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81" r:id="rId2"/>
    <p:sldId id="257" r:id="rId3"/>
    <p:sldId id="258" r:id="rId4"/>
    <p:sldId id="282" r:id="rId5"/>
    <p:sldId id="259" r:id="rId6"/>
    <p:sldId id="260" r:id="rId7"/>
    <p:sldId id="262" r:id="rId8"/>
    <p:sldId id="283" r:id="rId9"/>
    <p:sldId id="4996" r:id="rId10"/>
    <p:sldId id="5002" r:id="rId11"/>
    <p:sldId id="5003" r:id="rId12"/>
    <p:sldId id="1339" r:id="rId13"/>
    <p:sldId id="267" r:id="rId14"/>
    <p:sldId id="5314" r:id="rId15"/>
    <p:sldId id="268" r:id="rId16"/>
    <p:sldId id="3366" r:id="rId17"/>
    <p:sldId id="3370" r:id="rId18"/>
    <p:sldId id="5344" r:id="rId19"/>
    <p:sldId id="5355" r:id="rId20"/>
    <p:sldId id="284" r:id="rId21"/>
    <p:sldId id="1322" r:id="rId22"/>
    <p:sldId id="5346" r:id="rId23"/>
    <p:sldId id="269" r:id="rId24"/>
    <p:sldId id="5348" r:id="rId25"/>
    <p:sldId id="5349" r:id="rId26"/>
    <p:sldId id="5343" r:id="rId27"/>
    <p:sldId id="5333" r:id="rId28"/>
    <p:sldId id="5351" r:id="rId29"/>
    <p:sldId id="5006" r:id="rId30"/>
    <p:sldId id="5352" r:id="rId31"/>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D8A50"/>
    <a:srgbClr val="6E6A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3"/>
    <p:restoredTop sz="94645"/>
  </p:normalViewPr>
  <p:slideViewPr>
    <p:cSldViewPr snapToGrid="0">
      <p:cViewPr varScale="1">
        <p:scale>
          <a:sx n="148" d="100"/>
          <a:sy n="148" d="100"/>
        </p:scale>
        <p:origin x="99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8089C7-F306-43B8-A97D-8CD542471602}" type="slidenum">
              <a:rPr lang="en-US" smtClean="0"/>
              <a:t>12</a:t>
            </a:fld>
            <a:endParaRPr lang="en-US"/>
          </a:p>
        </p:txBody>
      </p:sp>
    </p:spTree>
    <p:extLst>
      <p:ext uri="{BB962C8B-B14F-4D97-AF65-F5344CB8AC3E}">
        <p14:creationId xmlns:p14="http://schemas.microsoft.com/office/powerpoint/2010/main" val="1229376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65499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6900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542BFE-AC8B-45F1-9056-C26AF0B1D6BA}" type="slidenum">
              <a:rPr lang="en-GB" smtClean="0"/>
              <a:pPr/>
              <a:t>17</a:t>
            </a:fld>
            <a:endParaRPr lang="en-GB"/>
          </a:p>
        </p:txBody>
      </p:sp>
    </p:spTree>
    <p:extLst>
      <p:ext uri="{BB962C8B-B14F-4D97-AF65-F5344CB8AC3E}">
        <p14:creationId xmlns:p14="http://schemas.microsoft.com/office/powerpoint/2010/main" val="2275486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73586-3891-840B-FA61-0B790B9150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E22F2-BA50-F35E-3EBB-A7C2A54FB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924335-E0B6-ECC0-6A14-EEB09D2C0AA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B218563-071A-98BC-26DF-B9BF44AD3F4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977969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B50D1-7737-BCD5-8B16-CD8DB16EB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D6E15D-2C10-EDB2-7465-3DA4E8D62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3256DD-044B-3A34-2D69-AC24FD8540A4}"/>
              </a:ext>
            </a:extLst>
          </p:cNvPr>
          <p:cNvSpPr>
            <a:spLocks noGrp="1"/>
          </p:cNvSpPr>
          <p:nvPr>
            <p:ph type="body" idx="1"/>
          </p:nvPr>
        </p:nvSpPr>
        <p:spPr/>
        <p:txBody>
          <a:bodyPr/>
          <a:lstStyle/>
          <a:p>
            <a:r>
              <a:rPr lang="es-ES" dirty="0" err="1"/>
              <a:t>Clean</a:t>
            </a:r>
            <a:r>
              <a:rPr lang="es-ES" dirty="0"/>
              <a:t> </a:t>
            </a:r>
            <a:r>
              <a:rPr lang="es-ES" dirty="0" err="1"/>
              <a:t>room</a:t>
            </a:r>
            <a:r>
              <a:rPr lang="es-ES" dirty="0"/>
              <a:t> + </a:t>
            </a:r>
            <a:r>
              <a:rPr lang="es-ES" dirty="0" err="1"/>
              <a:t>Superquiet</a:t>
            </a:r>
            <a:r>
              <a:rPr lang="es-ES" dirty="0"/>
              <a:t> </a:t>
            </a:r>
            <a:r>
              <a:rPr lang="es-ES" dirty="0" err="1"/>
              <a:t>room</a:t>
            </a:r>
            <a:endParaRPr lang="es-ES" dirty="0"/>
          </a:p>
          <a:p>
            <a:r>
              <a:rPr lang="es-ES" dirty="0" err="1"/>
              <a:t>Experiment</a:t>
            </a:r>
            <a:r>
              <a:rPr lang="es-ES" dirty="0"/>
              <a:t> </a:t>
            </a:r>
            <a:r>
              <a:rPr lang="es-ES" dirty="0" err="1"/>
              <a:t>setup</a:t>
            </a:r>
            <a:r>
              <a:rPr lang="es-ES" dirty="0"/>
              <a:t> </a:t>
            </a:r>
            <a:r>
              <a:rPr lang="es-ES" dirty="0" err="1"/>
              <a:t>inside</a:t>
            </a:r>
            <a:r>
              <a:rPr lang="es-ES" dirty="0"/>
              <a:t>, </a:t>
            </a:r>
            <a:r>
              <a:rPr lang="es-ES" dirty="0" err="1"/>
              <a:t>electronics</a:t>
            </a:r>
            <a:r>
              <a:rPr lang="es-ES" dirty="0"/>
              <a:t> </a:t>
            </a:r>
            <a:r>
              <a:rPr lang="es-ES" dirty="0" err="1"/>
              <a:t>outside</a:t>
            </a:r>
            <a:r>
              <a:rPr lang="es-ES" dirty="0"/>
              <a:t> </a:t>
            </a:r>
            <a:r>
              <a:rPr lang="es-ES" dirty="0" err="1"/>
              <a:t>if</a:t>
            </a:r>
            <a:r>
              <a:rPr lang="es-ES" dirty="0"/>
              <a:t> posible, </a:t>
            </a:r>
            <a:r>
              <a:rPr lang="es-ES" dirty="0" err="1"/>
              <a:t>route</a:t>
            </a:r>
            <a:r>
              <a:rPr lang="es-ES" dirty="0"/>
              <a:t> </a:t>
            </a:r>
            <a:r>
              <a:rPr lang="es-ES" dirty="0" err="1"/>
              <a:t>through</a:t>
            </a:r>
            <a:r>
              <a:rPr lang="es-ES" dirty="0"/>
              <a:t> </a:t>
            </a:r>
            <a:r>
              <a:rPr lang="es-ES" dirty="0" err="1"/>
              <a:t>feedthrough</a:t>
            </a:r>
            <a:r>
              <a:rPr lang="es-ES" dirty="0"/>
              <a:t> </a:t>
            </a:r>
            <a:r>
              <a:rPr lang="es-ES" dirty="0" err="1"/>
              <a:t>to</a:t>
            </a:r>
            <a:r>
              <a:rPr lang="es-ES" dirty="0"/>
              <a:t> racks</a:t>
            </a:r>
          </a:p>
          <a:p>
            <a:r>
              <a:rPr lang="es-ES" dirty="0" err="1"/>
              <a:t>Experiment</a:t>
            </a:r>
            <a:r>
              <a:rPr lang="es-ES" dirty="0"/>
              <a:t> control </a:t>
            </a:r>
            <a:r>
              <a:rPr lang="es-ES" dirty="0" err="1"/>
              <a:t>from</a:t>
            </a:r>
            <a:r>
              <a:rPr lang="es-ES" dirty="0"/>
              <a:t> CR + </a:t>
            </a:r>
            <a:r>
              <a:rPr lang="es-ES" dirty="0" err="1"/>
              <a:t>tests</a:t>
            </a:r>
            <a:r>
              <a:rPr lang="es-ES" dirty="0"/>
              <a:t> </a:t>
            </a:r>
            <a:r>
              <a:rPr lang="es-ES" dirty="0" err="1"/>
              <a:t>when</a:t>
            </a:r>
            <a:r>
              <a:rPr lang="es-ES" dirty="0"/>
              <a:t> </a:t>
            </a:r>
            <a:r>
              <a:rPr lang="es-ES" dirty="0" err="1"/>
              <a:t>cleanroom</a:t>
            </a:r>
            <a:r>
              <a:rPr lang="es-ES" dirty="0"/>
              <a:t> </a:t>
            </a:r>
            <a:r>
              <a:rPr lang="es-ES" dirty="0" err="1"/>
              <a:t>is</a:t>
            </a:r>
            <a:r>
              <a:rPr lang="es-ES" dirty="0"/>
              <a:t> </a:t>
            </a:r>
            <a:r>
              <a:rPr lang="es-ES" dirty="0" err="1"/>
              <a:t>not</a:t>
            </a:r>
            <a:r>
              <a:rPr lang="es-ES" dirty="0"/>
              <a:t> </a:t>
            </a:r>
            <a:r>
              <a:rPr lang="es-ES" dirty="0" err="1"/>
              <a:t>required</a:t>
            </a:r>
            <a:endParaRPr lang="es-ES" dirty="0"/>
          </a:p>
          <a:p>
            <a:endParaRPr lang="es-ES" dirty="0"/>
          </a:p>
        </p:txBody>
      </p:sp>
      <p:sp>
        <p:nvSpPr>
          <p:cNvPr id="4" name="Slide Number Placeholder 3">
            <a:extLst>
              <a:ext uri="{FF2B5EF4-FFF2-40B4-BE49-F238E27FC236}">
                <a16:creationId xmlns:a16="http://schemas.microsoft.com/office/drawing/2014/main" id="{A36FBFBB-3077-5413-E9FD-7A5022863C4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14525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5_Solo el título" preserve="1" userDrawn="1">
  <p:cSld name="6_Solo el título">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a:stretch/>
        </p:blipFill>
        <p:spPr>
          <a:xfrm>
            <a:off x="346640" y="6363391"/>
            <a:ext cx="1940400" cy="24740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6_Diapositiva de título" preserve="1" userDrawn="1">
  <p:cSld name="7_Diapositiva de título">
    <p:spTree>
      <p:nvGrpSpPr>
        <p:cNvPr id="1" name=""/>
        <p:cNvGrpSpPr/>
        <p:nvPr/>
      </p:nvGrpSpPr>
      <p:grpSpPr>
        <a:xfrm>
          <a:off x="0" y="0"/>
          <a:ext cx="0" cy="0"/>
          <a:chOff x="0" y="0"/>
          <a:chExt cx="0" cy="0"/>
        </a:xfrm>
      </p:grpSpPr>
      <p:sp>
        <p:nvSpPr>
          <p:cNvPr id="4" name="Google Shape;12;p28">
            <a:extLst>
              <a:ext uri="{FF2B5EF4-FFF2-40B4-BE49-F238E27FC236}">
                <a16:creationId xmlns:a16="http://schemas.microsoft.com/office/drawing/2014/main" id="{8A7EBAC0-9FB4-B306-598C-670C1A76E6CE}"/>
              </a:ext>
            </a:extLst>
          </p:cNvPr>
          <p:cNvSpPr>
            <a:spLocks noGrp="1"/>
          </p:cNvSpPr>
          <p:nvPr/>
        </p:nvSpPr>
        <p:spPr>
          <a:xfrm>
            <a:off x="279164" y="247207"/>
            <a:ext cx="1846216" cy="276999"/>
          </a:xfrm>
          <a:prstGeom prst="rect">
            <a:avLst/>
          </a:prstGeom>
          <a:noFill/>
          <a:ln>
            <a:noFill/>
          </a:ln>
        </p:spPr>
        <p:txBody>
          <a:bodyPr spcFirstLastPara="1" wrap="square" lIns="91425" tIns="45700" rIns="91425" bIns="45700" anchor="t">
            <a:spAutoFit/>
          </a:bodyPr>
          <a:lstStyle/>
          <a:p>
            <a:pPr marL="0" marR="0" lvl="0" indent="0" algn="l">
              <a:lnSpc>
                <a:spcPct val="100000"/>
              </a:lnSpc>
              <a:spcBef>
                <a:spcPts val="0"/>
              </a:spcBef>
              <a:spcAft>
                <a:spcPts val="0"/>
              </a:spcAft>
              <a:buClr>
                <a:srgbClr val="000000"/>
              </a:buClr>
              <a:buSzPts val="1200"/>
              <a:buFont typeface="Arial"/>
              <a:buNone/>
            </a:pPr>
            <a:r>
              <a:rPr sz="1200" b="0" i="0" u="none" cap="none">
                <a:solidFill>
                  <a:srgbClr val="9D9D9C"/>
                </a:solidFill>
                <a:latin typeface="Open Sans Light"/>
                <a:ea typeface="Open Sans Light"/>
                <a:cs typeface="Open Sans Light"/>
              </a:rPr>
              <a:t>www.cells.es</a:t>
            </a:r>
          </a:p>
        </p:txBody>
      </p:sp>
      <p:pic>
        <p:nvPicPr>
          <p:cNvPr id="7" name="Picture 5"/>
          <p:cNvPicPr>
            <a:picLocks noChangeAspect="1"/>
          </p:cNvPicPr>
          <p:nvPr/>
        </p:nvPicPr>
        <p:blipFill>
          <a:blip r:embed="rId2"/>
          <a:srcRect/>
          <a:stretch/>
        </p:blipFill>
        <p:spPr>
          <a:xfrm>
            <a:off x="1047548" y="995793"/>
            <a:ext cx="4006800" cy="17541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89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27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ALBA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0000" y="360000"/>
            <a:ext cx="9120000" cy="900000"/>
          </a:xfrm>
          <a:prstGeom prst="rect">
            <a:avLst/>
          </a:prstGeom>
          <a:ln w="15875" cmpd="sng">
            <a:noFill/>
          </a:ln>
        </p:spPr>
        <p:txBody>
          <a:bodyPr anchor="t" anchorCtr="0">
            <a:normAutofit/>
          </a:bodyPr>
          <a:lstStyle>
            <a:lvl1pPr>
              <a:lnSpc>
                <a:spcPct val="100000"/>
              </a:lnSpc>
              <a:defRPr sz="2400">
                <a:solidFill>
                  <a:schemeClr val="accent1"/>
                </a:solidFill>
              </a:defRPr>
            </a:lvl1pPr>
          </a:lstStyle>
          <a:p>
            <a:r>
              <a:rPr lang="en-US" dirty="0"/>
              <a:t>CLICK TO EDIT MASTER CONTENT HEADING</a:t>
            </a:r>
            <a:endParaRPr lang="en-GB" dirty="0"/>
          </a:p>
        </p:txBody>
      </p:sp>
      <p:sp>
        <p:nvSpPr>
          <p:cNvPr id="3" name="Content Placeholder 2"/>
          <p:cNvSpPr>
            <a:spLocks noGrp="1"/>
          </p:cNvSpPr>
          <p:nvPr>
            <p:ph idx="1"/>
          </p:nvPr>
        </p:nvSpPr>
        <p:spPr>
          <a:xfrm>
            <a:off x="480000" y="1800000"/>
            <a:ext cx="11328139" cy="4680000"/>
          </a:xfrm>
          <a:prstGeom prst="rect">
            <a:avLst/>
          </a:prstGeom>
        </p:spPr>
        <p:txBody>
          <a:bodyPr>
            <a:noAutofit/>
          </a:bodyPr>
          <a:lstStyle>
            <a:lvl1pPr>
              <a:lnSpc>
                <a:spcPct val="100000"/>
              </a:lnSpc>
              <a:spcAft>
                <a:spcPts val="600"/>
              </a:spcAft>
              <a:defRPr sz="2000" b="0">
                <a:solidFill>
                  <a:schemeClr val="accent1"/>
                </a:solidFill>
              </a:defRPr>
            </a:lvl1pPr>
            <a:lvl2pPr marL="360000" indent="-360000">
              <a:lnSpc>
                <a:spcPct val="100000"/>
              </a:lnSpc>
              <a:spcAft>
                <a:spcPts val="600"/>
              </a:spcAft>
              <a:buClr>
                <a:schemeClr val="accent1"/>
              </a:buClr>
              <a:buFont typeface="Arial" pitchFamily="34" charset="0"/>
              <a:buChar char="•"/>
              <a:defRPr sz="2000" b="0">
                <a:solidFill>
                  <a:schemeClr val="accent1"/>
                </a:solidFill>
              </a:defRPr>
            </a:lvl2pPr>
            <a:lvl3pPr>
              <a:lnSpc>
                <a:spcPct val="100000"/>
              </a:lnSpc>
              <a:spcAft>
                <a:spcPts val="600"/>
              </a:spcAft>
              <a:defRPr sz="1800" b="0">
                <a:solidFill>
                  <a:schemeClr val="accent1"/>
                </a:solidFill>
              </a:defRPr>
            </a:lvl3pPr>
            <a:lvl4pPr>
              <a:lnSpc>
                <a:spcPct val="100000"/>
              </a:lnSpc>
              <a:spcAft>
                <a:spcPts val="600"/>
              </a:spcAft>
              <a:defRPr sz="1600" b="0">
                <a:solidFill>
                  <a:schemeClr val="accent1"/>
                </a:solidFill>
              </a:defRPr>
            </a:lvl4pPr>
            <a:lvl5pPr>
              <a:lnSpc>
                <a:spcPct val="100000"/>
              </a:lnSpc>
              <a:spcAft>
                <a:spcPts val="600"/>
              </a:spcAft>
              <a:defRPr sz="1600" b="0">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Slide Number Placeholder 5"/>
          <p:cNvSpPr>
            <a:spLocks noGrp="1"/>
          </p:cNvSpPr>
          <p:nvPr>
            <p:ph type="sldNum" sz="quarter" idx="12"/>
          </p:nvPr>
        </p:nvSpPr>
        <p:spPr>
          <a:xfrm>
            <a:off x="11328001" y="6336001"/>
            <a:ext cx="638849" cy="365125"/>
          </a:xfrm>
        </p:spPr>
        <p:txBody>
          <a:bodyPr/>
          <a:lstStyle>
            <a:lvl1pPr>
              <a:defRPr>
                <a:solidFill>
                  <a:schemeClr val="accent1"/>
                </a:solidFill>
              </a:defRPr>
            </a:lvl1pPr>
          </a:lstStyle>
          <a:p>
            <a:fld id="{D19B3434-7E09-465F-A694-A86E7D543F5E}" type="slidenum">
              <a:rPr lang="en-GB" smtClean="0"/>
              <a:pPr/>
              <a:t>‹#›</a:t>
            </a:fld>
            <a:endParaRPr lang="en-GB" dirty="0"/>
          </a:p>
        </p:txBody>
      </p:sp>
      <p:pic>
        <p:nvPicPr>
          <p:cNvPr id="4" name="Picture 3" descr="A blue triangle with white text&#10;&#10;AI-generated content may be incorrect.">
            <a:extLst>
              <a:ext uri="{FF2B5EF4-FFF2-40B4-BE49-F238E27FC236}">
                <a16:creationId xmlns:a16="http://schemas.microsoft.com/office/drawing/2014/main" id="{19C872FA-F48E-74EA-A96B-FB2C86141D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4400" y="566301"/>
            <a:ext cx="777600" cy="387467"/>
          </a:xfrm>
          <a:prstGeom prst="rect">
            <a:avLst/>
          </a:prstGeom>
        </p:spPr>
      </p:pic>
    </p:spTree>
    <p:extLst>
      <p:ext uri="{BB962C8B-B14F-4D97-AF65-F5344CB8AC3E}">
        <p14:creationId xmlns:p14="http://schemas.microsoft.com/office/powerpoint/2010/main" val="36027583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Lst>
  <p:hf sldNum="0" hdr="0" ftr="0" dt="0"/>
  <p:txStyles>
    <p:title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3.emf"/><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hyperlink" Target="https://doi.org/10.1093/mtomcs/mfac032" TargetMode="External"/><Relationship Id="rId3" Type="http://schemas.openxmlformats.org/officeDocument/2006/relationships/hyperlink" Target="https://doi.org/10.1101/2025.04.24.650439" TargetMode="External"/><Relationship Id="rId7" Type="http://schemas.openxmlformats.org/officeDocument/2006/relationships/image" Target="../media/image37.jpe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hyperlink" Target="https://doi.org/10.1038/s41592-025-02891-0" TargetMode="External"/><Relationship Id="rId4" Type="http://schemas.openxmlformats.org/officeDocument/2006/relationships/image" Target="../media/image35.tiff"/><Relationship Id="rId9" Type="http://schemas.openxmlformats.org/officeDocument/2006/relationships/hyperlink" Target="https://doi.org/10.1093/mtomcs/mfac09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6.emf"/><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1.xml"/><Relationship Id="rId5" Type="http://schemas.openxmlformats.org/officeDocument/2006/relationships/image" Target="../media/image50.emf"/><Relationship Id="rId4" Type="http://schemas.openxmlformats.org/officeDocument/2006/relationships/image" Target="../media/image49.emf"/></Relationships>
</file>

<file path=ppt/slides/_rels/slide2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1.xml"/><Relationship Id="rId4" Type="http://schemas.openxmlformats.org/officeDocument/2006/relationships/image" Target="../media/image53.tiff"/></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slideLayout" Target="../slideLayouts/slideLayout1.xml"/><Relationship Id="rId7" Type="http://schemas.openxmlformats.org/officeDocument/2006/relationships/image" Target="../media/image58.emf"/><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57.png"/><Relationship Id="rId5" Type="http://schemas.openxmlformats.org/officeDocument/2006/relationships/image" Target="../media/image56.emf"/><Relationship Id="rId4" Type="http://schemas.openxmlformats.org/officeDocument/2006/relationships/image" Target="../media/image55.gif"/></Relationships>
</file>

<file path=ppt/slides/_rels/slide2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1.xml"/><Relationship Id="rId4" Type="http://schemas.openxmlformats.org/officeDocument/2006/relationships/image" Target="../media/image62.emf"/></Relationships>
</file>

<file path=ppt/slides/_rels/slide3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E6CB0-1EA6-BAB4-B32C-54DD1AA4D960}"/>
              </a:ext>
            </a:extLst>
          </p:cNvPr>
          <p:cNvSpPr txBox="1">
            <a:spLocks/>
          </p:cNvSpPr>
          <p:nvPr/>
        </p:nvSpPr>
        <p:spPr>
          <a:xfrm>
            <a:off x="5260622" y="1079555"/>
            <a:ext cx="6931378" cy="2220892"/>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r>
              <a:rPr lang="en-US" sz="4800" b="1" kern="0" noProof="0" dirty="0">
                <a:solidFill>
                  <a:srgbClr val="142F4D"/>
                </a:solidFill>
                <a:latin typeface="Outfit"/>
                <a:ea typeface="Outfit"/>
                <a:cs typeface="Outfit"/>
              </a:rPr>
              <a:t>ALBA II Experiments Program</a:t>
            </a:r>
          </a:p>
        </p:txBody>
      </p:sp>
      <p:pic>
        <p:nvPicPr>
          <p:cNvPr id="3" name="Picture 3">
            <a:extLst>
              <a:ext uri="{FF2B5EF4-FFF2-40B4-BE49-F238E27FC236}">
                <a16:creationId xmlns:a16="http://schemas.microsoft.com/office/drawing/2014/main" id="{C251A48F-6EDA-2BE5-6213-A74BD9C10708}"/>
              </a:ext>
            </a:extLst>
          </p:cNvPr>
          <p:cNvPicPr>
            <a:picLocks noChangeAspect="1"/>
          </p:cNvPicPr>
          <p:nvPr/>
        </p:nvPicPr>
        <p:blipFill>
          <a:blip r:embed="rId2"/>
          <a:srcRect/>
          <a:stretch/>
        </p:blipFill>
        <p:spPr>
          <a:xfrm>
            <a:off x="0" y="3020752"/>
            <a:ext cx="12192000" cy="3837248"/>
          </a:xfrm>
          <a:prstGeom prst="rect">
            <a:avLst/>
          </a:prstGeom>
        </p:spPr>
      </p:pic>
      <p:sp>
        <p:nvSpPr>
          <p:cNvPr id="4" name="TextBox 4">
            <a:extLst>
              <a:ext uri="{FF2B5EF4-FFF2-40B4-BE49-F238E27FC236}">
                <a16:creationId xmlns:a16="http://schemas.microsoft.com/office/drawing/2014/main" id="{F2E399F8-72B2-CACC-32F3-0EDEA3449CF8}"/>
              </a:ext>
            </a:extLst>
          </p:cNvPr>
          <p:cNvSpPr>
            <a:spLocks noGrp="1"/>
          </p:cNvSpPr>
          <p:nvPr/>
        </p:nvSpPr>
        <p:spPr>
          <a:xfrm>
            <a:off x="5357740" y="2900337"/>
            <a:ext cx="6134348" cy="400110"/>
          </a:xfrm>
          <a:prstGeom prst="rect">
            <a:avLst/>
          </a:prstGeom>
          <a:noFill/>
        </p:spPr>
        <p:txBody>
          <a:bodyPr wrap="square">
            <a:spAutoFit/>
          </a:bodyPr>
          <a:lstStyle/>
          <a:p>
            <a:r>
              <a:rPr lang="en-US" sz="2000" b="1" noProof="0" dirty="0">
                <a:latin typeface="Open Sans Light"/>
                <a:ea typeface="Open Sans Light"/>
                <a:cs typeface="Open Sans Light"/>
              </a:rPr>
              <a:t>Josep Nicolas</a:t>
            </a:r>
          </a:p>
        </p:txBody>
      </p:sp>
    </p:spTree>
    <p:extLst>
      <p:ext uri="{BB962C8B-B14F-4D97-AF65-F5344CB8AC3E}">
        <p14:creationId xmlns:p14="http://schemas.microsoft.com/office/powerpoint/2010/main" val="2409548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3CE93-C045-688C-35E6-D6392169F68E}"/>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Motivation…</a:t>
            </a:r>
          </a:p>
        </p:txBody>
      </p:sp>
      <p:sp>
        <p:nvSpPr>
          <p:cNvPr id="6" name="TextBox 5">
            <a:extLst>
              <a:ext uri="{FF2B5EF4-FFF2-40B4-BE49-F238E27FC236}">
                <a16:creationId xmlns:a16="http://schemas.microsoft.com/office/drawing/2014/main" id="{32204D19-6A81-3899-EB12-7C02CDECD4F7}"/>
              </a:ext>
            </a:extLst>
          </p:cNvPr>
          <p:cNvSpPr>
            <a:spLocks noGrp="1"/>
          </p:cNvSpPr>
          <p:nvPr/>
        </p:nvSpPr>
        <p:spPr>
          <a:xfrm>
            <a:off x="269915" y="1001829"/>
            <a:ext cx="6305977" cy="4854278"/>
          </a:xfrm>
          <a:prstGeom prst="rect">
            <a:avLst/>
          </a:prstGeom>
          <a:noFill/>
        </p:spPr>
        <p:txBody>
          <a:bodyPr wrap="square">
            <a:spAutoFit/>
          </a:bodyPr>
          <a:lstStyle/>
          <a:p>
            <a:pPr marL="285750" indent="-285750">
              <a:lnSpc>
                <a:spcPct val="150000"/>
              </a:lnSpc>
              <a:buFont typeface="Arial"/>
              <a:buChar char="•"/>
            </a:pPr>
            <a:r>
              <a:rPr lang="en-US" sz="1600" noProof="0" dirty="0">
                <a:latin typeface="Open Sans Light" pitchFamily="2" charset="0"/>
                <a:ea typeface="Open Sans Light" pitchFamily="2" charset="0"/>
                <a:cs typeface="Open Sans Light" pitchFamily="2" charset="0"/>
              </a:rPr>
              <a:t>The ALBA II upgrade is a significant investment, and it must be targeted to </a:t>
            </a:r>
            <a:r>
              <a:rPr lang="en-US" sz="1600" b="1" noProof="0" dirty="0">
                <a:latin typeface="Open Sans Light" pitchFamily="2" charset="0"/>
                <a:ea typeface="Open Sans Light" pitchFamily="2" charset="0"/>
                <a:cs typeface="Open Sans Light" pitchFamily="2" charset="0"/>
              </a:rPr>
              <a:t>optimize scientific output. </a:t>
            </a:r>
          </a:p>
          <a:p>
            <a:pPr marL="285750" indent="-285750">
              <a:lnSpc>
                <a:spcPct val="150000"/>
              </a:lnSpc>
              <a:buFont typeface="Arial"/>
              <a:buChar char="•"/>
            </a:pPr>
            <a:endParaRPr lang="en-US" sz="1600" noProof="0"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r>
              <a:rPr lang="en-US" sz="1600" noProof="0" dirty="0">
                <a:latin typeface="Open Sans Light" pitchFamily="2" charset="0"/>
                <a:ea typeface="Open Sans Light" pitchFamily="2" charset="0"/>
                <a:cs typeface="Open Sans Light" pitchFamily="2" charset="0"/>
              </a:rPr>
              <a:t>Currently ALBA operates 13 BL, but it can still host 13 additional beamlines,  boosting its scientific production  with only </a:t>
            </a:r>
            <a:r>
              <a:rPr lang="en-US" sz="1600" dirty="0">
                <a:latin typeface="Open Sans Light" pitchFamily="2" charset="0"/>
                <a:ea typeface="Open Sans Light" pitchFamily="2" charset="0"/>
                <a:cs typeface="Open Sans Light" pitchFamily="2" charset="0"/>
              </a:rPr>
              <a:t>a </a:t>
            </a:r>
            <a:r>
              <a:rPr lang="en-US" sz="1600" noProof="0" dirty="0">
                <a:latin typeface="Open Sans Light" pitchFamily="2" charset="0"/>
                <a:ea typeface="Open Sans Light" pitchFamily="2" charset="0"/>
                <a:cs typeface="Open Sans Light" pitchFamily="2" charset="0"/>
              </a:rPr>
              <a:t>small increase of operational cost. </a:t>
            </a:r>
          </a:p>
          <a:p>
            <a:pPr marL="285750" indent="-285750">
              <a:lnSpc>
                <a:spcPct val="150000"/>
              </a:lnSpc>
              <a:buFont typeface="Arial"/>
              <a:buChar char="•"/>
            </a:pPr>
            <a:endParaRPr lang="en-US" sz="1600" noProof="0"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r>
              <a:rPr lang="en-US" sz="1600" noProof="0" dirty="0">
                <a:latin typeface="Open Sans Light" pitchFamily="2" charset="0"/>
                <a:ea typeface="Open Sans Light" pitchFamily="2" charset="0"/>
                <a:cs typeface="Open Sans Light" pitchFamily="2" charset="0"/>
              </a:rPr>
              <a:t>Some beamlines are ca. 20 yr old, besides </a:t>
            </a:r>
            <a:r>
              <a:rPr lang="en-US" sz="1600" b="1" noProof="0" dirty="0">
                <a:latin typeface="Open Sans Light" pitchFamily="2" charset="0"/>
                <a:ea typeface="Open Sans Light" pitchFamily="2" charset="0"/>
                <a:cs typeface="Open Sans Light" pitchFamily="2" charset="0"/>
              </a:rPr>
              <a:t>aging</a:t>
            </a:r>
            <a:r>
              <a:rPr lang="en-US" sz="1600" noProof="0" dirty="0">
                <a:latin typeface="Open Sans Light" pitchFamily="2" charset="0"/>
                <a:ea typeface="Open Sans Light" pitchFamily="2" charset="0"/>
                <a:cs typeface="Open Sans Light" pitchFamily="2" charset="0"/>
              </a:rPr>
              <a:t>, in that time there has been big </a:t>
            </a:r>
            <a:r>
              <a:rPr lang="en-US" sz="1600" b="1" noProof="0" dirty="0">
                <a:latin typeface="Open Sans Light" pitchFamily="2" charset="0"/>
                <a:ea typeface="Open Sans Light" pitchFamily="2" charset="0"/>
                <a:cs typeface="Open Sans Light" pitchFamily="2" charset="0"/>
              </a:rPr>
              <a:t>improvements in several technologies</a:t>
            </a:r>
            <a:r>
              <a:rPr lang="en-US" sz="1600" noProof="0" dirty="0">
                <a:latin typeface="Open Sans Light" pitchFamily="2" charset="0"/>
                <a:ea typeface="Open Sans Light" pitchFamily="2" charset="0"/>
                <a:cs typeface="Open Sans Light" pitchFamily="2" charset="0"/>
              </a:rPr>
              <a:t>: Detectors, Optics, Computing, Accelerator technology.</a:t>
            </a:r>
          </a:p>
          <a:p>
            <a:pPr marL="285750" indent="-285750">
              <a:lnSpc>
                <a:spcPct val="150000"/>
              </a:lnSpc>
              <a:buFont typeface="Arial"/>
              <a:buChar char="•"/>
            </a:pPr>
            <a:endParaRPr lang="en-US" sz="1600" noProof="0"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r>
              <a:rPr lang="en-US" sz="1600" noProof="0" dirty="0">
                <a:latin typeface="Open Sans Light" pitchFamily="2" charset="0"/>
                <a:ea typeface="Open Sans Light" pitchFamily="2" charset="0"/>
                <a:cs typeface="Open Sans Light" pitchFamily="2" charset="0"/>
              </a:rPr>
              <a:t>Research also evolves, now it demands for multimodal and multi-beamtime workflows. ALBA must embrace this.</a:t>
            </a:r>
          </a:p>
        </p:txBody>
      </p:sp>
      <p:pic>
        <p:nvPicPr>
          <p:cNvPr id="29" name="Picture 2">
            <a:extLst>
              <a:ext uri="{FF2B5EF4-FFF2-40B4-BE49-F238E27FC236}">
                <a16:creationId xmlns:a16="http://schemas.microsoft.com/office/drawing/2014/main" id="{1852E86D-A215-B81E-098F-3FF77F2F6B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9808"/>
          <a:stretch>
            <a:fillRect/>
          </a:stretch>
        </p:blipFill>
        <p:spPr bwMode="auto">
          <a:xfrm>
            <a:off x="8804113" y="1001829"/>
            <a:ext cx="2911489" cy="29018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83CED26E-BAD2-60BE-D07B-CFAF34976DD8}"/>
              </a:ext>
            </a:extLst>
          </p:cNvPr>
          <p:cNvPicPr>
            <a:picLocks/>
          </p:cNvPicPr>
          <p:nvPr/>
        </p:nvPicPr>
        <p:blipFill rotWithShape="1">
          <a:blip r:embed="rId4"/>
          <a:srcRect l="8752" r="9849"/>
          <a:stretch/>
        </p:blipFill>
        <p:spPr>
          <a:xfrm>
            <a:off x="6964021" y="1012553"/>
            <a:ext cx="1634227" cy="1634227"/>
          </a:xfrm>
          <a:prstGeom prst="rect">
            <a:avLst/>
          </a:prstGeom>
          <a:ln>
            <a:noFill/>
          </a:ln>
          <a:effectLst>
            <a:outerShdw blurRad="190500" algn="tl" rotWithShape="0">
              <a:srgbClr val="000000">
                <a:alpha val="70000"/>
              </a:srgbClr>
            </a:outerShdw>
          </a:effectLst>
        </p:spPr>
      </p:pic>
      <p:pic>
        <p:nvPicPr>
          <p:cNvPr id="32" name="Picture 31">
            <a:extLst>
              <a:ext uri="{FF2B5EF4-FFF2-40B4-BE49-F238E27FC236}">
                <a16:creationId xmlns:a16="http://schemas.microsoft.com/office/drawing/2014/main" id="{0B8BE018-E649-B913-AAEA-24082F354F5D}"/>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a:ext>
            </a:extLst>
          </a:blip>
          <a:srcRect r="13988"/>
          <a:stretch>
            <a:fillRect/>
          </a:stretch>
        </p:blipFill>
        <p:spPr>
          <a:xfrm>
            <a:off x="8804114" y="4097038"/>
            <a:ext cx="2911489" cy="1904048"/>
          </a:xfrm>
          <a:prstGeom prst="rect">
            <a:avLst/>
          </a:prstGeom>
        </p:spPr>
      </p:pic>
      <p:pic>
        <p:nvPicPr>
          <p:cNvPr id="33" name="Picture 32">
            <a:extLst>
              <a:ext uri="{FF2B5EF4-FFF2-40B4-BE49-F238E27FC236}">
                <a16:creationId xmlns:a16="http://schemas.microsoft.com/office/drawing/2014/main" id="{E5C3AB7E-9A7A-F5BA-73F8-7443FBEC0C5A}"/>
              </a:ext>
            </a:extLst>
          </p:cNvPr>
          <p:cNvPicPr>
            <a:picLocks noChangeAspect="1"/>
          </p:cNvPicPr>
          <p:nvPr/>
        </p:nvPicPr>
        <p:blipFill>
          <a:blip r:embed="rId7" cstate="hqprint">
            <a:extLst>
              <a:ext uri="{28A0092B-C50C-407E-A947-70E740481C1C}">
                <a14:useLocalDpi xmlns:a14="http://schemas.microsoft.com/office/drawing/2010/main"/>
              </a:ext>
            </a:extLst>
          </a:blip>
          <a:srcRect l="10557" t="4079" r="8636"/>
          <a:stretch>
            <a:fillRect/>
          </a:stretch>
        </p:blipFill>
        <p:spPr>
          <a:xfrm>
            <a:off x="6964022" y="2903011"/>
            <a:ext cx="1614174" cy="3104796"/>
          </a:xfrm>
          <a:prstGeom prst="rect">
            <a:avLst/>
          </a:prstGeom>
        </p:spPr>
      </p:pic>
    </p:spTree>
    <p:extLst>
      <p:ext uri="{BB962C8B-B14F-4D97-AF65-F5344CB8AC3E}">
        <p14:creationId xmlns:p14="http://schemas.microsoft.com/office/powerpoint/2010/main" val="103746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3CE93-C045-688C-35E6-D6392169F68E}"/>
              </a:ext>
            </a:extLst>
          </p:cNvPr>
          <p:cNvSpPr>
            <a:spLocks noGrp="1"/>
          </p:cNvSpPr>
          <p:nvPr/>
        </p:nvSpPr>
        <p:spPr>
          <a:xfrm>
            <a:off x="2651209" y="0"/>
            <a:ext cx="6889582" cy="516467"/>
          </a:xfrm>
          <a:prstGeom prst="rect">
            <a:avLst/>
          </a:prstGeom>
        </p:spPr>
        <p:txBody>
          <a:bodyPr vert="horz" lIns="91440" tIns="45720" rIns="91440" bIns="45720" anchor="ctr">
            <a:normAutofit fontScale="85657"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New source, new </a:t>
            </a:r>
            <a:r>
              <a:rPr lang="en-US" sz="3600" b="1" noProof="0" dirty="0" err="1">
                <a:solidFill>
                  <a:srgbClr val="122E4F"/>
                </a:solidFill>
                <a:latin typeface="Outfit"/>
                <a:ea typeface="Outfit"/>
                <a:cs typeface="Outfit"/>
              </a:rPr>
              <a:t>oportunities</a:t>
            </a:r>
            <a:endParaRPr lang="en-US" sz="3600" b="1" noProof="0" dirty="0">
              <a:solidFill>
                <a:srgbClr val="122E4F"/>
              </a:solidFill>
              <a:latin typeface="Outfit"/>
              <a:ea typeface="Outfit"/>
              <a:cs typeface="Outfit"/>
            </a:endParaRPr>
          </a:p>
        </p:txBody>
      </p:sp>
      <p:sp>
        <p:nvSpPr>
          <p:cNvPr id="2" name="TextBox 5">
            <a:extLst>
              <a:ext uri="{FF2B5EF4-FFF2-40B4-BE49-F238E27FC236}">
                <a16:creationId xmlns:a16="http://schemas.microsoft.com/office/drawing/2014/main" id="{9BCB184C-DC7D-EACE-E4B5-0CEC3FE0B9CC}"/>
              </a:ext>
            </a:extLst>
          </p:cNvPr>
          <p:cNvSpPr>
            <a:spLocks noGrp="1"/>
          </p:cNvSpPr>
          <p:nvPr/>
        </p:nvSpPr>
        <p:spPr>
          <a:xfrm>
            <a:off x="231248" y="4157793"/>
            <a:ext cx="5782587" cy="1899623"/>
          </a:xfrm>
          <a:prstGeom prst="rect">
            <a:avLst/>
          </a:prstGeom>
          <a:noFill/>
        </p:spPr>
        <p:txBody>
          <a:bodyPr wrap="square">
            <a:spAutoFit/>
          </a:bodyPr>
          <a:lstStyle/>
          <a:p>
            <a:pPr marL="285750" lvl="1" indent="-285750">
              <a:lnSpc>
                <a:spcPct val="150000"/>
              </a:lnSpc>
              <a:buFont typeface="Arial" panose="020B0604020202020204" pitchFamily="34" charset="0"/>
              <a:buChar char="•"/>
            </a:pPr>
            <a:r>
              <a:rPr lang="en-US" sz="1600" noProof="0" dirty="0">
                <a:latin typeface="Open Sans Light" pitchFamily="2" charset="0"/>
                <a:ea typeface="Open Sans Light" pitchFamily="2" charset="0"/>
                <a:cs typeface="Open Sans Light" pitchFamily="2" charset="0"/>
              </a:rPr>
              <a:t>Smaller beam and smaller divergence allow for microfocus, higher flux on sample.</a:t>
            </a:r>
          </a:p>
          <a:p>
            <a:pPr marL="285750" lvl="1" indent="-285750">
              <a:lnSpc>
                <a:spcPct val="150000"/>
              </a:lnSpc>
              <a:buFont typeface="Arial" panose="020B0604020202020204" pitchFamily="34" charset="0"/>
              <a:buChar char="•"/>
            </a:pPr>
            <a:r>
              <a:rPr lang="en-US" sz="1600" noProof="0" dirty="0">
                <a:latin typeface="Open Sans Light" pitchFamily="2" charset="0"/>
                <a:ea typeface="Open Sans Light" pitchFamily="2" charset="0"/>
                <a:cs typeface="Open Sans Light" pitchFamily="2" charset="0"/>
              </a:rPr>
              <a:t>Faster collection</a:t>
            </a:r>
          </a:p>
          <a:p>
            <a:pPr marL="285750" lvl="1" indent="-285750">
              <a:lnSpc>
                <a:spcPct val="150000"/>
              </a:lnSpc>
              <a:buFont typeface="Arial" panose="020B0604020202020204" pitchFamily="34" charset="0"/>
              <a:buChar char="•"/>
            </a:pPr>
            <a:r>
              <a:rPr lang="en-US" sz="1600" noProof="0" dirty="0">
                <a:latin typeface="Open Sans Light" pitchFamily="2" charset="0"/>
                <a:ea typeface="Open Sans Light" pitchFamily="2" charset="0"/>
                <a:cs typeface="Open Sans Light" pitchFamily="2" charset="0"/>
              </a:rPr>
              <a:t>Dynamics, High throughput, Diluted simples, in operando, micro-simples. </a:t>
            </a:r>
          </a:p>
        </p:txBody>
      </p:sp>
      <p:sp>
        <p:nvSpPr>
          <p:cNvPr id="39" name="TextBox 38">
            <a:extLst>
              <a:ext uri="{FF2B5EF4-FFF2-40B4-BE49-F238E27FC236}">
                <a16:creationId xmlns:a16="http://schemas.microsoft.com/office/drawing/2014/main" id="{A1C9A3B7-59B0-2DFD-25A7-8F0B29DDF203}"/>
              </a:ext>
            </a:extLst>
          </p:cNvPr>
          <p:cNvSpPr txBox="1"/>
          <p:nvPr/>
        </p:nvSpPr>
        <p:spPr>
          <a:xfrm>
            <a:off x="1291807" y="602900"/>
            <a:ext cx="4618895" cy="501035"/>
          </a:xfrm>
          <a:prstGeom prst="rect">
            <a:avLst/>
          </a:prstGeom>
          <a:noFill/>
        </p:spPr>
        <p:txBody>
          <a:bodyPr wrap="square">
            <a:spAutoFit/>
          </a:bodyPr>
          <a:lstStyle/>
          <a:p>
            <a:pPr>
              <a:lnSpc>
                <a:spcPct val="150000"/>
              </a:lnSpc>
            </a:pPr>
            <a:r>
              <a:rPr lang="en-US" sz="2000" b="1" noProof="0" dirty="0">
                <a:latin typeface="Outfit" pitchFamily="2" charset="0"/>
                <a:ea typeface="Open Sans Light" pitchFamily="2" charset="0"/>
                <a:cs typeface="Open Sans Light" pitchFamily="2" charset="0"/>
              </a:rPr>
              <a:t>Low Emittance </a:t>
            </a:r>
            <a:r>
              <a:rPr lang="en-US" sz="2000" b="1" noProof="0" dirty="0">
                <a:latin typeface="Outfit" pitchFamily="2" charset="0"/>
                <a:ea typeface="Open Sans Light" pitchFamily="2" charset="0"/>
                <a:cs typeface="Open Sans Light" pitchFamily="2" charset="0"/>
                <a:sym typeface="Wingdings" pitchFamily="2" charset="2"/>
              </a:rPr>
              <a:t> High Brilliance</a:t>
            </a:r>
            <a:endParaRPr lang="en-US" sz="2000" noProof="0" dirty="0">
              <a:latin typeface="Outfit" pitchFamily="2" charset="0"/>
              <a:ea typeface="Open Sans Light" pitchFamily="2" charset="0"/>
              <a:cs typeface="Open Sans Light" pitchFamily="2" charset="0"/>
            </a:endParaRPr>
          </a:p>
        </p:txBody>
      </p:sp>
      <p:sp>
        <p:nvSpPr>
          <p:cNvPr id="40" name="TextBox 1">
            <a:extLst>
              <a:ext uri="{FF2B5EF4-FFF2-40B4-BE49-F238E27FC236}">
                <a16:creationId xmlns:a16="http://schemas.microsoft.com/office/drawing/2014/main" id="{249B40E7-94B2-32E1-E5F0-FF851668B17E}"/>
              </a:ext>
            </a:extLst>
          </p:cNvPr>
          <p:cNvSpPr>
            <a:spLocks noGrp="1"/>
          </p:cNvSpPr>
          <p:nvPr/>
        </p:nvSpPr>
        <p:spPr>
          <a:xfrm>
            <a:off x="1285157" y="1259200"/>
            <a:ext cx="855764" cy="338554"/>
          </a:xfrm>
          <a:prstGeom prst="rect">
            <a:avLst/>
          </a:prstGeom>
          <a:solidFill>
            <a:schemeClr val="bg1"/>
          </a:solidFill>
        </p:spPr>
        <p:txBody>
          <a:bodyPr wrap="square">
            <a:spAutoFit/>
          </a:bodyPr>
          <a:lstStyle/>
          <a:p>
            <a:r>
              <a:rPr lang="en-US" sz="1600" b="1" noProof="0" dirty="0">
                <a:solidFill>
                  <a:schemeClr val="tx1"/>
                </a:solidFill>
                <a:latin typeface="Outfit"/>
                <a:ea typeface="Outfit"/>
                <a:cs typeface="Outfit"/>
              </a:rPr>
              <a:t>ALBA</a:t>
            </a:r>
          </a:p>
        </p:txBody>
      </p:sp>
      <p:sp>
        <p:nvSpPr>
          <p:cNvPr id="41" name="TextBox 2">
            <a:extLst>
              <a:ext uri="{FF2B5EF4-FFF2-40B4-BE49-F238E27FC236}">
                <a16:creationId xmlns:a16="http://schemas.microsoft.com/office/drawing/2014/main" id="{4B177553-8A38-8097-CB85-06CD9A268BBA}"/>
              </a:ext>
            </a:extLst>
          </p:cNvPr>
          <p:cNvSpPr>
            <a:spLocks noGrp="1"/>
          </p:cNvSpPr>
          <p:nvPr/>
        </p:nvSpPr>
        <p:spPr>
          <a:xfrm>
            <a:off x="3898457" y="1244163"/>
            <a:ext cx="2115378" cy="338554"/>
          </a:xfrm>
          <a:prstGeom prst="rect">
            <a:avLst/>
          </a:prstGeom>
          <a:solidFill>
            <a:schemeClr val="bg1"/>
          </a:solidFill>
        </p:spPr>
        <p:txBody>
          <a:bodyPr wrap="square">
            <a:spAutoFit/>
          </a:bodyPr>
          <a:lstStyle/>
          <a:p>
            <a:pPr algn="ctr">
              <a:buNone/>
            </a:pPr>
            <a:r>
              <a:rPr lang="en-US" sz="1600" b="1" noProof="0" dirty="0">
                <a:solidFill>
                  <a:schemeClr val="tx1"/>
                </a:solidFill>
                <a:latin typeface="Outfit"/>
                <a:ea typeface="Outfit"/>
                <a:cs typeface="Outfit"/>
              </a:rPr>
              <a:t>ALBA II</a:t>
            </a:r>
          </a:p>
        </p:txBody>
      </p:sp>
      <p:sp>
        <p:nvSpPr>
          <p:cNvPr id="42" name="TextBox 9">
            <a:extLst>
              <a:ext uri="{FF2B5EF4-FFF2-40B4-BE49-F238E27FC236}">
                <a16:creationId xmlns:a16="http://schemas.microsoft.com/office/drawing/2014/main" id="{B15B983C-5E3E-269C-356D-CF21ED8300C8}"/>
              </a:ext>
            </a:extLst>
          </p:cNvPr>
          <p:cNvSpPr>
            <a:spLocks noGrp="1"/>
          </p:cNvSpPr>
          <p:nvPr/>
        </p:nvSpPr>
        <p:spPr>
          <a:xfrm>
            <a:off x="3803864" y="3708106"/>
            <a:ext cx="2115910" cy="276999"/>
          </a:xfrm>
          <a:prstGeom prst="rect">
            <a:avLst/>
          </a:prstGeom>
          <a:noFill/>
        </p:spPr>
        <p:txBody>
          <a:bodyPr wrap="square">
            <a:spAutoFit/>
          </a:bodyPr>
          <a:lstStyle/>
          <a:p>
            <a:r>
              <a:rPr lang="en-US" sz="1200" noProof="0" dirty="0">
                <a:solidFill>
                  <a:schemeClr val="bg1"/>
                </a:solidFill>
                <a:latin typeface="Open Sans Light"/>
                <a:ea typeface="Open Sans Light"/>
                <a:cs typeface="Open Sans Light"/>
              </a:rPr>
              <a:t> 20 x 14 µrad2 </a:t>
            </a:r>
            <a:r>
              <a:rPr lang="en-US" sz="1200" noProof="0" dirty="0" err="1">
                <a:solidFill>
                  <a:schemeClr val="bg1"/>
                </a:solidFill>
                <a:latin typeface="Open Sans Light"/>
                <a:ea typeface="Open Sans Light"/>
                <a:cs typeface="Open Sans Light"/>
              </a:rPr>
              <a:t>fwhm</a:t>
            </a:r>
            <a:endParaRPr lang="en-US" sz="1200" noProof="0" dirty="0">
              <a:solidFill>
                <a:schemeClr val="bg1"/>
              </a:solidFill>
              <a:latin typeface="Open Sans Light"/>
              <a:ea typeface="Open Sans Light"/>
              <a:cs typeface="Open Sans Light"/>
            </a:endParaRPr>
          </a:p>
        </p:txBody>
      </p:sp>
      <p:pic>
        <p:nvPicPr>
          <p:cNvPr id="43" name="Picture 12">
            <a:extLst>
              <a:ext uri="{FF2B5EF4-FFF2-40B4-BE49-F238E27FC236}">
                <a16:creationId xmlns:a16="http://schemas.microsoft.com/office/drawing/2014/main" id="{ECC6D890-F3BE-D3CC-321A-F5F1B6D147A5}"/>
              </a:ext>
            </a:extLst>
          </p:cNvPr>
          <p:cNvPicPr>
            <a:picLocks noChangeAspect="1"/>
          </p:cNvPicPr>
          <p:nvPr/>
        </p:nvPicPr>
        <p:blipFill>
          <a:blip r:embed="rId3"/>
          <a:srcRect l="16703" t="7887" r="21574"/>
          <a:stretch/>
        </p:blipFill>
        <p:spPr>
          <a:xfrm>
            <a:off x="3438787" y="1516930"/>
            <a:ext cx="2657213" cy="2450681"/>
          </a:xfrm>
          <a:prstGeom prst="rect">
            <a:avLst/>
          </a:prstGeom>
        </p:spPr>
      </p:pic>
      <p:pic>
        <p:nvPicPr>
          <p:cNvPr id="44" name="Picture 13">
            <a:extLst>
              <a:ext uri="{FF2B5EF4-FFF2-40B4-BE49-F238E27FC236}">
                <a16:creationId xmlns:a16="http://schemas.microsoft.com/office/drawing/2014/main" id="{1C8626A1-C3B4-4DDE-9E03-0DA1DC31069D}"/>
              </a:ext>
            </a:extLst>
          </p:cNvPr>
          <p:cNvPicPr>
            <a:picLocks noChangeAspect="1"/>
          </p:cNvPicPr>
          <p:nvPr/>
        </p:nvPicPr>
        <p:blipFill>
          <a:blip r:embed="rId4"/>
          <a:srcRect l="16703" t="7887" r="21574"/>
          <a:stretch/>
        </p:blipFill>
        <p:spPr>
          <a:xfrm>
            <a:off x="185943" y="1534425"/>
            <a:ext cx="2657213" cy="2450680"/>
          </a:xfrm>
          <a:prstGeom prst="rect">
            <a:avLst/>
          </a:prstGeom>
        </p:spPr>
      </p:pic>
      <p:sp>
        <p:nvSpPr>
          <p:cNvPr id="45" name="TextBox 15">
            <a:extLst>
              <a:ext uri="{FF2B5EF4-FFF2-40B4-BE49-F238E27FC236}">
                <a16:creationId xmlns:a16="http://schemas.microsoft.com/office/drawing/2014/main" id="{40C339AD-80E3-6E00-58F0-B1FB8C71CC56}"/>
              </a:ext>
            </a:extLst>
          </p:cNvPr>
          <p:cNvSpPr>
            <a:spLocks noGrp="1"/>
          </p:cNvSpPr>
          <p:nvPr/>
        </p:nvSpPr>
        <p:spPr>
          <a:xfrm>
            <a:off x="570327" y="3424254"/>
            <a:ext cx="2104581" cy="276999"/>
          </a:xfrm>
          <a:prstGeom prst="rect">
            <a:avLst/>
          </a:prstGeom>
          <a:noFill/>
        </p:spPr>
        <p:txBody>
          <a:bodyPr wrap="square">
            <a:spAutoFit/>
          </a:bodyPr>
          <a:lstStyle/>
          <a:p>
            <a:r>
              <a:rPr lang="en-US" sz="1200" noProof="0" dirty="0">
                <a:solidFill>
                  <a:schemeClr val="bg1"/>
                </a:solidFill>
                <a:latin typeface="Open Sans Light"/>
                <a:ea typeface="Open Sans Light"/>
                <a:cs typeface="Open Sans Light"/>
              </a:rPr>
              <a:t> </a:t>
            </a:r>
            <a:r>
              <a:rPr lang="en-US" sz="1200" b="1" noProof="0" dirty="0">
                <a:solidFill>
                  <a:schemeClr val="bg1"/>
                </a:solidFill>
                <a:latin typeface="Open Sans Light"/>
                <a:ea typeface="Open Sans Light"/>
                <a:cs typeface="Open Sans Light"/>
              </a:rPr>
              <a:t>310 x 18 µm2 </a:t>
            </a:r>
            <a:r>
              <a:rPr lang="en-US" sz="1200" b="1" noProof="0" dirty="0" err="1">
                <a:solidFill>
                  <a:schemeClr val="bg1"/>
                </a:solidFill>
                <a:latin typeface="Open Sans Light"/>
                <a:ea typeface="Open Sans Light"/>
                <a:cs typeface="Open Sans Light"/>
              </a:rPr>
              <a:t>fwhm</a:t>
            </a:r>
            <a:endParaRPr lang="en-US" sz="1200" b="1" noProof="0" dirty="0">
              <a:solidFill>
                <a:schemeClr val="bg1"/>
              </a:solidFill>
              <a:latin typeface="Open Sans Light"/>
              <a:ea typeface="Open Sans Light"/>
              <a:cs typeface="Open Sans Light"/>
            </a:endParaRPr>
          </a:p>
        </p:txBody>
      </p:sp>
      <p:sp>
        <p:nvSpPr>
          <p:cNvPr id="46" name="TextBox 16">
            <a:extLst>
              <a:ext uri="{FF2B5EF4-FFF2-40B4-BE49-F238E27FC236}">
                <a16:creationId xmlns:a16="http://schemas.microsoft.com/office/drawing/2014/main" id="{047997AE-10E8-80F0-CC76-EC639B25B1C5}"/>
              </a:ext>
            </a:extLst>
          </p:cNvPr>
          <p:cNvSpPr>
            <a:spLocks noGrp="1"/>
          </p:cNvSpPr>
          <p:nvPr/>
        </p:nvSpPr>
        <p:spPr>
          <a:xfrm>
            <a:off x="3815193" y="3396300"/>
            <a:ext cx="2104581" cy="276999"/>
          </a:xfrm>
          <a:prstGeom prst="rect">
            <a:avLst/>
          </a:prstGeom>
          <a:noFill/>
        </p:spPr>
        <p:txBody>
          <a:bodyPr wrap="square">
            <a:spAutoFit/>
          </a:bodyPr>
          <a:lstStyle/>
          <a:p>
            <a:r>
              <a:rPr lang="en-US" sz="1200" noProof="0" dirty="0">
                <a:solidFill>
                  <a:schemeClr val="bg1"/>
                </a:solidFill>
                <a:latin typeface="Open Sans Light"/>
                <a:ea typeface="Open Sans Light"/>
                <a:cs typeface="Open Sans Light"/>
              </a:rPr>
              <a:t> 45 x 27 µm2 </a:t>
            </a:r>
            <a:r>
              <a:rPr lang="en-US" sz="1200" noProof="0" dirty="0" err="1">
                <a:solidFill>
                  <a:schemeClr val="bg1"/>
                </a:solidFill>
                <a:latin typeface="Open Sans Light"/>
                <a:ea typeface="Open Sans Light"/>
                <a:cs typeface="Open Sans Light"/>
              </a:rPr>
              <a:t>fwhm</a:t>
            </a:r>
            <a:endParaRPr lang="en-US" sz="1200" noProof="0" dirty="0">
              <a:solidFill>
                <a:schemeClr val="bg1"/>
              </a:solidFill>
              <a:latin typeface="Open Sans Light"/>
              <a:ea typeface="Open Sans Light"/>
              <a:cs typeface="Open Sans Light"/>
            </a:endParaRPr>
          </a:p>
        </p:txBody>
      </p:sp>
      <p:sp>
        <p:nvSpPr>
          <p:cNvPr id="47" name="TextBox 17">
            <a:extLst>
              <a:ext uri="{FF2B5EF4-FFF2-40B4-BE49-F238E27FC236}">
                <a16:creationId xmlns:a16="http://schemas.microsoft.com/office/drawing/2014/main" id="{D95E716B-E93E-541C-F88A-CEE96706CEE1}"/>
              </a:ext>
            </a:extLst>
          </p:cNvPr>
          <p:cNvSpPr>
            <a:spLocks noGrp="1"/>
          </p:cNvSpPr>
          <p:nvPr/>
        </p:nvSpPr>
        <p:spPr>
          <a:xfrm>
            <a:off x="3806121" y="1516930"/>
            <a:ext cx="2104581" cy="276999"/>
          </a:xfrm>
          <a:prstGeom prst="rect">
            <a:avLst/>
          </a:prstGeom>
          <a:noFill/>
        </p:spPr>
        <p:txBody>
          <a:bodyPr wrap="square">
            <a:spAutoFit/>
          </a:bodyPr>
          <a:lstStyle/>
          <a:p>
            <a:r>
              <a:rPr lang="en-US" sz="1200" noProof="0" dirty="0">
                <a:solidFill>
                  <a:schemeClr val="bg1"/>
                </a:solidFill>
                <a:latin typeface="Open Sans Light"/>
                <a:ea typeface="Open Sans Light"/>
                <a:cs typeface="Open Sans Light"/>
              </a:rPr>
              <a:t> </a:t>
            </a:r>
            <a:r>
              <a:rPr lang="en-US" sz="1200" noProof="0" dirty="0" err="1">
                <a:solidFill>
                  <a:schemeClr val="bg1"/>
                </a:solidFill>
                <a:latin typeface="Open Sans Light"/>
                <a:ea typeface="Open Sans Light"/>
                <a:cs typeface="Open Sans Light"/>
              </a:rPr>
              <a:t>cpl</a:t>
            </a:r>
            <a:r>
              <a:rPr lang="en-US" sz="1200" noProof="0" dirty="0">
                <a:solidFill>
                  <a:schemeClr val="bg1"/>
                </a:solidFill>
                <a:latin typeface="Open Sans Light"/>
                <a:ea typeface="Open Sans Light"/>
                <a:cs typeface="Open Sans Light"/>
              </a:rPr>
              <a:t> 50%</a:t>
            </a:r>
          </a:p>
        </p:txBody>
      </p:sp>
      <p:sp>
        <p:nvSpPr>
          <p:cNvPr id="48" name="Right Arrow 47">
            <a:extLst>
              <a:ext uri="{FF2B5EF4-FFF2-40B4-BE49-F238E27FC236}">
                <a16:creationId xmlns:a16="http://schemas.microsoft.com/office/drawing/2014/main" id="{CC9F8F66-A0F8-EDA1-07FD-C0946F7F3166}"/>
              </a:ext>
            </a:extLst>
          </p:cNvPr>
          <p:cNvSpPr/>
          <p:nvPr/>
        </p:nvSpPr>
        <p:spPr>
          <a:xfrm>
            <a:off x="2885503" y="2370011"/>
            <a:ext cx="547612" cy="521706"/>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noProof="0" dirty="0"/>
          </a:p>
        </p:txBody>
      </p:sp>
      <p:sp>
        <p:nvSpPr>
          <p:cNvPr id="49" name="TextBox 48">
            <a:extLst>
              <a:ext uri="{FF2B5EF4-FFF2-40B4-BE49-F238E27FC236}">
                <a16:creationId xmlns:a16="http://schemas.microsoft.com/office/drawing/2014/main" id="{B3B8DE43-E4FD-68D1-05D6-F9D7C552410F}"/>
              </a:ext>
            </a:extLst>
          </p:cNvPr>
          <p:cNvSpPr txBox="1"/>
          <p:nvPr/>
        </p:nvSpPr>
        <p:spPr>
          <a:xfrm>
            <a:off x="7307355" y="608955"/>
            <a:ext cx="3833426" cy="502061"/>
          </a:xfrm>
          <a:prstGeom prst="rect">
            <a:avLst/>
          </a:prstGeom>
          <a:noFill/>
        </p:spPr>
        <p:txBody>
          <a:bodyPr wrap="square">
            <a:spAutoFit/>
          </a:bodyPr>
          <a:lstStyle/>
          <a:p>
            <a:pPr>
              <a:lnSpc>
                <a:spcPct val="150000"/>
              </a:lnSpc>
            </a:pPr>
            <a:r>
              <a:rPr lang="en-US" sz="2000" b="1" noProof="0" dirty="0">
                <a:latin typeface="Outfit" pitchFamily="2" charset="0"/>
                <a:ea typeface="Open Sans Light" pitchFamily="2" charset="0"/>
                <a:cs typeface="Open Sans Light" pitchFamily="2" charset="0"/>
              </a:rPr>
              <a:t>Super bends (high field dipoles)</a:t>
            </a:r>
            <a:endParaRPr lang="en-US" sz="2000" noProof="0" dirty="0">
              <a:latin typeface="Outfit" pitchFamily="2" charset="0"/>
              <a:ea typeface="Open Sans Light" pitchFamily="2" charset="0"/>
              <a:cs typeface="Open Sans Light" pitchFamily="2" charset="0"/>
            </a:endParaRPr>
          </a:p>
        </p:txBody>
      </p:sp>
      <p:sp>
        <p:nvSpPr>
          <p:cNvPr id="50" name="TextBox 5">
            <a:extLst>
              <a:ext uri="{FF2B5EF4-FFF2-40B4-BE49-F238E27FC236}">
                <a16:creationId xmlns:a16="http://schemas.microsoft.com/office/drawing/2014/main" id="{3E3A70AA-563C-380A-8CC9-D82C093EE64B}"/>
              </a:ext>
            </a:extLst>
          </p:cNvPr>
          <p:cNvSpPr>
            <a:spLocks noGrp="1"/>
          </p:cNvSpPr>
          <p:nvPr/>
        </p:nvSpPr>
        <p:spPr>
          <a:xfrm>
            <a:off x="6965096" y="4345470"/>
            <a:ext cx="4660901" cy="422295"/>
          </a:xfrm>
          <a:prstGeom prst="rect">
            <a:avLst/>
          </a:prstGeom>
          <a:noFill/>
        </p:spPr>
        <p:txBody>
          <a:bodyPr wrap="square">
            <a:spAutoFit/>
          </a:bodyPr>
          <a:lstStyle/>
          <a:p>
            <a:pPr marL="0" lvl="1">
              <a:lnSpc>
                <a:spcPct val="150000"/>
              </a:lnSpc>
            </a:pPr>
            <a:r>
              <a:rPr lang="en-US" sz="1600" noProof="0" dirty="0">
                <a:latin typeface="Open Sans Light" pitchFamily="2" charset="0"/>
                <a:ea typeface="Open Sans Light" pitchFamily="2" charset="0"/>
                <a:cs typeface="Open Sans Light" pitchFamily="2" charset="0"/>
              </a:rPr>
              <a:t>Extend the energy range of dipole sources</a:t>
            </a:r>
          </a:p>
        </p:txBody>
      </p:sp>
      <p:pic>
        <p:nvPicPr>
          <p:cNvPr id="51" name="Picture 50">
            <a:extLst>
              <a:ext uri="{FF2B5EF4-FFF2-40B4-BE49-F238E27FC236}">
                <a16:creationId xmlns:a16="http://schemas.microsoft.com/office/drawing/2014/main" id="{71EA3177-6CC4-2EF2-9BEF-4CF1DBB477D6}"/>
              </a:ext>
            </a:extLst>
          </p:cNvPr>
          <p:cNvPicPr>
            <a:picLocks noChangeAspect="1"/>
          </p:cNvPicPr>
          <p:nvPr/>
        </p:nvPicPr>
        <p:blipFill>
          <a:blip r:embed="rId5"/>
          <a:stretch>
            <a:fillRect/>
          </a:stretch>
        </p:blipFill>
        <p:spPr>
          <a:xfrm>
            <a:off x="6609466" y="1277617"/>
            <a:ext cx="4660900" cy="2895600"/>
          </a:xfrm>
          <a:prstGeom prst="rect">
            <a:avLst/>
          </a:prstGeom>
        </p:spPr>
      </p:pic>
      <p:graphicFrame>
        <p:nvGraphicFramePr>
          <p:cNvPr id="52" name="Table 51">
            <a:extLst>
              <a:ext uri="{FF2B5EF4-FFF2-40B4-BE49-F238E27FC236}">
                <a16:creationId xmlns:a16="http://schemas.microsoft.com/office/drawing/2014/main" id="{DA2C14C4-6A13-4459-29D0-ED97595D658D}"/>
              </a:ext>
            </a:extLst>
          </p:cNvPr>
          <p:cNvGraphicFramePr>
            <a:graphicFrameLocks noGrp="1"/>
          </p:cNvGraphicFramePr>
          <p:nvPr>
            <p:extLst>
              <p:ext uri="{D42A27DB-BD31-4B8C-83A1-F6EECF244321}">
                <p14:modId xmlns:p14="http://schemas.microsoft.com/office/powerpoint/2010/main" val="4060773907"/>
              </p:ext>
            </p:extLst>
          </p:nvPr>
        </p:nvGraphicFramePr>
        <p:xfrm>
          <a:off x="6822141" y="4934366"/>
          <a:ext cx="4803855" cy="1421608"/>
        </p:xfrm>
        <a:graphic>
          <a:graphicData uri="http://schemas.openxmlformats.org/drawingml/2006/table">
            <a:tbl>
              <a:tblPr firstRow="1" bandRow="1">
                <a:tableStyleId>{BDBED569-4797-4DF1-A0F4-6AAB3CD982D8}</a:tableStyleId>
              </a:tblPr>
              <a:tblGrid>
                <a:gridCol w="1396173">
                  <a:extLst>
                    <a:ext uri="{9D8B030D-6E8A-4147-A177-3AD203B41FA5}">
                      <a16:colId xmlns:a16="http://schemas.microsoft.com/office/drawing/2014/main" val="2842655697"/>
                    </a:ext>
                  </a:extLst>
                </a:gridCol>
                <a:gridCol w="1135894">
                  <a:extLst>
                    <a:ext uri="{9D8B030D-6E8A-4147-A177-3AD203B41FA5}">
                      <a16:colId xmlns:a16="http://schemas.microsoft.com/office/drawing/2014/main" val="3149608869"/>
                    </a:ext>
                  </a:extLst>
                </a:gridCol>
                <a:gridCol w="1135894">
                  <a:extLst>
                    <a:ext uri="{9D8B030D-6E8A-4147-A177-3AD203B41FA5}">
                      <a16:colId xmlns:a16="http://schemas.microsoft.com/office/drawing/2014/main" val="2472709700"/>
                    </a:ext>
                  </a:extLst>
                </a:gridCol>
                <a:gridCol w="1135894">
                  <a:extLst>
                    <a:ext uri="{9D8B030D-6E8A-4147-A177-3AD203B41FA5}">
                      <a16:colId xmlns:a16="http://schemas.microsoft.com/office/drawing/2014/main" val="1266337337"/>
                    </a:ext>
                  </a:extLst>
                </a:gridCol>
              </a:tblGrid>
              <a:tr h="355402">
                <a:tc>
                  <a:txBody>
                    <a:bodyPr/>
                    <a:lstStyle/>
                    <a:p>
                      <a:r>
                        <a:rPr lang="en-US" sz="1200" noProof="0" dirty="0">
                          <a:latin typeface="Open Sans Light" pitchFamily="2" charset="0"/>
                          <a:ea typeface="Open Sans Light" pitchFamily="2" charset="0"/>
                          <a:cs typeface="Open Sans Light" pitchFamily="2" charset="0"/>
                        </a:rPr>
                        <a:t>Parameter</a:t>
                      </a:r>
                    </a:p>
                  </a:txBody>
                  <a:tcPr/>
                </a:tc>
                <a:tc>
                  <a:txBody>
                    <a:bodyPr/>
                    <a:lstStyle/>
                    <a:p>
                      <a:pPr algn="ctr"/>
                      <a:r>
                        <a:rPr lang="en-US" sz="1200" noProof="0" dirty="0">
                          <a:solidFill>
                            <a:srgbClr val="FF0000"/>
                          </a:solidFill>
                          <a:latin typeface="Open Sans Light" pitchFamily="2" charset="0"/>
                          <a:ea typeface="Open Sans Light" pitchFamily="2" charset="0"/>
                          <a:cs typeface="Open Sans Light" pitchFamily="2" charset="0"/>
                        </a:rPr>
                        <a:t>ALBA</a:t>
                      </a:r>
                    </a:p>
                  </a:txBody>
                  <a:tcPr/>
                </a:tc>
                <a:tc>
                  <a:txBody>
                    <a:bodyPr/>
                    <a:lstStyle/>
                    <a:p>
                      <a:pPr algn="ctr"/>
                      <a:r>
                        <a:rPr lang="en-US" sz="1200" noProof="0" dirty="0">
                          <a:solidFill>
                            <a:srgbClr val="0000FF"/>
                          </a:solidFill>
                          <a:latin typeface="Open Sans Light" pitchFamily="2" charset="0"/>
                          <a:ea typeface="Open Sans Light" pitchFamily="2" charset="0"/>
                          <a:cs typeface="Open Sans Light" pitchFamily="2" charset="0"/>
                        </a:rPr>
                        <a:t>ALBA II</a:t>
                      </a:r>
                    </a:p>
                  </a:txBody>
                  <a:tcPr/>
                </a:tc>
                <a:tc>
                  <a:txBody>
                    <a:bodyPr/>
                    <a:lstStyle/>
                    <a:p>
                      <a:pPr algn="ctr"/>
                      <a:r>
                        <a:rPr lang="en-US" sz="1200" noProof="0" dirty="0">
                          <a:solidFill>
                            <a:srgbClr val="0000FF"/>
                          </a:solidFill>
                          <a:latin typeface="Open Sans Light" pitchFamily="2" charset="0"/>
                          <a:ea typeface="Open Sans Light" pitchFamily="2" charset="0"/>
                          <a:cs typeface="Open Sans Light" pitchFamily="2" charset="0"/>
                        </a:rPr>
                        <a:t>ALBA II </a:t>
                      </a:r>
                      <a:r>
                        <a:rPr lang="en-US" sz="1200" noProof="0" dirty="0" err="1">
                          <a:solidFill>
                            <a:srgbClr val="0000FF"/>
                          </a:solidFill>
                          <a:latin typeface="Open Sans Light" pitchFamily="2" charset="0"/>
                          <a:ea typeface="Open Sans Light" pitchFamily="2" charset="0"/>
                          <a:cs typeface="Open Sans Light" pitchFamily="2" charset="0"/>
                        </a:rPr>
                        <a:t>sBM</a:t>
                      </a:r>
                      <a:endParaRPr lang="en-US" sz="1200" noProof="0" dirty="0">
                        <a:solidFill>
                          <a:srgbClr val="0000FF"/>
                        </a:solidFill>
                        <a:latin typeface="Open Sans Light" pitchFamily="2" charset="0"/>
                        <a:ea typeface="Open Sans Light" pitchFamily="2" charset="0"/>
                        <a:cs typeface="Open Sans Light" pitchFamily="2" charset="0"/>
                      </a:endParaRPr>
                    </a:p>
                  </a:txBody>
                  <a:tcPr/>
                </a:tc>
                <a:extLst>
                  <a:ext uri="{0D108BD9-81ED-4DB2-BD59-A6C34878D82A}">
                    <a16:rowId xmlns:a16="http://schemas.microsoft.com/office/drawing/2014/main" val="4023903402"/>
                  </a:ext>
                </a:extLst>
              </a:tr>
              <a:tr h="355402">
                <a:tc>
                  <a:txBody>
                    <a:bodyPr/>
                    <a:lstStyle/>
                    <a:p>
                      <a:r>
                        <a:rPr lang="en-US" sz="1200" noProof="0" dirty="0">
                          <a:latin typeface="Open Sans Light" pitchFamily="2" charset="0"/>
                          <a:ea typeface="Open Sans Light" pitchFamily="2" charset="0"/>
                          <a:cs typeface="Open Sans Light" pitchFamily="2" charset="0"/>
                        </a:rPr>
                        <a:t>Field</a:t>
                      </a:r>
                    </a:p>
                  </a:txBody>
                  <a:tcPr anchor="ctr"/>
                </a:tc>
                <a:tc>
                  <a:txBody>
                    <a:bodyPr/>
                    <a:lstStyle/>
                    <a:p>
                      <a:pPr algn="ctr"/>
                      <a:r>
                        <a:rPr lang="en-US" sz="1200" noProof="0" dirty="0">
                          <a:latin typeface="Open Sans Light" pitchFamily="2" charset="0"/>
                          <a:ea typeface="Open Sans Light" pitchFamily="2" charset="0"/>
                          <a:cs typeface="Open Sans Light" pitchFamily="2" charset="0"/>
                        </a:rPr>
                        <a:t>1.40 T</a:t>
                      </a:r>
                    </a:p>
                  </a:txBody>
                  <a:tcPr anchor="ctr"/>
                </a:tc>
                <a:tc>
                  <a:txBody>
                    <a:bodyPr/>
                    <a:lstStyle/>
                    <a:p>
                      <a:pPr algn="ctr"/>
                      <a:r>
                        <a:rPr lang="en-US" sz="1200" noProof="0" dirty="0">
                          <a:latin typeface="Open Sans Light" pitchFamily="2" charset="0"/>
                          <a:ea typeface="Open Sans Light" pitchFamily="2" charset="0"/>
                          <a:cs typeface="Open Sans Light" pitchFamily="2" charset="0"/>
                        </a:rPr>
                        <a:t>1.05 T</a:t>
                      </a:r>
                    </a:p>
                  </a:txBody>
                  <a:tcPr anchor="ctr"/>
                </a:tc>
                <a:tc>
                  <a:txBody>
                    <a:bodyPr/>
                    <a:lstStyle/>
                    <a:p>
                      <a:pPr algn="ctr"/>
                      <a:r>
                        <a:rPr lang="en-US" sz="1200" noProof="0" dirty="0">
                          <a:latin typeface="Open Sans Light" pitchFamily="2" charset="0"/>
                          <a:ea typeface="Open Sans Light" pitchFamily="2" charset="0"/>
                          <a:cs typeface="Open Sans Light" pitchFamily="2" charset="0"/>
                        </a:rPr>
                        <a:t>3.20 T</a:t>
                      </a:r>
                    </a:p>
                  </a:txBody>
                  <a:tcPr anchor="ctr"/>
                </a:tc>
                <a:extLst>
                  <a:ext uri="{0D108BD9-81ED-4DB2-BD59-A6C34878D82A}">
                    <a16:rowId xmlns:a16="http://schemas.microsoft.com/office/drawing/2014/main" val="4043049488"/>
                  </a:ext>
                </a:extLst>
              </a:tr>
              <a:tr h="355402">
                <a:tc>
                  <a:txBody>
                    <a:bodyPr/>
                    <a:lstStyle/>
                    <a:p>
                      <a:r>
                        <a:rPr lang="en-US" sz="1200" noProof="0" dirty="0">
                          <a:latin typeface="Open Sans Light" pitchFamily="2" charset="0"/>
                          <a:ea typeface="Open Sans Light" pitchFamily="2" charset="0"/>
                          <a:cs typeface="Open Sans Light" pitchFamily="2" charset="0"/>
                        </a:rPr>
                        <a:t>Radius</a:t>
                      </a:r>
                    </a:p>
                  </a:txBody>
                  <a:tcPr anchor="ctr"/>
                </a:tc>
                <a:tc>
                  <a:txBody>
                    <a:bodyPr/>
                    <a:lstStyle/>
                    <a:p>
                      <a:pPr algn="ctr"/>
                      <a:r>
                        <a:rPr lang="en-US" sz="1200" noProof="0" dirty="0">
                          <a:latin typeface="Open Sans Light" pitchFamily="2" charset="0"/>
                          <a:ea typeface="Open Sans Light" pitchFamily="2" charset="0"/>
                          <a:cs typeface="Open Sans Light" pitchFamily="2" charset="0"/>
                        </a:rPr>
                        <a:t>7.138 m</a:t>
                      </a:r>
                    </a:p>
                  </a:txBody>
                  <a:tcPr anchor="ctr"/>
                </a:tc>
                <a:tc>
                  <a:txBody>
                    <a:bodyPr/>
                    <a:lstStyle/>
                    <a:p>
                      <a:pPr algn="ctr"/>
                      <a:r>
                        <a:rPr lang="en-US" sz="1200" noProof="0" dirty="0">
                          <a:latin typeface="Open Sans Light" pitchFamily="2" charset="0"/>
                          <a:ea typeface="Open Sans Light" pitchFamily="2" charset="0"/>
                          <a:cs typeface="Open Sans Light" pitchFamily="2" charset="0"/>
                        </a:rPr>
                        <a:t>9.530 m</a:t>
                      </a:r>
                    </a:p>
                  </a:txBody>
                  <a:tcPr anchor="ctr"/>
                </a:tc>
                <a:tc>
                  <a:txBody>
                    <a:bodyPr/>
                    <a:lstStyle/>
                    <a:p>
                      <a:pPr algn="ctr"/>
                      <a:r>
                        <a:rPr lang="en-US" sz="1200" noProof="0" dirty="0">
                          <a:latin typeface="Open Sans Light" pitchFamily="2" charset="0"/>
                          <a:ea typeface="Open Sans Light" pitchFamily="2" charset="0"/>
                          <a:cs typeface="Open Sans Light" pitchFamily="2" charset="0"/>
                        </a:rPr>
                        <a:t>3.127 m</a:t>
                      </a:r>
                    </a:p>
                  </a:txBody>
                  <a:tcPr anchor="ctr"/>
                </a:tc>
                <a:extLst>
                  <a:ext uri="{0D108BD9-81ED-4DB2-BD59-A6C34878D82A}">
                    <a16:rowId xmlns:a16="http://schemas.microsoft.com/office/drawing/2014/main" val="1924076345"/>
                  </a:ext>
                </a:extLst>
              </a:tr>
              <a:tr h="355402">
                <a:tc>
                  <a:txBody>
                    <a:bodyPr/>
                    <a:lstStyle/>
                    <a:p>
                      <a:r>
                        <a:rPr lang="en-US" sz="1200" noProof="0" dirty="0">
                          <a:latin typeface="Open Sans Light" pitchFamily="2" charset="0"/>
                          <a:ea typeface="Open Sans Light" pitchFamily="2" charset="0"/>
                          <a:cs typeface="Open Sans Light" pitchFamily="2" charset="0"/>
                        </a:rPr>
                        <a:t>Critical Energy</a:t>
                      </a:r>
                    </a:p>
                  </a:txBody>
                  <a:tcPr anchor="ctr"/>
                </a:tc>
                <a:tc>
                  <a:txBody>
                    <a:bodyPr/>
                    <a:lstStyle/>
                    <a:p>
                      <a:pPr algn="ctr"/>
                      <a:r>
                        <a:rPr lang="en-US" sz="1200" noProof="0" dirty="0">
                          <a:latin typeface="Open Sans Light" pitchFamily="2" charset="0"/>
                          <a:ea typeface="Open Sans Light" pitchFamily="2" charset="0"/>
                          <a:cs typeface="Open Sans Light" pitchFamily="2" charset="0"/>
                        </a:rPr>
                        <a:t>8.39 keV</a:t>
                      </a:r>
                    </a:p>
                  </a:txBody>
                  <a:tcPr anchor="ctr"/>
                </a:tc>
                <a:tc>
                  <a:txBody>
                    <a:bodyPr/>
                    <a:lstStyle/>
                    <a:p>
                      <a:pPr marL="0" marR="0" lvl="0" indent="0" algn="ctr" defTabSz="4364233" rtl="0" eaLnBrk="1" fontAlgn="auto" latinLnBrk="0" hangingPunct="1">
                        <a:lnSpc>
                          <a:spcPct val="100000"/>
                        </a:lnSpc>
                        <a:spcBef>
                          <a:spcPts val="0"/>
                        </a:spcBef>
                        <a:spcAft>
                          <a:spcPts val="0"/>
                        </a:spcAft>
                        <a:buClrTx/>
                        <a:buSzTx/>
                        <a:buFontTx/>
                        <a:buNone/>
                        <a:tabLst/>
                        <a:defRPr/>
                      </a:pPr>
                      <a:r>
                        <a:rPr lang="en-US" sz="1200" noProof="0" dirty="0">
                          <a:latin typeface="Open Sans Light" pitchFamily="2" charset="0"/>
                          <a:ea typeface="Open Sans Light" pitchFamily="2" charset="0"/>
                          <a:cs typeface="Open Sans Light" pitchFamily="2" charset="0"/>
                        </a:rPr>
                        <a:t>6.284 keV</a:t>
                      </a:r>
                    </a:p>
                  </a:txBody>
                  <a:tcPr anchor="ctr"/>
                </a:tc>
                <a:tc>
                  <a:txBody>
                    <a:bodyPr/>
                    <a:lstStyle/>
                    <a:p>
                      <a:pPr marL="0" marR="0" lvl="0" indent="0" algn="ctr" defTabSz="4364233" rtl="0" eaLnBrk="1" fontAlgn="auto" latinLnBrk="0" hangingPunct="1">
                        <a:lnSpc>
                          <a:spcPct val="100000"/>
                        </a:lnSpc>
                        <a:spcBef>
                          <a:spcPts val="0"/>
                        </a:spcBef>
                        <a:spcAft>
                          <a:spcPts val="0"/>
                        </a:spcAft>
                        <a:buClrTx/>
                        <a:buSzTx/>
                        <a:buFontTx/>
                        <a:buNone/>
                        <a:tabLst/>
                        <a:defRPr/>
                      </a:pPr>
                      <a:r>
                        <a:rPr lang="en-US" sz="1200" b="1" noProof="0" dirty="0">
                          <a:latin typeface="Open Sans ExtraBold" pitchFamily="2" charset="0"/>
                          <a:ea typeface="Open Sans ExtraBold" pitchFamily="2" charset="0"/>
                          <a:cs typeface="Open Sans ExtraBold" pitchFamily="2" charset="0"/>
                        </a:rPr>
                        <a:t>19.15 keV</a:t>
                      </a:r>
                    </a:p>
                  </a:txBody>
                  <a:tcPr anchor="ctr"/>
                </a:tc>
                <a:extLst>
                  <a:ext uri="{0D108BD9-81ED-4DB2-BD59-A6C34878D82A}">
                    <a16:rowId xmlns:a16="http://schemas.microsoft.com/office/drawing/2014/main" val="1423447476"/>
                  </a:ext>
                </a:extLst>
              </a:tr>
            </a:tbl>
          </a:graphicData>
        </a:graphic>
      </p:graphicFrame>
      <p:pic>
        <p:nvPicPr>
          <p:cNvPr id="53" name="Picture 52">
            <a:extLst>
              <a:ext uri="{FF2B5EF4-FFF2-40B4-BE49-F238E27FC236}">
                <a16:creationId xmlns:a16="http://schemas.microsoft.com/office/drawing/2014/main" id="{398FA2AD-CB3B-A9D5-D619-BF0EDE27720F}"/>
              </a:ext>
            </a:extLst>
          </p:cNvPr>
          <p:cNvPicPr>
            <a:picLocks noChangeAspect="1"/>
          </p:cNvPicPr>
          <p:nvPr/>
        </p:nvPicPr>
        <p:blipFill>
          <a:blip r:embed="rId6"/>
          <a:stretch>
            <a:fillRect/>
          </a:stretch>
        </p:blipFill>
        <p:spPr>
          <a:xfrm flipH="1">
            <a:off x="10883688" y="2648545"/>
            <a:ext cx="1308312" cy="1052708"/>
          </a:xfrm>
          <a:prstGeom prst="rect">
            <a:avLst/>
          </a:prstGeom>
        </p:spPr>
      </p:pic>
      <p:pic>
        <p:nvPicPr>
          <p:cNvPr id="54" name="Picture 53">
            <a:extLst>
              <a:ext uri="{FF2B5EF4-FFF2-40B4-BE49-F238E27FC236}">
                <a16:creationId xmlns:a16="http://schemas.microsoft.com/office/drawing/2014/main" id="{B3D987D3-D57D-FA02-0403-F4ABCC338B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71734" y="1094200"/>
            <a:ext cx="894263" cy="1181485"/>
          </a:xfrm>
          <a:prstGeom prst="rect">
            <a:avLst/>
          </a:prstGeom>
        </p:spPr>
      </p:pic>
    </p:spTree>
    <p:extLst>
      <p:ext uri="{BB962C8B-B14F-4D97-AF65-F5344CB8AC3E}">
        <p14:creationId xmlns:p14="http://schemas.microsoft.com/office/powerpoint/2010/main" val="103746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49389441-62BD-9ACB-6B7E-AC6A370DDEA7}"/>
              </a:ext>
            </a:extLst>
          </p:cNvPr>
          <p:cNvSpPr/>
          <p:nvPr/>
        </p:nvSpPr>
        <p:spPr>
          <a:xfrm>
            <a:off x="3583841" y="2581228"/>
            <a:ext cx="7094948" cy="386678"/>
          </a:xfrm>
          <a:prstGeom prst="rect">
            <a:avLst/>
          </a:prstGeom>
          <a:gradFill>
            <a:gsLst>
              <a:gs pos="0">
                <a:schemeClr val="tx2">
                  <a:lumMod val="20000"/>
                  <a:lumOff val="80000"/>
                  <a:alpha val="0"/>
                </a:schemeClr>
              </a:gs>
              <a:gs pos="39000">
                <a:schemeClr val="tx2">
                  <a:lumMod val="20000"/>
                  <a:lumOff val="80000"/>
                </a:schemeClr>
              </a:gs>
              <a:gs pos="64000">
                <a:schemeClr val="tx2">
                  <a:lumMod val="20000"/>
                  <a:lumOff val="80000"/>
                </a:schemeClr>
              </a:gs>
              <a:gs pos="100000">
                <a:schemeClr val="tx2">
                  <a:lumMod val="20000"/>
                  <a:lumOff val="80000"/>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5" name="Rectangle 64">
            <a:extLst>
              <a:ext uri="{FF2B5EF4-FFF2-40B4-BE49-F238E27FC236}">
                <a16:creationId xmlns:a16="http://schemas.microsoft.com/office/drawing/2014/main" id="{70AA2B12-DE97-8697-5B37-A607BE24AD4B}"/>
              </a:ext>
            </a:extLst>
          </p:cNvPr>
          <p:cNvSpPr/>
          <p:nvPr/>
        </p:nvSpPr>
        <p:spPr>
          <a:xfrm>
            <a:off x="3583841" y="1113457"/>
            <a:ext cx="7094948" cy="1192309"/>
          </a:xfrm>
          <a:prstGeom prst="rect">
            <a:avLst/>
          </a:prstGeom>
          <a:gradFill>
            <a:gsLst>
              <a:gs pos="0">
                <a:srgbClr val="FFC000">
                  <a:alpha val="0"/>
                </a:srgbClr>
              </a:gs>
              <a:gs pos="39000">
                <a:srgbClr val="FFC000">
                  <a:alpha val="40000"/>
                </a:srgbClr>
              </a:gs>
              <a:gs pos="64000">
                <a:srgbClr val="FFC000">
                  <a:alpha val="40000"/>
                </a:srgbClr>
              </a:gs>
              <a:gs pos="100000">
                <a:srgbClr val="FFC000">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64" name="Picture 63">
            <a:extLst>
              <a:ext uri="{FF2B5EF4-FFF2-40B4-BE49-F238E27FC236}">
                <a16:creationId xmlns:a16="http://schemas.microsoft.com/office/drawing/2014/main" id="{10C42E91-1BB0-9EC4-017D-3C06BB434D74}"/>
              </a:ext>
            </a:extLst>
          </p:cNvPr>
          <p:cNvPicPr>
            <a:picLocks noChangeAspect="1"/>
          </p:cNvPicPr>
          <p:nvPr/>
        </p:nvPicPr>
        <p:blipFill>
          <a:blip r:embed="rId2"/>
          <a:stretch>
            <a:fillRect/>
          </a:stretch>
        </p:blipFill>
        <p:spPr>
          <a:xfrm>
            <a:off x="3044702" y="737262"/>
            <a:ext cx="7772400" cy="2853634"/>
          </a:xfrm>
          <a:prstGeom prst="rect">
            <a:avLst/>
          </a:prstGeom>
        </p:spPr>
      </p:pic>
      <p:sp>
        <p:nvSpPr>
          <p:cNvPr id="2" name="Title 2">
            <a:extLst>
              <a:ext uri="{FF2B5EF4-FFF2-40B4-BE49-F238E27FC236}">
                <a16:creationId xmlns:a16="http://schemas.microsoft.com/office/drawing/2014/main" id="{CCD006B2-E4A1-EF16-5458-55089C8EB427}"/>
              </a:ext>
            </a:extLst>
          </p:cNvPr>
          <p:cNvSpPr>
            <a:spLocks noGrp="1"/>
          </p:cNvSpPr>
          <p:nvPr/>
        </p:nvSpPr>
        <p:spPr>
          <a:xfrm>
            <a:off x="2651209" y="0"/>
            <a:ext cx="6889582" cy="516467"/>
          </a:xfrm>
          <a:prstGeom prst="rect">
            <a:avLst/>
          </a:prstGeom>
        </p:spPr>
        <p:txBody>
          <a:bodyPr vert="horz" lIns="91440" tIns="45720" rIns="91440" bIns="45720" anchor="ctr">
            <a:normAutofit fontScale="85657"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New source, new </a:t>
            </a:r>
            <a:r>
              <a:rPr lang="en-US" sz="3600" b="1" noProof="0" dirty="0" err="1">
                <a:solidFill>
                  <a:srgbClr val="122E4F"/>
                </a:solidFill>
                <a:latin typeface="Outfit"/>
                <a:ea typeface="Outfit"/>
                <a:cs typeface="Outfit"/>
              </a:rPr>
              <a:t>oportunities</a:t>
            </a:r>
            <a:endParaRPr lang="en-US" sz="3600" b="1" noProof="0" dirty="0">
              <a:solidFill>
                <a:srgbClr val="122E4F"/>
              </a:solidFill>
              <a:latin typeface="Outfit"/>
              <a:ea typeface="Outfit"/>
              <a:cs typeface="Outfit"/>
            </a:endParaRPr>
          </a:p>
        </p:txBody>
      </p:sp>
      <p:sp>
        <p:nvSpPr>
          <p:cNvPr id="4" name="TextBox 3">
            <a:extLst>
              <a:ext uri="{FF2B5EF4-FFF2-40B4-BE49-F238E27FC236}">
                <a16:creationId xmlns:a16="http://schemas.microsoft.com/office/drawing/2014/main" id="{CE379459-79B2-12E5-3606-6ADAF4407DEA}"/>
              </a:ext>
            </a:extLst>
          </p:cNvPr>
          <p:cNvSpPr txBox="1"/>
          <p:nvPr/>
        </p:nvSpPr>
        <p:spPr>
          <a:xfrm>
            <a:off x="436841" y="898860"/>
            <a:ext cx="2607861" cy="422295"/>
          </a:xfrm>
          <a:prstGeom prst="rect">
            <a:avLst/>
          </a:prstGeom>
          <a:noFill/>
        </p:spPr>
        <p:txBody>
          <a:bodyPr wrap="square">
            <a:spAutoFit/>
          </a:bodyPr>
          <a:lstStyle/>
          <a:p>
            <a:pPr>
              <a:lnSpc>
                <a:spcPct val="150000"/>
              </a:lnSpc>
            </a:pPr>
            <a:r>
              <a:rPr lang="en-US" sz="1600" noProof="0" dirty="0">
                <a:latin typeface="Open Sans Light" pitchFamily="2" charset="0"/>
                <a:ea typeface="Open Sans Light" pitchFamily="2" charset="0"/>
                <a:cs typeface="Open Sans Light" pitchFamily="2" charset="0"/>
              </a:rPr>
              <a:t>VanCittert-Zernike </a:t>
            </a:r>
            <a:r>
              <a:rPr lang="en-US" sz="1600" noProof="0" dirty="0" err="1">
                <a:latin typeface="Open Sans Light" pitchFamily="2" charset="0"/>
                <a:ea typeface="Open Sans Light" pitchFamily="2" charset="0"/>
                <a:cs typeface="Open Sans Light" pitchFamily="2" charset="0"/>
              </a:rPr>
              <a:t>Thm</a:t>
            </a:r>
            <a:r>
              <a:rPr lang="en-US" sz="1600" noProof="0" dirty="0">
                <a:latin typeface="Open Sans Light" pitchFamily="2" charset="0"/>
                <a:ea typeface="Open Sans Light" pitchFamily="2" charset="0"/>
                <a:cs typeface="Open Sans Light" pitchFamily="2" charset="0"/>
              </a:rPr>
              <a:t>.</a:t>
            </a:r>
          </a:p>
        </p:txBody>
      </p:sp>
      <p:sp>
        <p:nvSpPr>
          <p:cNvPr id="5" name="TextBox 4">
            <a:extLst>
              <a:ext uri="{FF2B5EF4-FFF2-40B4-BE49-F238E27FC236}">
                <a16:creationId xmlns:a16="http://schemas.microsoft.com/office/drawing/2014/main" id="{0F4EFFFF-9214-6FB2-0B9F-8F98970E4ABF}"/>
              </a:ext>
            </a:extLst>
          </p:cNvPr>
          <p:cNvSpPr txBox="1"/>
          <p:nvPr/>
        </p:nvSpPr>
        <p:spPr>
          <a:xfrm>
            <a:off x="436841" y="492037"/>
            <a:ext cx="4618895" cy="501035"/>
          </a:xfrm>
          <a:prstGeom prst="rect">
            <a:avLst/>
          </a:prstGeom>
          <a:noFill/>
        </p:spPr>
        <p:txBody>
          <a:bodyPr wrap="square">
            <a:spAutoFit/>
          </a:bodyPr>
          <a:lstStyle/>
          <a:p>
            <a:pPr>
              <a:lnSpc>
                <a:spcPct val="150000"/>
              </a:lnSpc>
            </a:pPr>
            <a:r>
              <a:rPr lang="en-US" sz="2000" b="1" noProof="0" dirty="0">
                <a:latin typeface="Outfit" pitchFamily="2" charset="0"/>
                <a:ea typeface="Open Sans Light" pitchFamily="2" charset="0"/>
                <a:cs typeface="Open Sans Light" pitchFamily="2" charset="0"/>
              </a:rPr>
              <a:t>Higher Coherence </a:t>
            </a:r>
            <a:endParaRPr lang="en-US" sz="2000" noProof="0" dirty="0">
              <a:latin typeface="Outfit" pitchFamily="2" charset="0"/>
              <a:ea typeface="Open Sans Light" pitchFamily="2" charset="0"/>
              <a:cs typeface="Open Sans Light" pitchFamily="2" charset="0"/>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0F32E08-9D34-35FB-109A-72721AE5B329}"/>
                  </a:ext>
                </a:extLst>
              </p:cNvPr>
              <p:cNvSpPr txBox="1"/>
              <p:nvPr/>
            </p:nvSpPr>
            <p:spPr>
              <a:xfrm>
                <a:off x="582962" y="1881788"/>
                <a:ext cx="1820873" cy="764184"/>
              </a:xfrm>
              <a:prstGeom prst="rect">
                <a:avLst/>
              </a:prstGeom>
              <a:noFill/>
            </p:spPr>
            <p:txBody>
              <a:bodyPr wrap="square" lIns="0" tIns="0" rIns="0" bIns="0" rtlCol="0">
                <a:spAutoFit/>
              </a:bodyPr>
              <a:lstStyle/>
              <a:p>
                <a:pPr/>
                <a14:m>
                  <m:oMathPara xmlns:m="http://schemas.openxmlformats.org/officeDocument/2006/math">
                    <m:oMath>
                      <m:sSub>
                        <m:sSubPr>
                          <m:ctrlPr>
                            <a:rPr lang="en-US" sz="2400" b="0" i="1" noProof="0" smtClean="0">
                              <a:latin typeface="Cambria Math" panose="02040503050406030204" pitchFamily="18" charset="0"/>
                            </a:rPr>
                          </m:ctrlPr>
                        </m:sSubPr>
                        <m:e>
                          <m:r>
                            <a:rPr lang="en-US" sz="2400" b="0" i="1" noProof="0" smtClean="0">
                              <a:latin typeface="Cambria Math" panose="02040503050406030204" pitchFamily="18" charset="0"/>
                            </a:rPr>
                            <m:t>𝜌</m:t>
                          </m:r>
                        </m:e>
                        <m:sub>
                          <m:r>
                            <a:rPr lang="en-US" sz="2400" b="0" i="1" noProof="0" smtClean="0">
                              <a:latin typeface="Cambria Math" panose="02040503050406030204" pitchFamily="18" charset="0"/>
                            </a:rPr>
                            <m:t>𝐶</m:t>
                          </m:r>
                        </m:sub>
                      </m:sSub>
                      <m:r>
                        <a:rPr lang="en-US" sz="2400" b="0" i="1" noProof="0" smtClean="0">
                          <a:latin typeface="Cambria Math" panose="02040503050406030204" pitchFamily="18" charset="0"/>
                        </a:rPr>
                        <m:t>=</m:t>
                      </m:r>
                      <m:f>
                        <m:fPr>
                          <m:ctrlPr>
                            <a:rPr lang="en-US" sz="2400" b="0" i="1" noProof="0" smtClean="0">
                              <a:latin typeface="Cambria Math" panose="02040503050406030204" pitchFamily="18" charset="0"/>
                            </a:rPr>
                          </m:ctrlPr>
                        </m:fPr>
                        <m:num>
                          <m:r>
                            <a:rPr lang="en-US" sz="2400" b="0" i="1" noProof="0" smtClean="0">
                              <a:latin typeface="Cambria Math" panose="02040503050406030204" pitchFamily="18" charset="0"/>
                            </a:rPr>
                            <m:t>𝜆</m:t>
                          </m:r>
                          <m:r>
                            <a:rPr lang="en-US" sz="2400" b="0" i="1" noProof="0" smtClean="0">
                              <a:latin typeface="Cambria Math" panose="02040503050406030204" pitchFamily="18" charset="0"/>
                            </a:rPr>
                            <m:t>·</m:t>
                          </m:r>
                          <m:r>
                            <a:rPr lang="en-US" sz="2400" b="1" i="1" noProof="0" smtClean="0">
                              <a:solidFill>
                                <a:srgbClr val="00B050"/>
                              </a:solidFill>
                              <a:latin typeface="Cambria Math" panose="02040503050406030204" pitchFamily="18" charset="0"/>
                            </a:rPr>
                            <m:t>𝑫</m:t>
                          </m:r>
                        </m:num>
                        <m:den>
                          <m:sSub>
                            <m:sSubPr>
                              <m:ctrlPr>
                                <a:rPr lang="en-US" sz="2400" b="1" i="1" noProof="0" smtClean="0">
                                  <a:solidFill>
                                    <a:srgbClr val="FF0000"/>
                                  </a:solidFill>
                                  <a:latin typeface="Cambria Math" panose="02040503050406030204" pitchFamily="18" charset="0"/>
                                </a:rPr>
                              </m:ctrlPr>
                            </m:sSubPr>
                            <m:e>
                              <m:r>
                                <a:rPr lang="en-US" sz="2400" b="1" i="1" noProof="0" smtClean="0">
                                  <a:solidFill>
                                    <a:srgbClr val="FF0000"/>
                                  </a:solidFill>
                                  <a:latin typeface="Cambria Math" panose="02040503050406030204" pitchFamily="18" charset="0"/>
                                </a:rPr>
                                <m:t>𝝈</m:t>
                              </m:r>
                            </m:e>
                            <m:sub>
                              <m:r>
                                <a:rPr lang="en-US" sz="2400" b="1" i="1" noProof="0" smtClean="0">
                                  <a:solidFill>
                                    <a:srgbClr val="FF0000"/>
                                  </a:solidFill>
                                  <a:latin typeface="Cambria Math" panose="02040503050406030204" pitchFamily="18" charset="0"/>
                                </a:rPr>
                                <m:t>𝑺𝑹</m:t>
                              </m:r>
                            </m:sub>
                          </m:sSub>
                        </m:den>
                      </m:f>
                    </m:oMath>
                  </m:oMathPara>
                </a14:m>
                <a:endParaRPr lang="en-US" sz="2400" noProof="0" dirty="0"/>
              </a:p>
            </p:txBody>
          </p:sp>
        </mc:Choice>
        <mc:Fallback xmlns="">
          <p:sp>
            <p:nvSpPr>
              <p:cNvPr id="30" name="TextBox 29">
                <a:extLst>
                  <a:ext uri="{FF2B5EF4-FFF2-40B4-BE49-F238E27FC236}">
                    <a16:creationId xmlns:a16="http://schemas.microsoft.com/office/drawing/2014/main" id="{E0F32E08-9D34-35FB-109A-72721AE5B329}"/>
                  </a:ext>
                </a:extLst>
              </p:cNvPr>
              <p:cNvSpPr txBox="1">
                <a:spLocks noRot="1" noChangeAspect="1" noMove="1" noResize="1" noEditPoints="1" noAdjustHandles="1" noChangeArrowheads="1" noChangeShapeType="1" noTextEdit="1"/>
              </p:cNvSpPr>
              <p:nvPr/>
            </p:nvSpPr>
            <p:spPr>
              <a:xfrm>
                <a:off x="582962" y="1881788"/>
                <a:ext cx="1820873" cy="764184"/>
              </a:xfrm>
              <a:prstGeom prst="rect">
                <a:avLst/>
              </a:prstGeom>
              <a:blipFill>
                <a:blip r:embed="rId3"/>
                <a:stretch>
                  <a:fillRect t="-3279" b="-8197"/>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70BFAD96-D917-E661-0B8E-105F22DBDE21}"/>
              </a:ext>
            </a:extLst>
          </p:cNvPr>
          <p:cNvSpPr txBox="1"/>
          <p:nvPr/>
        </p:nvSpPr>
        <p:spPr>
          <a:xfrm>
            <a:off x="3480685" y="963350"/>
            <a:ext cx="1383830" cy="616836"/>
          </a:xfrm>
          <a:prstGeom prst="rect">
            <a:avLst/>
          </a:prstGeom>
          <a:noFill/>
        </p:spPr>
        <p:txBody>
          <a:bodyPr wrap="square">
            <a:spAutoFit/>
          </a:bodyPr>
          <a:lstStyle/>
          <a:p>
            <a:pPr algn="r">
              <a:lnSpc>
                <a:spcPct val="150000"/>
              </a:lnSpc>
            </a:pPr>
            <a:r>
              <a:rPr lang="en-US" sz="1200" noProof="0" dirty="0">
                <a:latin typeface="Open Sans Light" pitchFamily="2" charset="0"/>
                <a:ea typeface="Open Sans Light" pitchFamily="2" charset="0"/>
                <a:cs typeface="Open Sans Light" pitchFamily="2" charset="0"/>
              </a:rPr>
              <a:t>Max BL length @ALBA</a:t>
            </a:r>
          </a:p>
        </p:txBody>
      </p:sp>
      <p:sp>
        <p:nvSpPr>
          <p:cNvPr id="32" name="TextBox 31">
            <a:extLst>
              <a:ext uri="{FF2B5EF4-FFF2-40B4-BE49-F238E27FC236}">
                <a16:creationId xmlns:a16="http://schemas.microsoft.com/office/drawing/2014/main" id="{8D2BB7F0-BB06-2521-7B56-BEFD06F52911}"/>
              </a:ext>
            </a:extLst>
          </p:cNvPr>
          <p:cNvSpPr txBox="1"/>
          <p:nvPr/>
        </p:nvSpPr>
        <p:spPr>
          <a:xfrm>
            <a:off x="9147298" y="636852"/>
            <a:ext cx="2075993" cy="339837"/>
          </a:xfrm>
          <a:prstGeom prst="rect">
            <a:avLst/>
          </a:prstGeom>
          <a:noFill/>
        </p:spPr>
        <p:txBody>
          <a:bodyPr wrap="square">
            <a:spAutoFit/>
          </a:bodyPr>
          <a:lstStyle/>
          <a:p>
            <a:pPr>
              <a:lnSpc>
                <a:spcPct val="150000"/>
              </a:lnSpc>
            </a:pPr>
            <a:r>
              <a:rPr lang="en-US" sz="1200" noProof="0" dirty="0">
                <a:latin typeface="Open Sans Light" pitchFamily="2" charset="0"/>
                <a:ea typeface="Open Sans Light" pitchFamily="2" charset="0"/>
                <a:cs typeface="Open Sans Light" pitchFamily="2" charset="0"/>
              </a:rPr>
              <a:t>Length of Codi/Corus</a:t>
            </a:r>
          </a:p>
        </p:txBody>
      </p:sp>
      <p:sp>
        <p:nvSpPr>
          <p:cNvPr id="37" name="TextBox 36">
            <a:extLst>
              <a:ext uri="{FF2B5EF4-FFF2-40B4-BE49-F238E27FC236}">
                <a16:creationId xmlns:a16="http://schemas.microsoft.com/office/drawing/2014/main" id="{9664C7CF-7381-DEDC-E69E-AB5B05389F69}"/>
              </a:ext>
            </a:extLst>
          </p:cNvPr>
          <p:cNvSpPr txBox="1"/>
          <p:nvPr/>
        </p:nvSpPr>
        <p:spPr>
          <a:xfrm>
            <a:off x="10678792" y="1479135"/>
            <a:ext cx="1057577" cy="646331"/>
          </a:xfrm>
          <a:prstGeom prst="rect">
            <a:avLst/>
          </a:prstGeom>
          <a:noFill/>
        </p:spPr>
        <p:txBody>
          <a:bodyPr wrap="square">
            <a:spAutoFit/>
          </a:bodyPr>
          <a:lstStyle/>
          <a:p>
            <a:r>
              <a:rPr lang="en-US" sz="1200" noProof="0" dirty="0">
                <a:latin typeface="Open Sans Light" pitchFamily="2" charset="0"/>
                <a:ea typeface="Open Sans Light" pitchFamily="2" charset="0"/>
                <a:cs typeface="Open Sans Light" pitchFamily="2" charset="0"/>
              </a:rPr>
              <a:t>Reasonable acceptance of a KB</a:t>
            </a:r>
          </a:p>
        </p:txBody>
      </p:sp>
      <p:cxnSp>
        <p:nvCxnSpPr>
          <p:cNvPr id="38" name="Straight Arrow Connector 37">
            <a:extLst>
              <a:ext uri="{FF2B5EF4-FFF2-40B4-BE49-F238E27FC236}">
                <a16:creationId xmlns:a16="http://schemas.microsoft.com/office/drawing/2014/main" id="{F47C02CE-D742-F8EA-52CA-5F346D421CCE}"/>
              </a:ext>
            </a:extLst>
          </p:cNvPr>
          <p:cNvCxnSpPr>
            <a:cxnSpLocks/>
          </p:cNvCxnSpPr>
          <p:nvPr/>
        </p:nvCxnSpPr>
        <p:spPr>
          <a:xfrm>
            <a:off x="10678792" y="1338825"/>
            <a:ext cx="0" cy="916067"/>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9" name="TextBox 58">
            <a:extLst>
              <a:ext uri="{FF2B5EF4-FFF2-40B4-BE49-F238E27FC236}">
                <a16:creationId xmlns:a16="http://schemas.microsoft.com/office/drawing/2014/main" id="{34F84F55-C1F1-109F-3D18-FD3CA6C41C31}"/>
              </a:ext>
            </a:extLst>
          </p:cNvPr>
          <p:cNvSpPr txBox="1"/>
          <p:nvPr/>
        </p:nvSpPr>
        <p:spPr>
          <a:xfrm>
            <a:off x="334136" y="3439538"/>
            <a:ext cx="4381299" cy="1160959"/>
          </a:xfrm>
          <a:prstGeom prst="rect">
            <a:avLst/>
          </a:prstGeom>
          <a:noFill/>
        </p:spPr>
        <p:txBody>
          <a:bodyPr wrap="square">
            <a:spAutoFit/>
          </a:bodyPr>
          <a:lstStyle/>
          <a:p>
            <a:pPr>
              <a:lnSpc>
                <a:spcPct val="150000"/>
              </a:lnSpc>
            </a:pPr>
            <a:r>
              <a:rPr lang="en-US" sz="1600" noProof="0" dirty="0">
                <a:latin typeface="Open Sans Light" pitchFamily="2" charset="0"/>
                <a:ea typeface="Open Sans Light" pitchFamily="2" charset="0"/>
                <a:cs typeface="Open Sans Light" pitchFamily="2" charset="0"/>
              </a:rPr>
              <a:t>The </a:t>
            </a:r>
            <a:r>
              <a:rPr lang="en-US" sz="1600" b="1" noProof="0" dirty="0">
                <a:solidFill>
                  <a:srgbClr val="FF0000"/>
                </a:solidFill>
                <a:latin typeface="Open Sans Light" pitchFamily="2" charset="0"/>
                <a:ea typeface="Open Sans Light" pitchFamily="2" charset="0"/>
                <a:cs typeface="Open Sans Light" pitchFamily="2" charset="0"/>
              </a:rPr>
              <a:t>smaller source</a:t>
            </a:r>
            <a:r>
              <a:rPr lang="en-US" sz="1600" noProof="0" dirty="0">
                <a:latin typeface="Open Sans Light" pitchFamily="2" charset="0"/>
                <a:ea typeface="Open Sans Light" pitchFamily="2" charset="0"/>
                <a:cs typeface="Open Sans Light" pitchFamily="2" charset="0"/>
              </a:rPr>
              <a:t>, and the </a:t>
            </a:r>
            <a:r>
              <a:rPr lang="en-US" sz="1600" b="1" noProof="0" dirty="0">
                <a:solidFill>
                  <a:srgbClr val="00B050"/>
                </a:solidFill>
                <a:latin typeface="Open Sans Light" pitchFamily="2" charset="0"/>
                <a:ea typeface="Open Sans Light" pitchFamily="2" charset="0"/>
                <a:cs typeface="Open Sans Light" pitchFamily="2" charset="0"/>
              </a:rPr>
              <a:t>long distance </a:t>
            </a:r>
            <a:r>
              <a:rPr lang="en-US" sz="1600" noProof="0" dirty="0">
                <a:latin typeface="Open Sans Light" pitchFamily="2" charset="0"/>
                <a:ea typeface="Open Sans Light" pitchFamily="2" charset="0"/>
                <a:cs typeface="Open Sans Light" pitchFamily="2" charset="0"/>
              </a:rPr>
              <a:t>available for beamlines open the opportunity of Coherent Imaging Techniques.</a:t>
            </a:r>
          </a:p>
        </p:txBody>
      </p:sp>
      <p:cxnSp>
        <p:nvCxnSpPr>
          <p:cNvPr id="66" name="Straight Arrow Connector 65">
            <a:extLst>
              <a:ext uri="{FF2B5EF4-FFF2-40B4-BE49-F238E27FC236}">
                <a16:creationId xmlns:a16="http://schemas.microsoft.com/office/drawing/2014/main" id="{524460D5-FC16-13D0-1147-C3304570D17B}"/>
              </a:ext>
            </a:extLst>
          </p:cNvPr>
          <p:cNvCxnSpPr>
            <a:cxnSpLocks/>
          </p:cNvCxnSpPr>
          <p:nvPr/>
        </p:nvCxnSpPr>
        <p:spPr>
          <a:xfrm>
            <a:off x="10678789" y="2581228"/>
            <a:ext cx="0" cy="32856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69" name="TextBox 68">
            <a:extLst>
              <a:ext uri="{FF2B5EF4-FFF2-40B4-BE49-F238E27FC236}">
                <a16:creationId xmlns:a16="http://schemas.microsoft.com/office/drawing/2014/main" id="{BEDA5647-D3A7-66E6-9D99-15671894D9F3}"/>
              </a:ext>
            </a:extLst>
          </p:cNvPr>
          <p:cNvSpPr txBox="1"/>
          <p:nvPr/>
        </p:nvSpPr>
        <p:spPr>
          <a:xfrm>
            <a:off x="4462012" y="2879223"/>
            <a:ext cx="886120" cy="339837"/>
          </a:xfrm>
          <a:prstGeom prst="rect">
            <a:avLst/>
          </a:prstGeom>
          <a:noFill/>
        </p:spPr>
        <p:txBody>
          <a:bodyPr wrap="square">
            <a:spAutoFit/>
          </a:bodyPr>
          <a:lstStyle/>
          <a:p>
            <a:pPr algn="r">
              <a:lnSpc>
                <a:spcPct val="150000"/>
              </a:lnSpc>
            </a:pPr>
            <a:r>
              <a:rPr lang="en-US" sz="1200" b="1" noProof="0" dirty="0">
                <a:solidFill>
                  <a:srgbClr val="0000FF"/>
                </a:solidFill>
                <a:latin typeface="Open Sans Light" pitchFamily="2" charset="0"/>
                <a:ea typeface="Open Sans Light" pitchFamily="2" charset="0"/>
                <a:cs typeface="Open Sans Light" pitchFamily="2" charset="0"/>
              </a:rPr>
              <a:t>ALBA</a:t>
            </a:r>
          </a:p>
        </p:txBody>
      </p:sp>
      <p:sp>
        <p:nvSpPr>
          <p:cNvPr id="70" name="TextBox 69">
            <a:extLst>
              <a:ext uri="{FF2B5EF4-FFF2-40B4-BE49-F238E27FC236}">
                <a16:creationId xmlns:a16="http://schemas.microsoft.com/office/drawing/2014/main" id="{409E62E4-0C19-9EF2-B9FB-FEDE82408557}"/>
              </a:ext>
            </a:extLst>
          </p:cNvPr>
          <p:cNvSpPr txBox="1"/>
          <p:nvPr/>
        </p:nvSpPr>
        <p:spPr>
          <a:xfrm rot="20538411">
            <a:off x="5190976" y="2236259"/>
            <a:ext cx="886120" cy="339837"/>
          </a:xfrm>
          <a:prstGeom prst="rect">
            <a:avLst/>
          </a:prstGeom>
          <a:noFill/>
        </p:spPr>
        <p:txBody>
          <a:bodyPr wrap="square">
            <a:spAutoFit/>
          </a:bodyPr>
          <a:lstStyle/>
          <a:p>
            <a:pPr algn="r">
              <a:lnSpc>
                <a:spcPct val="150000"/>
              </a:lnSpc>
            </a:pPr>
            <a:r>
              <a:rPr lang="en-US" sz="1200" b="1" noProof="0" dirty="0">
                <a:solidFill>
                  <a:schemeClr val="tx2"/>
                </a:solidFill>
                <a:latin typeface="Open Sans Light" pitchFamily="2" charset="0"/>
                <a:ea typeface="Open Sans Light" pitchFamily="2" charset="0"/>
                <a:cs typeface="Open Sans Light" pitchFamily="2" charset="0"/>
              </a:rPr>
              <a:t>ALBA II</a:t>
            </a:r>
          </a:p>
        </p:txBody>
      </p:sp>
      <p:sp>
        <p:nvSpPr>
          <p:cNvPr id="71" name="TextBox 70">
            <a:extLst>
              <a:ext uri="{FF2B5EF4-FFF2-40B4-BE49-F238E27FC236}">
                <a16:creationId xmlns:a16="http://schemas.microsoft.com/office/drawing/2014/main" id="{1A441528-65B8-6E60-8214-4BCE5D189735}"/>
              </a:ext>
            </a:extLst>
          </p:cNvPr>
          <p:cNvSpPr txBox="1"/>
          <p:nvPr/>
        </p:nvSpPr>
        <p:spPr>
          <a:xfrm>
            <a:off x="10747947" y="2416331"/>
            <a:ext cx="1057577" cy="646331"/>
          </a:xfrm>
          <a:prstGeom prst="rect">
            <a:avLst/>
          </a:prstGeom>
          <a:noFill/>
        </p:spPr>
        <p:txBody>
          <a:bodyPr wrap="square">
            <a:spAutoFit/>
          </a:bodyPr>
          <a:lstStyle/>
          <a:p>
            <a:r>
              <a:rPr lang="en-US" sz="1200" noProof="0" dirty="0">
                <a:latin typeface="Open Sans Light" pitchFamily="2" charset="0"/>
                <a:ea typeface="Open Sans Light" pitchFamily="2" charset="0"/>
                <a:cs typeface="Open Sans Light" pitchFamily="2" charset="0"/>
              </a:rPr>
              <a:t>Reasonable acceptance of a FZP</a:t>
            </a:r>
          </a:p>
        </p:txBody>
      </p:sp>
      <p:grpSp>
        <p:nvGrpSpPr>
          <p:cNvPr id="3" name="Group 2">
            <a:extLst>
              <a:ext uri="{FF2B5EF4-FFF2-40B4-BE49-F238E27FC236}">
                <a16:creationId xmlns:a16="http://schemas.microsoft.com/office/drawing/2014/main" id="{CA902C5F-096A-FF66-53D3-72251FA246ED}"/>
              </a:ext>
            </a:extLst>
          </p:cNvPr>
          <p:cNvGrpSpPr/>
          <p:nvPr/>
        </p:nvGrpSpPr>
        <p:grpSpPr>
          <a:xfrm>
            <a:off x="1291726" y="4046121"/>
            <a:ext cx="9146235" cy="2245352"/>
            <a:chOff x="2673404" y="4709172"/>
            <a:chExt cx="7145576" cy="1754201"/>
          </a:xfrm>
        </p:grpSpPr>
        <p:sp>
          <p:nvSpPr>
            <p:cNvPr id="84" name="Freeform 83">
              <a:extLst>
                <a:ext uri="{FF2B5EF4-FFF2-40B4-BE49-F238E27FC236}">
                  <a16:creationId xmlns:a16="http://schemas.microsoft.com/office/drawing/2014/main" id="{3F0B6374-0F3C-0945-D070-689852360A0D}"/>
                </a:ext>
              </a:extLst>
            </p:cNvPr>
            <p:cNvSpPr/>
            <p:nvPr/>
          </p:nvSpPr>
          <p:spPr>
            <a:xfrm flipV="1">
              <a:off x="3440112" y="5655585"/>
              <a:ext cx="6230963" cy="461965"/>
            </a:xfrm>
            <a:custGeom>
              <a:avLst/>
              <a:gdLst>
                <a:gd name="csX0" fmla="*/ 752 w 2224183"/>
                <a:gd name="csY0" fmla="*/ 314141 h 317271"/>
                <a:gd name="csX1" fmla="*/ 0 w 2224183"/>
                <a:gd name="csY1" fmla="*/ 305350 h 317271"/>
                <a:gd name="csX2" fmla="*/ 1149795 w 2224183"/>
                <a:gd name="csY2" fmla="*/ 120248 h 317271"/>
                <a:gd name="csX3" fmla="*/ 1149793 w 2224183"/>
                <a:gd name="csY3" fmla="*/ 229841 h 317271"/>
                <a:gd name="csX4" fmla="*/ 1183821 w 2224183"/>
                <a:gd name="csY4" fmla="*/ 220644 h 317271"/>
                <a:gd name="csX5" fmla="*/ 1392410 w 2224183"/>
                <a:gd name="csY5" fmla="*/ 313545 h 317271"/>
                <a:gd name="csX6" fmla="*/ 2216223 w 2224183"/>
                <a:gd name="csY6" fmla="*/ 0 h 317271"/>
                <a:gd name="csX7" fmla="*/ 2222599 w 2224183"/>
                <a:gd name="csY7" fmla="*/ 317271 h 317271"/>
                <a:gd name="csX8" fmla="*/ 752 w 2224183"/>
                <a:gd name="csY8" fmla="*/ 314141 h 317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24183" h="317271">
                  <a:moveTo>
                    <a:pt x="752" y="314141"/>
                  </a:moveTo>
                  <a:cubicBezTo>
                    <a:pt x="501" y="289767"/>
                    <a:pt x="251" y="329724"/>
                    <a:pt x="0" y="305350"/>
                  </a:cubicBezTo>
                  <a:cubicBezTo>
                    <a:pt x="264302" y="265477"/>
                    <a:pt x="781207" y="159158"/>
                    <a:pt x="1149795" y="120248"/>
                  </a:cubicBezTo>
                  <a:cubicBezTo>
                    <a:pt x="1149012" y="155519"/>
                    <a:pt x="1150576" y="194570"/>
                    <a:pt x="1149793" y="229841"/>
                  </a:cubicBezTo>
                  <a:lnTo>
                    <a:pt x="1183821" y="220644"/>
                  </a:lnTo>
                  <a:lnTo>
                    <a:pt x="1392410" y="313545"/>
                  </a:lnTo>
                  <a:lnTo>
                    <a:pt x="2216223" y="0"/>
                  </a:lnTo>
                  <a:cubicBezTo>
                    <a:pt x="2215685" y="381190"/>
                    <a:pt x="2228574" y="-42908"/>
                    <a:pt x="2222599" y="317271"/>
                  </a:cubicBezTo>
                  <a:cubicBezTo>
                    <a:pt x="2214147" y="314926"/>
                    <a:pt x="224866" y="302477"/>
                    <a:pt x="752" y="314141"/>
                  </a:cubicBezTo>
                  <a:close/>
                </a:path>
              </a:pathLst>
            </a:custGeom>
            <a:gradFill flip="none" rotWithShape="1">
              <a:gsLst>
                <a:gs pos="86000">
                  <a:srgbClr val="FF9A9A">
                    <a:alpha val="76000"/>
                  </a:srgbClr>
                </a:gs>
                <a:gs pos="0">
                  <a:schemeClr val="bg1"/>
                </a:gs>
                <a:gs pos="100000">
                  <a:srgbClr val="FF0000">
                    <a:tint val="44500"/>
                    <a:satMod val="16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2" name="Freeform 71">
              <a:extLst>
                <a:ext uri="{FF2B5EF4-FFF2-40B4-BE49-F238E27FC236}">
                  <a16:creationId xmlns:a16="http://schemas.microsoft.com/office/drawing/2014/main" id="{3FD4E296-0DFD-5619-7CC1-D47765553EDB}"/>
                </a:ext>
              </a:extLst>
            </p:cNvPr>
            <p:cNvSpPr/>
            <p:nvPr/>
          </p:nvSpPr>
          <p:spPr>
            <a:xfrm>
              <a:off x="3436062" y="5192182"/>
              <a:ext cx="6230963" cy="461965"/>
            </a:xfrm>
            <a:custGeom>
              <a:avLst/>
              <a:gdLst>
                <a:gd name="csX0" fmla="*/ 752 w 2224183"/>
                <a:gd name="csY0" fmla="*/ 314141 h 317271"/>
                <a:gd name="csX1" fmla="*/ 0 w 2224183"/>
                <a:gd name="csY1" fmla="*/ 305350 h 317271"/>
                <a:gd name="csX2" fmla="*/ 1149795 w 2224183"/>
                <a:gd name="csY2" fmla="*/ 120248 h 317271"/>
                <a:gd name="csX3" fmla="*/ 1149793 w 2224183"/>
                <a:gd name="csY3" fmla="*/ 229841 h 317271"/>
                <a:gd name="csX4" fmla="*/ 1183821 w 2224183"/>
                <a:gd name="csY4" fmla="*/ 220644 h 317271"/>
                <a:gd name="csX5" fmla="*/ 1392410 w 2224183"/>
                <a:gd name="csY5" fmla="*/ 313545 h 317271"/>
                <a:gd name="csX6" fmla="*/ 2216223 w 2224183"/>
                <a:gd name="csY6" fmla="*/ 0 h 317271"/>
                <a:gd name="csX7" fmla="*/ 2222599 w 2224183"/>
                <a:gd name="csY7" fmla="*/ 317271 h 317271"/>
                <a:gd name="csX8" fmla="*/ 752 w 2224183"/>
                <a:gd name="csY8" fmla="*/ 314141 h 317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24183" h="317271">
                  <a:moveTo>
                    <a:pt x="752" y="314141"/>
                  </a:moveTo>
                  <a:cubicBezTo>
                    <a:pt x="501" y="289767"/>
                    <a:pt x="251" y="329724"/>
                    <a:pt x="0" y="305350"/>
                  </a:cubicBezTo>
                  <a:cubicBezTo>
                    <a:pt x="264302" y="265477"/>
                    <a:pt x="781207" y="159158"/>
                    <a:pt x="1149795" y="120248"/>
                  </a:cubicBezTo>
                  <a:cubicBezTo>
                    <a:pt x="1149012" y="155519"/>
                    <a:pt x="1150576" y="194570"/>
                    <a:pt x="1149793" y="229841"/>
                  </a:cubicBezTo>
                  <a:lnTo>
                    <a:pt x="1183821" y="220644"/>
                  </a:lnTo>
                  <a:lnTo>
                    <a:pt x="1392410" y="313545"/>
                  </a:lnTo>
                  <a:lnTo>
                    <a:pt x="2216223" y="0"/>
                  </a:lnTo>
                  <a:cubicBezTo>
                    <a:pt x="2215685" y="381190"/>
                    <a:pt x="2228574" y="-42908"/>
                    <a:pt x="2222599" y="317271"/>
                  </a:cubicBezTo>
                  <a:cubicBezTo>
                    <a:pt x="2214147" y="314926"/>
                    <a:pt x="224866" y="302477"/>
                    <a:pt x="752" y="314141"/>
                  </a:cubicBezTo>
                  <a:close/>
                </a:path>
              </a:pathLst>
            </a:custGeom>
            <a:gradFill flip="none" rotWithShape="1">
              <a:gsLst>
                <a:gs pos="86000">
                  <a:srgbClr val="FF9A9A">
                    <a:alpha val="76000"/>
                  </a:srgbClr>
                </a:gs>
                <a:gs pos="0">
                  <a:schemeClr val="bg1"/>
                </a:gs>
                <a:gs pos="100000">
                  <a:srgbClr val="FF0000">
                    <a:tint val="44500"/>
                    <a:satMod val="16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5" name="TextBox 74">
              <a:extLst>
                <a:ext uri="{FF2B5EF4-FFF2-40B4-BE49-F238E27FC236}">
                  <a16:creationId xmlns:a16="http://schemas.microsoft.com/office/drawing/2014/main" id="{E8AB1B16-A26E-47EE-AB8C-3CF6A7F53E98}"/>
                </a:ext>
              </a:extLst>
            </p:cNvPr>
            <p:cNvSpPr txBox="1"/>
            <p:nvPr/>
          </p:nvSpPr>
          <p:spPr>
            <a:xfrm>
              <a:off x="2878660" y="5748706"/>
              <a:ext cx="1583352" cy="523220"/>
            </a:xfrm>
            <a:prstGeom prst="rect">
              <a:avLst/>
            </a:prstGeom>
            <a:noFill/>
          </p:spPr>
          <p:txBody>
            <a:bodyPr wrap="square">
              <a:spAutoFit/>
            </a:bodyPr>
            <a:lstStyle/>
            <a:p>
              <a:r>
                <a:rPr lang="en-US" sz="1400" i="1" dirty="0">
                  <a:solidFill>
                    <a:schemeClr val="tx1">
                      <a:lumMod val="90000"/>
                      <a:lumOff val="10000"/>
                    </a:schemeClr>
                  </a:solidFill>
                  <a:cs typeface="Arial" panose="020B0604020202020204" pitchFamily="34" charset="0"/>
                </a:rPr>
                <a:t>Incoherent Source</a:t>
              </a:r>
              <a:endParaRPr lang="en-US" sz="1400" dirty="0">
                <a:solidFill>
                  <a:schemeClr val="tx1">
                    <a:lumMod val="90000"/>
                    <a:lumOff val="10000"/>
                  </a:schemeClr>
                </a:solidFill>
              </a:endParaRPr>
            </a:p>
          </p:txBody>
        </p:sp>
        <p:cxnSp>
          <p:nvCxnSpPr>
            <p:cNvPr id="77" name="Straight Arrow Connector 76">
              <a:extLst>
                <a:ext uri="{FF2B5EF4-FFF2-40B4-BE49-F238E27FC236}">
                  <a16:creationId xmlns:a16="http://schemas.microsoft.com/office/drawing/2014/main" id="{04530290-DE74-2894-2A0A-E338E1173368}"/>
                </a:ext>
              </a:extLst>
            </p:cNvPr>
            <p:cNvCxnSpPr>
              <a:cxnSpLocks/>
            </p:cNvCxnSpPr>
            <p:nvPr/>
          </p:nvCxnSpPr>
          <p:spPr>
            <a:xfrm flipH="1">
              <a:off x="3271990" y="5654147"/>
              <a:ext cx="6546990" cy="0"/>
            </a:xfrm>
            <a:prstGeom prst="straightConnector1">
              <a:avLst/>
            </a:prstGeom>
            <a:ln w="12700">
              <a:solidFill>
                <a:schemeClr val="bg2">
                  <a:lumMod val="10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78B17C0A-3BA3-B465-653E-9D0A9125E7AB}"/>
                </a:ext>
              </a:extLst>
            </p:cNvPr>
            <p:cNvCxnSpPr>
              <a:cxnSpLocks/>
            </p:cNvCxnSpPr>
            <p:nvPr/>
          </p:nvCxnSpPr>
          <p:spPr>
            <a:xfrm>
              <a:off x="6655314" y="5272601"/>
              <a:ext cx="0" cy="259492"/>
            </a:xfrm>
            <a:prstGeom prst="straightConnector1">
              <a:avLst/>
            </a:prstGeom>
            <a:ln w="19050">
              <a:solidFill>
                <a:schemeClr val="bg2">
                  <a:lumMod val="10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Arrow Connector 78">
              <a:extLst>
                <a:ext uri="{FF2B5EF4-FFF2-40B4-BE49-F238E27FC236}">
                  <a16:creationId xmlns:a16="http://schemas.microsoft.com/office/drawing/2014/main" id="{375BAFD5-350C-1B7D-3638-802043FBA190}"/>
                </a:ext>
              </a:extLst>
            </p:cNvPr>
            <p:cNvCxnSpPr>
              <a:cxnSpLocks/>
            </p:cNvCxnSpPr>
            <p:nvPr/>
          </p:nvCxnSpPr>
          <p:spPr>
            <a:xfrm>
              <a:off x="6664264" y="5750824"/>
              <a:ext cx="0" cy="259492"/>
            </a:xfrm>
            <a:prstGeom prst="straightConnector1">
              <a:avLst/>
            </a:prstGeom>
            <a:ln w="19050">
              <a:solidFill>
                <a:schemeClr val="bg2">
                  <a:lumMod val="10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80" name="TextBox 79">
              <a:extLst>
                <a:ext uri="{FF2B5EF4-FFF2-40B4-BE49-F238E27FC236}">
                  <a16:creationId xmlns:a16="http://schemas.microsoft.com/office/drawing/2014/main" id="{98DF5296-B6F1-D06F-0DFC-E67A51435D8B}"/>
                </a:ext>
              </a:extLst>
            </p:cNvPr>
            <p:cNvSpPr txBox="1"/>
            <p:nvPr/>
          </p:nvSpPr>
          <p:spPr>
            <a:xfrm>
              <a:off x="6938995" y="5940153"/>
              <a:ext cx="1100384" cy="523220"/>
            </a:xfrm>
            <a:prstGeom prst="rect">
              <a:avLst/>
            </a:prstGeom>
            <a:noFill/>
          </p:spPr>
          <p:txBody>
            <a:bodyPr wrap="square">
              <a:spAutoFit/>
            </a:bodyPr>
            <a:lstStyle/>
            <a:p>
              <a:r>
                <a:rPr lang="en-US" sz="1400" i="1" dirty="0">
                  <a:solidFill>
                    <a:schemeClr val="tx1">
                      <a:lumMod val="90000"/>
                      <a:lumOff val="10000"/>
                    </a:schemeClr>
                  </a:solidFill>
                  <a:cs typeface="Arial" panose="020B0604020202020204" pitchFamily="34" charset="0"/>
                </a:rPr>
                <a:t>Coherent beam</a:t>
              </a:r>
              <a:endParaRPr lang="en-US" sz="1400" dirty="0">
                <a:solidFill>
                  <a:schemeClr val="tx1">
                    <a:lumMod val="90000"/>
                    <a:lumOff val="10000"/>
                  </a:schemeClr>
                </a:solidFill>
              </a:endParaRPr>
            </a:p>
          </p:txBody>
        </p:sp>
        <p:sp>
          <p:nvSpPr>
            <p:cNvPr id="81" name="TextBox 80">
              <a:extLst>
                <a:ext uri="{FF2B5EF4-FFF2-40B4-BE49-F238E27FC236}">
                  <a16:creationId xmlns:a16="http://schemas.microsoft.com/office/drawing/2014/main" id="{7C5C7DDE-DFA1-5C1A-548B-0E69016E3EC5}"/>
                </a:ext>
              </a:extLst>
            </p:cNvPr>
            <p:cNvSpPr txBox="1"/>
            <p:nvPr/>
          </p:nvSpPr>
          <p:spPr>
            <a:xfrm>
              <a:off x="6318971" y="4709172"/>
              <a:ext cx="2233386" cy="523220"/>
            </a:xfrm>
            <a:prstGeom prst="rect">
              <a:avLst/>
            </a:prstGeom>
            <a:noFill/>
          </p:spPr>
          <p:txBody>
            <a:bodyPr wrap="square">
              <a:spAutoFit/>
            </a:bodyPr>
            <a:lstStyle/>
            <a:p>
              <a:r>
                <a:rPr lang="en-US" sz="1400" i="1" dirty="0">
                  <a:solidFill>
                    <a:schemeClr val="tx1">
                      <a:lumMod val="90000"/>
                      <a:lumOff val="10000"/>
                    </a:schemeClr>
                  </a:solidFill>
                  <a:cs typeface="Arial" panose="020B0604020202020204" pitchFamily="34" charset="0"/>
                </a:rPr>
                <a:t>Focusing optics</a:t>
              </a:r>
            </a:p>
            <a:p>
              <a:r>
                <a:rPr lang="en-US" sz="1400" i="1" dirty="0">
                  <a:solidFill>
                    <a:schemeClr val="tx1">
                      <a:lumMod val="90000"/>
                      <a:lumOff val="10000"/>
                    </a:schemeClr>
                  </a:solidFill>
                  <a:cs typeface="Arial" panose="020B0604020202020204" pitchFamily="34" charset="0"/>
                </a:rPr>
                <a:t>Acceptance</a:t>
              </a:r>
              <a:endParaRPr lang="en-US" sz="1400" dirty="0">
                <a:solidFill>
                  <a:schemeClr val="tx1">
                    <a:lumMod val="90000"/>
                    <a:lumOff val="10000"/>
                  </a:schemeClr>
                </a:solidFill>
              </a:endParaRPr>
            </a:p>
          </p:txBody>
        </p:sp>
        <mc:AlternateContent xmlns:mc="http://schemas.openxmlformats.org/markup-compatibility/2006">
          <mc:Choice xmlns:a14="http://schemas.microsoft.com/office/drawing/2010/main" Requires="a14">
            <p:sp>
              <p:nvSpPr>
                <p:cNvPr id="82" name="TextBox 81">
                  <a:extLst>
                    <a:ext uri="{FF2B5EF4-FFF2-40B4-BE49-F238E27FC236}">
                      <a16:creationId xmlns:a16="http://schemas.microsoft.com/office/drawing/2014/main" id="{B46524CB-740B-A9E3-3804-E7701EFE8AD2}"/>
                    </a:ext>
                  </a:extLst>
                </p:cNvPr>
                <p:cNvSpPr txBox="1"/>
                <p:nvPr/>
              </p:nvSpPr>
              <p:spPr>
                <a:xfrm>
                  <a:off x="5057997" y="5864457"/>
                  <a:ext cx="231153" cy="276999"/>
                </a:xfrm>
                <a:prstGeom prst="rect">
                  <a:avLst/>
                </a:prstGeom>
                <a:noFill/>
              </p:spPr>
              <p:txBody>
                <a:bodyPr wrap="none" lIns="0" tIns="0" rIns="0" bIns="0" rtlCol="0">
                  <a:spAutoFit/>
                </a:bodyPr>
                <a:lstStyle/>
                <a:p>
                  <a:pPr/>
                  <a14:m>
                    <m:oMathPara xmlns:m="http://schemas.openxmlformats.org/officeDocument/2006/math">
                      <m:oMath>
                        <m:r>
                          <a:rPr lang="es-ES" b="0" i="1" smtClean="0">
                            <a:solidFill>
                              <a:srgbClr val="00B050"/>
                            </a:solidFill>
                            <a:latin typeface="Cambria Math" panose="02040503050406030204" pitchFamily="18" charset="0"/>
                          </a:rPr>
                          <m:t>𝐷</m:t>
                        </m:r>
                      </m:oMath>
                    </m:oMathPara>
                  </a14:m>
                  <a:endParaRPr lang="en-US" dirty="0">
                    <a:solidFill>
                      <a:srgbClr val="00B050"/>
                    </a:solidFill>
                  </a:endParaRPr>
                </a:p>
              </p:txBody>
            </p:sp>
          </mc:Choice>
          <mc:Fallback>
            <p:sp>
              <p:nvSpPr>
                <p:cNvPr id="82" name="TextBox 81">
                  <a:extLst>
                    <a:ext uri="{FF2B5EF4-FFF2-40B4-BE49-F238E27FC236}">
                      <a16:creationId xmlns:a16="http://schemas.microsoft.com/office/drawing/2014/main" id="{B46524CB-740B-A9E3-3804-E7701EFE8AD2}"/>
                    </a:ext>
                  </a:extLst>
                </p:cNvPr>
                <p:cNvSpPr txBox="1">
                  <a:spLocks noRot="1" noChangeAspect="1" noMove="1" noResize="1" noEditPoints="1" noAdjustHandles="1" noChangeArrowheads="1" noChangeShapeType="1" noTextEdit="1"/>
                </p:cNvSpPr>
                <p:nvPr/>
              </p:nvSpPr>
              <p:spPr>
                <a:xfrm>
                  <a:off x="5057997" y="5864457"/>
                  <a:ext cx="231153" cy="276999"/>
                </a:xfrm>
                <a:prstGeom prst="rect">
                  <a:avLst/>
                </a:prstGeom>
                <a:blipFill>
                  <a:blip r:embed="rId4"/>
                  <a:stretch>
                    <a:fillRect l="-8333"/>
                  </a:stretch>
                </a:blipFill>
              </p:spPr>
              <p:txBody>
                <a:bodyPr/>
                <a:lstStyle/>
                <a:p>
                  <a:r>
                    <a:rPr lang="en-US">
                      <a:noFill/>
                    </a:rPr>
                    <a:t> </a:t>
                  </a:r>
                </a:p>
              </p:txBody>
            </p:sp>
          </mc:Fallback>
        </mc:AlternateContent>
        <p:cxnSp>
          <p:nvCxnSpPr>
            <p:cNvPr id="83" name="Straight Connector 82">
              <a:extLst>
                <a:ext uri="{FF2B5EF4-FFF2-40B4-BE49-F238E27FC236}">
                  <a16:creationId xmlns:a16="http://schemas.microsoft.com/office/drawing/2014/main" id="{D3996DCD-CD77-7996-1A08-55A8CFB5A412}"/>
                </a:ext>
              </a:extLst>
            </p:cNvPr>
            <p:cNvCxnSpPr>
              <a:cxnSpLocks/>
              <a:endCxn id="84" idx="1"/>
            </p:cNvCxnSpPr>
            <p:nvPr/>
          </p:nvCxnSpPr>
          <p:spPr>
            <a:xfrm>
              <a:off x="3440112" y="5615306"/>
              <a:ext cx="0" cy="5763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DC162305-709B-F3CB-BC44-298339F45263}"/>
                </a:ext>
              </a:extLst>
            </p:cNvPr>
            <p:cNvCxnSpPr>
              <a:cxnSpLocks/>
            </p:cNvCxnSpPr>
            <p:nvPr/>
          </p:nvCxnSpPr>
          <p:spPr>
            <a:xfrm>
              <a:off x="6736197" y="5264782"/>
              <a:ext cx="0" cy="778729"/>
            </a:xfrm>
            <a:prstGeom prst="straightConnector1">
              <a:avLst/>
            </a:prstGeom>
            <a:ln w="19050">
              <a:solidFill>
                <a:schemeClr val="bg2">
                  <a:lumMod val="10000"/>
                </a:schemeClr>
              </a:solidFill>
              <a:headEnd type="triangle" w="med" len="med"/>
              <a:tailEnd type="triangl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87" name="TextBox 86">
                  <a:extLst>
                    <a:ext uri="{FF2B5EF4-FFF2-40B4-BE49-F238E27FC236}">
                      <a16:creationId xmlns:a16="http://schemas.microsoft.com/office/drawing/2014/main" id="{A40BCC4F-8988-8F48-305A-BA39BC1886B4}"/>
                    </a:ext>
                  </a:extLst>
                </p:cNvPr>
                <p:cNvSpPr txBox="1"/>
                <p:nvPr/>
              </p:nvSpPr>
              <p:spPr>
                <a:xfrm>
                  <a:off x="2673404" y="5169770"/>
                  <a:ext cx="1820873" cy="369332"/>
                </a:xfrm>
                <a:prstGeom prst="rect">
                  <a:avLst/>
                </a:prstGeom>
                <a:noFill/>
              </p:spPr>
              <p:txBody>
                <a:bodyPr wrap="square" lIns="0" tIns="0" rIns="0" bIns="0" rtlCol="0">
                  <a:spAutoFit/>
                </a:bodyPr>
                <a:lstStyle/>
                <a:p>
                  <a:pPr/>
                  <a14:m>
                    <m:oMathPara xmlns:m="http://schemas.openxmlformats.org/officeDocument/2006/math">
                      <m:oMath>
                        <m:sSub>
                          <m:sSubPr>
                            <m:ctrlPr>
                              <a:rPr lang="en-US" sz="2400" b="1" i="1" noProof="0" smtClean="0">
                                <a:solidFill>
                                  <a:srgbClr val="FF0000"/>
                                </a:solidFill>
                                <a:latin typeface="Cambria Math" panose="02040503050406030204" pitchFamily="18" charset="0"/>
                              </a:rPr>
                            </m:ctrlPr>
                          </m:sSubPr>
                          <m:e>
                            <m:r>
                              <a:rPr lang="en-US" sz="2400" b="1" i="1" noProof="0" smtClean="0">
                                <a:solidFill>
                                  <a:srgbClr val="FF0000"/>
                                </a:solidFill>
                                <a:latin typeface="Cambria Math" panose="02040503050406030204" pitchFamily="18" charset="0"/>
                              </a:rPr>
                              <m:t>𝝈</m:t>
                            </m:r>
                          </m:e>
                          <m:sub>
                            <m:r>
                              <a:rPr lang="en-US" sz="2400" b="1" i="1" noProof="0" smtClean="0">
                                <a:solidFill>
                                  <a:srgbClr val="FF0000"/>
                                </a:solidFill>
                                <a:latin typeface="Cambria Math" panose="02040503050406030204" pitchFamily="18" charset="0"/>
                              </a:rPr>
                              <m:t>𝑺𝑹</m:t>
                            </m:r>
                          </m:sub>
                        </m:sSub>
                      </m:oMath>
                    </m:oMathPara>
                  </a14:m>
                  <a:endParaRPr lang="en-US" sz="2400" noProof="0" dirty="0"/>
                </a:p>
              </p:txBody>
            </p:sp>
          </mc:Choice>
          <mc:Fallback>
            <p:sp>
              <p:nvSpPr>
                <p:cNvPr id="87" name="TextBox 86">
                  <a:extLst>
                    <a:ext uri="{FF2B5EF4-FFF2-40B4-BE49-F238E27FC236}">
                      <a16:creationId xmlns:a16="http://schemas.microsoft.com/office/drawing/2014/main" id="{A40BCC4F-8988-8F48-305A-BA39BC1886B4}"/>
                    </a:ext>
                  </a:extLst>
                </p:cNvPr>
                <p:cNvSpPr txBox="1">
                  <a:spLocks noRot="1" noChangeAspect="1" noMove="1" noResize="1" noEditPoints="1" noAdjustHandles="1" noChangeArrowheads="1" noChangeShapeType="1" noTextEdit="1"/>
                </p:cNvSpPr>
                <p:nvPr/>
              </p:nvSpPr>
              <p:spPr>
                <a:xfrm>
                  <a:off x="2673404" y="5169770"/>
                  <a:ext cx="1820873" cy="369332"/>
                </a:xfrm>
                <a:prstGeom prst="rect">
                  <a:avLst/>
                </a:prstGeom>
                <a:blipFill>
                  <a:blip r:embed="rId5"/>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530327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3CE93-C045-688C-35E6-D6392169F68E}"/>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Three types of project</a:t>
            </a:r>
          </a:p>
        </p:txBody>
      </p:sp>
      <p:sp>
        <p:nvSpPr>
          <p:cNvPr id="2" name="Rectangle 1">
            <a:extLst>
              <a:ext uri="{FF2B5EF4-FFF2-40B4-BE49-F238E27FC236}">
                <a16:creationId xmlns:a16="http://schemas.microsoft.com/office/drawing/2014/main" id="{693C25B1-BB9A-BABC-7F92-2F9373A38FEC}"/>
              </a:ext>
            </a:extLst>
          </p:cNvPr>
          <p:cNvSpPr>
            <a:spLocks noGrp="1"/>
          </p:cNvSpPr>
          <p:nvPr/>
        </p:nvSpPr>
        <p:spPr>
          <a:xfrm>
            <a:off x="2692948" y="4263527"/>
            <a:ext cx="1627833" cy="379873"/>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BL02-CODI</a:t>
            </a:r>
          </a:p>
        </p:txBody>
      </p:sp>
      <p:sp>
        <p:nvSpPr>
          <p:cNvPr id="4" name="Rectangle 3">
            <a:extLst>
              <a:ext uri="{FF2B5EF4-FFF2-40B4-BE49-F238E27FC236}">
                <a16:creationId xmlns:a16="http://schemas.microsoft.com/office/drawing/2014/main" id="{F18466EB-7E21-040B-5321-CE24BF0FDFD2}"/>
              </a:ext>
            </a:extLst>
          </p:cNvPr>
          <p:cNvSpPr>
            <a:spLocks noGrp="1"/>
          </p:cNvSpPr>
          <p:nvPr/>
        </p:nvSpPr>
        <p:spPr>
          <a:xfrm>
            <a:off x="2692947" y="4716236"/>
            <a:ext cx="1627833" cy="379873"/>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BL02-CORUS</a:t>
            </a:r>
          </a:p>
        </p:txBody>
      </p:sp>
      <p:sp>
        <p:nvSpPr>
          <p:cNvPr id="5" name="Rectangle 4">
            <a:extLst>
              <a:ext uri="{FF2B5EF4-FFF2-40B4-BE49-F238E27FC236}">
                <a16:creationId xmlns:a16="http://schemas.microsoft.com/office/drawing/2014/main" id="{72ACCB32-FD0C-C670-6C42-CC36177248E8}"/>
              </a:ext>
            </a:extLst>
          </p:cNvPr>
          <p:cNvSpPr>
            <a:spLocks noGrp="1"/>
          </p:cNvSpPr>
          <p:nvPr/>
        </p:nvSpPr>
        <p:spPr>
          <a:xfrm>
            <a:off x="2692946" y="5191658"/>
            <a:ext cx="1627833" cy="350032"/>
          </a:xfrm>
          <a:prstGeom prst="rect">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err="1">
                <a:solidFill>
                  <a:schemeClr val="tx1"/>
                </a:solidFill>
                <a:latin typeface="Open Sans ExtraBold" pitchFamily="2" charset="0"/>
                <a:ea typeface="Open Sans ExtraBold" pitchFamily="2" charset="0"/>
                <a:cs typeface="Open Sans ExtraBold" pitchFamily="2" charset="0"/>
              </a:rPr>
              <a:t>BLnn</a:t>
            </a:r>
            <a:r>
              <a:rPr lang="en-US" sz="1600" b="1" noProof="0" dirty="0">
                <a:solidFill>
                  <a:schemeClr val="tx1"/>
                </a:solidFill>
                <a:latin typeface="Open Sans ExtraBold" pitchFamily="2" charset="0"/>
                <a:ea typeface="Open Sans ExtraBold" pitchFamily="2" charset="0"/>
                <a:cs typeface="Open Sans ExtraBold" pitchFamily="2" charset="0"/>
              </a:rPr>
              <a:t>-CALIMA</a:t>
            </a:r>
          </a:p>
        </p:txBody>
      </p:sp>
      <p:sp>
        <p:nvSpPr>
          <p:cNvPr id="7" name="Rectangle 6">
            <a:extLst>
              <a:ext uri="{FF2B5EF4-FFF2-40B4-BE49-F238E27FC236}">
                <a16:creationId xmlns:a16="http://schemas.microsoft.com/office/drawing/2014/main" id="{91C804B5-569E-D1C3-5F73-CF3B5F94AFA4}"/>
              </a:ext>
            </a:extLst>
          </p:cNvPr>
          <p:cNvSpPr>
            <a:spLocks noGrp="1"/>
          </p:cNvSpPr>
          <p:nvPr/>
        </p:nvSpPr>
        <p:spPr>
          <a:xfrm>
            <a:off x="4551642" y="4300871"/>
            <a:ext cx="1627833" cy="386363"/>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MISTRAL-U1</a:t>
            </a:r>
          </a:p>
        </p:txBody>
      </p:sp>
      <p:sp>
        <p:nvSpPr>
          <p:cNvPr id="8" name="Rectangle 7">
            <a:extLst>
              <a:ext uri="{FF2B5EF4-FFF2-40B4-BE49-F238E27FC236}">
                <a16:creationId xmlns:a16="http://schemas.microsoft.com/office/drawing/2014/main" id="{6B9CF5BA-32E4-7540-BFE5-196346AE9991}"/>
              </a:ext>
            </a:extLst>
          </p:cNvPr>
          <p:cNvSpPr>
            <a:spLocks noGrp="1"/>
          </p:cNvSpPr>
          <p:nvPr/>
        </p:nvSpPr>
        <p:spPr>
          <a:xfrm>
            <a:off x="4551643" y="3826132"/>
            <a:ext cx="1627833" cy="379874"/>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NCD-U1</a:t>
            </a:r>
          </a:p>
        </p:txBody>
      </p:sp>
      <p:sp>
        <p:nvSpPr>
          <p:cNvPr id="9" name="Rectangle 8">
            <a:extLst>
              <a:ext uri="{FF2B5EF4-FFF2-40B4-BE49-F238E27FC236}">
                <a16:creationId xmlns:a16="http://schemas.microsoft.com/office/drawing/2014/main" id="{211681D4-8BAB-85B4-91C6-3280D8B36D8A}"/>
              </a:ext>
            </a:extLst>
          </p:cNvPr>
          <p:cNvSpPr>
            <a:spLocks noGrp="1"/>
          </p:cNvSpPr>
          <p:nvPr/>
        </p:nvSpPr>
        <p:spPr>
          <a:xfrm>
            <a:off x="6331721" y="3344903"/>
            <a:ext cx="1627833" cy="333518"/>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BET-NANO</a:t>
            </a:r>
          </a:p>
        </p:txBody>
      </p:sp>
      <p:cxnSp>
        <p:nvCxnSpPr>
          <p:cNvPr id="10" name="Elbow Connector 12">
            <a:extLst>
              <a:ext uri="{FF2B5EF4-FFF2-40B4-BE49-F238E27FC236}">
                <a16:creationId xmlns:a16="http://schemas.microsoft.com/office/drawing/2014/main" id="{18CF60A1-EC0C-0140-3615-00221AAA2B42}"/>
              </a:ext>
            </a:extLst>
          </p:cNvPr>
          <p:cNvCxnSpPr>
            <a:cxnSpLocks/>
            <a:stCxn id="11" idx="2"/>
            <a:endCxn id="15" idx="0"/>
          </p:cNvCxnSpPr>
          <p:nvPr/>
        </p:nvCxnSpPr>
        <p:spPr>
          <a:xfrm rot="5400000">
            <a:off x="3731731" y="2620849"/>
            <a:ext cx="487158" cy="93688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Diamond 10">
            <a:extLst>
              <a:ext uri="{FF2B5EF4-FFF2-40B4-BE49-F238E27FC236}">
                <a16:creationId xmlns:a16="http://schemas.microsoft.com/office/drawing/2014/main" id="{0D3A4568-8F29-5F45-36A7-BE5639480095}"/>
              </a:ext>
            </a:extLst>
          </p:cNvPr>
          <p:cNvSpPr>
            <a:spLocks noGrp="1"/>
          </p:cNvSpPr>
          <p:nvPr/>
        </p:nvSpPr>
        <p:spPr>
          <a:xfrm>
            <a:off x="4277122" y="2512451"/>
            <a:ext cx="333262" cy="33326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lang="en-US" sz="1600" noProof="0" dirty="0">
              <a:latin typeface="Open Sans Light" pitchFamily="2" charset="0"/>
              <a:ea typeface="Open Sans Light" pitchFamily="2" charset="0"/>
              <a:cs typeface="Open Sans Light" pitchFamily="2" charset="0"/>
            </a:endParaRPr>
          </a:p>
        </p:txBody>
      </p:sp>
      <p:cxnSp>
        <p:nvCxnSpPr>
          <p:cNvPr id="12" name="Elbow Connector 14">
            <a:extLst>
              <a:ext uri="{FF2B5EF4-FFF2-40B4-BE49-F238E27FC236}">
                <a16:creationId xmlns:a16="http://schemas.microsoft.com/office/drawing/2014/main" id="{2E4607A3-5E9C-2F7D-C30C-21F899BAC5E1}"/>
              </a:ext>
            </a:extLst>
          </p:cNvPr>
          <p:cNvCxnSpPr>
            <a:cxnSpLocks/>
            <a:stCxn id="11" idx="2"/>
            <a:endCxn id="13" idx="0"/>
          </p:cNvCxnSpPr>
          <p:nvPr/>
        </p:nvCxnSpPr>
        <p:spPr>
          <a:xfrm rot="16200000" flipH="1">
            <a:off x="4655062" y="2634403"/>
            <a:ext cx="499190" cy="92180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B8567DB-2FED-F52A-5EA8-7E2D6C7E85AE}"/>
              </a:ext>
            </a:extLst>
          </p:cNvPr>
          <p:cNvSpPr>
            <a:spLocks noGrp="1"/>
          </p:cNvSpPr>
          <p:nvPr/>
        </p:nvSpPr>
        <p:spPr>
          <a:xfrm>
            <a:off x="4551645" y="3344903"/>
            <a:ext cx="1627833" cy="379873"/>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RESTART</a:t>
            </a:r>
          </a:p>
        </p:txBody>
      </p:sp>
      <p:sp>
        <p:nvSpPr>
          <p:cNvPr id="15" name="Rectangle 14">
            <a:extLst>
              <a:ext uri="{FF2B5EF4-FFF2-40B4-BE49-F238E27FC236}">
                <a16:creationId xmlns:a16="http://schemas.microsoft.com/office/drawing/2014/main" id="{50B1F227-C41C-2286-F06F-FCFED77E075A}"/>
              </a:ext>
            </a:extLst>
          </p:cNvPr>
          <p:cNvSpPr>
            <a:spLocks noGrp="1"/>
          </p:cNvSpPr>
          <p:nvPr/>
        </p:nvSpPr>
        <p:spPr>
          <a:xfrm>
            <a:off x="2692949" y="3332871"/>
            <a:ext cx="1627833" cy="379873"/>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3SBAR</a:t>
            </a:r>
          </a:p>
        </p:txBody>
      </p:sp>
      <p:sp>
        <p:nvSpPr>
          <p:cNvPr id="16" name="Rectangle 15">
            <a:extLst>
              <a:ext uri="{FF2B5EF4-FFF2-40B4-BE49-F238E27FC236}">
                <a16:creationId xmlns:a16="http://schemas.microsoft.com/office/drawing/2014/main" id="{93AC369C-F9C7-7368-2EEE-DC1193F7BAFA}"/>
              </a:ext>
            </a:extLst>
          </p:cNvPr>
          <p:cNvSpPr>
            <a:spLocks noGrp="1"/>
          </p:cNvSpPr>
          <p:nvPr/>
        </p:nvSpPr>
        <p:spPr>
          <a:xfrm>
            <a:off x="6328369" y="3762718"/>
            <a:ext cx="1627833" cy="333518"/>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BET-OPT</a:t>
            </a:r>
          </a:p>
        </p:txBody>
      </p:sp>
      <p:sp>
        <p:nvSpPr>
          <p:cNvPr id="17" name="Rectangle 16">
            <a:extLst>
              <a:ext uri="{FF2B5EF4-FFF2-40B4-BE49-F238E27FC236}">
                <a16:creationId xmlns:a16="http://schemas.microsoft.com/office/drawing/2014/main" id="{B1F6804E-0319-989C-8B92-2D8F78292296}"/>
              </a:ext>
            </a:extLst>
          </p:cNvPr>
          <p:cNvSpPr>
            <a:spLocks noGrp="1"/>
          </p:cNvSpPr>
          <p:nvPr/>
        </p:nvSpPr>
        <p:spPr>
          <a:xfrm>
            <a:off x="6328368" y="4157943"/>
            <a:ext cx="1627833" cy="333518"/>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BET-LABS</a:t>
            </a:r>
          </a:p>
        </p:txBody>
      </p:sp>
      <p:sp>
        <p:nvSpPr>
          <p:cNvPr id="18" name="Rectangle 17">
            <a:extLst>
              <a:ext uri="{FF2B5EF4-FFF2-40B4-BE49-F238E27FC236}">
                <a16:creationId xmlns:a16="http://schemas.microsoft.com/office/drawing/2014/main" id="{6746ED67-B14C-34F5-6015-34A28600C1C8}"/>
              </a:ext>
            </a:extLst>
          </p:cNvPr>
          <p:cNvSpPr>
            <a:spLocks noGrp="1"/>
          </p:cNvSpPr>
          <p:nvPr/>
        </p:nvSpPr>
        <p:spPr>
          <a:xfrm>
            <a:off x="3587725" y="2308720"/>
            <a:ext cx="1627833" cy="516467"/>
          </a:xfrm>
          <a:prstGeom prst="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400" b="1" noProof="0" dirty="0">
                <a:solidFill>
                  <a:schemeClr val="tx1"/>
                </a:solidFill>
                <a:latin typeface="Open Sans ExtraBold" pitchFamily="2" charset="0"/>
                <a:ea typeface="Open Sans ExtraBold" pitchFamily="2" charset="0"/>
                <a:cs typeface="Open Sans ExtraBold" pitchFamily="2" charset="0"/>
              </a:rPr>
              <a:t>Experiments</a:t>
            </a:r>
            <a:endParaRPr lang="en-US" sz="1600" b="1" noProof="0" dirty="0">
              <a:solidFill>
                <a:schemeClr val="tx1"/>
              </a:solidFill>
              <a:latin typeface="Open Sans ExtraBold" pitchFamily="2" charset="0"/>
              <a:ea typeface="Open Sans ExtraBold" pitchFamily="2" charset="0"/>
              <a:cs typeface="Open Sans ExtraBold" pitchFamily="2" charset="0"/>
            </a:endParaRPr>
          </a:p>
        </p:txBody>
      </p:sp>
      <p:sp>
        <p:nvSpPr>
          <p:cNvPr id="19" name="Rectangle 18">
            <a:extLst>
              <a:ext uri="{FF2B5EF4-FFF2-40B4-BE49-F238E27FC236}">
                <a16:creationId xmlns:a16="http://schemas.microsoft.com/office/drawing/2014/main" id="{161998DC-0FA4-E363-FDAF-600AA3A2503D}"/>
              </a:ext>
            </a:extLst>
          </p:cNvPr>
          <p:cNvSpPr>
            <a:spLocks noGrp="1"/>
          </p:cNvSpPr>
          <p:nvPr/>
        </p:nvSpPr>
        <p:spPr>
          <a:xfrm>
            <a:off x="4551641" y="5421965"/>
            <a:ext cx="1627833" cy="379873"/>
          </a:xfrm>
          <a:prstGeom prst="rect">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noProof="0" dirty="0">
                <a:solidFill>
                  <a:schemeClr val="tx1"/>
                </a:solidFill>
                <a:latin typeface="Open Sans Light" pitchFamily="2" charset="0"/>
                <a:ea typeface="Open Sans Light" pitchFamily="2" charset="0"/>
                <a:cs typeface="Open Sans Light" pitchFamily="2" charset="0"/>
              </a:rPr>
              <a:t>--</a:t>
            </a:r>
          </a:p>
        </p:txBody>
      </p:sp>
      <p:sp>
        <p:nvSpPr>
          <p:cNvPr id="20" name="Rectangle 19">
            <a:extLst>
              <a:ext uri="{FF2B5EF4-FFF2-40B4-BE49-F238E27FC236}">
                <a16:creationId xmlns:a16="http://schemas.microsoft.com/office/drawing/2014/main" id="{54A44C3A-2D07-6F40-6232-28EBCAEA8CF7}"/>
              </a:ext>
            </a:extLst>
          </p:cNvPr>
          <p:cNvSpPr>
            <a:spLocks noGrp="1"/>
          </p:cNvSpPr>
          <p:nvPr/>
        </p:nvSpPr>
        <p:spPr>
          <a:xfrm>
            <a:off x="6328368" y="4878429"/>
            <a:ext cx="1627833" cy="333518"/>
          </a:xfrm>
          <a:prstGeom prst="rect">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noProof="0" dirty="0">
                <a:solidFill>
                  <a:schemeClr val="tx1"/>
                </a:solidFill>
                <a:latin typeface="Open Sans Light" pitchFamily="2" charset="0"/>
                <a:ea typeface="Open Sans Light" pitchFamily="2" charset="0"/>
                <a:cs typeface="Open Sans Light" pitchFamily="2" charset="0"/>
              </a:rPr>
              <a:t>--</a:t>
            </a:r>
          </a:p>
        </p:txBody>
      </p:sp>
      <p:cxnSp>
        <p:nvCxnSpPr>
          <p:cNvPr id="21" name="Elbow Connector 43">
            <a:extLst>
              <a:ext uri="{FF2B5EF4-FFF2-40B4-BE49-F238E27FC236}">
                <a16:creationId xmlns:a16="http://schemas.microsoft.com/office/drawing/2014/main" id="{CD9968DA-E0EA-E64C-B60D-6B43BCE92964}"/>
              </a:ext>
            </a:extLst>
          </p:cNvPr>
          <p:cNvCxnSpPr>
            <a:cxnSpLocks/>
            <a:stCxn id="11" idx="2"/>
            <a:endCxn id="9" idx="0"/>
          </p:cNvCxnSpPr>
          <p:nvPr/>
        </p:nvCxnSpPr>
        <p:spPr>
          <a:xfrm rot="16200000" flipH="1">
            <a:off x="5545100" y="1744365"/>
            <a:ext cx="499190" cy="270188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E9FAA96-EB48-5967-69BA-33491CB8F891}"/>
              </a:ext>
            </a:extLst>
          </p:cNvPr>
          <p:cNvSpPr txBox="1"/>
          <p:nvPr/>
        </p:nvSpPr>
        <p:spPr>
          <a:xfrm>
            <a:off x="433338" y="589893"/>
            <a:ext cx="5442312" cy="2268954"/>
          </a:xfrm>
          <a:prstGeom prst="rect">
            <a:avLst/>
          </a:prstGeom>
          <a:noFill/>
        </p:spPr>
        <p:txBody>
          <a:bodyPr wrap="square">
            <a:spAutoFit/>
          </a:bodyPr>
          <a:lstStyle/>
          <a:p>
            <a:pPr>
              <a:lnSpc>
                <a:spcPct val="150000"/>
              </a:lnSpc>
            </a:pPr>
            <a:r>
              <a:rPr lang="en-US" sz="1600" noProof="0" dirty="0">
                <a:latin typeface="Open Sans Light" pitchFamily="2" charset="0"/>
                <a:ea typeface="Open Sans Light" pitchFamily="2" charset="0"/>
                <a:cs typeface="Open Sans Light" pitchFamily="2" charset="0"/>
              </a:rPr>
              <a:t>The Experiments Program is part of the ALBA II upgrade.</a:t>
            </a:r>
            <a:endParaRPr lang="en-US" sz="1600" dirty="0">
              <a:latin typeface="Open Sans Light" pitchFamily="2" charset="0"/>
              <a:ea typeface="Open Sans Light" pitchFamily="2" charset="0"/>
              <a:cs typeface="Open Sans Light" pitchFamily="2" charset="0"/>
            </a:endParaRPr>
          </a:p>
          <a:p>
            <a:pPr>
              <a:lnSpc>
                <a:spcPct val="150000"/>
              </a:lnSpc>
            </a:pPr>
            <a:r>
              <a:rPr lang="en-US" sz="1600" noProof="0" dirty="0">
                <a:latin typeface="Open Sans Light" pitchFamily="2" charset="0"/>
                <a:ea typeface="Open Sans Light" pitchFamily="2" charset="0"/>
                <a:cs typeface="Open Sans Light" pitchFamily="2" charset="0"/>
              </a:rPr>
              <a:t>It is in turn organized in </a:t>
            </a:r>
            <a:r>
              <a:rPr lang="en-US" sz="1600" dirty="0">
                <a:latin typeface="Open Sans Light" pitchFamily="2" charset="0"/>
                <a:ea typeface="Open Sans Light" pitchFamily="2" charset="0"/>
                <a:cs typeface="Open Sans Light" pitchFamily="2" charset="0"/>
              </a:rPr>
              <a:t>27 projects. </a:t>
            </a:r>
          </a:p>
          <a:p>
            <a:pPr>
              <a:lnSpc>
                <a:spcPct val="150000"/>
              </a:lnSpc>
            </a:pPr>
            <a:r>
              <a:rPr lang="en-US" sz="1600" dirty="0">
                <a:latin typeface="Open Sans Light" pitchFamily="2" charset="0"/>
                <a:ea typeface="Open Sans Light" pitchFamily="2" charset="0"/>
                <a:cs typeface="Open Sans Light" pitchFamily="2" charset="0"/>
              </a:rPr>
              <a:t>Three types of project: </a:t>
            </a:r>
          </a:p>
          <a:p>
            <a:pPr marL="285750" indent="-285750">
              <a:lnSpc>
                <a:spcPct val="150000"/>
              </a:lnSpc>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New Beamlines.</a:t>
            </a:r>
          </a:p>
          <a:p>
            <a:pPr marL="285750" indent="-285750">
              <a:lnSpc>
                <a:spcPct val="150000"/>
              </a:lnSpc>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Beamline Upgrades</a:t>
            </a:r>
          </a:p>
          <a:p>
            <a:pPr marL="285750" indent="-285750">
              <a:lnSpc>
                <a:spcPct val="150000"/>
              </a:lnSpc>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Enabling Technology  </a:t>
            </a:r>
            <a:endParaRPr lang="en-US" sz="1600" noProof="0" dirty="0">
              <a:latin typeface="Open Sans Light" pitchFamily="2" charset="0"/>
              <a:ea typeface="Open Sans Light" pitchFamily="2" charset="0"/>
              <a:cs typeface="Open Sans Light" pitchFamily="2" charset="0"/>
            </a:endParaRPr>
          </a:p>
        </p:txBody>
      </p:sp>
      <p:sp>
        <p:nvSpPr>
          <p:cNvPr id="27" name="Rectangle 26">
            <a:extLst>
              <a:ext uri="{FF2B5EF4-FFF2-40B4-BE49-F238E27FC236}">
                <a16:creationId xmlns:a16="http://schemas.microsoft.com/office/drawing/2014/main" id="{B40B069E-F061-29FE-EF93-074962D2E291}"/>
              </a:ext>
            </a:extLst>
          </p:cNvPr>
          <p:cNvSpPr>
            <a:spLocks noGrp="1"/>
          </p:cNvSpPr>
          <p:nvPr/>
        </p:nvSpPr>
        <p:spPr>
          <a:xfrm>
            <a:off x="5303037" y="2312388"/>
            <a:ext cx="1627833" cy="516467"/>
          </a:xfrm>
          <a:prstGeom prst="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200" b="1" noProof="0" dirty="0">
                <a:solidFill>
                  <a:schemeClr val="tx1"/>
                </a:solidFill>
                <a:latin typeface="Open Sans ExtraBold" pitchFamily="2" charset="0"/>
                <a:ea typeface="Open Sans ExtraBold" pitchFamily="2" charset="0"/>
                <a:cs typeface="Open Sans ExtraBold" pitchFamily="2" charset="0"/>
              </a:rPr>
              <a:t>Accelerators</a:t>
            </a:r>
          </a:p>
        </p:txBody>
      </p:sp>
      <p:sp>
        <p:nvSpPr>
          <p:cNvPr id="28" name="Rectangle 27">
            <a:extLst>
              <a:ext uri="{FF2B5EF4-FFF2-40B4-BE49-F238E27FC236}">
                <a16:creationId xmlns:a16="http://schemas.microsoft.com/office/drawing/2014/main" id="{185B6223-C2CB-75D7-4322-01B802E2DBC3}"/>
              </a:ext>
            </a:extLst>
          </p:cNvPr>
          <p:cNvSpPr>
            <a:spLocks noGrp="1"/>
          </p:cNvSpPr>
          <p:nvPr/>
        </p:nvSpPr>
        <p:spPr>
          <a:xfrm>
            <a:off x="7034423" y="2308722"/>
            <a:ext cx="1627833" cy="516467"/>
          </a:xfrm>
          <a:prstGeom prst="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200" b="1" dirty="0">
                <a:solidFill>
                  <a:schemeClr val="tx1"/>
                </a:solidFill>
                <a:latin typeface="Open Sans ExtraBold" pitchFamily="2" charset="0"/>
                <a:ea typeface="Open Sans ExtraBold" pitchFamily="2" charset="0"/>
                <a:cs typeface="Open Sans ExtraBold" pitchFamily="2" charset="0"/>
              </a:rPr>
              <a:t>Infrastructures</a:t>
            </a:r>
            <a:endParaRPr lang="en-US" sz="1200" b="1" noProof="0" dirty="0">
              <a:solidFill>
                <a:schemeClr val="tx1"/>
              </a:solidFill>
              <a:latin typeface="Open Sans ExtraBold" pitchFamily="2" charset="0"/>
              <a:ea typeface="Open Sans ExtraBold" pitchFamily="2" charset="0"/>
              <a:cs typeface="Open Sans ExtraBold" pitchFamily="2" charset="0"/>
            </a:endParaRPr>
          </a:p>
        </p:txBody>
      </p:sp>
      <p:sp>
        <p:nvSpPr>
          <p:cNvPr id="29" name="Rectangle 28">
            <a:extLst>
              <a:ext uri="{FF2B5EF4-FFF2-40B4-BE49-F238E27FC236}">
                <a16:creationId xmlns:a16="http://schemas.microsoft.com/office/drawing/2014/main" id="{6A1A4DB4-1E70-1A0E-0837-133A36AFF9F1}"/>
              </a:ext>
            </a:extLst>
          </p:cNvPr>
          <p:cNvSpPr>
            <a:spLocks noGrp="1"/>
          </p:cNvSpPr>
          <p:nvPr/>
        </p:nvSpPr>
        <p:spPr>
          <a:xfrm>
            <a:off x="8749735" y="2308722"/>
            <a:ext cx="1627833" cy="516467"/>
          </a:xfrm>
          <a:prstGeom prst="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200" b="1" dirty="0">
                <a:solidFill>
                  <a:schemeClr val="tx1"/>
                </a:solidFill>
                <a:latin typeface="Open Sans ExtraBold" pitchFamily="2" charset="0"/>
                <a:ea typeface="Open Sans ExtraBold" pitchFamily="2" charset="0"/>
                <a:cs typeface="Open Sans ExtraBold" pitchFamily="2" charset="0"/>
              </a:rPr>
              <a:t>Computing and Data</a:t>
            </a:r>
            <a:endParaRPr lang="en-US" sz="1200" b="1" noProof="0" dirty="0">
              <a:solidFill>
                <a:schemeClr val="tx1"/>
              </a:solidFill>
              <a:latin typeface="Open Sans ExtraBold" pitchFamily="2" charset="0"/>
              <a:ea typeface="Open Sans ExtraBold" pitchFamily="2" charset="0"/>
              <a:cs typeface="Open Sans ExtraBold" pitchFamily="2" charset="0"/>
            </a:endParaRPr>
          </a:p>
        </p:txBody>
      </p:sp>
      <p:sp>
        <p:nvSpPr>
          <p:cNvPr id="30" name="Rectangle 29">
            <a:extLst>
              <a:ext uri="{FF2B5EF4-FFF2-40B4-BE49-F238E27FC236}">
                <a16:creationId xmlns:a16="http://schemas.microsoft.com/office/drawing/2014/main" id="{4ECE0C64-553B-A130-8C41-C7A69F649C3C}"/>
              </a:ext>
            </a:extLst>
          </p:cNvPr>
          <p:cNvSpPr>
            <a:spLocks noGrp="1"/>
          </p:cNvSpPr>
          <p:nvPr/>
        </p:nvSpPr>
        <p:spPr>
          <a:xfrm>
            <a:off x="10465047" y="2308721"/>
            <a:ext cx="1627833" cy="516467"/>
          </a:xfrm>
          <a:prstGeom prst="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200" b="1" dirty="0">
                <a:solidFill>
                  <a:schemeClr val="tx1"/>
                </a:solidFill>
                <a:latin typeface="Open Sans ExtraBold" pitchFamily="2" charset="0"/>
                <a:ea typeface="Open Sans ExtraBold" pitchFamily="2" charset="0"/>
                <a:cs typeface="Open Sans ExtraBold" pitchFamily="2" charset="0"/>
              </a:rPr>
              <a:t>Implementation</a:t>
            </a:r>
            <a:endParaRPr lang="en-US" sz="1200" b="1" noProof="0" dirty="0">
              <a:solidFill>
                <a:schemeClr val="tx1"/>
              </a:solidFill>
              <a:latin typeface="Open Sans ExtraBold" pitchFamily="2" charset="0"/>
              <a:ea typeface="Open Sans ExtraBold" pitchFamily="2" charset="0"/>
              <a:cs typeface="Open Sans ExtraBold" pitchFamily="2" charset="0"/>
            </a:endParaRPr>
          </a:p>
        </p:txBody>
      </p:sp>
      <p:sp>
        <p:nvSpPr>
          <p:cNvPr id="32" name="Rectangle 31">
            <a:extLst>
              <a:ext uri="{FF2B5EF4-FFF2-40B4-BE49-F238E27FC236}">
                <a16:creationId xmlns:a16="http://schemas.microsoft.com/office/drawing/2014/main" id="{C249696A-D40F-472E-6885-51E354791EEB}"/>
              </a:ext>
            </a:extLst>
          </p:cNvPr>
          <p:cNvSpPr>
            <a:spLocks noGrp="1"/>
          </p:cNvSpPr>
          <p:nvPr/>
        </p:nvSpPr>
        <p:spPr>
          <a:xfrm>
            <a:off x="2692949" y="3790370"/>
            <a:ext cx="1627833" cy="379873"/>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BL33-MSPD2</a:t>
            </a:r>
          </a:p>
        </p:txBody>
      </p:sp>
      <p:sp>
        <p:nvSpPr>
          <p:cNvPr id="34" name="Rectangle 33">
            <a:extLst>
              <a:ext uri="{FF2B5EF4-FFF2-40B4-BE49-F238E27FC236}">
                <a16:creationId xmlns:a16="http://schemas.microsoft.com/office/drawing/2014/main" id="{53C9D248-A811-5A79-F66E-725958C11261}"/>
              </a:ext>
            </a:extLst>
          </p:cNvPr>
          <p:cNvSpPr>
            <a:spLocks noGrp="1"/>
          </p:cNvSpPr>
          <p:nvPr/>
        </p:nvSpPr>
        <p:spPr>
          <a:xfrm>
            <a:off x="2692945" y="5637239"/>
            <a:ext cx="1627833" cy="350032"/>
          </a:xfrm>
          <a:prstGeom prst="rect">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err="1">
                <a:solidFill>
                  <a:schemeClr val="tx1"/>
                </a:solidFill>
                <a:latin typeface="Open Sans ExtraBold" pitchFamily="2" charset="0"/>
                <a:ea typeface="Open Sans ExtraBold" pitchFamily="2" charset="0"/>
                <a:cs typeface="Open Sans ExtraBold" pitchFamily="2" charset="0"/>
              </a:rPr>
              <a:t>BLnn</a:t>
            </a:r>
            <a:r>
              <a:rPr lang="en-US" sz="1600" b="1" noProof="0" dirty="0">
                <a:solidFill>
                  <a:schemeClr val="tx1"/>
                </a:solidFill>
                <a:latin typeface="Open Sans ExtraBold" pitchFamily="2" charset="0"/>
                <a:ea typeface="Open Sans ExtraBold" pitchFamily="2" charset="0"/>
                <a:cs typeface="Open Sans ExtraBold" pitchFamily="2" charset="0"/>
              </a:rPr>
              <a:t>-TXM 2</a:t>
            </a:r>
          </a:p>
        </p:txBody>
      </p:sp>
      <p:sp>
        <p:nvSpPr>
          <p:cNvPr id="37" name="Rectangle 36">
            <a:extLst>
              <a:ext uri="{FF2B5EF4-FFF2-40B4-BE49-F238E27FC236}">
                <a16:creationId xmlns:a16="http://schemas.microsoft.com/office/drawing/2014/main" id="{C83C716A-3FEA-1E90-F6DE-DB9FF7A7A847}"/>
              </a:ext>
            </a:extLst>
          </p:cNvPr>
          <p:cNvSpPr>
            <a:spLocks noGrp="1"/>
          </p:cNvSpPr>
          <p:nvPr/>
        </p:nvSpPr>
        <p:spPr>
          <a:xfrm>
            <a:off x="4551641" y="4760538"/>
            <a:ext cx="1627833" cy="333517"/>
          </a:xfrm>
          <a:prstGeom prst="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600" b="1" noProof="0" dirty="0">
                <a:solidFill>
                  <a:schemeClr val="tx1"/>
                </a:solidFill>
                <a:latin typeface="Open Sans ExtraBold" pitchFamily="2" charset="0"/>
                <a:ea typeface="Open Sans ExtraBold" pitchFamily="2" charset="0"/>
                <a:cs typeface="Open Sans ExtraBold" pitchFamily="2" charset="0"/>
              </a:rPr>
              <a:t>…</a:t>
            </a:r>
          </a:p>
        </p:txBody>
      </p:sp>
      <p:sp>
        <p:nvSpPr>
          <p:cNvPr id="43" name="Rectangle 42">
            <a:extLst>
              <a:ext uri="{FF2B5EF4-FFF2-40B4-BE49-F238E27FC236}">
                <a16:creationId xmlns:a16="http://schemas.microsoft.com/office/drawing/2014/main" id="{23F34508-B3B7-E7C8-EB19-60D2036D171F}"/>
              </a:ext>
            </a:extLst>
          </p:cNvPr>
          <p:cNvSpPr>
            <a:spLocks noGrp="1"/>
          </p:cNvSpPr>
          <p:nvPr/>
        </p:nvSpPr>
        <p:spPr>
          <a:xfrm>
            <a:off x="7034422" y="757424"/>
            <a:ext cx="1627833" cy="516467"/>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200" b="1" dirty="0">
                <a:solidFill>
                  <a:schemeClr val="tx1"/>
                </a:solidFill>
                <a:latin typeface="Open Sans ExtraBold" pitchFamily="2" charset="0"/>
                <a:ea typeface="Open Sans ExtraBold" pitchFamily="2" charset="0"/>
                <a:cs typeface="Open Sans ExtraBold" pitchFamily="2" charset="0"/>
              </a:rPr>
              <a:t>ALBA II board </a:t>
            </a:r>
            <a:endParaRPr lang="en-US" sz="1200" b="1" noProof="0" dirty="0">
              <a:solidFill>
                <a:schemeClr val="tx1"/>
              </a:solidFill>
              <a:latin typeface="Open Sans ExtraBold" pitchFamily="2" charset="0"/>
              <a:ea typeface="Open Sans ExtraBold" pitchFamily="2" charset="0"/>
              <a:cs typeface="Open Sans ExtraBold" pitchFamily="2" charset="0"/>
            </a:endParaRPr>
          </a:p>
        </p:txBody>
      </p:sp>
      <p:cxnSp>
        <p:nvCxnSpPr>
          <p:cNvPr id="44" name="Elbow Connector 12">
            <a:extLst>
              <a:ext uri="{FF2B5EF4-FFF2-40B4-BE49-F238E27FC236}">
                <a16:creationId xmlns:a16="http://schemas.microsoft.com/office/drawing/2014/main" id="{F6560C89-EAD2-E784-2750-06D5F91ABD15}"/>
              </a:ext>
            </a:extLst>
          </p:cNvPr>
          <p:cNvCxnSpPr>
            <a:cxnSpLocks/>
            <a:stCxn id="45" idx="2"/>
            <a:endCxn id="18" idx="0"/>
          </p:cNvCxnSpPr>
          <p:nvPr/>
        </p:nvCxnSpPr>
        <p:spPr>
          <a:xfrm rot="5400000">
            <a:off x="5958614" y="359748"/>
            <a:ext cx="392001" cy="3505943"/>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Diamond 44">
            <a:extLst>
              <a:ext uri="{FF2B5EF4-FFF2-40B4-BE49-F238E27FC236}">
                <a16:creationId xmlns:a16="http://schemas.microsoft.com/office/drawing/2014/main" id="{F51CEA78-C79A-C892-0AE2-C6DED514EDF8}"/>
              </a:ext>
            </a:extLst>
          </p:cNvPr>
          <p:cNvSpPr>
            <a:spLocks noGrp="1"/>
          </p:cNvSpPr>
          <p:nvPr/>
        </p:nvSpPr>
        <p:spPr>
          <a:xfrm>
            <a:off x="7740954" y="1583457"/>
            <a:ext cx="333262" cy="333262"/>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lang="en-US" sz="1600" noProof="0" dirty="0">
              <a:latin typeface="Open Sans Light" pitchFamily="2" charset="0"/>
              <a:ea typeface="Open Sans Light" pitchFamily="2" charset="0"/>
              <a:cs typeface="Open Sans Light" pitchFamily="2" charset="0"/>
            </a:endParaRPr>
          </a:p>
        </p:txBody>
      </p:sp>
      <p:cxnSp>
        <p:nvCxnSpPr>
          <p:cNvPr id="47" name="Elbow Connector 12">
            <a:extLst>
              <a:ext uri="{FF2B5EF4-FFF2-40B4-BE49-F238E27FC236}">
                <a16:creationId xmlns:a16="http://schemas.microsoft.com/office/drawing/2014/main" id="{F4436570-BD63-3DBE-5672-3D2F2A83184F}"/>
              </a:ext>
            </a:extLst>
          </p:cNvPr>
          <p:cNvCxnSpPr>
            <a:cxnSpLocks/>
            <a:stCxn id="45" idx="2"/>
            <a:endCxn id="27" idx="0"/>
          </p:cNvCxnSpPr>
          <p:nvPr/>
        </p:nvCxnSpPr>
        <p:spPr>
          <a:xfrm rot="5400000">
            <a:off x="6814436" y="1219238"/>
            <a:ext cx="395669" cy="1790631"/>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Elbow Connector 12">
            <a:extLst>
              <a:ext uri="{FF2B5EF4-FFF2-40B4-BE49-F238E27FC236}">
                <a16:creationId xmlns:a16="http://schemas.microsoft.com/office/drawing/2014/main" id="{C71FF781-1433-46B0-82BD-DA9E7DFB4A64}"/>
              </a:ext>
            </a:extLst>
          </p:cNvPr>
          <p:cNvCxnSpPr>
            <a:cxnSpLocks/>
            <a:stCxn id="45" idx="2"/>
            <a:endCxn id="28" idx="0"/>
          </p:cNvCxnSpPr>
          <p:nvPr/>
        </p:nvCxnSpPr>
        <p:spPr>
          <a:xfrm rot="5400000">
            <a:off x="7681962" y="2083098"/>
            <a:ext cx="392003" cy="5924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Elbow Connector 12">
            <a:extLst>
              <a:ext uri="{FF2B5EF4-FFF2-40B4-BE49-F238E27FC236}">
                <a16:creationId xmlns:a16="http://schemas.microsoft.com/office/drawing/2014/main" id="{27D8AD86-9F80-8687-D618-012F9E209D47}"/>
              </a:ext>
            </a:extLst>
          </p:cNvPr>
          <p:cNvCxnSpPr>
            <a:cxnSpLocks/>
            <a:stCxn id="45" idx="2"/>
            <a:endCxn id="29" idx="0"/>
          </p:cNvCxnSpPr>
          <p:nvPr/>
        </p:nvCxnSpPr>
        <p:spPr>
          <a:xfrm rot="16200000" flipH="1">
            <a:off x="8539617" y="1284686"/>
            <a:ext cx="392003" cy="165606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Elbow Connector 12">
            <a:extLst>
              <a:ext uri="{FF2B5EF4-FFF2-40B4-BE49-F238E27FC236}">
                <a16:creationId xmlns:a16="http://schemas.microsoft.com/office/drawing/2014/main" id="{440FEB8E-D373-8362-485B-1FE761CEC023}"/>
              </a:ext>
            </a:extLst>
          </p:cNvPr>
          <p:cNvCxnSpPr>
            <a:cxnSpLocks/>
            <a:stCxn id="45" idx="2"/>
            <a:endCxn id="30" idx="0"/>
          </p:cNvCxnSpPr>
          <p:nvPr/>
        </p:nvCxnSpPr>
        <p:spPr>
          <a:xfrm rot="16200000" flipH="1">
            <a:off x="9397273" y="427030"/>
            <a:ext cx="392002" cy="337137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00C0F4A0-8360-6489-7D0D-1133D85A6B25}"/>
              </a:ext>
            </a:extLst>
          </p:cNvPr>
          <p:cNvSpPr>
            <a:spLocks noGrp="1"/>
          </p:cNvSpPr>
          <p:nvPr/>
        </p:nvSpPr>
        <p:spPr>
          <a:xfrm>
            <a:off x="7034422" y="1468590"/>
            <a:ext cx="1627833" cy="516467"/>
          </a:xfrm>
          <a:prstGeom prst="rect">
            <a:avLst/>
          </a:prstGeom>
          <a:solidFill>
            <a:srgbClr val="DD8A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lang="en-US" sz="1200" b="1" dirty="0">
                <a:solidFill>
                  <a:schemeClr val="tx1"/>
                </a:solidFill>
                <a:latin typeface="Open Sans ExtraBold" pitchFamily="2" charset="0"/>
                <a:ea typeface="Open Sans ExtraBold" pitchFamily="2" charset="0"/>
                <a:cs typeface="Open Sans ExtraBold" pitchFamily="2" charset="0"/>
              </a:rPr>
              <a:t>Technical Direction</a:t>
            </a:r>
            <a:endParaRPr lang="en-US" sz="1200" b="1" noProof="0" dirty="0">
              <a:solidFill>
                <a:schemeClr val="tx1"/>
              </a:solidFill>
              <a:latin typeface="Open Sans ExtraBold" pitchFamily="2" charset="0"/>
              <a:ea typeface="Open Sans ExtraBold" pitchFamily="2" charset="0"/>
              <a:cs typeface="Open Sans ExtraBold" pitchFamily="2" charset="0"/>
            </a:endParaRPr>
          </a:p>
        </p:txBody>
      </p:sp>
      <p:cxnSp>
        <p:nvCxnSpPr>
          <p:cNvPr id="60" name="Elbow Connector 43">
            <a:extLst>
              <a:ext uri="{FF2B5EF4-FFF2-40B4-BE49-F238E27FC236}">
                <a16:creationId xmlns:a16="http://schemas.microsoft.com/office/drawing/2014/main" id="{0F208097-1704-2204-A54F-BDD4055C6E55}"/>
              </a:ext>
            </a:extLst>
          </p:cNvPr>
          <p:cNvCxnSpPr>
            <a:cxnSpLocks/>
            <a:stCxn id="43" idx="2"/>
            <a:endCxn id="59" idx="0"/>
          </p:cNvCxnSpPr>
          <p:nvPr/>
        </p:nvCxnSpPr>
        <p:spPr>
          <a:xfrm rot="5400000">
            <a:off x="7750990" y="1371240"/>
            <a:ext cx="194699" cy="12700"/>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46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3CE93-C045-688C-35E6-D6392169F68E}"/>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New beamlines</a:t>
            </a:r>
          </a:p>
        </p:txBody>
      </p:sp>
      <p:sp>
        <p:nvSpPr>
          <p:cNvPr id="2" name="Oval 1">
            <a:extLst>
              <a:ext uri="{FF2B5EF4-FFF2-40B4-BE49-F238E27FC236}">
                <a16:creationId xmlns:a16="http://schemas.microsoft.com/office/drawing/2014/main" id="{B53F2F13-5DDC-5EC1-0622-BE0D25EECE30}"/>
              </a:ext>
            </a:extLst>
          </p:cNvPr>
          <p:cNvSpPr/>
          <p:nvPr/>
        </p:nvSpPr>
        <p:spPr>
          <a:xfrm>
            <a:off x="264482" y="838045"/>
            <a:ext cx="5188143" cy="518814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4" name="Freeform 3">
            <a:extLst>
              <a:ext uri="{FF2B5EF4-FFF2-40B4-BE49-F238E27FC236}">
                <a16:creationId xmlns:a16="http://schemas.microsoft.com/office/drawing/2014/main" id="{B09176AE-983A-7761-EFFE-5EDCDCC5B34F}"/>
              </a:ext>
            </a:extLst>
          </p:cNvPr>
          <p:cNvSpPr/>
          <p:nvPr/>
        </p:nvSpPr>
        <p:spPr>
          <a:xfrm>
            <a:off x="827918" y="4789160"/>
            <a:ext cx="648636" cy="674733"/>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214253 w 753711"/>
              <a:gd name="connsiteY0" fmla="*/ 0 h 1779062"/>
              <a:gd name="connsiteX1" fmla="*/ 306075 w 753711"/>
              <a:gd name="connsiteY1" fmla="*/ 929703 h 1779062"/>
              <a:gd name="connsiteX2" fmla="*/ 0 w 753711"/>
              <a:gd name="connsiteY2" fmla="*/ 1779062 h 1779062"/>
              <a:gd name="connsiteX3" fmla="*/ 202775 w 753711"/>
              <a:gd name="connsiteY3" fmla="*/ 1675761 h 1779062"/>
              <a:gd name="connsiteX4" fmla="*/ 302250 w 753711"/>
              <a:gd name="connsiteY4" fmla="*/ 1637503 h 1779062"/>
              <a:gd name="connsiteX5" fmla="*/ 543283 w 753711"/>
              <a:gd name="connsiteY5" fmla="*/ 1503595 h 1779062"/>
              <a:gd name="connsiteX6" fmla="*/ 688671 w 753711"/>
              <a:gd name="connsiteY6" fmla="*/ 1400295 h 1779062"/>
              <a:gd name="connsiteX7" fmla="*/ 753711 w 753711"/>
              <a:gd name="connsiteY7" fmla="*/ 669538 h 1779062"/>
              <a:gd name="connsiteX8" fmla="*/ 214253 w 753711"/>
              <a:gd name="connsiteY8" fmla="*/ 0 h 1779062"/>
              <a:gd name="connsiteX0" fmla="*/ 214253 w 688671"/>
              <a:gd name="connsiteY0" fmla="*/ 0 h 1779062"/>
              <a:gd name="connsiteX1" fmla="*/ 306075 w 688671"/>
              <a:gd name="connsiteY1" fmla="*/ 929703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14253 w 688671"/>
              <a:gd name="connsiteY0" fmla="*/ 0 h 1779062"/>
              <a:gd name="connsiteX1" fmla="*/ 42085 w 688671"/>
              <a:gd name="connsiteY1" fmla="*/ 535631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33383 w 707801"/>
              <a:gd name="connsiteY0" fmla="*/ 0 h 1675761"/>
              <a:gd name="connsiteX1" fmla="*/ 61215 w 707801"/>
              <a:gd name="connsiteY1" fmla="*/ 535631 h 1675761"/>
              <a:gd name="connsiteX2" fmla="*/ 0 w 707801"/>
              <a:gd name="connsiteY2" fmla="*/ 1247257 h 1675761"/>
              <a:gd name="connsiteX3" fmla="*/ 221905 w 707801"/>
              <a:gd name="connsiteY3" fmla="*/ 1675761 h 1675761"/>
              <a:gd name="connsiteX4" fmla="*/ 321380 w 707801"/>
              <a:gd name="connsiteY4" fmla="*/ 1637503 h 1675761"/>
              <a:gd name="connsiteX5" fmla="*/ 562413 w 707801"/>
              <a:gd name="connsiteY5" fmla="*/ 1503595 h 1675761"/>
              <a:gd name="connsiteX6" fmla="*/ 707801 w 707801"/>
              <a:gd name="connsiteY6" fmla="*/ 1400295 h 1675761"/>
              <a:gd name="connsiteX7" fmla="*/ 290772 w 707801"/>
              <a:gd name="connsiteY7" fmla="*/ 22954 h 1675761"/>
              <a:gd name="connsiteX8" fmla="*/ 233383 w 707801"/>
              <a:gd name="connsiteY8" fmla="*/ 0 h 1675761"/>
              <a:gd name="connsiteX0" fmla="*/ 233383 w 707801"/>
              <a:gd name="connsiteY0" fmla="*/ 0 h 1637503"/>
              <a:gd name="connsiteX1" fmla="*/ 61215 w 707801"/>
              <a:gd name="connsiteY1" fmla="*/ 535631 h 1637503"/>
              <a:gd name="connsiteX2" fmla="*/ 0 w 707801"/>
              <a:gd name="connsiteY2" fmla="*/ 1247257 h 1637503"/>
              <a:gd name="connsiteX3" fmla="*/ 321380 w 707801"/>
              <a:gd name="connsiteY3" fmla="*/ 1637503 h 1637503"/>
              <a:gd name="connsiteX4" fmla="*/ 562413 w 707801"/>
              <a:gd name="connsiteY4" fmla="*/ 1503595 h 1637503"/>
              <a:gd name="connsiteX5" fmla="*/ 707801 w 707801"/>
              <a:gd name="connsiteY5" fmla="*/ 1400295 h 1637503"/>
              <a:gd name="connsiteX6" fmla="*/ 290772 w 707801"/>
              <a:gd name="connsiteY6" fmla="*/ 22954 h 1637503"/>
              <a:gd name="connsiteX7" fmla="*/ 233383 w 707801"/>
              <a:gd name="connsiteY7" fmla="*/ 0 h 1637503"/>
              <a:gd name="connsiteX0" fmla="*/ 233383 w 707801"/>
              <a:gd name="connsiteY0" fmla="*/ 0 h 1503595"/>
              <a:gd name="connsiteX1" fmla="*/ 61215 w 707801"/>
              <a:gd name="connsiteY1" fmla="*/ 535631 h 1503595"/>
              <a:gd name="connsiteX2" fmla="*/ 0 w 707801"/>
              <a:gd name="connsiteY2" fmla="*/ 1247257 h 1503595"/>
              <a:gd name="connsiteX3" fmla="*/ 562413 w 707801"/>
              <a:gd name="connsiteY3" fmla="*/ 1503595 h 1503595"/>
              <a:gd name="connsiteX4" fmla="*/ 707801 w 707801"/>
              <a:gd name="connsiteY4" fmla="*/ 1400295 h 1503595"/>
              <a:gd name="connsiteX5" fmla="*/ 290772 w 707801"/>
              <a:gd name="connsiteY5" fmla="*/ 22954 h 1503595"/>
              <a:gd name="connsiteX6" fmla="*/ 233383 w 707801"/>
              <a:gd name="connsiteY6" fmla="*/ 0 h 1503595"/>
              <a:gd name="connsiteX0" fmla="*/ 233383 w 707801"/>
              <a:gd name="connsiteY0" fmla="*/ 0 h 1400295"/>
              <a:gd name="connsiteX1" fmla="*/ 61215 w 707801"/>
              <a:gd name="connsiteY1" fmla="*/ 535631 h 1400295"/>
              <a:gd name="connsiteX2" fmla="*/ 0 w 707801"/>
              <a:gd name="connsiteY2" fmla="*/ 1247257 h 1400295"/>
              <a:gd name="connsiteX3" fmla="*/ 237208 w 707801"/>
              <a:gd name="connsiteY3" fmla="*/ 1078915 h 1400295"/>
              <a:gd name="connsiteX4" fmla="*/ 707801 w 707801"/>
              <a:gd name="connsiteY4" fmla="*/ 1400295 h 1400295"/>
              <a:gd name="connsiteX5" fmla="*/ 290772 w 707801"/>
              <a:gd name="connsiteY5" fmla="*/ 22954 h 1400295"/>
              <a:gd name="connsiteX6" fmla="*/ 233383 w 707801"/>
              <a:gd name="connsiteY6" fmla="*/ 0 h 1400295"/>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25732 w 290772"/>
              <a:gd name="connsiteY4" fmla="*/ 688670 h 1247257"/>
              <a:gd name="connsiteX5" fmla="*/ 290772 w 290772"/>
              <a:gd name="connsiteY5" fmla="*/ 22954 h 1247257"/>
              <a:gd name="connsiteX6" fmla="*/ 233383 w 290772"/>
              <a:gd name="connsiteY6" fmla="*/ 0 h 1247257"/>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65267 w 290772"/>
              <a:gd name="connsiteY4" fmla="*/ 696322 h 1247257"/>
              <a:gd name="connsiteX5" fmla="*/ 225732 w 290772"/>
              <a:gd name="connsiteY5" fmla="*/ 688670 h 1247257"/>
              <a:gd name="connsiteX6" fmla="*/ 290772 w 290772"/>
              <a:gd name="connsiteY6" fmla="*/ 22954 h 1247257"/>
              <a:gd name="connsiteX7" fmla="*/ 233383 w 29077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25732 w 284422"/>
              <a:gd name="connsiteY5" fmla="*/ 6886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19382 w 284422"/>
              <a:gd name="connsiteY5" fmla="*/ 9045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46217 w 284422"/>
              <a:gd name="connsiteY4" fmla="*/ 912222 h 1247257"/>
              <a:gd name="connsiteX5" fmla="*/ 219382 w 284422"/>
              <a:gd name="connsiteY5" fmla="*/ 904570 h 1247257"/>
              <a:gd name="connsiteX6" fmla="*/ 284422 w 284422"/>
              <a:gd name="connsiteY6" fmla="*/ 10254 h 1247257"/>
              <a:gd name="connsiteX7" fmla="*/ 233383 w 284422"/>
              <a:gd name="connsiteY7" fmla="*/ 0 h 1247257"/>
              <a:gd name="connsiteX0" fmla="*/ 0 w 505064"/>
              <a:gd name="connsiteY0" fmla="*/ 0 h 1602857"/>
              <a:gd name="connsiteX1" fmla="*/ 281857 w 505064"/>
              <a:gd name="connsiteY1" fmla="*/ 891231 h 1602857"/>
              <a:gd name="connsiteX2" fmla="*/ 220642 w 505064"/>
              <a:gd name="connsiteY2" fmla="*/ 1602857 h 1602857"/>
              <a:gd name="connsiteX3" fmla="*/ 457850 w 505064"/>
              <a:gd name="connsiteY3" fmla="*/ 1434515 h 1602857"/>
              <a:gd name="connsiteX4" fmla="*/ 466859 w 505064"/>
              <a:gd name="connsiteY4" fmla="*/ 1267822 h 1602857"/>
              <a:gd name="connsiteX5" fmla="*/ 440024 w 505064"/>
              <a:gd name="connsiteY5" fmla="*/ 1260170 h 1602857"/>
              <a:gd name="connsiteX6" fmla="*/ 505064 w 505064"/>
              <a:gd name="connsiteY6" fmla="*/ 365854 h 1602857"/>
              <a:gd name="connsiteX7" fmla="*/ 0 w 505064"/>
              <a:gd name="connsiteY7" fmla="*/ 0 h 1602857"/>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440024 w 466859"/>
              <a:gd name="connsiteY5" fmla="*/ 1300716 h 1643403"/>
              <a:gd name="connsiteX6" fmla="*/ 117714 w 466859"/>
              <a:gd name="connsiteY6" fmla="*/ 0 h 1643403"/>
              <a:gd name="connsiteX7" fmla="*/ 0 w 466859"/>
              <a:gd name="connsiteY7" fmla="*/ 40546 h 1643403"/>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271749 w 466859"/>
              <a:gd name="connsiteY5" fmla="*/ 341866 h 1643403"/>
              <a:gd name="connsiteX6" fmla="*/ 117714 w 466859"/>
              <a:gd name="connsiteY6" fmla="*/ 0 h 1643403"/>
              <a:gd name="connsiteX7" fmla="*/ 0 w 466859"/>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457850 w 647834"/>
              <a:gd name="connsiteY3" fmla="*/ 1475061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594375 w 647834"/>
              <a:gd name="connsiteY3" fmla="*/ 544786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931777"/>
              <a:gd name="connsiteX1" fmla="*/ 281857 w 647834"/>
              <a:gd name="connsiteY1" fmla="*/ 931777 h 931777"/>
              <a:gd name="connsiteX2" fmla="*/ 506392 w 647834"/>
              <a:gd name="connsiteY2" fmla="*/ 789328 h 931777"/>
              <a:gd name="connsiteX3" fmla="*/ 594375 w 647834"/>
              <a:gd name="connsiteY3" fmla="*/ 544786 h 931777"/>
              <a:gd name="connsiteX4" fmla="*/ 647834 w 647834"/>
              <a:gd name="connsiteY4" fmla="*/ 206643 h 931777"/>
              <a:gd name="connsiteX5" fmla="*/ 271749 w 647834"/>
              <a:gd name="connsiteY5" fmla="*/ 341866 h 931777"/>
              <a:gd name="connsiteX6" fmla="*/ 117714 w 647834"/>
              <a:gd name="connsiteY6" fmla="*/ 0 h 931777"/>
              <a:gd name="connsiteX7" fmla="*/ 0 w 647834"/>
              <a:gd name="connsiteY7" fmla="*/ 40546 h 931777"/>
              <a:gd name="connsiteX0" fmla="*/ 0 w 647834"/>
              <a:gd name="connsiteY0" fmla="*/ 40546 h 871452"/>
              <a:gd name="connsiteX1" fmla="*/ 294557 w 647834"/>
              <a:gd name="connsiteY1" fmla="*/ 871452 h 871452"/>
              <a:gd name="connsiteX2" fmla="*/ 506392 w 647834"/>
              <a:gd name="connsiteY2" fmla="*/ 7893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47834"/>
              <a:gd name="connsiteY0" fmla="*/ 40546 h 871452"/>
              <a:gd name="connsiteX1" fmla="*/ 294557 w 647834"/>
              <a:gd name="connsiteY1" fmla="*/ 871452 h 871452"/>
              <a:gd name="connsiteX2" fmla="*/ 528617 w 647834"/>
              <a:gd name="connsiteY2" fmla="*/ 8020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35134"/>
              <a:gd name="connsiteY0" fmla="*/ 40546 h 871452"/>
              <a:gd name="connsiteX1" fmla="*/ 294557 w 635134"/>
              <a:gd name="connsiteY1" fmla="*/ 871452 h 871452"/>
              <a:gd name="connsiteX2" fmla="*/ 528617 w 635134"/>
              <a:gd name="connsiteY2" fmla="*/ 802028 h 871452"/>
              <a:gd name="connsiteX3" fmla="*/ 594375 w 635134"/>
              <a:gd name="connsiteY3" fmla="*/ 544786 h 871452"/>
              <a:gd name="connsiteX4" fmla="*/ 635134 w 635134"/>
              <a:gd name="connsiteY4" fmla="*/ 200293 h 871452"/>
              <a:gd name="connsiteX5" fmla="*/ 271749 w 635134"/>
              <a:gd name="connsiteY5" fmla="*/ 341866 h 871452"/>
              <a:gd name="connsiteX6" fmla="*/ 117714 w 635134"/>
              <a:gd name="connsiteY6" fmla="*/ 0 h 871452"/>
              <a:gd name="connsiteX7" fmla="*/ 0 w 635134"/>
              <a:gd name="connsiteY7" fmla="*/ 40546 h 871452"/>
              <a:gd name="connsiteX0" fmla="*/ 0 w 635134"/>
              <a:gd name="connsiteY0" fmla="*/ 97696 h 928602"/>
              <a:gd name="connsiteX1" fmla="*/ 294557 w 635134"/>
              <a:gd name="connsiteY1" fmla="*/ 928602 h 928602"/>
              <a:gd name="connsiteX2" fmla="*/ 528617 w 635134"/>
              <a:gd name="connsiteY2" fmla="*/ 859178 h 928602"/>
              <a:gd name="connsiteX3" fmla="*/ 594375 w 635134"/>
              <a:gd name="connsiteY3" fmla="*/ 601936 h 928602"/>
              <a:gd name="connsiteX4" fmla="*/ 635134 w 635134"/>
              <a:gd name="connsiteY4" fmla="*/ 257443 h 928602"/>
              <a:gd name="connsiteX5" fmla="*/ 271749 w 635134"/>
              <a:gd name="connsiteY5" fmla="*/ 399016 h 928602"/>
              <a:gd name="connsiteX6" fmla="*/ 101839 w 635134"/>
              <a:gd name="connsiteY6" fmla="*/ 0 h 928602"/>
              <a:gd name="connsiteX7" fmla="*/ 0 w 635134"/>
              <a:gd name="connsiteY7" fmla="*/ 97696 h 928602"/>
              <a:gd name="connsiteX0" fmla="*/ 0 w 622434"/>
              <a:gd name="connsiteY0" fmla="*/ 81821 h 928602"/>
              <a:gd name="connsiteX1" fmla="*/ 281857 w 622434"/>
              <a:gd name="connsiteY1" fmla="*/ 928602 h 928602"/>
              <a:gd name="connsiteX2" fmla="*/ 515917 w 622434"/>
              <a:gd name="connsiteY2" fmla="*/ 859178 h 928602"/>
              <a:gd name="connsiteX3" fmla="*/ 581675 w 622434"/>
              <a:gd name="connsiteY3" fmla="*/ 601936 h 928602"/>
              <a:gd name="connsiteX4" fmla="*/ 622434 w 622434"/>
              <a:gd name="connsiteY4" fmla="*/ 257443 h 928602"/>
              <a:gd name="connsiteX5" fmla="*/ 259049 w 622434"/>
              <a:gd name="connsiteY5" fmla="*/ 399016 h 928602"/>
              <a:gd name="connsiteX6" fmla="*/ 89139 w 622434"/>
              <a:gd name="connsiteY6" fmla="*/ 0 h 928602"/>
              <a:gd name="connsiteX7" fmla="*/ 0 w 622434"/>
              <a:gd name="connsiteY7" fmla="*/ 81821 h 928602"/>
              <a:gd name="connsiteX0" fmla="*/ 0 w 622434"/>
              <a:gd name="connsiteY0" fmla="*/ 81821 h 928602"/>
              <a:gd name="connsiteX1" fmla="*/ 281857 w 622434"/>
              <a:gd name="connsiteY1" fmla="*/ 928602 h 928602"/>
              <a:gd name="connsiteX2" fmla="*/ 515917 w 622434"/>
              <a:gd name="connsiteY2" fmla="*/ 859178 h 928602"/>
              <a:gd name="connsiteX3" fmla="*/ 581675 w 622434"/>
              <a:gd name="connsiteY3" fmla="*/ 601936 h 928602"/>
              <a:gd name="connsiteX4" fmla="*/ 622434 w 622434"/>
              <a:gd name="connsiteY4" fmla="*/ 257443 h 928602"/>
              <a:gd name="connsiteX5" fmla="*/ 309849 w 622434"/>
              <a:gd name="connsiteY5" fmla="*/ 173591 h 928602"/>
              <a:gd name="connsiteX6" fmla="*/ 89139 w 622434"/>
              <a:gd name="connsiteY6" fmla="*/ 0 h 928602"/>
              <a:gd name="connsiteX7" fmla="*/ 0 w 622434"/>
              <a:gd name="connsiteY7" fmla="*/ 81821 h 928602"/>
              <a:gd name="connsiteX0" fmla="*/ 0 w 790709"/>
              <a:gd name="connsiteY0" fmla="*/ 81821 h 928602"/>
              <a:gd name="connsiteX1" fmla="*/ 281857 w 790709"/>
              <a:gd name="connsiteY1" fmla="*/ 928602 h 928602"/>
              <a:gd name="connsiteX2" fmla="*/ 515917 w 790709"/>
              <a:gd name="connsiteY2" fmla="*/ 859178 h 928602"/>
              <a:gd name="connsiteX3" fmla="*/ 581675 w 790709"/>
              <a:gd name="connsiteY3" fmla="*/ 601936 h 928602"/>
              <a:gd name="connsiteX4" fmla="*/ 790709 w 790709"/>
              <a:gd name="connsiteY4" fmla="*/ 486043 h 928602"/>
              <a:gd name="connsiteX5" fmla="*/ 309849 w 790709"/>
              <a:gd name="connsiteY5" fmla="*/ 173591 h 928602"/>
              <a:gd name="connsiteX6" fmla="*/ 89139 w 790709"/>
              <a:gd name="connsiteY6" fmla="*/ 0 h 928602"/>
              <a:gd name="connsiteX7" fmla="*/ 0 w 790709"/>
              <a:gd name="connsiteY7" fmla="*/ 81821 h 928602"/>
              <a:gd name="connsiteX0" fmla="*/ 0 w 790709"/>
              <a:gd name="connsiteY0" fmla="*/ 81821 h 928602"/>
              <a:gd name="connsiteX1" fmla="*/ 281857 w 790709"/>
              <a:gd name="connsiteY1" fmla="*/ 928602 h 928602"/>
              <a:gd name="connsiteX2" fmla="*/ 515917 w 790709"/>
              <a:gd name="connsiteY2" fmla="*/ 859178 h 928602"/>
              <a:gd name="connsiteX3" fmla="*/ 581675 w 790709"/>
              <a:gd name="connsiteY3" fmla="*/ 601936 h 928602"/>
              <a:gd name="connsiteX4" fmla="*/ 790709 w 790709"/>
              <a:gd name="connsiteY4" fmla="*/ 486043 h 928602"/>
              <a:gd name="connsiteX5" fmla="*/ 402203 w 790709"/>
              <a:gd name="connsiteY5" fmla="*/ 188827 h 928602"/>
              <a:gd name="connsiteX6" fmla="*/ 309849 w 790709"/>
              <a:gd name="connsiteY6" fmla="*/ 173591 h 928602"/>
              <a:gd name="connsiteX7" fmla="*/ 89139 w 790709"/>
              <a:gd name="connsiteY7" fmla="*/ 0 h 928602"/>
              <a:gd name="connsiteX8" fmla="*/ 0 w 790709"/>
              <a:gd name="connsiteY8" fmla="*/ 81821 h 928602"/>
              <a:gd name="connsiteX0" fmla="*/ 0 w 790709"/>
              <a:gd name="connsiteY0" fmla="*/ 81821 h 928602"/>
              <a:gd name="connsiteX1" fmla="*/ 294253 w 790709"/>
              <a:gd name="connsiteY1" fmla="*/ 334877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9328 w 790709"/>
              <a:gd name="connsiteY1" fmla="*/ 353927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2978 w 790709"/>
              <a:gd name="connsiteY1" fmla="*/ 363452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2978 w 790709"/>
              <a:gd name="connsiteY1" fmla="*/ 363452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811192"/>
              <a:gd name="connsiteY0" fmla="*/ 81821 h 928602"/>
              <a:gd name="connsiteX1" fmla="*/ 252978 w 811192"/>
              <a:gd name="connsiteY1" fmla="*/ 363452 h 928602"/>
              <a:gd name="connsiteX2" fmla="*/ 281857 w 811192"/>
              <a:gd name="connsiteY2" fmla="*/ 928602 h 928602"/>
              <a:gd name="connsiteX3" fmla="*/ 811192 w 811192"/>
              <a:gd name="connsiteY3" fmla="*/ 827428 h 928602"/>
              <a:gd name="connsiteX4" fmla="*/ 581675 w 811192"/>
              <a:gd name="connsiteY4" fmla="*/ 601936 h 928602"/>
              <a:gd name="connsiteX5" fmla="*/ 790709 w 811192"/>
              <a:gd name="connsiteY5" fmla="*/ 486043 h 928602"/>
              <a:gd name="connsiteX6" fmla="*/ 402203 w 811192"/>
              <a:gd name="connsiteY6" fmla="*/ 188827 h 928602"/>
              <a:gd name="connsiteX7" fmla="*/ 309849 w 811192"/>
              <a:gd name="connsiteY7" fmla="*/ 173591 h 928602"/>
              <a:gd name="connsiteX8" fmla="*/ 89139 w 811192"/>
              <a:gd name="connsiteY8" fmla="*/ 0 h 928602"/>
              <a:gd name="connsiteX9" fmla="*/ 0 w 811192"/>
              <a:gd name="connsiteY9" fmla="*/ 81821 h 928602"/>
              <a:gd name="connsiteX0" fmla="*/ 0 w 811192"/>
              <a:gd name="connsiteY0" fmla="*/ 81821 h 928602"/>
              <a:gd name="connsiteX1" fmla="*/ 252978 w 811192"/>
              <a:gd name="connsiteY1" fmla="*/ 363452 h 928602"/>
              <a:gd name="connsiteX2" fmla="*/ 281857 w 811192"/>
              <a:gd name="connsiteY2" fmla="*/ 928602 h 928602"/>
              <a:gd name="connsiteX3" fmla="*/ 811192 w 811192"/>
              <a:gd name="connsiteY3" fmla="*/ 827428 h 928602"/>
              <a:gd name="connsiteX4" fmla="*/ 790709 w 811192"/>
              <a:gd name="connsiteY4" fmla="*/ 486043 h 928602"/>
              <a:gd name="connsiteX5" fmla="*/ 402203 w 811192"/>
              <a:gd name="connsiteY5" fmla="*/ 188827 h 928602"/>
              <a:gd name="connsiteX6" fmla="*/ 309849 w 811192"/>
              <a:gd name="connsiteY6" fmla="*/ 173591 h 928602"/>
              <a:gd name="connsiteX7" fmla="*/ 89139 w 811192"/>
              <a:gd name="connsiteY7" fmla="*/ 0 h 928602"/>
              <a:gd name="connsiteX8" fmla="*/ 0 w 811192"/>
              <a:gd name="connsiteY8" fmla="*/ 81821 h 928602"/>
              <a:gd name="connsiteX0" fmla="*/ 0 w 811192"/>
              <a:gd name="connsiteY0" fmla="*/ 81821 h 827428"/>
              <a:gd name="connsiteX1" fmla="*/ 252978 w 811192"/>
              <a:gd name="connsiteY1" fmla="*/ 363452 h 827428"/>
              <a:gd name="connsiteX2" fmla="*/ 246932 w 811192"/>
              <a:gd name="connsiteY2" fmla="*/ 392027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11192"/>
              <a:gd name="connsiteY0" fmla="*/ 81821 h 827428"/>
              <a:gd name="connsiteX1" fmla="*/ 281553 w 811192"/>
              <a:gd name="connsiteY1" fmla="*/ 360277 h 827428"/>
              <a:gd name="connsiteX2" fmla="*/ 246932 w 811192"/>
              <a:gd name="connsiteY2" fmla="*/ 392027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11192"/>
              <a:gd name="connsiteY0" fmla="*/ 81821 h 827428"/>
              <a:gd name="connsiteX1" fmla="*/ 281553 w 811192"/>
              <a:gd name="connsiteY1" fmla="*/ 360277 h 827428"/>
              <a:gd name="connsiteX2" fmla="*/ 262807 w 811192"/>
              <a:gd name="connsiteY2" fmla="*/ 388852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08017"/>
              <a:gd name="connsiteY0" fmla="*/ 81821 h 922678"/>
              <a:gd name="connsiteX1" fmla="*/ 281553 w 808017"/>
              <a:gd name="connsiteY1" fmla="*/ 360277 h 922678"/>
              <a:gd name="connsiteX2" fmla="*/ 262807 w 808017"/>
              <a:gd name="connsiteY2" fmla="*/ 388852 h 922678"/>
              <a:gd name="connsiteX3" fmla="*/ 808017 w 808017"/>
              <a:gd name="connsiteY3" fmla="*/ 922678 h 922678"/>
              <a:gd name="connsiteX4" fmla="*/ 790709 w 808017"/>
              <a:gd name="connsiteY4" fmla="*/ 486043 h 922678"/>
              <a:gd name="connsiteX5" fmla="*/ 402203 w 808017"/>
              <a:gd name="connsiteY5" fmla="*/ 188827 h 922678"/>
              <a:gd name="connsiteX6" fmla="*/ 309849 w 808017"/>
              <a:gd name="connsiteY6" fmla="*/ 173591 h 922678"/>
              <a:gd name="connsiteX7" fmla="*/ 89139 w 808017"/>
              <a:gd name="connsiteY7" fmla="*/ 0 h 922678"/>
              <a:gd name="connsiteX8" fmla="*/ 0 w 808017"/>
              <a:gd name="connsiteY8" fmla="*/ 81821 h 922678"/>
              <a:gd name="connsiteX0" fmla="*/ 0 w 865167"/>
              <a:gd name="connsiteY0" fmla="*/ 0 h 936107"/>
              <a:gd name="connsiteX1" fmla="*/ 338703 w 865167"/>
              <a:gd name="connsiteY1" fmla="*/ 373706 h 936107"/>
              <a:gd name="connsiteX2" fmla="*/ 319957 w 865167"/>
              <a:gd name="connsiteY2" fmla="*/ 402281 h 936107"/>
              <a:gd name="connsiteX3" fmla="*/ 865167 w 865167"/>
              <a:gd name="connsiteY3" fmla="*/ 936107 h 936107"/>
              <a:gd name="connsiteX4" fmla="*/ 847859 w 865167"/>
              <a:gd name="connsiteY4" fmla="*/ 499472 h 936107"/>
              <a:gd name="connsiteX5" fmla="*/ 459353 w 865167"/>
              <a:gd name="connsiteY5" fmla="*/ 202256 h 936107"/>
              <a:gd name="connsiteX6" fmla="*/ 366999 w 865167"/>
              <a:gd name="connsiteY6" fmla="*/ 187020 h 936107"/>
              <a:gd name="connsiteX7" fmla="*/ 146289 w 865167"/>
              <a:gd name="connsiteY7" fmla="*/ 13429 h 936107"/>
              <a:gd name="connsiteX8" fmla="*/ 0 w 865167"/>
              <a:gd name="connsiteY8" fmla="*/ 0 h 936107"/>
              <a:gd name="connsiteX0" fmla="*/ 0 w 865167"/>
              <a:gd name="connsiteY0" fmla="*/ 11971 h 948078"/>
              <a:gd name="connsiteX1" fmla="*/ 338703 w 865167"/>
              <a:gd name="connsiteY1" fmla="*/ 385677 h 948078"/>
              <a:gd name="connsiteX2" fmla="*/ 319957 w 865167"/>
              <a:gd name="connsiteY2" fmla="*/ 414252 h 948078"/>
              <a:gd name="connsiteX3" fmla="*/ 865167 w 865167"/>
              <a:gd name="connsiteY3" fmla="*/ 948078 h 948078"/>
              <a:gd name="connsiteX4" fmla="*/ 847859 w 865167"/>
              <a:gd name="connsiteY4" fmla="*/ 511443 h 948078"/>
              <a:gd name="connsiteX5" fmla="*/ 459353 w 865167"/>
              <a:gd name="connsiteY5" fmla="*/ 214227 h 948078"/>
              <a:gd name="connsiteX6" fmla="*/ 366999 w 865167"/>
              <a:gd name="connsiteY6" fmla="*/ 198991 h 948078"/>
              <a:gd name="connsiteX7" fmla="*/ 19289 w 865167"/>
              <a:gd name="connsiteY7" fmla="*/ 0 h 948078"/>
              <a:gd name="connsiteX8" fmla="*/ 0 w 865167"/>
              <a:gd name="connsiteY8" fmla="*/ 11971 h 948078"/>
              <a:gd name="connsiteX0" fmla="*/ 0 w 865167"/>
              <a:gd name="connsiteY0" fmla="*/ 11971 h 1103227"/>
              <a:gd name="connsiteX1" fmla="*/ 472053 w 865167"/>
              <a:gd name="connsiteY1" fmla="*/ 1103227 h 1103227"/>
              <a:gd name="connsiteX2" fmla="*/ 319957 w 865167"/>
              <a:gd name="connsiteY2" fmla="*/ 414252 h 1103227"/>
              <a:gd name="connsiteX3" fmla="*/ 865167 w 865167"/>
              <a:gd name="connsiteY3" fmla="*/ 948078 h 1103227"/>
              <a:gd name="connsiteX4" fmla="*/ 847859 w 865167"/>
              <a:gd name="connsiteY4" fmla="*/ 511443 h 1103227"/>
              <a:gd name="connsiteX5" fmla="*/ 459353 w 865167"/>
              <a:gd name="connsiteY5" fmla="*/ 214227 h 1103227"/>
              <a:gd name="connsiteX6" fmla="*/ 366999 w 865167"/>
              <a:gd name="connsiteY6" fmla="*/ 198991 h 1103227"/>
              <a:gd name="connsiteX7" fmla="*/ 19289 w 865167"/>
              <a:gd name="connsiteY7" fmla="*/ 0 h 1103227"/>
              <a:gd name="connsiteX8" fmla="*/ 0 w 865167"/>
              <a:gd name="connsiteY8" fmla="*/ 11971 h 1103227"/>
              <a:gd name="connsiteX0" fmla="*/ 0 w 865167"/>
              <a:gd name="connsiteY0" fmla="*/ 11971 h 1103227"/>
              <a:gd name="connsiteX1" fmla="*/ 472053 w 865167"/>
              <a:gd name="connsiteY1" fmla="*/ 1103227 h 1103227"/>
              <a:gd name="connsiteX2" fmla="*/ 865167 w 865167"/>
              <a:gd name="connsiteY2" fmla="*/ 948078 h 1103227"/>
              <a:gd name="connsiteX3" fmla="*/ 847859 w 865167"/>
              <a:gd name="connsiteY3" fmla="*/ 511443 h 1103227"/>
              <a:gd name="connsiteX4" fmla="*/ 459353 w 865167"/>
              <a:gd name="connsiteY4" fmla="*/ 214227 h 1103227"/>
              <a:gd name="connsiteX5" fmla="*/ 366999 w 865167"/>
              <a:gd name="connsiteY5" fmla="*/ 198991 h 1103227"/>
              <a:gd name="connsiteX6" fmla="*/ 19289 w 865167"/>
              <a:gd name="connsiteY6" fmla="*/ 0 h 1103227"/>
              <a:gd name="connsiteX7" fmla="*/ 0 w 865167"/>
              <a:gd name="connsiteY7" fmla="*/ 11971 h 1103227"/>
              <a:gd name="connsiteX0" fmla="*/ 0 w 847859"/>
              <a:gd name="connsiteY0" fmla="*/ 11971 h 1103227"/>
              <a:gd name="connsiteX1" fmla="*/ 472053 w 847859"/>
              <a:gd name="connsiteY1" fmla="*/ 1103227 h 1103227"/>
              <a:gd name="connsiteX2" fmla="*/ 827067 w 847859"/>
              <a:gd name="connsiteY2" fmla="*/ 967128 h 1103227"/>
              <a:gd name="connsiteX3" fmla="*/ 847859 w 847859"/>
              <a:gd name="connsiteY3" fmla="*/ 511443 h 1103227"/>
              <a:gd name="connsiteX4" fmla="*/ 459353 w 847859"/>
              <a:gd name="connsiteY4" fmla="*/ 214227 h 1103227"/>
              <a:gd name="connsiteX5" fmla="*/ 366999 w 847859"/>
              <a:gd name="connsiteY5" fmla="*/ 198991 h 1103227"/>
              <a:gd name="connsiteX6" fmla="*/ 19289 w 847859"/>
              <a:gd name="connsiteY6" fmla="*/ 0 h 1103227"/>
              <a:gd name="connsiteX7" fmla="*/ 0 w 847859"/>
              <a:gd name="connsiteY7" fmla="*/ 11971 h 1103227"/>
              <a:gd name="connsiteX0" fmla="*/ 0 w 828809"/>
              <a:gd name="connsiteY0" fmla="*/ 11971 h 1103227"/>
              <a:gd name="connsiteX1" fmla="*/ 472053 w 828809"/>
              <a:gd name="connsiteY1" fmla="*/ 1103227 h 1103227"/>
              <a:gd name="connsiteX2" fmla="*/ 827067 w 828809"/>
              <a:gd name="connsiteY2" fmla="*/ 967128 h 1103227"/>
              <a:gd name="connsiteX3" fmla="*/ 828809 w 828809"/>
              <a:gd name="connsiteY3" fmla="*/ 749568 h 1103227"/>
              <a:gd name="connsiteX4" fmla="*/ 459353 w 828809"/>
              <a:gd name="connsiteY4" fmla="*/ 214227 h 1103227"/>
              <a:gd name="connsiteX5" fmla="*/ 366999 w 828809"/>
              <a:gd name="connsiteY5" fmla="*/ 198991 h 1103227"/>
              <a:gd name="connsiteX6" fmla="*/ 19289 w 828809"/>
              <a:gd name="connsiteY6" fmla="*/ 0 h 1103227"/>
              <a:gd name="connsiteX7" fmla="*/ 0 w 828809"/>
              <a:gd name="connsiteY7" fmla="*/ 11971 h 1103227"/>
              <a:gd name="connsiteX0" fmla="*/ 0 w 828809"/>
              <a:gd name="connsiteY0" fmla="*/ 11971 h 1103227"/>
              <a:gd name="connsiteX1" fmla="*/ 472053 w 828809"/>
              <a:gd name="connsiteY1" fmla="*/ 1103227 h 1103227"/>
              <a:gd name="connsiteX2" fmla="*/ 827067 w 828809"/>
              <a:gd name="connsiteY2" fmla="*/ 967128 h 1103227"/>
              <a:gd name="connsiteX3" fmla="*/ 828809 w 828809"/>
              <a:gd name="connsiteY3" fmla="*/ 749568 h 1103227"/>
              <a:gd name="connsiteX4" fmla="*/ 366999 w 828809"/>
              <a:gd name="connsiteY4" fmla="*/ 198991 h 1103227"/>
              <a:gd name="connsiteX5" fmla="*/ 19289 w 828809"/>
              <a:gd name="connsiteY5" fmla="*/ 0 h 1103227"/>
              <a:gd name="connsiteX6" fmla="*/ 0 w 828809"/>
              <a:gd name="connsiteY6" fmla="*/ 11971 h 1103227"/>
              <a:gd name="connsiteX0" fmla="*/ 0 w 828809"/>
              <a:gd name="connsiteY0" fmla="*/ 11971 h 1103227"/>
              <a:gd name="connsiteX1" fmla="*/ 472053 w 828809"/>
              <a:gd name="connsiteY1" fmla="*/ 1103227 h 1103227"/>
              <a:gd name="connsiteX2" fmla="*/ 827067 w 828809"/>
              <a:gd name="connsiteY2" fmla="*/ 967128 h 1103227"/>
              <a:gd name="connsiteX3" fmla="*/ 828809 w 828809"/>
              <a:gd name="connsiteY3" fmla="*/ 749568 h 1103227"/>
              <a:gd name="connsiteX4" fmla="*/ 309849 w 828809"/>
              <a:gd name="connsiteY4" fmla="*/ 275191 h 1103227"/>
              <a:gd name="connsiteX5" fmla="*/ 19289 w 828809"/>
              <a:gd name="connsiteY5" fmla="*/ 0 h 1103227"/>
              <a:gd name="connsiteX6" fmla="*/ 0 w 828809"/>
              <a:gd name="connsiteY6" fmla="*/ 11971 h 1103227"/>
              <a:gd name="connsiteX0" fmla="*/ 0 w 841509"/>
              <a:gd name="connsiteY0" fmla="*/ 11971 h 1103227"/>
              <a:gd name="connsiteX1" fmla="*/ 472053 w 841509"/>
              <a:gd name="connsiteY1" fmla="*/ 1103227 h 1103227"/>
              <a:gd name="connsiteX2" fmla="*/ 827067 w 841509"/>
              <a:gd name="connsiteY2" fmla="*/ 967128 h 1103227"/>
              <a:gd name="connsiteX3" fmla="*/ 841509 w 841509"/>
              <a:gd name="connsiteY3" fmla="*/ 835293 h 1103227"/>
              <a:gd name="connsiteX4" fmla="*/ 309849 w 841509"/>
              <a:gd name="connsiteY4" fmla="*/ 275191 h 1103227"/>
              <a:gd name="connsiteX5" fmla="*/ 19289 w 841509"/>
              <a:gd name="connsiteY5" fmla="*/ 0 h 1103227"/>
              <a:gd name="connsiteX6" fmla="*/ 0 w 841509"/>
              <a:gd name="connsiteY6" fmla="*/ 11971 h 1103227"/>
              <a:gd name="connsiteX0" fmla="*/ 0 w 841509"/>
              <a:gd name="connsiteY0" fmla="*/ 11971 h 1103227"/>
              <a:gd name="connsiteX1" fmla="*/ 472053 w 841509"/>
              <a:gd name="connsiteY1" fmla="*/ 1103227 h 1103227"/>
              <a:gd name="connsiteX2" fmla="*/ 827067 w 841509"/>
              <a:gd name="connsiteY2" fmla="*/ 967128 h 1103227"/>
              <a:gd name="connsiteX3" fmla="*/ 841509 w 841509"/>
              <a:gd name="connsiteY3" fmla="*/ 835293 h 1103227"/>
              <a:gd name="connsiteX4" fmla="*/ 291078 w 841509"/>
              <a:gd name="connsiteY4" fmla="*/ 299953 h 1103227"/>
              <a:gd name="connsiteX5" fmla="*/ 309849 w 841509"/>
              <a:gd name="connsiteY5" fmla="*/ 275191 h 1103227"/>
              <a:gd name="connsiteX6" fmla="*/ 19289 w 841509"/>
              <a:gd name="connsiteY6" fmla="*/ 0 h 1103227"/>
              <a:gd name="connsiteX7" fmla="*/ 0 w 841509"/>
              <a:gd name="connsiteY7" fmla="*/ 11971 h 1103227"/>
              <a:gd name="connsiteX0" fmla="*/ 0 w 841509"/>
              <a:gd name="connsiteY0" fmla="*/ 11971 h 1103227"/>
              <a:gd name="connsiteX1" fmla="*/ 472053 w 841509"/>
              <a:gd name="connsiteY1" fmla="*/ 1103227 h 1103227"/>
              <a:gd name="connsiteX2" fmla="*/ 827067 w 841509"/>
              <a:gd name="connsiteY2" fmla="*/ 967128 h 1103227"/>
              <a:gd name="connsiteX3" fmla="*/ 841509 w 841509"/>
              <a:gd name="connsiteY3" fmla="*/ 835293 h 1103227"/>
              <a:gd name="connsiteX4" fmla="*/ 291078 w 841509"/>
              <a:gd name="connsiteY4" fmla="*/ 299953 h 1103227"/>
              <a:gd name="connsiteX5" fmla="*/ 309849 w 841509"/>
              <a:gd name="connsiteY5" fmla="*/ 275191 h 1103227"/>
              <a:gd name="connsiteX6" fmla="*/ 19289 w 841509"/>
              <a:gd name="connsiteY6" fmla="*/ 0 h 1103227"/>
              <a:gd name="connsiteX7" fmla="*/ 0 w 841509"/>
              <a:gd name="connsiteY7" fmla="*/ 11971 h 1103227"/>
              <a:gd name="connsiteX0" fmla="*/ 0 w 831984"/>
              <a:gd name="connsiteY0" fmla="*/ 11971 h 1103227"/>
              <a:gd name="connsiteX1" fmla="*/ 472053 w 831984"/>
              <a:gd name="connsiteY1" fmla="*/ 1103227 h 1103227"/>
              <a:gd name="connsiteX2" fmla="*/ 827067 w 831984"/>
              <a:gd name="connsiteY2" fmla="*/ 967128 h 1103227"/>
              <a:gd name="connsiteX3" fmla="*/ 831984 w 831984"/>
              <a:gd name="connsiteY3" fmla="*/ 841643 h 1103227"/>
              <a:gd name="connsiteX4" fmla="*/ 291078 w 831984"/>
              <a:gd name="connsiteY4" fmla="*/ 299953 h 1103227"/>
              <a:gd name="connsiteX5" fmla="*/ 309849 w 831984"/>
              <a:gd name="connsiteY5" fmla="*/ 275191 h 1103227"/>
              <a:gd name="connsiteX6" fmla="*/ 19289 w 831984"/>
              <a:gd name="connsiteY6" fmla="*/ 0 h 1103227"/>
              <a:gd name="connsiteX7" fmla="*/ 0 w 831984"/>
              <a:gd name="connsiteY7" fmla="*/ 11971 h 1103227"/>
              <a:gd name="connsiteX0" fmla="*/ 0 w 953008"/>
              <a:gd name="connsiteY0" fmla="*/ 1204277 h 1204277"/>
              <a:gd name="connsiteX1" fmla="*/ 593077 w 953008"/>
              <a:gd name="connsiteY1" fmla="*/ 1103227 h 1204277"/>
              <a:gd name="connsiteX2" fmla="*/ 948091 w 953008"/>
              <a:gd name="connsiteY2" fmla="*/ 967128 h 1204277"/>
              <a:gd name="connsiteX3" fmla="*/ 953008 w 953008"/>
              <a:gd name="connsiteY3" fmla="*/ 841643 h 1204277"/>
              <a:gd name="connsiteX4" fmla="*/ 412102 w 953008"/>
              <a:gd name="connsiteY4" fmla="*/ 299953 h 1204277"/>
              <a:gd name="connsiteX5" fmla="*/ 430873 w 953008"/>
              <a:gd name="connsiteY5" fmla="*/ 275191 h 1204277"/>
              <a:gd name="connsiteX6" fmla="*/ 140313 w 953008"/>
              <a:gd name="connsiteY6" fmla="*/ 0 h 1204277"/>
              <a:gd name="connsiteX7" fmla="*/ 0 w 953008"/>
              <a:gd name="connsiteY7" fmla="*/ 1204277 h 1204277"/>
              <a:gd name="connsiteX0" fmla="*/ 0 w 953008"/>
              <a:gd name="connsiteY0" fmla="*/ 1181865 h 1181865"/>
              <a:gd name="connsiteX1" fmla="*/ 593077 w 953008"/>
              <a:gd name="connsiteY1" fmla="*/ 1103227 h 1181865"/>
              <a:gd name="connsiteX2" fmla="*/ 948091 w 953008"/>
              <a:gd name="connsiteY2" fmla="*/ 967128 h 1181865"/>
              <a:gd name="connsiteX3" fmla="*/ 953008 w 953008"/>
              <a:gd name="connsiteY3" fmla="*/ 841643 h 1181865"/>
              <a:gd name="connsiteX4" fmla="*/ 412102 w 953008"/>
              <a:gd name="connsiteY4" fmla="*/ 299953 h 1181865"/>
              <a:gd name="connsiteX5" fmla="*/ 430873 w 953008"/>
              <a:gd name="connsiteY5" fmla="*/ 275191 h 1181865"/>
              <a:gd name="connsiteX6" fmla="*/ 140313 w 953008"/>
              <a:gd name="connsiteY6" fmla="*/ 0 h 1181865"/>
              <a:gd name="connsiteX7" fmla="*/ 0 w 953008"/>
              <a:gd name="connsiteY7" fmla="*/ 1181865 h 1181865"/>
              <a:gd name="connsiteX0" fmla="*/ 0 w 953008"/>
              <a:gd name="connsiteY0" fmla="*/ 1181865 h 1394580"/>
              <a:gd name="connsiteX1" fmla="*/ 198630 w 953008"/>
              <a:gd name="connsiteY1" fmla="*/ 1394580 h 1394580"/>
              <a:gd name="connsiteX2" fmla="*/ 948091 w 953008"/>
              <a:gd name="connsiteY2" fmla="*/ 967128 h 1394580"/>
              <a:gd name="connsiteX3" fmla="*/ 953008 w 953008"/>
              <a:gd name="connsiteY3" fmla="*/ 841643 h 1394580"/>
              <a:gd name="connsiteX4" fmla="*/ 412102 w 953008"/>
              <a:gd name="connsiteY4" fmla="*/ 299953 h 1394580"/>
              <a:gd name="connsiteX5" fmla="*/ 430873 w 953008"/>
              <a:gd name="connsiteY5" fmla="*/ 275191 h 1394580"/>
              <a:gd name="connsiteX6" fmla="*/ 140313 w 953008"/>
              <a:gd name="connsiteY6" fmla="*/ 0 h 1394580"/>
              <a:gd name="connsiteX7" fmla="*/ 0 w 953008"/>
              <a:gd name="connsiteY7" fmla="*/ 1181865 h 1394580"/>
              <a:gd name="connsiteX0" fmla="*/ 0 w 953008"/>
              <a:gd name="connsiteY0" fmla="*/ 1181865 h 1394580"/>
              <a:gd name="connsiteX1" fmla="*/ 198630 w 953008"/>
              <a:gd name="connsiteY1" fmla="*/ 1394580 h 1394580"/>
              <a:gd name="connsiteX2" fmla="*/ 953008 w 953008"/>
              <a:gd name="connsiteY2" fmla="*/ 841643 h 1394580"/>
              <a:gd name="connsiteX3" fmla="*/ 412102 w 953008"/>
              <a:gd name="connsiteY3" fmla="*/ 299953 h 1394580"/>
              <a:gd name="connsiteX4" fmla="*/ 430873 w 953008"/>
              <a:gd name="connsiteY4" fmla="*/ 275191 h 1394580"/>
              <a:gd name="connsiteX5" fmla="*/ 140313 w 953008"/>
              <a:gd name="connsiteY5" fmla="*/ 0 h 1394580"/>
              <a:gd name="connsiteX6" fmla="*/ 0 w 953008"/>
              <a:gd name="connsiteY6" fmla="*/ 1181865 h 1394580"/>
              <a:gd name="connsiteX0" fmla="*/ 0 w 607867"/>
              <a:gd name="connsiteY0" fmla="*/ 1181865 h 1394580"/>
              <a:gd name="connsiteX1" fmla="*/ 198630 w 607867"/>
              <a:gd name="connsiteY1" fmla="*/ 1394580 h 1394580"/>
              <a:gd name="connsiteX2" fmla="*/ 607867 w 607867"/>
              <a:gd name="connsiteY2" fmla="*/ 1106102 h 1394580"/>
              <a:gd name="connsiteX3" fmla="*/ 412102 w 607867"/>
              <a:gd name="connsiteY3" fmla="*/ 299953 h 1394580"/>
              <a:gd name="connsiteX4" fmla="*/ 430873 w 607867"/>
              <a:gd name="connsiteY4" fmla="*/ 275191 h 1394580"/>
              <a:gd name="connsiteX5" fmla="*/ 140313 w 607867"/>
              <a:gd name="connsiteY5" fmla="*/ 0 h 1394580"/>
              <a:gd name="connsiteX6" fmla="*/ 0 w 607867"/>
              <a:gd name="connsiteY6" fmla="*/ 1181865 h 1394580"/>
              <a:gd name="connsiteX0" fmla="*/ 0 w 614586"/>
              <a:gd name="connsiteY0" fmla="*/ 1181865 h 1394580"/>
              <a:gd name="connsiteX1" fmla="*/ 198630 w 614586"/>
              <a:gd name="connsiteY1" fmla="*/ 1394580 h 1394580"/>
              <a:gd name="connsiteX2" fmla="*/ 607867 w 614586"/>
              <a:gd name="connsiteY2" fmla="*/ 1106102 h 1394580"/>
              <a:gd name="connsiteX3" fmla="*/ 430873 w 614586"/>
              <a:gd name="connsiteY3" fmla="*/ 275191 h 1394580"/>
              <a:gd name="connsiteX4" fmla="*/ 140313 w 614586"/>
              <a:gd name="connsiteY4" fmla="*/ 0 h 1394580"/>
              <a:gd name="connsiteX5" fmla="*/ 0 w 614586"/>
              <a:gd name="connsiteY5" fmla="*/ 1181865 h 1394580"/>
              <a:gd name="connsiteX0" fmla="*/ 0 w 607867"/>
              <a:gd name="connsiteY0" fmla="*/ 1181998 h 1394713"/>
              <a:gd name="connsiteX1" fmla="*/ 198630 w 607867"/>
              <a:gd name="connsiteY1" fmla="*/ 1394713 h 1394713"/>
              <a:gd name="connsiteX2" fmla="*/ 607867 w 607867"/>
              <a:gd name="connsiteY2" fmla="*/ 1106235 h 1394713"/>
              <a:gd name="connsiteX3" fmla="*/ 140313 w 607867"/>
              <a:gd name="connsiteY3" fmla="*/ 133 h 1394713"/>
              <a:gd name="connsiteX4" fmla="*/ 0 w 607867"/>
              <a:gd name="connsiteY4" fmla="*/ 1181998 h 1394713"/>
              <a:gd name="connsiteX0" fmla="*/ 0 w 607867"/>
              <a:gd name="connsiteY0" fmla="*/ 1181865 h 1394580"/>
              <a:gd name="connsiteX1" fmla="*/ 198630 w 607867"/>
              <a:gd name="connsiteY1" fmla="*/ 1394580 h 1394580"/>
              <a:gd name="connsiteX2" fmla="*/ 607867 w 607867"/>
              <a:gd name="connsiteY2" fmla="*/ 1106102 h 1394580"/>
              <a:gd name="connsiteX3" fmla="*/ 140313 w 607867"/>
              <a:gd name="connsiteY3" fmla="*/ 0 h 1394580"/>
              <a:gd name="connsiteX4" fmla="*/ 0 w 607867"/>
              <a:gd name="connsiteY4" fmla="*/ 1181865 h 1394580"/>
              <a:gd name="connsiteX0" fmla="*/ 0 w 554078"/>
              <a:gd name="connsiteY0" fmla="*/ 1181865 h 1394580"/>
              <a:gd name="connsiteX1" fmla="*/ 198630 w 554078"/>
              <a:gd name="connsiteY1" fmla="*/ 1394580 h 1394580"/>
              <a:gd name="connsiteX2" fmla="*/ 554078 w 554078"/>
              <a:gd name="connsiteY2" fmla="*/ 1020937 h 1394580"/>
              <a:gd name="connsiteX3" fmla="*/ 140313 w 554078"/>
              <a:gd name="connsiteY3" fmla="*/ 0 h 1394580"/>
              <a:gd name="connsiteX4" fmla="*/ 0 w 554078"/>
              <a:gd name="connsiteY4" fmla="*/ 1181865 h 1394580"/>
              <a:gd name="connsiteX0" fmla="*/ 0 w 572008"/>
              <a:gd name="connsiteY0" fmla="*/ 1181865 h 1394580"/>
              <a:gd name="connsiteX1" fmla="*/ 198630 w 572008"/>
              <a:gd name="connsiteY1" fmla="*/ 1394580 h 1394580"/>
              <a:gd name="connsiteX2" fmla="*/ 572008 w 572008"/>
              <a:gd name="connsiteY2" fmla="*/ 899913 h 1394580"/>
              <a:gd name="connsiteX3" fmla="*/ 140313 w 572008"/>
              <a:gd name="connsiteY3" fmla="*/ 0 h 1394580"/>
              <a:gd name="connsiteX4" fmla="*/ 0 w 572008"/>
              <a:gd name="connsiteY4" fmla="*/ 1181865 h 1394580"/>
              <a:gd name="connsiteX0" fmla="*/ 0 w 572008"/>
              <a:gd name="connsiteY0" fmla="*/ 384006 h 596721"/>
              <a:gd name="connsiteX1" fmla="*/ 198630 w 572008"/>
              <a:gd name="connsiteY1" fmla="*/ 596721 h 596721"/>
              <a:gd name="connsiteX2" fmla="*/ 572008 w 572008"/>
              <a:gd name="connsiteY2" fmla="*/ 102054 h 596721"/>
              <a:gd name="connsiteX3" fmla="*/ 306160 w 572008"/>
              <a:gd name="connsiteY3" fmla="*/ 0 h 596721"/>
              <a:gd name="connsiteX4" fmla="*/ 0 w 572008"/>
              <a:gd name="connsiteY4" fmla="*/ 384006 h 596721"/>
              <a:gd name="connsiteX0" fmla="*/ 0 w 580973"/>
              <a:gd name="connsiteY0" fmla="*/ 384006 h 596721"/>
              <a:gd name="connsiteX1" fmla="*/ 198630 w 580973"/>
              <a:gd name="connsiteY1" fmla="*/ 596721 h 596721"/>
              <a:gd name="connsiteX2" fmla="*/ 580973 w 580973"/>
              <a:gd name="connsiteY2" fmla="*/ 84125 h 596721"/>
              <a:gd name="connsiteX3" fmla="*/ 306160 w 580973"/>
              <a:gd name="connsiteY3" fmla="*/ 0 h 596721"/>
              <a:gd name="connsiteX4" fmla="*/ 0 w 580973"/>
              <a:gd name="connsiteY4" fmla="*/ 384006 h 596721"/>
              <a:gd name="connsiteX0" fmla="*/ 0 w 580973"/>
              <a:gd name="connsiteY0" fmla="*/ 384006 h 596721"/>
              <a:gd name="connsiteX1" fmla="*/ 198630 w 580973"/>
              <a:gd name="connsiteY1" fmla="*/ 596721 h 596721"/>
              <a:gd name="connsiteX2" fmla="*/ 567591 w 580973"/>
              <a:gd name="connsiteY2" fmla="*/ 181846 h 596721"/>
              <a:gd name="connsiteX3" fmla="*/ 580973 w 580973"/>
              <a:gd name="connsiteY3" fmla="*/ 84125 h 596721"/>
              <a:gd name="connsiteX4" fmla="*/ 306160 w 580973"/>
              <a:gd name="connsiteY4" fmla="*/ 0 h 596721"/>
              <a:gd name="connsiteX5" fmla="*/ 0 w 580973"/>
              <a:gd name="connsiteY5" fmla="*/ 384006 h 596721"/>
              <a:gd name="connsiteX0" fmla="*/ 0 w 580973"/>
              <a:gd name="connsiteY0" fmla="*/ 384006 h 596721"/>
              <a:gd name="connsiteX1" fmla="*/ 198630 w 580973"/>
              <a:gd name="connsiteY1" fmla="*/ 596721 h 596721"/>
              <a:gd name="connsiteX2" fmla="*/ 519210 w 580973"/>
              <a:gd name="connsiteY2" fmla="*/ 220551 h 596721"/>
              <a:gd name="connsiteX3" fmla="*/ 580973 w 580973"/>
              <a:gd name="connsiteY3" fmla="*/ 84125 h 596721"/>
              <a:gd name="connsiteX4" fmla="*/ 306160 w 580973"/>
              <a:gd name="connsiteY4" fmla="*/ 0 h 596721"/>
              <a:gd name="connsiteX5" fmla="*/ 0 w 580973"/>
              <a:gd name="connsiteY5" fmla="*/ 384006 h 596721"/>
              <a:gd name="connsiteX0" fmla="*/ 0 w 580973"/>
              <a:gd name="connsiteY0" fmla="*/ 384006 h 596721"/>
              <a:gd name="connsiteX1" fmla="*/ 198630 w 580973"/>
              <a:gd name="connsiteY1" fmla="*/ 596721 h 596721"/>
              <a:gd name="connsiteX2" fmla="*/ 557915 w 580973"/>
              <a:gd name="connsiteY2" fmla="*/ 239904 h 596721"/>
              <a:gd name="connsiteX3" fmla="*/ 580973 w 580973"/>
              <a:gd name="connsiteY3" fmla="*/ 84125 h 596721"/>
              <a:gd name="connsiteX4" fmla="*/ 306160 w 580973"/>
              <a:gd name="connsiteY4" fmla="*/ 0 h 596721"/>
              <a:gd name="connsiteX5" fmla="*/ 0 w 580973"/>
              <a:gd name="connsiteY5" fmla="*/ 384006 h 596721"/>
              <a:gd name="connsiteX0" fmla="*/ 0 w 557915"/>
              <a:gd name="connsiteY0" fmla="*/ 384006 h 596721"/>
              <a:gd name="connsiteX1" fmla="*/ 198630 w 557915"/>
              <a:gd name="connsiteY1" fmla="*/ 596721 h 596721"/>
              <a:gd name="connsiteX2" fmla="*/ 557915 w 557915"/>
              <a:gd name="connsiteY2" fmla="*/ 239904 h 596721"/>
              <a:gd name="connsiteX3" fmla="*/ 532592 w 557915"/>
              <a:gd name="connsiteY3" fmla="*/ 229267 h 596721"/>
              <a:gd name="connsiteX4" fmla="*/ 306160 w 557915"/>
              <a:gd name="connsiteY4" fmla="*/ 0 h 596721"/>
              <a:gd name="connsiteX5" fmla="*/ 0 w 557915"/>
              <a:gd name="connsiteY5" fmla="*/ 384006 h 596721"/>
              <a:gd name="connsiteX0" fmla="*/ 0 w 560124"/>
              <a:gd name="connsiteY0" fmla="*/ 384006 h 596721"/>
              <a:gd name="connsiteX1" fmla="*/ 198630 w 560124"/>
              <a:gd name="connsiteY1" fmla="*/ 596721 h 596721"/>
              <a:gd name="connsiteX2" fmla="*/ 557915 w 560124"/>
              <a:gd name="connsiteY2" fmla="*/ 239904 h 596721"/>
              <a:gd name="connsiteX3" fmla="*/ 532592 w 560124"/>
              <a:gd name="connsiteY3" fmla="*/ 229267 h 596721"/>
              <a:gd name="connsiteX4" fmla="*/ 552728 w 560124"/>
              <a:gd name="connsiteY4" fmla="*/ 71368 h 596721"/>
              <a:gd name="connsiteX5" fmla="*/ 306160 w 560124"/>
              <a:gd name="connsiteY5" fmla="*/ 0 h 596721"/>
              <a:gd name="connsiteX6" fmla="*/ 0 w 560124"/>
              <a:gd name="connsiteY6" fmla="*/ 384006 h 596721"/>
              <a:gd name="connsiteX0" fmla="*/ 0 w 559788"/>
              <a:gd name="connsiteY0" fmla="*/ 384006 h 596721"/>
              <a:gd name="connsiteX1" fmla="*/ 198630 w 559788"/>
              <a:gd name="connsiteY1" fmla="*/ 596721 h 596721"/>
              <a:gd name="connsiteX2" fmla="*/ 557915 w 559788"/>
              <a:gd name="connsiteY2" fmla="*/ 239904 h 596721"/>
              <a:gd name="connsiteX3" fmla="*/ 527754 w 559788"/>
              <a:gd name="connsiteY3" fmla="*/ 234105 h 596721"/>
              <a:gd name="connsiteX4" fmla="*/ 552728 w 559788"/>
              <a:gd name="connsiteY4" fmla="*/ 71368 h 596721"/>
              <a:gd name="connsiteX5" fmla="*/ 306160 w 559788"/>
              <a:gd name="connsiteY5" fmla="*/ 0 h 596721"/>
              <a:gd name="connsiteX6" fmla="*/ 0 w 559788"/>
              <a:gd name="connsiteY6" fmla="*/ 384006 h 596721"/>
              <a:gd name="connsiteX0" fmla="*/ 0 w 557915"/>
              <a:gd name="connsiteY0" fmla="*/ 384006 h 596721"/>
              <a:gd name="connsiteX1" fmla="*/ 198630 w 557915"/>
              <a:gd name="connsiteY1" fmla="*/ 596721 h 596721"/>
              <a:gd name="connsiteX2" fmla="*/ 557915 w 557915"/>
              <a:gd name="connsiteY2" fmla="*/ 239904 h 596721"/>
              <a:gd name="connsiteX3" fmla="*/ 527754 w 557915"/>
              <a:gd name="connsiteY3" fmla="*/ 234105 h 596721"/>
              <a:gd name="connsiteX4" fmla="*/ 552728 w 557915"/>
              <a:gd name="connsiteY4" fmla="*/ 71368 h 596721"/>
              <a:gd name="connsiteX5" fmla="*/ 306160 w 557915"/>
              <a:gd name="connsiteY5" fmla="*/ 0 h 596721"/>
              <a:gd name="connsiteX6" fmla="*/ 0 w 557915"/>
              <a:gd name="connsiteY6" fmla="*/ 384006 h 596721"/>
              <a:gd name="connsiteX0" fmla="*/ 0 w 577939"/>
              <a:gd name="connsiteY0" fmla="*/ 384006 h 596721"/>
              <a:gd name="connsiteX1" fmla="*/ 198630 w 577939"/>
              <a:gd name="connsiteY1" fmla="*/ 596721 h 596721"/>
              <a:gd name="connsiteX2" fmla="*/ 577939 w 577939"/>
              <a:gd name="connsiteY2" fmla="*/ 243241 h 596721"/>
              <a:gd name="connsiteX3" fmla="*/ 527754 w 577939"/>
              <a:gd name="connsiteY3" fmla="*/ 234105 h 596721"/>
              <a:gd name="connsiteX4" fmla="*/ 552728 w 577939"/>
              <a:gd name="connsiteY4" fmla="*/ 71368 h 596721"/>
              <a:gd name="connsiteX5" fmla="*/ 306160 w 577939"/>
              <a:gd name="connsiteY5" fmla="*/ 0 h 596721"/>
              <a:gd name="connsiteX6" fmla="*/ 0 w 577939"/>
              <a:gd name="connsiteY6" fmla="*/ 384006 h 596721"/>
              <a:gd name="connsiteX0" fmla="*/ 0 w 577939"/>
              <a:gd name="connsiteY0" fmla="*/ 384006 h 596721"/>
              <a:gd name="connsiteX1" fmla="*/ 198630 w 577939"/>
              <a:gd name="connsiteY1" fmla="*/ 596721 h 596721"/>
              <a:gd name="connsiteX2" fmla="*/ 577939 w 577939"/>
              <a:gd name="connsiteY2" fmla="*/ 243241 h 596721"/>
              <a:gd name="connsiteX3" fmla="*/ 524417 w 577939"/>
              <a:gd name="connsiteY3" fmla="*/ 224093 h 596721"/>
              <a:gd name="connsiteX4" fmla="*/ 552728 w 577939"/>
              <a:gd name="connsiteY4" fmla="*/ 71368 h 596721"/>
              <a:gd name="connsiteX5" fmla="*/ 306160 w 577939"/>
              <a:gd name="connsiteY5" fmla="*/ 0 h 596721"/>
              <a:gd name="connsiteX6" fmla="*/ 0 w 577939"/>
              <a:gd name="connsiteY6" fmla="*/ 384006 h 596721"/>
              <a:gd name="connsiteX0" fmla="*/ 0 w 552728"/>
              <a:gd name="connsiteY0" fmla="*/ 384006 h 596721"/>
              <a:gd name="connsiteX1" fmla="*/ 198630 w 552728"/>
              <a:gd name="connsiteY1" fmla="*/ 596721 h 596721"/>
              <a:gd name="connsiteX2" fmla="*/ 531218 w 552728"/>
              <a:gd name="connsiteY2" fmla="*/ 229892 h 596721"/>
              <a:gd name="connsiteX3" fmla="*/ 524417 w 552728"/>
              <a:gd name="connsiteY3" fmla="*/ 224093 h 596721"/>
              <a:gd name="connsiteX4" fmla="*/ 552728 w 552728"/>
              <a:gd name="connsiteY4" fmla="*/ 71368 h 596721"/>
              <a:gd name="connsiteX5" fmla="*/ 306160 w 552728"/>
              <a:gd name="connsiteY5" fmla="*/ 0 h 596721"/>
              <a:gd name="connsiteX6" fmla="*/ 0 w 552728"/>
              <a:gd name="connsiteY6" fmla="*/ 384006 h 596721"/>
              <a:gd name="connsiteX0" fmla="*/ 0 w 552728"/>
              <a:gd name="connsiteY0" fmla="*/ 384006 h 596721"/>
              <a:gd name="connsiteX1" fmla="*/ 198630 w 552728"/>
              <a:gd name="connsiteY1" fmla="*/ 596721 h 596721"/>
              <a:gd name="connsiteX2" fmla="*/ 531218 w 552728"/>
              <a:gd name="connsiteY2" fmla="*/ 229892 h 596721"/>
              <a:gd name="connsiteX3" fmla="*/ 524417 w 552728"/>
              <a:gd name="connsiteY3" fmla="*/ 224093 h 596721"/>
              <a:gd name="connsiteX4" fmla="*/ 552728 w 552728"/>
              <a:gd name="connsiteY4" fmla="*/ 71368 h 596721"/>
              <a:gd name="connsiteX5" fmla="*/ 306160 w 552728"/>
              <a:gd name="connsiteY5" fmla="*/ 0 h 596721"/>
              <a:gd name="connsiteX6" fmla="*/ 0 w 552728"/>
              <a:gd name="connsiteY6" fmla="*/ 384006 h 596721"/>
              <a:gd name="connsiteX0" fmla="*/ 0 w 552728"/>
              <a:gd name="connsiteY0" fmla="*/ 384006 h 596721"/>
              <a:gd name="connsiteX1" fmla="*/ 198630 w 552728"/>
              <a:gd name="connsiteY1" fmla="*/ 596721 h 596721"/>
              <a:gd name="connsiteX2" fmla="*/ 531218 w 552728"/>
              <a:gd name="connsiteY2" fmla="*/ 229892 h 596721"/>
              <a:gd name="connsiteX3" fmla="*/ 524417 w 552728"/>
              <a:gd name="connsiteY3" fmla="*/ 224093 h 596721"/>
              <a:gd name="connsiteX4" fmla="*/ 552728 w 552728"/>
              <a:gd name="connsiteY4" fmla="*/ 71368 h 596721"/>
              <a:gd name="connsiteX5" fmla="*/ 306160 w 552728"/>
              <a:gd name="connsiteY5" fmla="*/ 0 h 596721"/>
              <a:gd name="connsiteX6" fmla="*/ 0 w 552728"/>
              <a:gd name="connsiteY6" fmla="*/ 384006 h 596721"/>
              <a:gd name="connsiteX0" fmla="*/ 0 w 569414"/>
              <a:gd name="connsiteY0" fmla="*/ 384006 h 596721"/>
              <a:gd name="connsiteX1" fmla="*/ 198630 w 569414"/>
              <a:gd name="connsiteY1" fmla="*/ 596721 h 596721"/>
              <a:gd name="connsiteX2" fmla="*/ 531218 w 569414"/>
              <a:gd name="connsiteY2" fmla="*/ 229892 h 596721"/>
              <a:gd name="connsiteX3" fmla="*/ 524417 w 569414"/>
              <a:gd name="connsiteY3" fmla="*/ 224093 h 596721"/>
              <a:gd name="connsiteX4" fmla="*/ 569414 w 569414"/>
              <a:gd name="connsiteY4" fmla="*/ 91391 h 596721"/>
              <a:gd name="connsiteX5" fmla="*/ 306160 w 569414"/>
              <a:gd name="connsiteY5" fmla="*/ 0 h 596721"/>
              <a:gd name="connsiteX6" fmla="*/ 0 w 569414"/>
              <a:gd name="connsiteY6" fmla="*/ 384006 h 596721"/>
              <a:gd name="connsiteX0" fmla="*/ 0 w 569414"/>
              <a:gd name="connsiteY0" fmla="*/ 394018 h 606733"/>
              <a:gd name="connsiteX1" fmla="*/ 198630 w 569414"/>
              <a:gd name="connsiteY1" fmla="*/ 606733 h 606733"/>
              <a:gd name="connsiteX2" fmla="*/ 531218 w 569414"/>
              <a:gd name="connsiteY2" fmla="*/ 239904 h 606733"/>
              <a:gd name="connsiteX3" fmla="*/ 524417 w 569414"/>
              <a:gd name="connsiteY3" fmla="*/ 234105 h 606733"/>
              <a:gd name="connsiteX4" fmla="*/ 569414 w 569414"/>
              <a:gd name="connsiteY4" fmla="*/ 101403 h 606733"/>
              <a:gd name="connsiteX5" fmla="*/ 306160 w 569414"/>
              <a:gd name="connsiteY5" fmla="*/ 0 h 606733"/>
              <a:gd name="connsiteX6" fmla="*/ 0 w 569414"/>
              <a:gd name="connsiteY6" fmla="*/ 394018 h 606733"/>
              <a:gd name="connsiteX0" fmla="*/ 0 w 569414"/>
              <a:gd name="connsiteY0" fmla="*/ 394018 h 596721"/>
              <a:gd name="connsiteX1" fmla="*/ 208642 w 569414"/>
              <a:gd name="connsiteY1" fmla="*/ 596721 h 596721"/>
              <a:gd name="connsiteX2" fmla="*/ 531218 w 569414"/>
              <a:gd name="connsiteY2" fmla="*/ 239904 h 596721"/>
              <a:gd name="connsiteX3" fmla="*/ 524417 w 569414"/>
              <a:gd name="connsiteY3" fmla="*/ 234105 h 596721"/>
              <a:gd name="connsiteX4" fmla="*/ 569414 w 569414"/>
              <a:gd name="connsiteY4" fmla="*/ 101403 h 596721"/>
              <a:gd name="connsiteX5" fmla="*/ 306160 w 569414"/>
              <a:gd name="connsiteY5" fmla="*/ 0 h 596721"/>
              <a:gd name="connsiteX6" fmla="*/ 0 w 569414"/>
              <a:gd name="connsiteY6" fmla="*/ 394018 h 596721"/>
              <a:gd name="connsiteX0" fmla="*/ 0 w 678744"/>
              <a:gd name="connsiteY0" fmla="*/ 553044 h 596721"/>
              <a:gd name="connsiteX1" fmla="*/ 317972 w 678744"/>
              <a:gd name="connsiteY1" fmla="*/ 596721 h 596721"/>
              <a:gd name="connsiteX2" fmla="*/ 640548 w 678744"/>
              <a:gd name="connsiteY2" fmla="*/ 239904 h 596721"/>
              <a:gd name="connsiteX3" fmla="*/ 633747 w 678744"/>
              <a:gd name="connsiteY3" fmla="*/ 234105 h 596721"/>
              <a:gd name="connsiteX4" fmla="*/ 678744 w 678744"/>
              <a:gd name="connsiteY4" fmla="*/ 101403 h 596721"/>
              <a:gd name="connsiteX5" fmla="*/ 415490 w 678744"/>
              <a:gd name="connsiteY5" fmla="*/ 0 h 596721"/>
              <a:gd name="connsiteX6" fmla="*/ 0 w 678744"/>
              <a:gd name="connsiteY6" fmla="*/ 553044 h 596721"/>
              <a:gd name="connsiteX0" fmla="*/ 0 w 678744"/>
              <a:gd name="connsiteY0" fmla="*/ 553044 h 706052"/>
              <a:gd name="connsiteX1" fmla="*/ 228520 w 678744"/>
              <a:gd name="connsiteY1" fmla="*/ 706052 h 706052"/>
              <a:gd name="connsiteX2" fmla="*/ 640548 w 678744"/>
              <a:gd name="connsiteY2" fmla="*/ 239904 h 706052"/>
              <a:gd name="connsiteX3" fmla="*/ 633747 w 678744"/>
              <a:gd name="connsiteY3" fmla="*/ 234105 h 706052"/>
              <a:gd name="connsiteX4" fmla="*/ 678744 w 678744"/>
              <a:gd name="connsiteY4" fmla="*/ 101403 h 706052"/>
              <a:gd name="connsiteX5" fmla="*/ 415490 w 678744"/>
              <a:gd name="connsiteY5" fmla="*/ 0 h 706052"/>
              <a:gd name="connsiteX6" fmla="*/ 0 w 678744"/>
              <a:gd name="connsiteY6" fmla="*/ 553044 h 70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8744" h="706052">
                <a:moveTo>
                  <a:pt x="0" y="553044"/>
                </a:moveTo>
                <a:lnTo>
                  <a:pt x="228520" y="706052"/>
                </a:lnTo>
                <a:lnTo>
                  <a:pt x="640548" y="239904"/>
                </a:lnTo>
                <a:cubicBezTo>
                  <a:pt x="693177" y="179468"/>
                  <a:pt x="636014" y="236038"/>
                  <a:pt x="633747" y="234105"/>
                </a:cubicBezTo>
                <a:lnTo>
                  <a:pt x="678744" y="101403"/>
                </a:lnTo>
                <a:lnTo>
                  <a:pt x="415490" y="0"/>
                </a:lnTo>
                <a:lnTo>
                  <a:pt x="0" y="553044"/>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cxnSp>
        <p:nvCxnSpPr>
          <p:cNvPr id="5" name="Straight Connector 4">
            <a:extLst>
              <a:ext uri="{FF2B5EF4-FFF2-40B4-BE49-F238E27FC236}">
                <a16:creationId xmlns:a16="http://schemas.microsoft.com/office/drawing/2014/main" id="{0812E3F4-889B-CBF5-BABF-3ED4D87F99A1}"/>
              </a:ext>
            </a:extLst>
          </p:cNvPr>
          <p:cNvCxnSpPr>
            <a:cxnSpLocks/>
          </p:cNvCxnSpPr>
          <p:nvPr/>
        </p:nvCxnSpPr>
        <p:spPr>
          <a:xfrm>
            <a:off x="4233302" y="2022035"/>
            <a:ext cx="3181999" cy="1335892"/>
          </a:xfrm>
          <a:prstGeom prst="line">
            <a:avLst/>
          </a:prstGeom>
          <a:ln w="6350">
            <a:solidFill>
              <a:srgbClr val="0432FF"/>
            </a:solidFill>
            <a:prstDash val="lg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E4DFEC3-4FE1-C729-17BB-C015D60DF7CE}"/>
              </a:ext>
            </a:extLst>
          </p:cNvPr>
          <p:cNvCxnSpPr>
            <a:cxnSpLocks/>
          </p:cNvCxnSpPr>
          <p:nvPr/>
        </p:nvCxnSpPr>
        <p:spPr>
          <a:xfrm flipH="1" flipV="1">
            <a:off x="4777252" y="3470413"/>
            <a:ext cx="329825" cy="1157739"/>
          </a:xfrm>
          <a:prstGeom prst="line">
            <a:avLst/>
          </a:prstGeom>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DE9E85E-3831-477A-5B19-62EAA604FC1B}"/>
              </a:ext>
            </a:extLst>
          </p:cNvPr>
          <p:cNvCxnSpPr>
            <a:cxnSpLocks/>
          </p:cNvCxnSpPr>
          <p:nvPr/>
        </p:nvCxnSpPr>
        <p:spPr>
          <a:xfrm>
            <a:off x="850059" y="5027707"/>
            <a:ext cx="1150176" cy="148067"/>
          </a:xfrm>
          <a:prstGeom prst="line">
            <a:avLst/>
          </a:prstGeom>
          <a:ln w="635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DE29FBE-4FEA-1186-844F-2FBDEFC5AAA2}"/>
              </a:ext>
            </a:extLst>
          </p:cNvPr>
          <p:cNvCxnSpPr>
            <a:cxnSpLocks/>
          </p:cNvCxnSpPr>
          <p:nvPr/>
        </p:nvCxnSpPr>
        <p:spPr>
          <a:xfrm>
            <a:off x="582437" y="4623582"/>
            <a:ext cx="935708" cy="293575"/>
          </a:xfrm>
          <a:prstGeom prst="line">
            <a:avLst/>
          </a:prstGeom>
          <a:ln w="635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21B67EC-1CBD-7073-15F6-B7A6E54A99BB}"/>
              </a:ext>
            </a:extLst>
          </p:cNvPr>
          <p:cNvCxnSpPr>
            <a:cxnSpLocks/>
          </p:cNvCxnSpPr>
          <p:nvPr/>
        </p:nvCxnSpPr>
        <p:spPr>
          <a:xfrm>
            <a:off x="510678" y="3859391"/>
            <a:ext cx="505807" cy="398723"/>
          </a:xfrm>
          <a:prstGeom prst="line">
            <a:avLst/>
          </a:prstGeom>
          <a:ln w="635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4A4B4D4A-DF3F-2D33-C65A-C71C1E7C34AB}"/>
              </a:ext>
            </a:extLst>
          </p:cNvPr>
          <p:cNvSpPr/>
          <p:nvPr/>
        </p:nvSpPr>
        <p:spPr>
          <a:xfrm rot="7978738">
            <a:off x="760674" y="1369760"/>
            <a:ext cx="4144009" cy="4163717"/>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1450257 w 1467398"/>
              <a:gd name="connsiteY0" fmla="*/ 370645 h 813107"/>
              <a:gd name="connsiteX1" fmla="*/ 608629 w 1467398"/>
              <a:gd name="connsiteY1" fmla="*/ 339538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0 w 1467398"/>
              <a:gd name="connsiteY1" fmla="*/ 0 h 813107"/>
              <a:gd name="connsiteX2" fmla="*/ 182188 w 1467398"/>
              <a:gd name="connsiteY2" fmla="*/ 614147 h 813107"/>
              <a:gd name="connsiteX3" fmla="*/ 499578 w 1467398"/>
              <a:gd name="connsiteY3" fmla="*/ 813107 h 813107"/>
              <a:gd name="connsiteX4" fmla="*/ 447618 w 1467398"/>
              <a:gd name="connsiteY4" fmla="*/ 782928 h 813107"/>
              <a:gd name="connsiteX5" fmla="*/ 1467398 w 1467398"/>
              <a:gd name="connsiteY5" fmla="*/ 437655 h 813107"/>
              <a:gd name="connsiteX6" fmla="*/ 1450257 w 1467398"/>
              <a:gd name="connsiteY6"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411664 w 1467398"/>
              <a:gd name="connsiteY3" fmla="*/ 506892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282539 w 1299680"/>
              <a:gd name="connsiteY0" fmla="*/ 149066 h 591528"/>
              <a:gd name="connsiteX1" fmla="*/ 887308 w 1299680"/>
              <a:gd name="connsiteY1" fmla="*/ 12841 h 591528"/>
              <a:gd name="connsiteX2" fmla="*/ 0 w 1299680"/>
              <a:gd name="connsiteY2" fmla="*/ 0 h 591528"/>
              <a:gd name="connsiteX3" fmla="*/ 243946 w 1299680"/>
              <a:gd name="connsiteY3" fmla="*/ 285313 h 591528"/>
              <a:gd name="connsiteX4" fmla="*/ 331860 w 1299680"/>
              <a:gd name="connsiteY4" fmla="*/ 591528 h 591528"/>
              <a:gd name="connsiteX5" fmla="*/ 279900 w 1299680"/>
              <a:gd name="connsiteY5" fmla="*/ 561349 h 591528"/>
              <a:gd name="connsiteX6" fmla="*/ 1299680 w 1299680"/>
              <a:gd name="connsiteY6" fmla="*/ 216076 h 591528"/>
              <a:gd name="connsiteX7" fmla="*/ 1282539 w 1299680"/>
              <a:gd name="connsiteY7" fmla="*/ 149066 h 591528"/>
              <a:gd name="connsiteX0" fmla="*/ 1282539 w 1299680"/>
              <a:gd name="connsiteY0" fmla="*/ 149066 h 591528"/>
              <a:gd name="connsiteX1" fmla="*/ 887308 w 1299680"/>
              <a:gd name="connsiteY1" fmla="*/ 12841 h 591528"/>
              <a:gd name="connsiteX2" fmla="*/ 0 w 1299680"/>
              <a:gd name="connsiteY2" fmla="*/ 0 h 591528"/>
              <a:gd name="connsiteX3" fmla="*/ 243946 w 1299680"/>
              <a:gd name="connsiteY3" fmla="*/ 285313 h 591528"/>
              <a:gd name="connsiteX4" fmla="*/ 331860 w 1299680"/>
              <a:gd name="connsiteY4" fmla="*/ 591528 h 591528"/>
              <a:gd name="connsiteX5" fmla="*/ 462584 w 1299680"/>
              <a:gd name="connsiteY5" fmla="*/ 216722 h 591528"/>
              <a:gd name="connsiteX6" fmla="*/ 1299680 w 1299680"/>
              <a:gd name="connsiteY6" fmla="*/ 216076 h 591528"/>
              <a:gd name="connsiteX7" fmla="*/ 1282539 w 1299680"/>
              <a:gd name="connsiteY7" fmla="*/ 149066 h 591528"/>
              <a:gd name="connsiteX0" fmla="*/ 1282539 w 1299680"/>
              <a:gd name="connsiteY0" fmla="*/ 149066 h 285313"/>
              <a:gd name="connsiteX1" fmla="*/ 887308 w 1299680"/>
              <a:gd name="connsiteY1" fmla="*/ 12841 h 285313"/>
              <a:gd name="connsiteX2" fmla="*/ 0 w 1299680"/>
              <a:gd name="connsiteY2" fmla="*/ 0 h 285313"/>
              <a:gd name="connsiteX3" fmla="*/ 243946 w 1299680"/>
              <a:gd name="connsiteY3" fmla="*/ 285313 h 285313"/>
              <a:gd name="connsiteX4" fmla="*/ 462584 w 1299680"/>
              <a:gd name="connsiteY4" fmla="*/ 216722 h 285313"/>
              <a:gd name="connsiteX5" fmla="*/ 1299680 w 1299680"/>
              <a:gd name="connsiteY5" fmla="*/ 216076 h 285313"/>
              <a:gd name="connsiteX6" fmla="*/ 1282539 w 1299680"/>
              <a:gd name="connsiteY6" fmla="*/ 149066 h 285313"/>
              <a:gd name="connsiteX0" fmla="*/ 1282539 w 1299680"/>
              <a:gd name="connsiteY0" fmla="*/ 149066 h 228622"/>
              <a:gd name="connsiteX1" fmla="*/ 887308 w 1299680"/>
              <a:gd name="connsiteY1" fmla="*/ 12841 h 228622"/>
              <a:gd name="connsiteX2" fmla="*/ 0 w 1299680"/>
              <a:gd name="connsiteY2" fmla="*/ 0 h 228622"/>
              <a:gd name="connsiteX3" fmla="*/ 200808 w 1299680"/>
              <a:gd name="connsiteY3" fmla="*/ 228622 h 228622"/>
              <a:gd name="connsiteX4" fmla="*/ 462584 w 1299680"/>
              <a:gd name="connsiteY4" fmla="*/ 216722 h 228622"/>
              <a:gd name="connsiteX5" fmla="*/ 1299680 w 1299680"/>
              <a:gd name="connsiteY5" fmla="*/ 216076 h 228622"/>
              <a:gd name="connsiteX6" fmla="*/ 1282539 w 1299680"/>
              <a:gd name="connsiteY6" fmla="*/ 149066 h 228622"/>
              <a:gd name="connsiteX0" fmla="*/ 1282539 w 1299680"/>
              <a:gd name="connsiteY0" fmla="*/ 149066 h 232280"/>
              <a:gd name="connsiteX1" fmla="*/ 887308 w 1299680"/>
              <a:gd name="connsiteY1" fmla="*/ 12841 h 232280"/>
              <a:gd name="connsiteX2" fmla="*/ 0 w 1299680"/>
              <a:gd name="connsiteY2" fmla="*/ 0 h 232280"/>
              <a:gd name="connsiteX3" fmla="*/ 200808 w 1299680"/>
              <a:gd name="connsiteY3" fmla="*/ 228622 h 232280"/>
              <a:gd name="connsiteX4" fmla="*/ 477081 w 1299680"/>
              <a:gd name="connsiteY4" fmla="*/ 232280 h 232280"/>
              <a:gd name="connsiteX5" fmla="*/ 1299680 w 1299680"/>
              <a:gd name="connsiteY5" fmla="*/ 216076 h 232280"/>
              <a:gd name="connsiteX6" fmla="*/ 1282539 w 1299680"/>
              <a:gd name="connsiteY6" fmla="*/ 149066 h 232280"/>
              <a:gd name="connsiteX0" fmla="*/ 1426449 w 1443590"/>
              <a:gd name="connsiteY0" fmla="*/ 334697 h 417911"/>
              <a:gd name="connsiteX1" fmla="*/ 1031218 w 1443590"/>
              <a:gd name="connsiteY1" fmla="*/ 198472 h 417911"/>
              <a:gd name="connsiteX2" fmla="*/ 0 w 1443590"/>
              <a:gd name="connsiteY2" fmla="*/ 0 h 417911"/>
              <a:gd name="connsiteX3" fmla="*/ 344718 w 1443590"/>
              <a:gd name="connsiteY3" fmla="*/ 414253 h 417911"/>
              <a:gd name="connsiteX4" fmla="*/ 620991 w 1443590"/>
              <a:gd name="connsiteY4" fmla="*/ 417911 h 417911"/>
              <a:gd name="connsiteX5" fmla="*/ 1443590 w 1443590"/>
              <a:gd name="connsiteY5" fmla="*/ 401707 h 417911"/>
              <a:gd name="connsiteX6" fmla="*/ 1426449 w 1443590"/>
              <a:gd name="connsiteY6" fmla="*/ 334697 h 417911"/>
              <a:gd name="connsiteX0" fmla="*/ 1426449 w 1443590"/>
              <a:gd name="connsiteY0" fmla="*/ 334697 h 417911"/>
              <a:gd name="connsiteX1" fmla="*/ 699318 w 1443590"/>
              <a:gd name="connsiteY1" fmla="*/ 81437 h 417911"/>
              <a:gd name="connsiteX2" fmla="*/ 0 w 1443590"/>
              <a:gd name="connsiteY2" fmla="*/ 0 h 417911"/>
              <a:gd name="connsiteX3" fmla="*/ 344718 w 1443590"/>
              <a:gd name="connsiteY3" fmla="*/ 414253 h 417911"/>
              <a:gd name="connsiteX4" fmla="*/ 620991 w 1443590"/>
              <a:gd name="connsiteY4" fmla="*/ 417911 h 417911"/>
              <a:gd name="connsiteX5" fmla="*/ 1443590 w 1443590"/>
              <a:gd name="connsiteY5" fmla="*/ 401707 h 417911"/>
              <a:gd name="connsiteX6" fmla="*/ 1426449 w 1443590"/>
              <a:gd name="connsiteY6" fmla="*/ 334697 h 417911"/>
              <a:gd name="connsiteX0" fmla="*/ 1426449 w 1443590"/>
              <a:gd name="connsiteY0" fmla="*/ 334697 h 435350"/>
              <a:gd name="connsiteX1" fmla="*/ 699318 w 1443590"/>
              <a:gd name="connsiteY1" fmla="*/ 81437 h 435350"/>
              <a:gd name="connsiteX2" fmla="*/ 0 w 1443590"/>
              <a:gd name="connsiteY2" fmla="*/ 0 h 435350"/>
              <a:gd name="connsiteX3" fmla="*/ 374065 w 1443590"/>
              <a:gd name="connsiteY3" fmla="*/ 435350 h 435350"/>
              <a:gd name="connsiteX4" fmla="*/ 620991 w 1443590"/>
              <a:gd name="connsiteY4" fmla="*/ 417911 h 435350"/>
              <a:gd name="connsiteX5" fmla="*/ 1443590 w 1443590"/>
              <a:gd name="connsiteY5" fmla="*/ 401707 h 435350"/>
              <a:gd name="connsiteX6" fmla="*/ 1426449 w 1443590"/>
              <a:gd name="connsiteY6" fmla="*/ 334697 h 435350"/>
              <a:gd name="connsiteX0" fmla="*/ 1426449 w 1443590"/>
              <a:gd name="connsiteY0" fmla="*/ 334697 h 435350"/>
              <a:gd name="connsiteX1" fmla="*/ 699318 w 1443590"/>
              <a:gd name="connsiteY1" fmla="*/ 81437 h 435350"/>
              <a:gd name="connsiteX2" fmla="*/ 0 w 1443590"/>
              <a:gd name="connsiteY2" fmla="*/ 0 h 435350"/>
              <a:gd name="connsiteX3" fmla="*/ 374065 w 1443590"/>
              <a:gd name="connsiteY3" fmla="*/ 435350 h 435350"/>
              <a:gd name="connsiteX4" fmla="*/ 620991 w 1443590"/>
              <a:gd name="connsiteY4" fmla="*/ 417911 h 435350"/>
              <a:gd name="connsiteX5" fmla="*/ 1443590 w 1443590"/>
              <a:gd name="connsiteY5" fmla="*/ 401707 h 435350"/>
              <a:gd name="connsiteX6" fmla="*/ 1426449 w 1443590"/>
              <a:gd name="connsiteY6" fmla="*/ 334697 h 435350"/>
              <a:gd name="connsiteX0" fmla="*/ 1196383 w 1213524"/>
              <a:gd name="connsiteY0" fmla="*/ 316547 h 417200"/>
              <a:gd name="connsiteX1" fmla="*/ 469252 w 1213524"/>
              <a:gd name="connsiteY1" fmla="*/ 63287 h 417200"/>
              <a:gd name="connsiteX2" fmla="*/ 0 w 1213524"/>
              <a:gd name="connsiteY2" fmla="*/ 0 h 417200"/>
              <a:gd name="connsiteX3" fmla="*/ 143999 w 1213524"/>
              <a:gd name="connsiteY3" fmla="*/ 417200 h 417200"/>
              <a:gd name="connsiteX4" fmla="*/ 390925 w 1213524"/>
              <a:gd name="connsiteY4" fmla="*/ 399761 h 417200"/>
              <a:gd name="connsiteX5" fmla="*/ 1213524 w 1213524"/>
              <a:gd name="connsiteY5" fmla="*/ 383557 h 417200"/>
              <a:gd name="connsiteX6" fmla="*/ 1196383 w 1213524"/>
              <a:gd name="connsiteY6" fmla="*/ 316547 h 417200"/>
              <a:gd name="connsiteX0" fmla="*/ 1320419 w 1337560"/>
              <a:gd name="connsiteY0" fmla="*/ 316547 h 417200"/>
              <a:gd name="connsiteX1" fmla="*/ 593288 w 1337560"/>
              <a:gd name="connsiteY1" fmla="*/ 63287 h 417200"/>
              <a:gd name="connsiteX2" fmla="*/ 124036 w 1337560"/>
              <a:gd name="connsiteY2" fmla="*/ 0 h 417200"/>
              <a:gd name="connsiteX3" fmla="*/ 4570 w 1337560"/>
              <a:gd name="connsiteY3" fmla="*/ 117744 h 417200"/>
              <a:gd name="connsiteX4" fmla="*/ 268035 w 1337560"/>
              <a:gd name="connsiteY4" fmla="*/ 417200 h 417200"/>
              <a:gd name="connsiteX5" fmla="*/ 514961 w 1337560"/>
              <a:gd name="connsiteY5" fmla="*/ 399761 h 417200"/>
              <a:gd name="connsiteX6" fmla="*/ 1337560 w 1337560"/>
              <a:gd name="connsiteY6" fmla="*/ 383557 h 417200"/>
              <a:gd name="connsiteX7" fmla="*/ 1320419 w 1337560"/>
              <a:gd name="connsiteY7" fmla="*/ 316547 h 417200"/>
              <a:gd name="connsiteX0" fmla="*/ 1320419 w 1337560"/>
              <a:gd name="connsiteY0" fmla="*/ 316547 h 417200"/>
              <a:gd name="connsiteX1" fmla="*/ 593288 w 1337560"/>
              <a:gd name="connsiteY1" fmla="*/ 63287 h 417200"/>
              <a:gd name="connsiteX2" fmla="*/ 124036 w 1337560"/>
              <a:gd name="connsiteY2" fmla="*/ 0 h 417200"/>
              <a:gd name="connsiteX3" fmla="*/ 4570 w 1337560"/>
              <a:gd name="connsiteY3" fmla="*/ 117744 h 417200"/>
              <a:gd name="connsiteX4" fmla="*/ 268035 w 1337560"/>
              <a:gd name="connsiteY4" fmla="*/ 417200 h 417200"/>
              <a:gd name="connsiteX5" fmla="*/ 514961 w 1337560"/>
              <a:gd name="connsiteY5" fmla="*/ 399761 h 417200"/>
              <a:gd name="connsiteX6" fmla="*/ 1337560 w 1337560"/>
              <a:gd name="connsiteY6" fmla="*/ 383557 h 417200"/>
              <a:gd name="connsiteX7" fmla="*/ 1320419 w 1337560"/>
              <a:gd name="connsiteY7" fmla="*/ 316547 h 417200"/>
              <a:gd name="connsiteX0" fmla="*/ 1315849 w 1332990"/>
              <a:gd name="connsiteY0" fmla="*/ 316547 h 417200"/>
              <a:gd name="connsiteX1" fmla="*/ 588718 w 1332990"/>
              <a:gd name="connsiteY1" fmla="*/ 63287 h 417200"/>
              <a:gd name="connsiteX2" fmla="*/ 119466 w 1332990"/>
              <a:gd name="connsiteY2" fmla="*/ 0 h 417200"/>
              <a:gd name="connsiteX3" fmla="*/ 0 w 1332990"/>
              <a:gd name="connsiteY3" fmla="*/ 117744 h 417200"/>
              <a:gd name="connsiteX4" fmla="*/ 263465 w 1332990"/>
              <a:gd name="connsiteY4" fmla="*/ 417200 h 417200"/>
              <a:gd name="connsiteX5" fmla="*/ 510391 w 1332990"/>
              <a:gd name="connsiteY5" fmla="*/ 399761 h 417200"/>
              <a:gd name="connsiteX6" fmla="*/ 1332990 w 1332990"/>
              <a:gd name="connsiteY6" fmla="*/ 383557 h 417200"/>
              <a:gd name="connsiteX7" fmla="*/ 1315849 w 1332990"/>
              <a:gd name="connsiteY7" fmla="*/ 316547 h 417200"/>
              <a:gd name="connsiteX0" fmla="*/ 1315849 w 1332990"/>
              <a:gd name="connsiteY0" fmla="*/ 316547 h 417200"/>
              <a:gd name="connsiteX1" fmla="*/ 637533 w 1332990"/>
              <a:gd name="connsiteY1" fmla="*/ 196351 h 417200"/>
              <a:gd name="connsiteX2" fmla="*/ 119466 w 1332990"/>
              <a:gd name="connsiteY2" fmla="*/ 0 h 417200"/>
              <a:gd name="connsiteX3" fmla="*/ 0 w 1332990"/>
              <a:gd name="connsiteY3" fmla="*/ 117744 h 417200"/>
              <a:gd name="connsiteX4" fmla="*/ 263465 w 1332990"/>
              <a:gd name="connsiteY4" fmla="*/ 417200 h 417200"/>
              <a:gd name="connsiteX5" fmla="*/ 510391 w 1332990"/>
              <a:gd name="connsiteY5" fmla="*/ 399761 h 417200"/>
              <a:gd name="connsiteX6" fmla="*/ 1332990 w 1332990"/>
              <a:gd name="connsiteY6" fmla="*/ 383557 h 417200"/>
              <a:gd name="connsiteX7" fmla="*/ 1315849 w 1332990"/>
              <a:gd name="connsiteY7" fmla="*/ 316547 h 417200"/>
              <a:gd name="connsiteX0" fmla="*/ 1315849 w 1332990"/>
              <a:gd name="connsiteY0" fmla="*/ 206919 h 307572"/>
              <a:gd name="connsiteX1" fmla="*/ 637533 w 1332990"/>
              <a:gd name="connsiteY1" fmla="*/ 86723 h 307572"/>
              <a:gd name="connsiteX2" fmla="*/ 193430 w 1332990"/>
              <a:gd name="connsiteY2" fmla="*/ 0 h 307572"/>
              <a:gd name="connsiteX3" fmla="*/ 0 w 1332990"/>
              <a:gd name="connsiteY3" fmla="*/ 8116 h 307572"/>
              <a:gd name="connsiteX4" fmla="*/ 263465 w 1332990"/>
              <a:gd name="connsiteY4" fmla="*/ 307572 h 307572"/>
              <a:gd name="connsiteX5" fmla="*/ 510391 w 1332990"/>
              <a:gd name="connsiteY5" fmla="*/ 290133 h 307572"/>
              <a:gd name="connsiteX6" fmla="*/ 1332990 w 1332990"/>
              <a:gd name="connsiteY6" fmla="*/ 273929 h 307572"/>
              <a:gd name="connsiteX7" fmla="*/ 1315849 w 1332990"/>
              <a:gd name="connsiteY7" fmla="*/ 206919 h 307572"/>
              <a:gd name="connsiteX0" fmla="*/ 1122419 w 1139560"/>
              <a:gd name="connsiteY0" fmla="*/ 206919 h 307572"/>
              <a:gd name="connsiteX1" fmla="*/ 444103 w 1139560"/>
              <a:gd name="connsiteY1" fmla="*/ 86723 h 307572"/>
              <a:gd name="connsiteX2" fmla="*/ 0 w 1139560"/>
              <a:gd name="connsiteY2" fmla="*/ 0 h 307572"/>
              <a:gd name="connsiteX3" fmla="*/ 70035 w 1139560"/>
              <a:gd name="connsiteY3" fmla="*/ 307572 h 307572"/>
              <a:gd name="connsiteX4" fmla="*/ 316961 w 1139560"/>
              <a:gd name="connsiteY4" fmla="*/ 290133 h 307572"/>
              <a:gd name="connsiteX5" fmla="*/ 1139560 w 1139560"/>
              <a:gd name="connsiteY5" fmla="*/ 273929 h 307572"/>
              <a:gd name="connsiteX6" fmla="*/ 1122419 w 1139560"/>
              <a:gd name="connsiteY6" fmla="*/ 206919 h 307572"/>
              <a:gd name="connsiteX0" fmla="*/ 1122419 w 1139560"/>
              <a:gd name="connsiteY0" fmla="*/ 285386 h 386039"/>
              <a:gd name="connsiteX1" fmla="*/ 863416 w 1139560"/>
              <a:gd name="connsiteY1" fmla="*/ 0 h 386039"/>
              <a:gd name="connsiteX2" fmla="*/ 0 w 1139560"/>
              <a:gd name="connsiteY2" fmla="*/ 78467 h 386039"/>
              <a:gd name="connsiteX3" fmla="*/ 70035 w 1139560"/>
              <a:gd name="connsiteY3" fmla="*/ 386039 h 386039"/>
              <a:gd name="connsiteX4" fmla="*/ 316961 w 1139560"/>
              <a:gd name="connsiteY4" fmla="*/ 368600 h 386039"/>
              <a:gd name="connsiteX5" fmla="*/ 1139560 w 1139560"/>
              <a:gd name="connsiteY5" fmla="*/ 352396 h 386039"/>
              <a:gd name="connsiteX6" fmla="*/ 1122419 w 1139560"/>
              <a:gd name="connsiteY6" fmla="*/ 285386 h 386039"/>
              <a:gd name="connsiteX0" fmla="*/ 1122419 w 1139560"/>
              <a:gd name="connsiteY0" fmla="*/ 285386 h 420038"/>
              <a:gd name="connsiteX1" fmla="*/ 863416 w 1139560"/>
              <a:gd name="connsiteY1" fmla="*/ 0 h 420038"/>
              <a:gd name="connsiteX2" fmla="*/ 0 w 1139560"/>
              <a:gd name="connsiteY2" fmla="*/ 78467 h 420038"/>
              <a:gd name="connsiteX3" fmla="*/ 70035 w 1139560"/>
              <a:gd name="connsiteY3" fmla="*/ 386039 h 420038"/>
              <a:gd name="connsiteX4" fmla="*/ 947533 w 1139560"/>
              <a:gd name="connsiteY4" fmla="*/ 420038 h 420038"/>
              <a:gd name="connsiteX5" fmla="*/ 1139560 w 1139560"/>
              <a:gd name="connsiteY5" fmla="*/ 352396 h 420038"/>
              <a:gd name="connsiteX6" fmla="*/ 1122419 w 1139560"/>
              <a:gd name="connsiteY6" fmla="*/ 285386 h 420038"/>
              <a:gd name="connsiteX0" fmla="*/ 1122419 w 1139560"/>
              <a:gd name="connsiteY0" fmla="*/ 285386 h 420038"/>
              <a:gd name="connsiteX1" fmla="*/ 863416 w 1139560"/>
              <a:gd name="connsiteY1" fmla="*/ 0 h 420038"/>
              <a:gd name="connsiteX2" fmla="*/ 0 w 1139560"/>
              <a:gd name="connsiteY2" fmla="*/ 78467 h 420038"/>
              <a:gd name="connsiteX3" fmla="*/ 673055 w 1139560"/>
              <a:gd name="connsiteY3" fmla="*/ 115447 h 420038"/>
              <a:gd name="connsiteX4" fmla="*/ 947533 w 1139560"/>
              <a:gd name="connsiteY4" fmla="*/ 420038 h 420038"/>
              <a:gd name="connsiteX5" fmla="*/ 1139560 w 1139560"/>
              <a:gd name="connsiteY5" fmla="*/ 352396 h 420038"/>
              <a:gd name="connsiteX6" fmla="*/ 1122419 w 1139560"/>
              <a:gd name="connsiteY6" fmla="*/ 285386 h 420038"/>
              <a:gd name="connsiteX0" fmla="*/ 449364 w 466505"/>
              <a:gd name="connsiteY0" fmla="*/ 285386 h 420038"/>
              <a:gd name="connsiteX1" fmla="*/ 190361 w 466505"/>
              <a:gd name="connsiteY1" fmla="*/ 0 h 420038"/>
              <a:gd name="connsiteX2" fmla="*/ 0 w 466505"/>
              <a:gd name="connsiteY2" fmla="*/ 115447 h 420038"/>
              <a:gd name="connsiteX3" fmla="*/ 274478 w 466505"/>
              <a:gd name="connsiteY3" fmla="*/ 420038 h 420038"/>
              <a:gd name="connsiteX4" fmla="*/ 466505 w 466505"/>
              <a:gd name="connsiteY4" fmla="*/ 352396 h 420038"/>
              <a:gd name="connsiteX5" fmla="*/ 449364 w 466505"/>
              <a:gd name="connsiteY5" fmla="*/ 285386 h 420038"/>
              <a:gd name="connsiteX0" fmla="*/ 449364 w 449364"/>
              <a:gd name="connsiteY0" fmla="*/ 285386 h 420038"/>
              <a:gd name="connsiteX1" fmla="*/ 190361 w 449364"/>
              <a:gd name="connsiteY1" fmla="*/ 0 h 420038"/>
              <a:gd name="connsiteX2" fmla="*/ 0 w 449364"/>
              <a:gd name="connsiteY2" fmla="*/ 115447 h 420038"/>
              <a:gd name="connsiteX3" fmla="*/ 274478 w 449364"/>
              <a:gd name="connsiteY3" fmla="*/ 420038 h 420038"/>
              <a:gd name="connsiteX4" fmla="*/ 449364 w 449364"/>
              <a:gd name="connsiteY4" fmla="*/ 285386 h 420038"/>
              <a:gd name="connsiteX0" fmla="*/ 402494 w 402494"/>
              <a:gd name="connsiteY0" fmla="*/ 285386 h 420038"/>
              <a:gd name="connsiteX1" fmla="*/ 143491 w 402494"/>
              <a:gd name="connsiteY1" fmla="*/ 0 h 420038"/>
              <a:gd name="connsiteX2" fmla="*/ 0 w 402494"/>
              <a:gd name="connsiteY2" fmla="*/ 165746 h 420038"/>
              <a:gd name="connsiteX3" fmla="*/ 227608 w 402494"/>
              <a:gd name="connsiteY3" fmla="*/ 420038 h 420038"/>
              <a:gd name="connsiteX4" fmla="*/ 402494 w 402494"/>
              <a:gd name="connsiteY4" fmla="*/ 285386 h 420038"/>
              <a:gd name="connsiteX0" fmla="*/ 425585 w 425585"/>
              <a:gd name="connsiteY0" fmla="*/ 285386 h 420038"/>
              <a:gd name="connsiteX1" fmla="*/ 166582 w 425585"/>
              <a:gd name="connsiteY1" fmla="*/ 0 h 420038"/>
              <a:gd name="connsiteX2" fmla="*/ 0 w 425585"/>
              <a:gd name="connsiteY2" fmla="*/ 130879 h 420038"/>
              <a:gd name="connsiteX3" fmla="*/ 250699 w 425585"/>
              <a:gd name="connsiteY3" fmla="*/ 420038 h 420038"/>
              <a:gd name="connsiteX4" fmla="*/ 425585 w 425585"/>
              <a:gd name="connsiteY4" fmla="*/ 285386 h 420038"/>
              <a:gd name="connsiteX0" fmla="*/ 420116 w 420116"/>
              <a:gd name="connsiteY0" fmla="*/ 259697 h 420038"/>
              <a:gd name="connsiteX1" fmla="*/ 166582 w 420116"/>
              <a:gd name="connsiteY1" fmla="*/ 0 h 420038"/>
              <a:gd name="connsiteX2" fmla="*/ 0 w 420116"/>
              <a:gd name="connsiteY2" fmla="*/ 130879 h 420038"/>
              <a:gd name="connsiteX3" fmla="*/ 250699 w 420116"/>
              <a:gd name="connsiteY3" fmla="*/ 420038 h 420038"/>
              <a:gd name="connsiteX4" fmla="*/ 420116 w 420116"/>
              <a:gd name="connsiteY4" fmla="*/ 259697 h 420038"/>
              <a:gd name="connsiteX0" fmla="*/ 438766 w 438766"/>
              <a:gd name="connsiteY0" fmla="*/ 273104 h 420038"/>
              <a:gd name="connsiteX1" fmla="*/ 166582 w 438766"/>
              <a:gd name="connsiteY1" fmla="*/ 0 h 420038"/>
              <a:gd name="connsiteX2" fmla="*/ 0 w 438766"/>
              <a:gd name="connsiteY2" fmla="*/ 130879 h 420038"/>
              <a:gd name="connsiteX3" fmla="*/ 250699 w 438766"/>
              <a:gd name="connsiteY3" fmla="*/ 420038 h 420038"/>
              <a:gd name="connsiteX4" fmla="*/ 438766 w 438766"/>
              <a:gd name="connsiteY4" fmla="*/ 273104 h 420038"/>
              <a:gd name="connsiteX0" fmla="*/ 486625 w 486625"/>
              <a:gd name="connsiteY0" fmla="*/ 271606 h 420038"/>
              <a:gd name="connsiteX1" fmla="*/ 166582 w 486625"/>
              <a:gd name="connsiteY1" fmla="*/ 0 h 420038"/>
              <a:gd name="connsiteX2" fmla="*/ 0 w 486625"/>
              <a:gd name="connsiteY2" fmla="*/ 130879 h 420038"/>
              <a:gd name="connsiteX3" fmla="*/ 250699 w 486625"/>
              <a:gd name="connsiteY3" fmla="*/ 420038 h 420038"/>
              <a:gd name="connsiteX4" fmla="*/ 486625 w 486625"/>
              <a:gd name="connsiteY4" fmla="*/ 271606 h 420038"/>
              <a:gd name="connsiteX0" fmla="*/ 535383 w 535383"/>
              <a:gd name="connsiteY0" fmla="*/ 271606 h 420038"/>
              <a:gd name="connsiteX1" fmla="*/ 215340 w 535383"/>
              <a:gd name="connsiteY1" fmla="*/ 0 h 420038"/>
              <a:gd name="connsiteX2" fmla="*/ 0 w 535383"/>
              <a:gd name="connsiteY2" fmla="*/ 157841 h 420038"/>
              <a:gd name="connsiteX3" fmla="*/ 299457 w 535383"/>
              <a:gd name="connsiteY3" fmla="*/ 420038 h 420038"/>
              <a:gd name="connsiteX4" fmla="*/ 535383 w 535383"/>
              <a:gd name="connsiteY4" fmla="*/ 271606 h 420038"/>
              <a:gd name="connsiteX0" fmla="*/ 535383 w 535383"/>
              <a:gd name="connsiteY0" fmla="*/ 271606 h 381841"/>
              <a:gd name="connsiteX1" fmla="*/ 215340 w 535383"/>
              <a:gd name="connsiteY1" fmla="*/ 0 h 381841"/>
              <a:gd name="connsiteX2" fmla="*/ 0 w 535383"/>
              <a:gd name="connsiteY2" fmla="*/ 157841 h 381841"/>
              <a:gd name="connsiteX3" fmla="*/ 300805 w 535383"/>
              <a:gd name="connsiteY3" fmla="*/ 381841 h 381841"/>
              <a:gd name="connsiteX4" fmla="*/ 535383 w 535383"/>
              <a:gd name="connsiteY4" fmla="*/ 271606 h 381841"/>
              <a:gd name="connsiteX0" fmla="*/ 1226849 w 1226849"/>
              <a:gd name="connsiteY0" fmla="*/ 582526 h 582526"/>
              <a:gd name="connsiteX1" fmla="*/ 215340 w 1226849"/>
              <a:gd name="connsiteY1" fmla="*/ 0 h 582526"/>
              <a:gd name="connsiteX2" fmla="*/ 0 w 1226849"/>
              <a:gd name="connsiteY2" fmla="*/ 157841 h 582526"/>
              <a:gd name="connsiteX3" fmla="*/ 300805 w 1226849"/>
              <a:gd name="connsiteY3" fmla="*/ 381841 h 582526"/>
              <a:gd name="connsiteX4" fmla="*/ 1226849 w 1226849"/>
              <a:gd name="connsiteY4" fmla="*/ 582526 h 582526"/>
              <a:gd name="connsiteX0" fmla="*/ 1226849 w 1226849"/>
              <a:gd name="connsiteY0" fmla="*/ 582526 h 659102"/>
              <a:gd name="connsiteX1" fmla="*/ 215340 w 1226849"/>
              <a:gd name="connsiteY1" fmla="*/ 0 h 659102"/>
              <a:gd name="connsiteX2" fmla="*/ 0 w 1226849"/>
              <a:gd name="connsiteY2" fmla="*/ 157841 h 659102"/>
              <a:gd name="connsiteX3" fmla="*/ 1027861 w 1226849"/>
              <a:gd name="connsiteY3" fmla="*/ 659102 h 659102"/>
              <a:gd name="connsiteX4" fmla="*/ 1226849 w 1226849"/>
              <a:gd name="connsiteY4" fmla="*/ 582526 h 659102"/>
              <a:gd name="connsiteX0" fmla="*/ 1218350 w 1218350"/>
              <a:gd name="connsiteY0" fmla="*/ 568747 h 659102"/>
              <a:gd name="connsiteX1" fmla="*/ 215340 w 1218350"/>
              <a:gd name="connsiteY1" fmla="*/ 0 h 659102"/>
              <a:gd name="connsiteX2" fmla="*/ 0 w 1218350"/>
              <a:gd name="connsiteY2" fmla="*/ 157841 h 659102"/>
              <a:gd name="connsiteX3" fmla="*/ 1027861 w 1218350"/>
              <a:gd name="connsiteY3" fmla="*/ 659102 h 659102"/>
              <a:gd name="connsiteX4" fmla="*/ 1218350 w 1218350"/>
              <a:gd name="connsiteY4" fmla="*/ 568747 h 659102"/>
              <a:gd name="connsiteX0" fmla="*/ 1218350 w 1218350"/>
              <a:gd name="connsiteY0" fmla="*/ 492626 h 582981"/>
              <a:gd name="connsiteX1" fmla="*/ 971958 w 1218350"/>
              <a:gd name="connsiteY1" fmla="*/ 0 h 582981"/>
              <a:gd name="connsiteX2" fmla="*/ 0 w 1218350"/>
              <a:gd name="connsiteY2" fmla="*/ 81720 h 582981"/>
              <a:gd name="connsiteX3" fmla="*/ 1027861 w 1218350"/>
              <a:gd name="connsiteY3" fmla="*/ 582981 h 582981"/>
              <a:gd name="connsiteX4" fmla="*/ 1218350 w 1218350"/>
              <a:gd name="connsiteY4" fmla="*/ 492626 h 582981"/>
              <a:gd name="connsiteX0" fmla="*/ 1213862 w 1213862"/>
              <a:gd name="connsiteY0" fmla="*/ 492467 h 582981"/>
              <a:gd name="connsiteX1" fmla="*/ 971958 w 1213862"/>
              <a:gd name="connsiteY1" fmla="*/ 0 h 582981"/>
              <a:gd name="connsiteX2" fmla="*/ 0 w 1213862"/>
              <a:gd name="connsiteY2" fmla="*/ 81720 h 582981"/>
              <a:gd name="connsiteX3" fmla="*/ 1027861 w 1213862"/>
              <a:gd name="connsiteY3" fmla="*/ 582981 h 582981"/>
              <a:gd name="connsiteX4" fmla="*/ 1213862 w 1213862"/>
              <a:gd name="connsiteY4" fmla="*/ 492467 h 582981"/>
              <a:gd name="connsiteX0" fmla="*/ 1213862 w 1213862"/>
              <a:gd name="connsiteY0" fmla="*/ 492467 h 582981"/>
              <a:gd name="connsiteX1" fmla="*/ 971958 w 1213862"/>
              <a:gd name="connsiteY1" fmla="*/ 0 h 582981"/>
              <a:gd name="connsiteX2" fmla="*/ 408762 w 1213862"/>
              <a:gd name="connsiteY2" fmla="*/ 49247 h 582981"/>
              <a:gd name="connsiteX3" fmla="*/ 0 w 1213862"/>
              <a:gd name="connsiteY3" fmla="*/ 81720 h 582981"/>
              <a:gd name="connsiteX4" fmla="*/ 1027861 w 1213862"/>
              <a:gd name="connsiteY4" fmla="*/ 582981 h 582981"/>
              <a:gd name="connsiteX5" fmla="*/ 1213862 w 1213862"/>
              <a:gd name="connsiteY5" fmla="*/ 492467 h 582981"/>
              <a:gd name="connsiteX0" fmla="*/ 1213862 w 1213862"/>
              <a:gd name="connsiteY0" fmla="*/ 609625 h 700139"/>
              <a:gd name="connsiteX1" fmla="*/ 971958 w 1213862"/>
              <a:gd name="connsiteY1" fmla="*/ 117158 h 700139"/>
              <a:gd name="connsiteX2" fmla="*/ 1104297 w 1213862"/>
              <a:gd name="connsiteY2" fmla="*/ 0 h 700139"/>
              <a:gd name="connsiteX3" fmla="*/ 0 w 1213862"/>
              <a:gd name="connsiteY3" fmla="*/ 198878 h 700139"/>
              <a:gd name="connsiteX4" fmla="*/ 1027861 w 1213862"/>
              <a:gd name="connsiteY4" fmla="*/ 700139 h 700139"/>
              <a:gd name="connsiteX5" fmla="*/ 1213862 w 1213862"/>
              <a:gd name="connsiteY5" fmla="*/ 609625 h 700139"/>
              <a:gd name="connsiteX0" fmla="*/ 1213862 w 1213862"/>
              <a:gd name="connsiteY0" fmla="*/ 609625 h 700139"/>
              <a:gd name="connsiteX1" fmla="*/ 971958 w 1213862"/>
              <a:gd name="connsiteY1" fmla="*/ 117158 h 700139"/>
              <a:gd name="connsiteX2" fmla="*/ 1104297 w 1213862"/>
              <a:gd name="connsiteY2" fmla="*/ 0 h 700139"/>
              <a:gd name="connsiteX3" fmla="*/ 430618 w 1213862"/>
              <a:gd name="connsiteY3" fmla="*/ 120001 h 700139"/>
              <a:gd name="connsiteX4" fmla="*/ 0 w 1213862"/>
              <a:gd name="connsiteY4" fmla="*/ 198878 h 700139"/>
              <a:gd name="connsiteX5" fmla="*/ 1027861 w 1213862"/>
              <a:gd name="connsiteY5" fmla="*/ 700139 h 700139"/>
              <a:gd name="connsiteX6" fmla="*/ 1213862 w 1213862"/>
              <a:gd name="connsiteY6" fmla="*/ 609625 h 700139"/>
              <a:gd name="connsiteX0" fmla="*/ 1213862 w 1213862"/>
              <a:gd name="connsiteY0" fmla="*/ 1244078 h 1334592"/>
              <a:gd name="connsiteX1" fmla="*/ 971958 w 1213862"/>
              <a:gd name="connsiteY1" fmla="*/ 751611 h 1334592"/>
              <a:gd name="connsiteX2" fmla="*/ 1104297 w 1213862"/>
              <a:gd name="connsiteY2" fmla="*/ 634453 h 1334592"/>
              <a:gd name="connsiteX3" fmla="*/ 504417 w 1213862"/>
              <a:gd name="connsiteY3" fmla="*/ 0 h 1334592"/>
              <a:gd name="connsiteX4" fmla="*/ 0 w 1213862"/>
              <a:gd name="connsiteY4" fmla="*/ 833331 h 1334592"/>
              <a:gd name="connsiteX5" fmla="*/ 1027861 w 1213862"/>
              <a:gd name="connsiteY5" fmla="*/ 1334592 h 1334592"/>
              <a:gd name="connsiteX6" fmla="*/ 1213862 w 1213862"/>
              <a:gd name="connsiteY6" fmla="*/ 1244078 h 1334592"/>
              <a:gd name="connsiteX0" fmla="*/ 1213862 w 1213862"/>
              <a:gd name="connsiteY0" fmla="*/ 1244078 h 2086186"/>
              <a:gd name="connsiteX1" fmla="*/ 971958 w 1213862"/>
              <a:gd name="connsiteY1" fmla="*/ 751611 h 2086186"/>
              <a:gd name="connsiteX2" fmla="*/ 1104297 w 1213862"/>
              <a:gd name="connsiteY2" fmla="*/ 634453 h 2086186"/>
              <a:gd name="connsiteX3" fmla="*/ 504417 w 1213862"/>
              <a:gd name="connsiteY3" fmla="*/ 0 h 2086186"/>
              <a:gd name="connsiteX4" fmla="*/ 0 w 1213862"/>
              <a:gd name="connsiteY4" fmla="*/ 833331 h 2086186"/>
              <a:gd name="connsiteX5" fmla="*/ 1055315 w 1213862"/>
              <a:gd name="connsiteY5" fmla="*/ 2086186 h 2086186"/>
              <a:gd name="connsiteX6" fmla="*/ 1027861 w 1213862"/>
              <a:gd name="connsiteY6" fmla="*/ 1334592 h 2086186"/>
              <a:gd name="connsiteX7" fmla="*/ 1213862 w 1213862"/>
              <a:gd name="connsiteY7" fmla="*/ 1244078 h 2086186"/>
              <a:gd name="connsiteX0" fmla="*/ 1213862 w 1213862"/>
              <a:gd name="connsiteY0" fmla="*/ 1244078 h 2086186"/>
              <a:gd name="connsiteX1" fmla="*/ 971958 w 1213862"/>
              <a:gd name="connsiteY1" fmla="*/ 751611 h 2086186"/>
              <a:gd name="connsiteX2" fmla="*/ 1104297 w 1213862"/>
              <a:gd name="connsiteY2" fmla="*/ 634453 h 2086186"/>
              <a:gd name="connsiteX3" fmla="*/ 504417 w 1213862"/>
              <a:gd name="connsiteY3" fmla="*/ 0 h 2086186"/>
              <a:gd name="connsiteX4" fmla="*/ 0 w 1213862"/>
              <a:gd name="connsiteY4" fmla="*/ 833331 h 2086186"/>
              <a:gd name="connsiteX5" fmla="*/ 1055315 w 1213862"/>
              <a:gd name="connsiteY5" fmla="*/ 2086186 h 2086186"/>
              <a:gd name="connsiteX6" fmla="*/ 1027861 w 1213862"/>
              <a:gd name="connsiteY6" fmla="*/ 1334592 h 2086186"/>
              <a:gd name="connsiteX7" fmla="*/ 1213862 w 1213862"/>
              <a:gd name="connsiteY7" fmla="*/ 1244078 h 2086186"/>
              <a:gd name="connsiteX0" fmla="*/ 1213862 w 1213862"/>
              <a:gd name="connsiteY0" fmla="*/ 1244078 h 2097801"/>
              <a:gd name="connsiteX1" fmla="*/ 971958 w 1213862"/>
              <a:gd name="connsiteY1" fmla="*/ 751611 h 2097801"/>
              <a:gd name="connsiteX2" fmla="*/ 1104297 w 1213862"/>
              <a:gd name="connsiteY2" fmla="*/ 634453 h 2097801"/>
              <a:gd name="connsiteX3" fmla="*/ 504417 w 1213862"/>
              <a:gd name="connsiteY3" fmla="*/ 0 h 2097801"/>
              <a:gd name="connsiteX4" fmla="*/ 0 w 1213862"/>
              <a:gd name="connsiteY4" fmla="*/ 833331 h 2097801"/>
              <a:gd name="connsiteX5" fmla="*/ 875188 w 1213862"/>
              <a:gd name="connsiteY5" fmla="*/ 2097801 h 2097801"/>
              <a:gd name="connsiteX6" fmla="*/ 1055315 w 1213862"/>
              <a:gd name="connsiteY6" fmla="*/ 2086186 h 2097801"/>
              <a:gd name="connsiteX7" fmla="*/ 1027861 w 1213862"/>
              <a:gd name="connsiteY7" fmla="*/ 1334592 h 2097801"/>
              <a:gd name="connsiteX8" fmla="*/ 1213862 w 1213862"/>
              <a:gd name="connsiteY8" fmla="*/ 1244078 h 2097801"/>
              <a:gd name="connsiteX0" fmla="*/ 1213862 w 1213862"/>
              <a:gd name="connsiteY0" fmla="*/ 1244078 h 2129054"/>
              <a:gd name="connsiteX1" fmla="*/ 971958 w 1213862"/>
              <a:gd name="connsiteY1" fmla="*/ 751611 h 2129054"/>
              <a:gd name="connsiteX2" fmla="*/ 1104297 w 1213862"/>
              <a:gd name="connsiteY2" fmla="*/ 634453 h 2129054"/>
              <a:gd name="connsiteX3" fmla="*/ 504417 w 1213862"/>
              <a:gd name="connsiteY3" fmla="*/ 0 h 2129054"/>
              <a:gd name="connsiteX4" fmla="*/ 0 w 1213862"/>
              <a:gd name="connsiteY4" fmla="*/ 833331 h 2129054"/>
              <a:gd name="connsiteX5" fmla="*/ 875188 w 1213862"/>
              <a:gd name="connsiteY5" fmla="*/ 2097801 h 2129054"/>
              <a:gd name="connsiteX6" fmla="*/ 1060542 w 1213862"/>
              <a:gd name="connsiteY6" fmla="*/ 2129054 h 2129054"/>
              <a:gd name="connsiteX7" fmla="*/ 1027861 w 1213862"/>
              <a:gd name="connsiteY7" fmla="*/ 1334592 h 2129054"/>
              <a:gd name="connsiteX8" fmla="*/ 1213862 w 1213862"/>
              <a:gd name="connsiteY8" fmla="*/ 1244078 h 2129054"/>
              <a:gd name="connsiteX0" fmla="*/ 1213862 w 1213862"/>
              <a:gd name="connsiteY0" fmla="*/ 1244078 h 2129054"/>
              <a:gd name="connsiteX1" fmla="*/ 971958 w 1213862"/>
              <a:gd name="connsiteY1" fmla="*/ 751611 h 2129054"/>
              <a:gd name="connsiteX2" fmla="*/ 1104297 w 1213862"/>
              <a:gd name="connsiteY2" fmla="*/ 634453 h 2129054"/>
              <a:gd name="connsiteX3" fmla="*/ 504417 w 1213862"/>
              <a:gd name="connsiteY3" fmla="*/ 0 h 2129054"/>
              <a:gd name="connsiteX4" fmla="*/ 0 w 1213862"/>
              <a:gd name="connsiteY4" fmla="*/ 833331 h 2129054"/>
              <a:gd name="connsiteX5" fmla="*/ 869909 w 1213862"/>
              <a:gd name="connsiteY5" fmla="*/ 2120080 h 2129054"/>
              <a:gd name="connsiteX6" fmla="*/ 1060542 w 1213862"/>
              <a:gd name="connsiteY6" fmla="*/ 2129054 h 2129054"/>
              <a:gd name="connsiteX7" fmla="*/ 1027861 w 1213862"/>
              <a:gd name="connsiteY7" fmla="*/ 1334592 h 2129054"/>
              <a:gd name="connsiteX8" fmla="*/ 1213862 w 1213862"/>
              <a:gd name="connsiteY8" fmla="*/ 1244078 h 2129054"/>
              <a:gd name="connsiteX0" fmla="*/ 1213862 w 1213862"/>
              <a:gd name="connsiteY0" fmla="*/ 1244078 h 2129054"/>
              <a:gd name="connsiteX1" fmla="*/ 971958 w 1213862"/>
              <a:gd name="connsiteY1" fmla="*/ 751611 h 2129054"/>
              <a:gd name="connsiteX2" fmla="*/ 1104297 w 1213862"/>
              <a:gd name="connsiteY2" fmla="*/ 634453 h 2129054"/>
              <a:gd name="connsiteX3" fmla="*/ 504417 w 1213862"/>
              <a:gd name="connsiteY3" fmla="*/ 0 h 2129054"/>
              <a:gd name="connsiteX4" fmla="*/ 0 w 1213862"/>
              <a:gd name="connsiteY4" fmla="*/ 833331 h 2129054"/>
              <a:gd name="connsiteX5" fmla="*/ 869909 w 1213862"/>
              <a:gd name="connsiteY5" fmla="*/ 2120080 h 2129054"/>
              <a:gd name="connsiteX6" fmla="*/ 1060542 w 1213862"/>
              <a:gd name="connsiteY6" fmla="*/ 2129054 h 2129054"/>
              <a:gd name="connsiteX7" fmla="*/ 1027861 w 1213862"/>
              <a:gd name="connsiteY7" fmla="*/ 1334592 h 2129054"/>
              <a:gd name="connsiteX8" fmla="*/ 1213862 w 1213862"/>
              <a:gd name="connsiteY8" fmla="*/ 1244078 h 2129054"/>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797849 w 1213862"/>
              <a:gd name="connsiteY5" fmla="*/ 2443273 h 2443273"/>
              <a:gd name="connsiteX6" fmla="*/ 869909 w 1213862"/>
              <a:gd name="connsiteY6" fmla="*/ 2120080 h 2443273"/>
              <a:gd name="connsiteX7" fmla="*/ 1060542 w 1213862"/>
              <a:gd name="connsiteY7" fmla="*/ 2129054 h 2443273"/>
              <a:gd name="connsiteX8" fmla="*/ 1027861 w 1213862"/>
              <a:gd name="connsiteY8" fmla="*/ 1334592 h 2443273"/>
              <a:gd name="connsiteX9" fmla="*/ 1213862 w 1213862"/>
              <a:gd name="connsiteY9" fmla="*/ 1244078 h 2443273"/>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797849 w 1213862"/>
              <a:gd name="connsiteY5" fmla="*/ 2443273 h 2443273"/>
              <a:gd name="connsiteX6" fmla="*/ 869909 w 1213862"/>
              <a:gd name="connsiteY6" fmla="*/ 2120080 h 2443273"/>
              <a:gd name="connsiteX7" fmla="*/ 1060542 w 1213862"/>
              <a:gd name="connsiteY7" fmla="*/ 2129054 h 2443273"/>
              <a:gd name="connsiteX8" fmla="*/ 1027861 w 1213862"/>
              <a:gd name="connsiteY8" fmla="*/ 1334592 h 2443273"/>
              <a:gd name="connsiteX9" fmla="*/ 1213862 w 1213862"/>
              <a:gd name="connsiteY9" fmla="*/ 1244078 h 2443273"/>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437116 w 1213862"/>
              <a:gd name="connsiteY5" fmla="*/ 1716169 h 2443273"/>
              <a:gd name="connsiteX6" fmla="*/ 797849 w 1213862"/>
              <a:gd name="connsiteY6" fmla="*/ 2443273 h 2443273"/>
              <a:gd name="connsiteX7" fmla="*/ 869909 w 1213862"/>
              <a:gd name="connsiteY7" fmla="*/ 2120080 h 2443273"/>
              <a:gd name="connsiteX8" fmla="*/ 1060542 w 1213862"/>
              <a:gd name="connsiteY8" fmla="*/ 2129054 h 2443273"/>
              <a:gd name="connsiteX9" fmla="*/ 1027861 w 1213862"/>
              <a:gd name="connsiteY9" fmla="*/ 1334592 h 2443273"/>
              <a:gd name="connsiteX10" fmla="*/ 1213862 w 1213862"/>
              <a:gd name="connsiteY10" fmla="*/ 1244078 h 2443273"/>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709211 w 1213862"/>
              <a:gd name="connsiteY5" fmla="*/ 2408695 h 2443273"/>
              <a:gd name="connsiteX6" fmla="*/ 797849 w 1213862"/>
              <a:gd name="connsiteY6" fmla="*/ 2443273 h 2443273"/>
              <a:gd name="connsiteX7" fmla="*/ 869909 w 1213862"/>
              <a:gd name="connsiteY7" fmla="*/ 2120080 h 2443273"/>
              <a:gd name="connsiteX8" fmla="*/ 1060542 w 1213862"/>
              <a:gd name="connsiteY8" fmla="*/ 2129054 h 2443273"/>
              <a:gd name="connsiteX9" fmla="*/ 1027861 w 1213862"/>
              <a:gd name="connsiteY9" fmla="*/ 1334592 h 2443273"/>
              <a:gd name="connsiteX10" fmla="*/ 1213862 w 1213862"/>
              <a:gd name="connsiteY10" fmla="*/ 1244078 h 2443273"/>
              <a:gd name="connsiteX0" fmla="*/ 3354000 w 3354000"/>
              <a:gd name="connsiteY0" fmla="*/ 1244078 h 2443273"/>
              <a:gd name="connsiteX1" fmla="*/ 3112096 w 3354000"/>
              <a:gd name="connsiteY1" fmla="*/ 751611 h 2443273"/>
              <a:gd name="connsiteX2" fmla="*/ 3244435 w 3354000"/>
              <a:gd name="connsiteY2" fmla="*/ 634453 h 2443273"/>
              <a:gd name="connsiteX3" fmla="*/ 2644555 w 3354000"/>
              <a:gd name="connsiteY3" fmla="*/ 0 h 2443273"/>
              <a:gd name="connsiteX4" fmla="*/ 0 w 3354000"/>
              <a:gd name="connsiteY4" fmla="*/ 1512620 h 2443273"/>
              <a:gd name="connsiteX5" fmla="*/ 2849349 w 3354000"/>
              <a:gd name="connsiteY5" fmla="*/ 2408695 h 2443273"/>
              <a:gd name="connsiteX6" fmla="*/ 2937987 w 3354000"/>
              <a:gd name="connsiteY6" fmla="*/ 2443273 h 2443273"/>
              <a:gd name="connsiteX7" fmla="*/ 3010047 w 3354000"/>
              <a:gd name="connsiteY7" fmla="*/ 2120080 h 2443273"/>
              <a:gd name="connsiteX8" fmla="*/ 3200680 w 3354000"/>
              <a:gd name="connsiteY8" fmla="*/ 2129054 h 2443273"/>
              <a:gd name="connsiteX9" fmla="*/ 3167999 w 3354000"/>
              <a:gd name="connsiteY9" fmla="*/ 1334592 h 2443273"/>
              <a:gd name="connsiteX10" fmla="*/ 3354000 w 3354000"/>
              <a:gd name="connsiteY10" fmla="*/ 1244078 h 2443273"/>
              <a:gd name="connsiteX0" fmla="*/ 3354000 w 3354000"/>
              <a:gd name="connsiteY0" fmla="*/ 1244078 h 2443273"/>
              <a:gd name="connsiteX1" fmla="*/ 3112096 w 3354000"/>
              <a:gd name="connsiteY1" fmla="*/ 751611 h 2443273"/>
              <a:gd name="connsiteX2" fmla="*/ 3244435 w 3354000"/>
              <a:gd name="connsiteY2" fmla="*/ 634453 h 2443273"/>
              <a:gd name="connsiteX3" fmla="*/ 2644555 w 3354000"/>
              <a:gd name="connsiteY3" fmla="*/ 0 h 2443273"/>
              <a:gd name="connsiteX4" fmla="*/ 0 w 3354000"/>
              <a:gd name="connsiteY4" fmla="*/ 1512620 h 2443273"/>
              <a:gd name="connsiteX5" fmla="*/ 2436144 w 3354000"/>
              <a:gd name="connsiteY5" fmla="*/ 2277297 h 2443273"/>
              <a:gd name="connsiteX6" fmla="*/ 2849349 w 3354000"/>
              <a:gd name="connsiteY6" fmla="*/ 2408695 h 2443273"/>
              <a:gd name="connsiteX7" fmla="*/ 2937987 w 3354000"/>
              <a:gd name="connsiteY7" fmla="*/ 2443273 h 2443273"/>
              <a:gd name="connsiteX8" fmla="*/ 3010047 w 3354000"/>
              <a:gd name="connsiteY8" fmla="*/ 2120080 h 2443273"/>
              <a:gd name="connsiteX9" fmla="*/ 3200680 w 3354000"/>
              <a:gd name="connsiteY9" fmla="*/ 2129054 h 2443273"/>
              <a:gd name="connsiteX10" fmla="*/ 3167999 w 3354000"/>
              <a:gd name="connsiteY10" fmla="*/ 1334592 h 2443273"/>
              <a:gd name="connsiteX11" fmla="*/ 3354000 w 3354000"/>
              <a:gd name="connsiteY11" fmla="*/ 1244078 h 2443273"/>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2632006 w 3354000"/>
              <a:gd name="connsiteY5" fmla="*/ 2901987 h 2901987"/>
              <a:gd name="connsiteX6" fmla="*/ 2849349 w 3354000"/>
              <a:gd name="connsiteY6" fmla="*/ 2408695 h 2901987"/>
              <a:gd name="connsiteX7" fmla="*/ 2937987 w 3354000"/>
              <a:gd name="connsiteY7" fmla="*/ 2443273 h 2901987"/>
              <a:gd name="connsiteX8" fmla="*/ 3010047 w 3354000"/>
              <a:gd name="connsiteY8" fmla="*/ 2120080 h 2901987"/>
              <a:gd name="connsiteX9" fmla="*/ 3200680 w 3354000"/>
              <a:gd name="connsiteY9" fmla="*/ 2129054 h 2901987"/>
              <a:gd name="connsiteX10" fmla="*/ 3167999 w 3354000"/>
              <a:gd name="connsiteY10" fmla="*/ 1334592 h 2901987"/>
              <a:gd name="connsiteX11" fmla="*/ 3354000 w 3354000"/>
              <a:gd name="connsiteY11" fmla="*/ 1244078 h 2901987"/>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2025687 w 3354000"/>
              <a:gd name="connsiteY5" fmla="*/ 2577317 h 2901987"/>
              <a:gd name="connsiteX6" fmla="*/ 2632006 w 3354000"/>
              <a:gd name="connsiteY6" fmla="*/ 2901987 h 2901987"/>
              <a:gd name="connsiteX7" fmla="*/ 2849349 w 3354000"/>
              <a:gd name="connsiteY7" fmla="*/ 2408695 h 2901987"/>
              <a:gd name="connsiteX8" fmla="*/ 2937987 w 3354000"/>
              <a:gd name="connsiteY8" fmla="*/ 2443273 h 2901987"/>
              <a:gd name="connsiteX9" fmla="*/ 3010047 w 3354000"/>
              <a:gd name="connsiteY9" fmla="*/ 2120080 h 2901987"/>
              <a:gd name="connsiteX10" fmla="*/ 3200680 w 3354000"/>
              <a:gd name="connsiteY10" fmla="*/ 2129054 h 2901987"/>
              <a:gd name="connsiteX11" fmla="*/ 3167999 w 3354000"/>
              <a:gd name="connsiteY11" fmla="*/ 1334592 h 2901987"/>
              <a:gd name="connsiteX12" fmla="*/ 3354000 w 3354000"/>
              <a:gd name="connsiteY12" fmla="*/ 1244078 h 2901987"/>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2452724 w 3354000"/>
              <a:gd name="connsiteY5" fmla="*/ 2826018 h 2901987"/>
              <a:gd name="connsiteX6" fmla="*/ 2632006 w 3354000"/>
              <a:gd name="connsiteY6" fmla="*/ 2901987 h 2901987"/>
              <a:gd name="connsiteX7" fmla="*/ 2849349 w 3354000"/>
              <a:gd name="connsiteY7" fmla="*/ 2408695 h 2901987"/>
              <a:gd name="connsiteX8" fmla="*/ 2937987 w 3354000"/>
              <a:gd name="connsiteY8" fmla="*/ 2443273 h 2901987"/>
              <a:gd name="connsiteX9" fmla="*/ 3010047 w 3354000"/>
              <a:gd name="connsiteY9" fmla="*/ 2120080 h 2901987"/>
              <a:gd name="connsiteX10" fmla="*/ 3200680 w 3354000"/>
              <a:gd name="connsiteY10" fmla="*/ 2129054 h 2901987"/>
              <a:gd name="connsiteX11" fmla="*/ 3167999 w 3354000"/>
              <a:gd name="connsiteY11" fmla="*/ 1334592 h 2901987"/>
              <a:gd name="connsiteX12" fmla="*/ 3354000 w 3354000"/>
              <a:gd name="connsiteY12" fmla="*/ 1244078 h 2901987"/>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1824284 w 3354000"/>
              <a:gd name="connsiteY5" fmla="*/ 2491584 h 2901987"/>
              <a:gd name="connsiteX6" fmla="*/ 2452724 w 3354000"/>
              <a:gd name="connsiteY6" fmla="*/ 2826018 h 2901987"/>
              <a:gd name="connsiteX7" fmla="*/ 2632006 w 3354000"/>
              <a:gd name="connsiteY7" fmla="*/ 2901987 h 2901987"/>
              <a:gd name="connsiteX8" fmla="*/ 2849349 w 3354000"/>
              <a:gd name="connsiteY8" fmla="*/ 2408695 h 2901987"/>
              <a:gd name="connsiteX9" fmla="*/ 2937987 w 3354000"/>
              <a:gd name="connsiteY9" fmla="*/ 2443273 h 2901987"/>
              <a:gd name="connsiteX10" fmla="*/ 3010047 w 3354000"/>
              <a:gd name="connsiteY10" fmla="*/ 2120080 h 2901987"/>
              <a:gd name="connsiteX11" fmla="*/ 3200680 w 3354000"/>
              <a:gd name="connsiteY11" fmla="*/ 2129054 h 2901987"/>
              <a:gd name="connsiteX12" fmla="*/ 3167999 w 3354000"/>
              <a:gd name="connsiteY12" fmla="*/ 1334592 h 2901987"/>
              <a:gd name="connsiteX13" fmla="*/ 3354000 w 3354000"/>
              <a:gd name="connsiteY13" fmla="*/ 1244078 h 2901987"/>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1835165 w 3354000"/>
              <a:gd name="connsiteY5" fmla="*/ 3392799 h 3392799"/>
              <a:gd name="connsiteX6" fmla="*/ 2452724 w 3354000"/>
              <a:gd name="connsiteY6" fmla="*/ 2826018 h 3392799"/>
              <a:gd name="connsiteX7" fmla="*/ 2632006 w 3354000"/>
              <a:gd name="connsiteY7" fmla="*/ 2901987 h 3392799"/>
              <a:gd name="connsiteX8" fmla="*/ 2849349 w 3354000"/>
              <a:gd name="connsiteY8" fmla="*/ 2408695 h 3392799"/>
              <a:gd name="connsiteX9" fmla="*/ 2937987 w 3354000"/>
              <a:gd name="connsiteY9" fmla="*/ 2443273 h 3392799"/>
              <a:gd name="connsiteX10" fmla="*/ 3010047 w 3354000"/>
              <a:gd name="connsiteY10" fmla="*/ 2120080 h 3392799"/>
              <a:gd name="connsiteX11" fmla="*/ 3200680 w 3354000"/>
              <a:gd name="connsiteY11" fmla="*/ 2129054 h 3392799"/>
              <a:gd name="connsiteX12" fmla="*/ 3167999 w 3354000"/>
              <a:gd name="connsiteY12" fmla="*/ 1334592 h 3392799"/>
              <a:gd name="connsiteX13" fmla="*/ 3354000 w 3354000"/>
              <a:gd name="connsiteY13" fmla="*/ 1244078 h 3392799"/>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848738 w 3354000"/>
              <a:gd name="connsiteY5" fmla="*/ 2380778 h 3392799"/>
              <a:gd name="connsiteX6" fmla="*/ 1835165 w 3354000"/>
              <a:gd name="connsiteY6" fmla="*/ 3392799 h 3392799"/>
              <a:gd name="connsiteX7" fmla="*/ 2452724 w 3354000"/>
              <a:gd name="connsiteY7" fmla="*/ 2826018 h 3392799"/>
              <a:gd name="connsiteX8" fmla="*/ 2632006 w 3354000"/>
              <a:gd name="connsiteY8" fmla="*/ 2901987 h 3392799"/>
              <a:gd name="connsiteX9" fmla="*/ 2849349 w 3354000"/>
              <a:gd name="connsiteY9" fmla="*/ 2408695 h 3392799"/>
              <a:gd name="connsiteX10" fmla="*/ 2937987 w 3354000"/>
              <a:gd name="connsiteY10" fmla="*/ 2443273 h 3392799"/>
              <a:gd name="connsiteX11" fmla="*/ 3010047 w 3354000"/>
              <a:gd name="connsiteY11" fmla="*/ 2120080 h 3392799"/>
              <a:gd name="connsiteX12" fmla="*/ 3200680 w 3354000"/>
              <a:gd name="connsiteY12" fmla="*/ 2129054 h 3392799"/>
              <a:gd name="connsiteX13" fmla="*/ 3167999 w 3354000"/>
              <a:gd name="connsiteY13" fmla="*/ 1334592 h 3392799"/>
              <a:gd name="connsiteX14" fmla="*/ 3354000 w 3354000"/>
              <a:gd name="connsiteY14" fmla="*/ 1244078 h 3392799"/>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1709465 w 3354000"/>
              <a:gd name="connsiteY5" fmla="*/ 3262560 h 3392799"/>
              <a:gd name="connsiteX6" fmla="*/ 1835165 w 3354000"/>
              <a:gd name="connsiteY6" fmla="*/ 3392799 h 3392799"/>
              <a:gd name="connsiteX7" fmla="*/ 2452724 w 3354000"/>
              <a:gd name="connsiteY7" fmla="*/ 2826018 h 3392799"/>
              <a:gd name="connsiteX8" fmla="*/ 2632006 w 3354000"/>
              <a:gd name="connsiteY8" fmla="*/ 2901987 h 3392799"/>
              <a:gd name="connsiteX9" fmla="*/ 2849349 w 3354000"/>
              <a:gd name="connsiteY9" fmla="*/ 2408695 h 3392799"/>
              <a:gd name="connsiteX10" fmla="*/ 2937987 w 3354000"/>
              <a:gd name="connsiteY10" fmla="*/ 2443273 h 3392799"/>
              <a:gd name="connsiteX11" fmla="*/ 3010047 w 3354000"/>
              <a:gd name="connsiteY11" fmla="*/ 2120080 h 3392799"/>
              <a:gd name="connsiteX12" fmla="*/ 3200680 w 3354000"/>
              <a:gd name="connsiteY12" fmla="*/ 2129054 h 3392799"/>
              <a:gd name="connsiteX13" fmla="*/ 3167999 w 3354000"/>
              <a:gd name="connsiteY13" fmla="*/ 1334592 h 3392799"/>
              <a:gd name="connsiteX14" fmla="*/ 3354000 w 3354000"/>
              <a:gd name="connsiteY14" fmla="*/ 1244078 h 3392799"/>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926818 w 3354000"/>
              <a:gd name="connsiteY5" fmla="*/ 2459913 h 3392799"/>
              <a:gd name="connsiteX6" fmla="*/ 1709465 w 3354000"/>
              <a:gd name="connsiteY6" fmla="*/ 3262560 h 3392799"/>
              <a:gd name="connsiteX7" fmla="*/ 1835165 w 3354000"/>
              <a:gd name="connsiteY7" fmla="*/ 3392799 h 3392799"/>
              <a:gd name="connsiteX8" fmla="*/ 2452724 w 3354000"/>
              <a:gd name="connsiteY8" fmla="*/ 2826018 h 3392799"/>
              <a:gd name="connsiteX9" fmla="*/ 2632006 w 3354000"/>
              <a:gd name="connsiteY9" fmla="*/ 2901987 h 3392799"/>
              <a:gd name="connsiteX10" fmla="*/ 2849349 w 3354000"/>
              <a:gd name="connsiteY10" fmla="*/ 2408695 h 3392799"/>
              <a:gd name="connsiteX11" fmla="*/ 2937987 w 3354000"/>
              <a:gd name="connsiteY11" fmla="*/ 2443273 h 3392799"/>
              <a:gd name="connsiteX12" fmla="*/ 3010047 w 3354000"/>
              <a:gd name="connsiteY12" fmla="*/ 2120080 h 3392799"/>
              <a:gd name="connsiteX13" fmla="*/ 3200680 w 3354000"/>
              <a:gd name="connsiteY13" fmla="*/ 2129054 h 3392799"/>
              <a:gd name="connsiteX14" fmla="*/ 3167999 w 3354000"/>
              <a:gd name="connsiteY14" fmla="*/ 1334592 h 3392799"/>
              <a:gd name="connsiteX15" fmla="*/ 3354000 w 3354000"/>
              <a:gd name="connsiteY15" fmla="*/ 1244078 h 3392799"/>
              <a:gd name="connsiteX0" fmla="*/ 3354000 w 3354000"/>
              <a:gd name="connsiteY0" fmla="*/ 1244078 h 3491523"/>
              <a:gd name="connsiteX1" fmla="*/ 3112096 w 3354000"/>
              <a:gd name="connsiteY1" fmla="*/ 751611 h 3491523"/>
              <a:gd name="connsiteX2" fmla="*/ 3244435 w 3354000"/>
              <a:gd name="connsiteY2" fmla="*/ 634453 h 3491523"/>
              <a:gd name="connsiteX3" fmla="*/ 2644555 w 3354000"/>
              <a:gd name="connsiteY3" fmla="*/ 0 h 3491523"/>
              <a:gd name="connsiteX4" fmla="*/ 0 w 3354000"/>
              <a:gd name="connsiteY4" fmla="*/ 1512620 h 3491523"/>
              <a:gd name="connsiteX5" fmla="*/ 1258834 w 3354000"/>
              <a:gd name="connsiteY5" fmla="*/ 3491523 h 3491523"/>
              <a:gd name="connsiteX6" fmla="*/ 1709465 w 3354000"/>
              <a:gd name="connsiteY6" fmla="*/ 3262560 h 3491523"/>
              <a:gd name="connsiteX7" fmla="*/ 1835165 w 3354000"/>
              <a:gd name="connsiteY7" fmla="*/ 3392799 h 3491523"/>
              <a:gd name="connsiteX8" fmla="*/ 2452724 w 3354000"/>
              <a:gd name="connsiteY8" fmla="*/ 2826018 h 3491523"/>
              <a:gd name="connsiteX9" fmla="*/ 2632006 w 3354000"/>
              <a:gd name="connsiteY9" fmla="*/ 2901987 h 3491523"/>
              <a:gd name="connsiteX10" fmla="*/ 2849349 w 3354000"/>
              <a:gd name="connsiteY10" fmla="*/ 2408695 h 3491523"/>
              <a:gd name="connsiteX11" fmla="*/ 2937987 w 3354000"/>
              <a:gd name="connsiteY11" fmla="*/ 2443273 h 3491523"/>
              <a:gd name="connsiteX12" fmla="*/ 3010047 w 3354000"/>
              <a:gd name="connsiteY12" fmla="*/ 2120080 h 3491523"/>
              <a:gd name="connsiteX13" fmla="*/ 3200680 w 3354000"/>
              <a:gd name="connsiteY13" fmla="*/ 2129054 h 3491523"/>
              <a:gd name="connsiteX14" fmla="*/ 3167999 w 3354000"/>
              <a:gd name="connsiteY14" fmla="*/ 1334592 h 3491523"/>
              <a:gd name="connsiteX15" fmla="*/ 3354000 w 3354000"/>
              <a:gd name="connsiteY15" fmla="*/ 1244078 h 3491523"/>
              <a:gd name="connsiteX0" fmla="*/ 3354000 w 3354000"/>
              <a:gd name="connsiteY0" fmla="*/ 1244078 h 3491523"/>
              <a:gd name="connsiteX1" fmla="*/ 3112096 w 3354000"/>
              <a:gd name="connsiteY1" fmla="*/ 751611 h 3491523"/>
              <a:gd name="connsiteX2" fmla="*/ 3244435 w 3354000"/>
              <a:gd name="connsiteY2" fmla="*/ 634453 h 3491523"/>
              <a:gd name="connsiteX3" fmla="*/ 2644555 w 3354000"/>
              <a:gd name="connsiteY3" fmla="*/ 0 h 3491523"/>
              <a:gd name="connsiteX4" fmla="*/ 0 w 3354000"/>
              <a:gd name="connsiteY4" fmla="*/ 1512620 h 3491523"/>
              <a:gd name="connsiteX5" fmla="*/ 1258834 w 3354000"/>
              <a:gd name="connsiteY5" fmla="*/ 3491523 h 3491523"/>
              <a:gd name="connsiteX6" fmla="*/ 1709465 w 3354000"/>
              <a:gd name="connsiteY6" fmla="*/ 3262560 h 3491523"/>
              <a:gd name="connsiteX7" fmla="*/ 1835165 w 3354000"/>
              <a:gd name="connsiteY7" fmla="*/ 3392799 h 3491523"/>
              <a:gd name="connsiteX8" fmla="*/ 2452724 w 3354000"/>
              <a:gd name="connsiteY8" fmla="*/ 2826018 h 3491523"/>
              <a:gd name="connsiteX9" fmla="*/ 2632006 w 3354000"/>
              <a:gd name="connsiteY9" fmla="*/ 2901987 h 3491523"/>
              <a:gd name="connsiteX10" fmla="*/ 2849349 w 3354000"/>
              <a:gd name="connsiteY10" fmla="*/ 2408695 h 3491523"/>
              <a:gd name="connsiteX11" fmla="*/ 2937987 w 3354000"/>
              <a:gd name="connsiteY11" fmla="*/ 2443273 h 3491523"/>
              <a:gd name="connsiteX12" fmla="*/ 3010047 w 3354000"/>
              <a:gd name="connsiteY12" fmla="*/ 2120080 h 3491523"/>
              <a:gd name="connsiteX13" fmla="*/ 3200680 w 3354000"/>
              <a:gd name="connsiteY13" fmla="*/ 2129054 h 3491523"/>
              <a:gd name="connsiteX14" fmla="*/ 3167999 w 3354000"/>
              <a:gd name="connsiteY14" fmla="*/ 1334592 h 3491523"/>
              <a:gd name="connsiteX15" fmla="*/ 3354000 w 3354000"/>
              <a:gd name="connsiteY15" fmla="*/ 1244078 h 3491523"/>
              <a:gd name="connsiteX0" fmla="*/ 3354000 w 3354000"/>
              <a:gd name="connsiteY0" fmla="*/ 1244078 h 3491523"/>
              <a:gd name="connsiteX1" fmla="*/ 3112096 w 3354000"/>
              <a:gd name="connsiteY1" fmla="*/ 751611 h 3491523"/>
              <a:gd name="connsiteX2" fmla="*/ 3244435 w 3354000"/>
              <a:gd name="connsiteY2" fmla="*/ 634453 h 3491523"/>
              <a:gd name="connsiteX3" fmla="*/ 2644555 w 3354000"/>
              <a:gd name="connsiteY3" fmla="*/ 0 h 3491523"/>
              <a:gd name="connsiteX4" fmla="*/ 0 w 3354000"/>
              <a:gd name="connsiteY4" fmla="*/ 1512620 h 3491523"/>
              <a:gd name="connsiteX5" fmla="*/ 1258834 w 3354000"/>
              <a:gd name="connsiteY5" fmla="*/ 3491523 h 3491523"/>
              <a:gd name="connsiteX6" fmla="*/ 1709465 w 3354000"/>
              <a:gd name="connsiteY6" fmla="*/ 3262560 h 3491523"/>
              <a:gd name="connsiteX7" fmla="*/ 1835165 w 3354000"/>
              <a:gd name="connsiteY7" fmla="*/ 3392799 h 3491523"/>
              <a:gd name="connsiteX8" fmla="*/ 2452724 w 3354000"/>
              <a:gd name="connsiteY8" fmla="*/ 2826018 h 3491523"/>
              <a:gd name="connsiteX9" fmla="*/ 2632006 w 3354000"/>
              <a:gd name="connsiteY9" fmla="*/ 2901987 h 3491523"/>
              <a:gd name="connsiteX10" fmla="*/ 2849349 w 3354000"/>
              <a:gd name="connsiteY10" fmla="*/ 2408695 h 3491523"/>
              <a:gd name="connsiteX11" fmla="*/ 2937987 w 3354000"/>
              <a:gd name="connsiteY11" fmla="*/ 2443273 h 3491523"/>
              <a:gd name="connsiteX12" fmla="*/ 3010047 w 3354000"/>
              <a:gd name="connsiteY12" fmla="*/ 2120080 h 3491523"/>
              <a:gd name="connsiteX13" fmla="*/ 3200680 w 3354000"/>
              <a:gd name="connsiteY13" fmla="*/ 2129054 h 3491523"/>
              <a:gd name="connsiteX14" fmla="*/ 3167999 w 3354000"/>
              <a:gd name="connsiteY14" fmla="*/ 1334592 h 3491523"/>
              <a:gd name="connsiteX15" fmla="*/ 3354000 w 3354000"/>
              <a:gd name="connsiteY15"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099085 w 3194251"/>
              <a:gd name="connsiteY5" fmla="*/ 3491523 h 3491523"/>
              <a:gd name="connsiteX6" fmla="*/ 1549716 w 3194251"/>
              <a:gd name="connsiteY6" fmla="*/ 3262560 h 3491523"/>
              <a:gd name="connsiteX7" fmla="*/ 1675416 w 3194251"/>
              <a:gd name="connsiteY7" fmla="*/ 3392799 h 3491523"/>
              <a:gd name="connsiteX8" fmla="*/ 2292975 w 3194251"/>
              <a:gd name="connsiteY8" fmla="*/ 2826018 h 3491523"/>
              <a:gd name="connsiteX9" fmla="*/ 2472257 w 3194251"/>
              <a:gd name="connsiteY9" fmla="*/ 2901987 h 3491523"/>
              <a:gd name="connsiteX10" fmla="*/ 2689600 w 3194251"/>
              <a:gd name="connsiteY10" fmla="*/ 2408695 h 3491523"/>
              <a:gd name="connsiteX11" fmla="*/ 2778238 w 3194251"/>
              <a:gd name="connsiteY11" fmla="*/ 2443273 h 3491523"/>
              <a:gd name="connsiteX12" fmla="*/ 2850298 w 3194251"/>
              <a:gd name="connsiteY12" fmla="*/ 2120080 h 3491523"/>
              <a:gd name="connsiteX13" fmla="*/ 3040931 w 3194251"/>
              <a:gd name="connsiteY13" fmla="*/ 2129054 h 3491523"/>
              <a:gd name="connsiteX14" fmla="*/ 3008250 w 3194251"/>
              <a:gd name="connsiteY14" fmla="*/ 1334592 h 3491523"/>
              <a:gd name="connsiteX15" fmla="*/ 3194251 w 3194251"/>
              <a:gd name="connsiteY15"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014880 w 3194251"/>
              <a:gd name="connsiteY5" fmla="*/ 3331299 h 3491523"/>
              <a:gd name="connsiteX6" fmla="*/ 1099085 w 3194251"/>
              <a:gd name="connsiteY6" fmla="*/ 3491523 h 3491523"/>
              <a:gd name="connsiteX7" fmla="*/ 1549716 w 3194251"/>
              <a:gd name="connsiteY7" fmla="*/ 3262560 h 3491523"/>
              <a:gd name="connsiteX8" fmla="*/ 1675416 w 3194251"/>
              <a:gd name="connsiteY8" fmla="*/ 3392799 h 3491523"/>
              <a:gd name="connsiteX9" fmla="*/ 2292975 w 3194251"/>
              <a:gd name="connsiteY9" fmla="*/ 2826018 h 3491523"/>
              <a:gd name="connsiteX10" fmla="*/ 2472257 w 3194251"/>
              <a:gd name="connsiteY10" fmla="*/ 2901987 h 3491523"/>
              <a:gd name="connsiteX11" fmla="*/ 2689600 w 3194251"/>
              <a:gd name="connsiteY11" fmla="*/ 2408695 h 3491523"/>
              <a:gd name="connsiteX12" fmla="*/ 2778238 w 3194251"/>
              <a:gd name="connsiteY12" fmla="*/ 2443273 h 3491523"/>
              <a:gd name="connsiteX13" fmla="*/ 2850298 w 3194251"/>
              <a:gd name="connsiteY13" fmla="*/ 2120080 h 3491523"/>
              <a:gd name="connsiteX14" fmla="*/ 3040931 w 3194251"/>
              <a:gd name="connsiteY14" fmla="*/ 2129054 h 3491523"/>
              <a:gd name="connsiteX15" fmla="*/ 3008250 w 3194251"/>
              <a:gd name="connsiteY15" fmla="*/ 1334592 h 3491523"/>
              <a:gd name="connsiteX16" fmla="*/ 3194251 w 3194251"/>
              <a:gd name="connsiteY16"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607901 w 3194251"/>
              <a:gd name="connsiteY5" fmla="*/ 2577852 h 3491523"/>
              <a:gd name="connsiteX6" fmla="*/ 1014880 w 3194251"/>
              <a:gd name="connsiteY6" fmla="*/ 3331299 h 3491523"/>
              <a:gd name="connsiteX7" fmla="*/ 1099085 w 3194251"/>
              <a:gd name="connsiteY7" fmla="*/ 3491523 h 3491523"/>
              <a:gd name="connsiteX8" fmla="*/ 1549716 w 3194251"/>
              <a:gd name="connsiteY8" fmla="*/ 3262560 h 3491523"/>
              <a:gd name="connsiteX9" fmla="*/ 1675416 w 3194251"/>
              <a:gd name="connsiteY9" fmla="*/ 3392799 h 3491523"/>
              <a:gd name="connsiteX10" fmla="*/ 2292975 w 3194251"/>
              <a:gd name="connsiteY10" fmla="*/ 2826018 h 3491523"/>
              <a:gd name="connsiteX11" fmla="*/ 2472257 w 3194251"/>
              <a:gd name="connsiteY11" fmla="*/ 2901987 h 3491523"/>
              <a:gd name="connsiteX12" fmla="*/ 2689600 w 3194251"/>
              <a:gd name="connsiteY12" fmla="*/ 2408695 h 3491523"/>
              <a:gd name="connsiteX13" fmla="*/ 2778238 w 3194251"/>
              <a:gd name="connsiteY13" fmla="*/ 2443273 h 3491523"/>
              <a:gd name="connsiteX14" fmla="*/ 2850298 w 3194251"/>
              <a:gd name="connsiteY14" fmla="*/ 2120080 h 3491523"/>
              <a:gd name="connsiteX15" fmla="*/ 3040931 w 3194251"/>
              <a:gd name="connsiteY15" fmla="*/ 2129054 h 3491523"/>
              <a:gd name="connsiteX16" fmla="*/ 3008250 w 3194251"/>
              <a:gd name="connsiteY16" fmla="*/ 1334592 h 3491523"/>
              <a:gd name="connsiteX17" fmla="*/ 3194251 w 3194251"/>
              <a:gd name="connsiteY17"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204784 w 3194251"/>
              <a:gd name="connsiteY5" fmla="*/ 3370106 h 3491523"/>
              <a:gd name="connsiteX6" fmla="*/ 1014880 w 3194251"/>
              <a:gd name="connsiteY6" fmla="*/ 3331299 h 3491523"/>
              <a:gd name="connsiteX7" fmla="*/ 1099085 w 3194251"/>
              <a:gd name="connsiteY7" fmla="*/ 3491523 h 3491523"/>
              <a:gd name="connsiteX8" fmla="*/ 1549716 w 3194251"/>
              <a:gd name="connsiteY8" fmla="*/ 3262560 h 3491523"/>
              <a:gd name="connsiteX9" fmla="*/ 1675416 w 3194251"/>
              <a:gd name="connsiteY9" fmla="*/ 3392799 h 3491523"/>
              <a:gd name="connsiteX10" fmla="*/ 2292975 w 3194251"/>
              <a:gd name="connsiteY10" fmla="*/ 2826018 h 3491523"/>
              <a:gd name="connsiteX11" fmla="*/ 2472257 w 3194251"/>
              <a:gd name="connsiteY11" fmla="*/ 2901987 h 3491523"/>
              <a:gd name="connsiteX12" fmla="*/ 2689600 w 3194251"/>
              <a:gd name="connsiteY12" fmla="*/ 2408695 h 3491523"/>
              <a:gd name="connsiteX13" fmla="*/ 2778238 w 3194251"/>
              <a:gd name="connsiteY13" fmla="*/ 2443273 h 3491523"/>
              <a:gd name="connsiteX14" fmla="*/ 2850298 w 3194251"/>
              <a:gd name="connsiteY14" fmla="*/ 2120080 h 3491523"/>
              <a:gd name="connsiteX15" fmla="*/ 3040931 w 3194251"/>
              <a:gd name="connsiteY15" fmla="*/ 2129054 h 3491523"/>
              <a:gd name="connsiteX16" fmla="*/ 3008250 w 3194251"/>
              <a:gd name="connsiteY16" fmla="*/ 1334592 h 3491523"/>
              <a:gd name="connsiteX17" fmla="*/ 3194251 w 3194251"/>
              <a:gd name="connsiteY17"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27703 w 3194251"/>
              <a:gd name="connsiteY5" fmla="*/ 2626054 h 3491523"/>
              <a:gd name="connsiteX6" fmla="*/ 204784 w 3194251"/>
              <a:gd name="connsiteY6" fmla="*/ 3370106 h 3491523"/>
              <a:gd name="connsiteX7" fmla="*/ 1014880 w 3194251"/>
              <a:gd name="connsiteY7" fmla="*/ 3331299 h 3491523"/>
              <a:gd name="connsiteX8" fmla="*/ 1099085 w 3194251"/>
              <a:gd name="connsiteY8" fmla="*/ 3491523 h 3491523"/>
              <a:gd name="connsiteX9" fmla="*/ 1549716 w 3194251"/>
              <a:gd name="connsiteY9" fmla="*/ 3262560 h 3491523"/>
              <a:gd name="connsiteX10" fmla="*/ 1675416 w 3194251"/>
              <a:gd name="connsiteY10" fmla="*/ 3392799 h 3491523"/>
              <a:gd name="connsiteX11" fmla="*/ 2292975 w 3194251"/>
              <a:gd name="connsiteY11" fmla="*/ 2826018 h 3491523"/>
              <a:gd name="connsiteX12" fmla="*/ 2472257 w 3194251"/>
              <a:gd name="connsiteY12" fmla="*/ 2901987 h 3491523"/>
              <a:gd name="connsiteX13" fmla="*/ 2689600 w 3194251"/>
              <a:gd name="connsiteY13" fmla="*/ 2408695 h 3491523"/>
              <a:gd name="connsiteX14" fmla="*/ 2778238 w 3194251"/>
              <a:gd name="connsiteY14" fmla="*/ 2443273 h 3491523"/>
              <a:gd name="connsiteX15" fmla="*/ 2850298 w 3194251"/>
              <a:gd name="connsiteY15" fmla="*/ 2120080 h 3491523"/>
              <a:gd name="connsiteX16" fmla="*/ 3040931 w 3194251"/>
              <a:gd name="connsiteY16" fmla="*/ 2129054 h 3491523"/>
              <a:gd name="connsiteX17" fmla="*/ 3008250 w 3194251"/>
              <a:gd name="connsiteY17" fmla="*/ 1334592 h 3491523"/>
              <a:gd name="connsiteX18" fmla="*/ 3194251 w 3194251"/>
              <a:gd name="connsiteY18"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88944 w 3194251"/>
              <a:gd name="connsiteY5" fmla="*/ 3055042 h 3491523"/>
              <a:gd name="connsiteX6" fmla="*/ 204784 w 3194251"/>
              <a:gd name="connsiteY6" fmla="*/ 3370106 h 3491523"/>
              <a:gd name="connsiteX7" fmla="*/ 1014880 w 3194251"/>
              <a:gd name="connsiteY7" fmla="*/ 3331299 h 3491523"/>
              <a:gd name="connsiteX8" fmla="*/ 1099085 w 3194251"/>
              <a:gd name="connsiteY8" fmla="*/ 3491523 h 3491523"/>
              <a:gd name="connsiteX9" fmla="*/ 1549716 w 3194251"/>
              <a:gd name="connsiteY9" fmla="*/ 3262560 h 3491523"/>
              <a:gd name="connsiteX10" fmla="*/ 1675416 w 3194251"/>
              <a:gd name="connsiteY10" fmla="*/ 3392799 h 3491523"/>
              <a:gd name="connsiteX11" fmla="*/ 2292975 w 3194251"/>
              <a:gd name="connsiteY11" fmla="*/ 2826018 h 3491523"/>
              <a:gd name="connsiteX12" fmla="*/ 2472257 w 3194251"/>
              <a:gd name="connsiteY12" fmla="*/ 2901987 h 3491523"/>
              <a:gd name="connsiteX13" fmla="*/ 2689600 w 3194251"/>
              <a:gd name="connsiteY13" fmla="*/ 2408695 h 3491523"/>
              <a:gd name="connsiteX14" fmla="*/ 2778238 w 3194251"/>
              <a:gd name="connsiteY14" fmla="*/ 2443273 h 3491523"/>
              <a:gd name="connsiteX15" fmla="*/ 2850298 w 3194251"/>
              <a:gd name="connsiteY15" fmla="*/ 2120080 h 3491523"/>
              <a:gd name="connsiteX16" fmla="*/ 3040931 w 3194251"/>
              <a:gd name="connsiteY16" fmla="*/ 2129054 h 3491523"/>
              <a:gd name="connsiteX17" fmla="*/ 3008250 w 3194251"/>
              <a:gd name="connsiteY17" fmla="*/ 1334592 h 3491523"/>
              <a:gd name="connsiteX18" fmla="*/ 3194251 w 3194251"/>
              <a:gd name="connsiteY18"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29181 w 3194251"/>
              <a:gd name="connsiteY5" fmla="*/ 2520522 h 3491523"/>
              <a:gd name="connsiteX6" fmla="*/ 188944 w 3194251"/>
              <a:gd name="connsiteY6" fmla="*/ 3055042 h 3491523"/>
              <a:gd name="connsiteX7" fmla="*/ 204784 w 3194251"/>
              <a:gd name="connsiteY7" fmla="*/ 3370106 h 3491523"/>
              <a:gd name="connsiteX8" fmla="*/ 1014880 w 3194251"/>
              <a:gd name="connsiteY8" fmla="*/ 3331299 h 3491523"/>
              <a:gd name="connsiteX9" fmla="*/ 1099085 w 3194251"/>
              <a:gd name="connsiteY9" fmla="*/ 3491523 h 3491523"/>
              <a:gd name="connsiteX10" fmla="*/ 1549716 w 3194251"/>
              <a:gd name="connsiteY10" fmla="*/ 3262560 h 3491523"/>
              <a:gd name="connsiteX11" fmla="*/ 1675416 w 3194251"/>
              <a:gd name="connsiteY11" fmla="*/ 3392799 h 3491523"/>
              <a:gd name="connsiteX12" fmla="*/ 2292975 w 3194251"/>
              <a:gd name="connsiteY12" fmla="*/ 2826018 h 3491523"/>
              <a:gd name="connsiteX13" fmla="*/ 2472257 w 3194251"/>
              <a:gd name="connsiteY13" fmla="*/ 2901987 h 3491523"/>
              <a:gd name="connsiteX14" fmla="*/ 2689600 w 3194251"/>
              <a:gd name="connsiteY14" fmla="*/ 2408695 h 3491523"/>
              <a:gd name="connsiteX15" fmla="*/ 2778238 w 3194251"/>
              <a:gd name="connsiteY15" fmla="*/ 2443273 h 3491523"/>
              <a:gd name="connsiteX16" fmla="*/ 2850298 w 3194251"/>
              <a:gd name="connsiteY16" fmla="*/ 2120080 h 3491523"/>
              <a:gd name="connsiteX17" fmla="*/ 3040931 w 3194251"/>
              <a:gd name="connsiteY17" fmla="*/ 2129054 h 3491523"/>
              <a:gd name="connsiteX18" fmla="*/ 3008250 w 3194251"/>
              <a:gd name="connsiteY18" fmla="*/ 1334592 h 3491523"/>
              <a:gd name="connsiteX19" fmla="*/ 3194251 w 319425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515620 w 3709871"/>
              <a:gd name="connsiteY4" fmla="*/ 1441877 h 3491523"/>
              <a:gd name="connsiteX5" fmla="*/ 0 w 3709871"/>
              <a:gd name="connsiteY5" fmla="*/ 2904378 h 3491523"/>
              <a:gd name="connsiteX6" fmla="*/ 704564 w 3709871"/>
              <a:gd name="connsiteY6" fmla="*/ 3055042 h 3491523"/>
              <a:gd name="connsiteX7" fmla="*/ 720404 w 3709871"/>
              <a:gd name="connsiteY7" fmla="*/ 3370106 h 3491523"/>
              <a:gd name="connsiteX8" fmla="*/ 1530500 w 3709871"/>
              <a:gd name="connsiteY8" fmla="*/ 3331299 h 3491523"/>
              <a:gd name="connsiteX9" fmla="*/ 1614705 w 3709871"/>
              <a:gd name="connsiteY9" fmla="*/ 3491523 h 3491523"/>
              <a:gd name="connsiteX10" fmla="*/ 2065336 w 3709871"/>
              <a:gd name="connsiteY10" fmla="*/ 3262560 h 3491523"/>
              <a:gd name="connsiteX11" fmla="*/ 2191036 w 3709871"/>
              <a:gd name="connsiteY11" fmla="*/ 3392799 h 3491523"/>
              <a:gd name="connsiteX12" fmla="*/ 2808595 w 3709871"/>
              <a:gd name="connsiteY12" fmla="*/ 2826018 h 3491523"/>
              <a:gd name="connsiteX13" fmla="*/ 2987877 w 3709871"/>
              <a:gd name="connsiteY13" fmla="*/ 2901987 h 3491523"/>
              <a:gd name="connsiteX14" fmla="*/ 3205220 w 3709871"/>
              <a:gd name="connsiteY14" fmla="*/ 2408695 h 3491523"/>
              <a:gd name="connsiteX15" fmla="*/ 3293858 w 3709871"/>
              <a:gd name="connsiteY15" fmla="*/ 2443273 h 3491523"/>
              <a:gd name="connsiteX16" fmla="*/ 3365918 w 3709871"/>
              <a:gd name="connsiteY16" fmla="*/ 2120080 h 3491523"/>
              <a:gd name="connsiteX17" fmla="*/ 3556551 w 3709871"/>
              <a:gd name="connsiteY17" fmla="*/ 2129054 h 3491523"/>
              <a:gd name="connsiteX18" fmla="*/ 3523870 w 3709871"/>
              <a:gd name="connsiteY18" fmla="*/ 1334592 h 3491523"/>
              <a:gd name="connsiteX19" fmla="*/ 3709871 w 370987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515620 w 3709871"/>
              <a:gd name="connsiteY4" fmla="*/ 1441877 h 3491523"/>
              <a:gd name="connsiteX5" fmla="*/ 0 w 3709871"/>
              <a:gd name="connsiteY5" fmla="*/ 2904378 h 3491523"/>
              <a:gd name="connsiteX6" fmla="*/ 716707 w 3709871"/>
              <a:gd name="connsiteY6" fmla="*/ 3156561 h 3491523"/>
              <a:gd name="connsiteX7" fmla="*/ 720404 w 3709871"/>
              <a:gd name="connsiteY7" fmla="*/ 3370106 h 3491523"/>
              <a:gd name="connsiteX8" fmla="*/ 1530500 w 3709871"/>
              <a:gd name="connsiteY8" fmla="*/ 3331299 h 3491523"/>
              <a:gd name="connsiteX9" fmla="*/ 1614705 w 3709871"/>
              <a:gd name="connsiteY9" fmla="*/ 3491523 h 3491523"/>
              <a:gd name="connsiteX10" fmla="*/ 2065336 w 3709871"/>
              <a:gd name="connsiteY10" fmla="*/ 3262560 h 3491523"/>
              <a:gd name="connsiteX11" fmla="*/ 2191036 w 3709871"/>
              <a:gd name="connsiteY11" fmla="*/ 3392799 h 3491523"/>
              <a:gd name="connsiteX12" fmla="*/ 2808595 w 3709871"/>
              <a:gd name="connsiteY12" fmla="*/ 2826018 h 3491523"/>
              <a:gd name="connsiteX13" fmla="*/ 2987877 w 3709871"/>
              <a:gd name="connsiteY13" fmla="*/ 2901987 h 3491523"/>
              <a:gd name="connsiteX14" fmla="*/ 3205220 w 3709871"/>
              <a:gd name="connsiteY14" fmla="*/ 2408695 h 3491523"/>
              <a:gd name="connsiteX15" fmla="*/ 3293858 w 3709871"/>
              <a:gd name="connsiteY15" fmla="*/ 2443273 h 3491523"/>
              <a:gd name="connsiteX16" fmla="*/ 3365918 w 3709871"/>
              <a:gd name="connsiteY16" fmla="*/ 2120080 h 3491523"/>
              <a:gd name="connsiteX17" fmla="*/ 3556551 w 3709871"/>
              <a:gd name="connsiteY17" fmla="*/ 2129054 h 3491523"/>
              <a:gd name="connsiteX18" fmla="*/ 3523870 w 3709871"/>
              <a:gd name="connsiteY18" fmla="*/ 1334592 h 3491523"/>
              <a:gd name="connsiteX19" fmla="*/ 3709871 w 370987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61667 w 3709871"/>
              <a:gd name="connsiteY4" fmla="*/ 2719820 h 3491523"/>
              <a:gd name="connsiteX5" fmla="*/ 0 w 3709871"/>
              <a:gd name="connsiteY5" fmla="*/ 2904378 h 3491523"/>
              <a:gd name="connsiteX6" fmla="*/ 716707 w 3709871"/>
              <a:gd name="connsiteY6" fmla="*/ 3156561 h 3491523"/>
              <a:gd name="connsiteX7" fmla="*/ 720404 w 3709871"/>
              <a:gd name="connsiteY7" fmla="*/ 3370106 h 3491523"/>
              <a:gd name="connsiteX8" fmla="*/ 1530500 w 3709871"/>
              <a:gd name="connsiteY8" fmla="*/ 3331299 h 3491523"/>
              <a:gd name="connsiteX9" fmla="*/ 1614705 w 3709871"/>
              <a:gd name="connsiteY9" fmla="*/ 3491523 h 3491523"/>
              <a:gd name="connsiteX10" fmla="*/ 2065336 w 3709871"/>
              <a:gd name="connsiteY10" fmla="*/ 3262560 h 3491523"/>
              <a:gd name="connsiteX11" fmla="*/ 2191036 w 3709871"/>
              <a:gd name="connsiteY11" fmla="*/ 3392799 h 3491523"/>
              <a:gd name="connsiteX12" fmla="*/ 2808595 w 3709871"/>
              <a:gd name="connsiteY12" fmla="*/ 2826018 h 3491523"/>
              <a:gd name="connsiteX13" fmla="*/ 2987877 w 3709871"/>
              <a:gd name="connsiteY13" fmla="*/ 2901987 h 3491523"/>
              <a:gd name="connsiteX14" fmla="*/ 3205220 w 3709871"/>
              <a:gd name="connsiteY14" fmla="*/ 2408695 h 3491523"/>
              <a:gd name="connsiteX15" fmla="*/ 3293858 w 3709871"/>
              <a:gd name="connsiteY15" fmla="*/ 2443273 h 3491523"/>
              <a:gd name="connsiteX16" fmla="*/ 3365918 w 3709871"/>
              <a:gd name="connsiteY16" fmla="*/ 2120080 h 3491523"/>
              <a:gd name="connsiteX17" fmla="*/ 3556551 w 3709871"/>
              <a:gd name="connsiteY17" fmla="*/ 2129054 h 3491523"/>
              <a:gd name="connsiteX18" fmla="*/ 3523870 w 3709871"/>
              <a:gd name="connsiteY18" fmla="*/ 1334592 h 3491523"/>
              <a:gd name="connsiteX19" fmla="*/ 3709871 w 370987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378412 w 3709871"/>
              <a:gd name="connsiteY4" fmla="*/ 2430249 h 3491523"/>
              <a:gd name="connsiteX5" fmla="*/ 61667 w 3709871"/>
              <a:gd name="connsiteY5" fmla="*/ 2719820 h 3491523"/>
              <a:gd name="connsiteX6" fmla="*/ 0 w 3709871"/>
              <a:gd name="connsiteY6" fmla="*/ 2904378 h 3491523"/>
              <a:gd name="connsiteX7" fmla="*/ 716707 w 3709871"/>
              <a:gd name="connsiteY7" fmla="*/ 3156561 h 3491523"/>
              <a:gd name="connsiteX8" fmla="*/ 720404 w 3709871"/>
              <a:gd name="connsiteY8" fmla="*/ 3370106 h 3491523"/>
              <a:gd name="connsiteX9" fmla="*/ 1530500 w 3709871"/>
              <a:gd name="connsiteY9" fmla="*/ 3331299 h 3491523"/>
              <a:gd name="connsiteX10" fmla="*/ 1614705 w 3709871"/>
              <a:gd name="connsiteY10" fmla="*/ 3491523 h 3491523"/>
              <a:gd name="connsiteX11" fmla="*/ 2065336 w 3709871"/>
              <a:gd name="connsiteY11" fmla="*/ 3262560 h 3491523"/>
              <a:gd name="connsiteX12" fmla="*/ 2191036 w 3709871"/>
              <a:gd name="connsiteY12" fmla="*/ 3392799 h 3491523"/>
              <a:gd name="connsiteX13" fmla="*/ 2808595 w 3709871"/>
              <a:gd name="connsiteY13" fmla="*/ 2826018 h 3491523"/>
              <a:gd name="connsiteX14" fmla="*/ 2987877 w 3709871"/>
              <a:gd name="connsiteY14" fmla="*/ 2901987 h 3491523"/>
              <a:gd name="connsiteX15" fmla="*/ 3205220 w 3709871"/>
              <a:gd name="connsiteY15" fmla="*/ 2408695 h 3491523"/>
              <a:gd name="connsiteX16" fmla="*/ 3293858 w 3709871"/>
              <a:gd name="connsiteY16" fmla="*/ 2443273 h 3491523"/>
              <a:gd name="connsiteX17" fmla="*/ 3365918 w 3709871"/>
              <a:gd name="connsiteY17" fmla="*/ 2120080 h 3491523"/>
              <a:gd name="connsiteX18" fmla="*/ 3556551 w 3709871"/>
              <a:gd name="connsiteY18" fmla="*/ 2129054 h 3491523"/>
              <a:gd name="connsiteX19" fmla="*/ 3523870 w 3709871"/>
              <a:gd name="connsiteY19" fmla="*/ 1334592 h 3491523"/>
              <a:gd name="connsiteX20" fmla="*/ 3709871 w 3709871"/>
              <a:gd name="connsiteY20"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0 w 4141714"/>
              <a:gd name="connsiteY4" fmla="*/ 2282594 h 3491523"/>
              <a:gd name="connsiteX5" fmla="*/ 493510 w 4141714"/>
              <a:gd name="connsiteY5" fmla="*/ 2719820 h 3491523"/>
              <a:gd name="connsiteX6" fmla="*/ 431843 w 4141714"/>
              <a:gd name="connsiteY6" fmla="*/ 2904378 h 3491523"/>
              <a:gd name="connsiteX7" fmla="*/ 1148550 w 4141714"/>
              <a:gd name="connsiteY7" fmla="*/ 3156561 h 3491523"/>
              <a:gd name="connsiteX8" fmla="*/ 1152247 w 4141714"/>
              <a:gd name="connsiteY8" fmla="*/ 3370106 h 3491523"/>
              <a:gd name="connsiteX9" fmla="*/ 1962343 w 4141714"/>
              <a:gd name="connsiteY9" fmla="*/ 3331299 h 3491523"/>
              <a:gd name="connsiteX10" fmla="*/ 2046548 w 4141714"/>
              <a:gd name="connsiteY10" fmla="*/ 3491523 h 3491523"/>
              <a:gd name="connsiteX11" fmla="*/ 2497179 w 4141714"/>
              <a:gd name="connsiteY11" fmla="*/ 3262560 h 3491523"/>
              <a:gd name="connsiteX12" fmla="*/ 2622879 w 4141714"/>
              <a:gd name="connsiteY12" fmla="*/ 3392799 h 3491523"/>
              <a:gd name="connsiteX13" fmla="*/ 3240438 w 4141714"/>
              <a:gd name="connsiteY13" fmla="*/ 2826018 h 3491523"/>
              <a:gd name="connsiteX14" fmla="*/ 3419720 w 4141714"/>
              <a:gd name="connsiteY14" fmla="*/ 2901987 h 3491523"/>
              <a:gd name="connsiteX15" fmla="*/ 3637063 w 4141714"/>
              <a:gd name="connsiteY15" fmla="*/ 2408695 h 3491523"/>
              <a:gd name="connsiteX16" fmla="*/ 3725701 w 4141714"/>
              <a:gd name="connsiteY16" fmla="*/ 2443273 h 3491523"/>
              <a:gd name="connsiteX17" fmla="*/ 3797761 w 4141714"/>
              <a:gd name="connsiteY17" fmla="*/ 2120080 h 3491523"/>
              <a:gd name="connsiteX18" fmla="*/ 3988394 w 4141714"/>
              <a:gd name="connsiteY18" fmla="*/ 2129054 h 3491523"/>
              <a:gd name="connsiteX19" fmla="*/ 3955713 w 4141714"/>
              <a:gd name="connsiteY19" fmla="*/ 1334592 h 3491523"/>
              <a:gd name="connsiteX20" fmla="*/ 4141714 w 4141714"/>
              <a:gd name="connsiteY20"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505958 w 4141714"/>
              <a:gd name="connsiteY4" fmla="*/ 1950001 h 3491523"/>
              <a:gd name="connsiteX5" fmla="*/ 0 w 4141714"/>
              <a:gd name="connsiteY5" fmla="*/ 2282594 h 3491523"/>
              <a:gd name="connsiteX6" fmla="*/ 493510 w 4141714"/>
              <a:gd name="connsiteY6" fmla="*/ 2719820 h 3491523"/>
              <a:gd name="connsiteX7" fmla="*/ 431843 w 4141714"/>
              <a:gd name="connsiteY7" fmla="*/ 2904378 h 3491523"/>
              <a:gd name="connsiteX8" fmla="*/ 1148550 w 4141714"/>
              <a:gd name="connsiteY8" fmla="*/ 3156561 h 3491523"/>
              <a:gd name="connsiteX9" fmla="*/ 1152247 w 4141714"/>
              <a:gd name="connsiteY9" fmla="*/ 3370106 h 3491523"/>
              <a:gd name="connsiteX10" fmla="*/ 1962343 w 4141714"/>
              <a:gd name="connsiteY10" fmla="*/ 3331299 h 3491523"/>
              <a:gd name="connsiteX11" fmla="*/ 2046548 w 4141714"/>
              <a:gd name="connsiteY11" fmla="*/ 3491523 h 3491523"/>
              <a:gd name="connsiteX12" fmla="*/ 2497179 w 4141714"/>
              <a:gd name="connsiteY12" fmla="*/ 3262560 h 3491523"/>
              <a:gd name="connsiteX13" fmla="*/ 2622879 w 4141714"/>
              <a:gd name="connsiteY13" fmla="*/ 3392799 h 3491523"/>
              <a:gd name="connsiteX14" fmla="*/ 3240438 w 4141714"/>
              <a:gd name="connsiteY14" fmla="*/ 2826018 h 3491523"/>
              <a:gd name="connsiteX15" fmla="*/ 3419720 w 4141714"/>
              <a:gd name="connsiteY15" fmla="*/ 2901987 h 3491523"/>
              <a:gd name="connsiteX16" fmla="*/ 3637063 w 4141714"/>
              <a:gd name="connsiteY16" fmla="*/ 2408695 h 3491523"/>
              <a:gd name="connsiteX17" fmla="*/ 3725701 w 4141714"/>
              <a:gd name="connsiteY17" fmla="*/ 2443273 h 3491523"/>
              <a:gd name="connsiteX18" fmla="*/ 3797761 w 4141714"/>
              <a:gd name="connsiteY18" fmla="*/ 2120080 h 3491523"/>
              <a:gd name="connsiteX19" fmla="*/ 3988394 w 4141714"/>
              <a:gd name="connsiteY19" fmla="*/ 2129054 h 3491523"/>
              <a:gd name="connsiteX20" fmla="*/ 3955713 w 4141714"/>
              <a:gd name="connsiteY20" fmla="*/ 1334592 h 3491523"/>
              <a:gd name="connsiteX21" fmla="*/ 4141714 w 4141714"/>
              <a:gd name="connsiteY21"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84414 w 4141714"/>
              <a:gd name="connsiteY4" fmla="*/ 2182236 h 3491523"/>
              <a:gd name="connsiteX5" fmla="*/ 0 w 4141714"/>
              <a:gd name="connsiteY5" fmla="*/ 2282594 h 3491523"/>
              <a:gd name="connsiteX6" fmla="*/ 493510 w 4141714"/>
              <a:gd name="connsiteY6" fmla="*/ 2719820 h 3491523"/>
              <a:gd name="connsiteX7" fmla="*/ 431843 w 4141714"/>
              <a:gd name="connsiteY7" fmla="*/ 2904378 h 3491523"/>
              <a:gd name="connsiteX8" fmla="*/ 1148550 w 4141714"/>
              <a:gd name="connsiteY8" fmla="*/ 3156561 h 3491523"/>
              <a:gd name="connsiteX9" fmla="*/ 1152247 w 4141714"/>
              <a:gd name="connsiteY9" fmla="*/ 3370106 h 3491523"/>
              <a:gd name="connsiteX10" fmla="*/ 1962343 w 4141714"/>
              <a:gd name="connsiteY10" fmla="*/ 3331299 h 3491523"/>
              <a:gd name="connsiteX11" fmla="*/ 2046548 w 4141714"/>
              <a:gd name="connsiteY11" fmla="*/ 3491523 h 3491523"/>
              <a:gd name="connsiteX12" fmla="*/ 2497179 w 4141714"/>
              <a:gd name="connsiteY12" fmla="*/ 3262560 h 3491523"/>
              <a:gd name="connsiteX13" fmla="*/ 2622879 w 4141714"/>
              <a:gd name="connsiteY13" fmla="*/ 3392799 h 3491523"/>
              <a:gd name="connsiteX14" fmla="*/ 3240438 w 4141714"/>
              <a:gd name="connsiteY14" fmla="*/ 2826018 h 3491523"/>
              <a:gd name="connsiteX15" fmla="*/ 3419720 w 4141714"/>
              <a:gd name="connsiteY15" fmla="*/ 2901987 h 3491523"/>
              <a:gd name="connsiteX16" fmla="*/ 3637063 w 4141714"/>
              <a:gd name="connsiteY16" fmla="*/ 2408695 h 3491523"/>
              <a:gd name="connsiteX17" fmla="*/ 3725701 w 4141714"/>
              <a:gd name="connsiteY17" fmla="*/ 2443273 h 3491523"/>
              <a:gd name="connsiteX18" fmla="*/ 3797761 w 4141714"/>
              <a:gd name="connsiteY18" fmla="*/ 2120080 h 3491523"/>
              <a:gd name="connsiteX19" fmla="*/ 3988394 w 4141714"/>
              <a:gd name="connsiteY19" fmla="*/ 2129054 h 3491523"/>
              <a:gd name="connsiteX20" fmla="*/ 3955713 w 4141714"/>
              <a:gd name="connsiteY20" fmla="*/ 1334592 h 3491523"/>
              <a:gd name="connsiteX21" fmla="*/ 4141714 w 4141714"/>
              <a:gd name="connsiteY21"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419907 w 4141714"/>
              <a:gd name="connsiteY4" fmla="*/ 1969429 h 3491523"/>
              <a:gd name="connsiteX5" fmla="*/ 84414 w 4141714"/>
              <a:gd name="connsiteY5" fmla="*/ 2182236 h 3491523"/>
              <a:gd name="connsiteX6" fmla="*/ 0 w 4141714"/>
              <a:gd name="connsiteY6" fmla="*/ 2282594 h 3491523"/>
              <a:gd name="connsiteX7" fmla="*/ 493510 w 4141714"/>
              <a:gd name="connsiteY7" fmla="*/ 2719820 h 3491523"/>
              <a:gd name="connsiteX8" fmla="*/ 431843 w 4141714"/>
              <a:gd name="connsiteY8" fmla="*/ 2904378 h 3491523"/>
              <a:gd name="connsiteX9" fmla="*/ 1148550 w 4141714"/>
              <a:gd name="connsiteY9" fmla="*/ 3156561 h 3491523"/>
              <a:gd name="connsiteX10" fmla="*/ 1152247 w 4141714"/>
              <a:gd name="connsiteY10" fmla="*/ 3370106 h 3491523"/>
              <a:gd name="connsiteX11" fmla="*/ 1962343 w 4141714"/>
              <a:gd name="connsiteY11" fmla="*/ 3331299 h 3491523"/>
              <a:gd name="connsiteX12" fmla="*/ 2046548 w 4141714"/>
              <a:gd name="connsiteY12" fmla="*/ 3491523 h 3491523"/>
              <a:gd name="connsiteX13" fmla="*/ 2497179 w 4141714"/>
              <a:gd name="connsiteY13" fmla="*/ 3262560 h 3491523"/>
              <a:gd name="connsiteX14" fmla="*/ 2622879 w 4141714"/>
              <a:gd name="connsiteY14" fmla="*/ 3392799 h 3491523"/>
              <a:gd name="connsiteX15" fmla="*/ 3240438 w 4141714"/>
              <a:gd name="connsiteY15" fmla="*/ 2826018 h 3491523"/>
              <a:gd name="connsiteX16" fmla="*/ 3419720 w 4141714"/>
              <a:gd name="connsiteY16" fmla="*/ 2901987 h 3491523"/>
              <a:gd name="connsiteX17" fmla="*/ 3637063 w 4141714"/>
              <a:gd name="connsiteY17" fmla="*/ 2408695 h 3491523"/>
              <a:gd name="connsiteX18" fmla="*/ 3725701 w 4141714"/>
              <a:gd name="connsiteY18" fmla="*/ 2443273 h 3491523"/>
              <a:gd name="connsiteX19" fmla="*/ 3797761 w 4141714"/>
              <a:gd name="connsiteY19" fmla="*/ 2120080 h 3491523"/>
              <a:gd name="connsiteX20" fmla="*/ 3988394 w 4141714"/>
              <a:gd name="connsiteY20" fmla="*/ 2129054 h 3491523"/>
              <a:gd name="connsiteX21" fmla="*/ 3955713 w 4141714"/>
              <a:gd name="connsiteY21" fmla="*/ 1334592 h 3491523"/>
              <a:gd name="connsiteX22" fmla="*/ 4141714 w 4141714"/>
              <a:gd name="connsiteY22" fmla="*/ 1244078 h 3491523"/>
              <a:gd name="connsiteX0" fmla="*/ 4196409 w 4196409"/>
              <a:gd name="connsiteY0" fmla="*/ 1244078 h 3491523"/>
              <a:gd name="connsiteX1" fmla="*/ 3954505 w 4196409"/>
              <a:gd name="connsiteY1" fmla="*/ 751611 h 3491523"/>
              <a:gd name="connsiteX2" fmla="*/ 4086844 w 4196409"/>
              <a:gd name="connsiteY2" fmla="*/ 634453 h 3491523"/>
              <a:gd name="connsiteX3" fmla="*/ 3486964 w 4196409"/>
              <a:gd name="connsiteY3" fmla="*/ 0 h 3491523"/>
              <a:gd name="connsiteX4" fmla="*/ 0 w 4196409"/>
              <a:gd name="connsiteY4" fmla="*/ 1986378 h 3491523"/>
              <a:gd name="connsiteX5" fmla="*/ 139109 w 4196409"/>
              <a:gd name="connsiteY5" fmla="*/ 2182236 h 3491523"/>
              <a:gd name="connsiteX6" fmla="*/ 54695 w 4196409"/>
              <a:gd name="connsiteY6" fmla="*/ 2282594 h 3491523"/>
              <a:gd name="connsiteX7" fmla="*/ 548205 w 4196409"/>
              <a:gd name="connsiteY7" fmla="*/ 2719820 h 3491523"/>
              <a:gd name="connsiteX8" fmla="*/ 486538 w 4196409"/>
              <a:gd name="connsiteY8" fmla="*/ 2904378 h 3491523"/>
              <a:gd name="connsiteX9" fmla="*/ 1203245 w 4196409"/>
              <a:gd name="connsiteY9" fmla="*/ 3156561 h 3491523"/>
              <a:gd name="connsiteX10" fmla="*/ 1206942 w 4196409"/>
              <a:gd name="connsiteY10" fmla="*/ 3370106 h 3491523"/>
              <a:gd name="connsiteX11" fmla="*/ 2017038 w 4196409"/>
              <a:gd name="connsiteY11" fmla="*/ 3331299 h 3491523"/>
              <a:gd name="connsiteX12" fmla="*/ 2101243 w 4196409"/>
              <a:gd name="connsiteY12" fmla="*/ 3491523 h 3491523"/>
              <a:gd name="connsiteX13" fmla="*/ 2551874 w 4196409"/>
              <a:gd name="connsiteY13" fmla="*/ 3262560 h 3491523"/>
              <a:gd name="connsiteX14" fmla="*/ 2677574 w 4196409"/>
              <a:gd name="connsiteY14" fmla="*/ 3392799 h 3491523"/>
              <a:gd name="connsiteX15" fmla="*/ 3295133 w 4196409"/>
              <a:gd name="connsiteY15" fmla="*/ 2826018 h 3491523"/>
              <a:gd name="connsiteX16" fmla="*/ 3474415 w 4196409"/>
              <a:gd name="connsiteY16" fmla="*/ 2901987 h 3491523"/>
              <a:gd name="connsiteX17" fmla="*/ 3691758 w 4196409"/>
              <a:gd name="connsiteY17" fmla="*/ 2408695 h 3491523"/>
              <a:gd name="connsiteX18" fmla="*/ 3780396 w 4196409"/>
              <a:gd name="connsiteY18" fmla="*/ 2443273 h 3491523"/>
              <a:gd name="connsiteX19" fmla="*/ 3852456 w 4196409"/>
              <a:gd name="connsiteY19" fmla="*/ 2120080 h 3491523"/>
              <a:gd name="connsiteX20" fmla="*/ 4043089 w 4196409"/>
              <a:gd name="connsiteY20" fmla="*/ 2129054 h 3491523"/>
              <a:gd name="connsiteX21" fmla="*/ 4010408 w 4196409"/>
              <a:gd name="connsiteY21" fmla="*/ 1334592 h 3491523"/>
              <a:gd name="connsiteX22" fmla="*/ 4196409 w 4196409"/>
              <a:gd name="connsiteY22" fmla="*/ 1244078 h 3491523"/>
              <a:gd name="connsiteX0" fmla="*/ 4196409 w 4196409"/>
              <a:gd name="connsiteY0" fmla="*/ 1244078 h 3491523"/>
              <a:gd name="connsiteX1" fmla="*/ 3954505 w 4196409"/>
              <a:gd name="connsiteY1" fmla="*/ 751611 h 3491523"/>
              <a:gd name="connsiteX2" fmla="*/ 4086844 w 4196409"/>
              <a:gd name="connsiteY2" fmla="*/ 634453 h 3491523"/>
              <a:gd name="connsiteX3" fmla="*/ 3486964 w 4196409"/>
              <a:gd name="connsiteY3" fmla="*/ 0 h 3491523"/>
              <a:gd name="connsiteX4" fmla="*/ 559332 w 4196409"/>
              <a:gd name="connsiteY4" fmla="*/ 1669146 h 3491523"/>
              <a:gd name="connsiteX5" fmla="*/ 0 w 4196409"/>
              <a:gd name="connsiteY5" fmla="*/ 1986378 h 3491523"/>
              <a:gd name="connsiteX6" fmla="*/ 139109 w 4196409"/>
              <a:gd name="connsiteY6" fmla="*/ 2182236 h 3491523"/>
              <a:gd name="connsiteX7" fmla="*/ 54695 w 4196409"/>
              <a:gd name="connsiteY7" fmla="*/ 2282594 h 3491523"/>
              <a:gd name="connsiteX8" fmla="*/ 548205 w 4196409"/>
              <a:gd name="connsiteY8" fmla="*/ 2719820 h 3491523"/>
              <a:gd name="connsiteX9" fmla="*/ 486538 w 4196409"/>
              <a:gd name="connsiteY9" fmla="*/ 2904378 h 3491523"/>
              <a:gd name="connsiteX10" fmla="*/ 1203245 w 4196409"/>
              <a:gd name="connsiteY10" fmla="*/ 3156561 h 3491523"/>
              <a:gd name="connsiteX11" fmla="*/ 1206942 w 4196409"/>
              <a:gd name="connsiteY11" fmla="*/ 3370106 h 3491523"/>
              <a:gd name="connsiteX12" fmla="*/ 2017038 w 4196409"/>
              <a:gd name="connsiteY12" fmla="*/ 3331299 h 3491523"/>
              <a:gd name="connsiteX13" fmla="*/ 2101243 w 4196409"/>
              <a:gd name="connsiteY13" fmla="*/ 3491523 h 3491523"/>
              <a:gd name="connsiteX14" fmla="*/ 2551874 w 4196409"/>
              <a:gd name="connsiteY14" fmla="*/ 3262560 h 3491523"/>
              <a:gd name="connsiteX15" fmla="*/ 2677574 w 4196409"/>
              <a:gd name="connsiteY15" fmla="*/ 3392799 h 3491523"/>
              <a:gd name="connsiteX16" fmla="*/ 3295133 w 4196409"/>
              <a:gd name="connsiteY16" fmla="*/ 2826018 h 3491523"/>
              <a:gd name="connsiteX17" fmla="*/ 3474415 w 4196409"/>
              <a:gd name="connsiteY17" fmla="*/ 2901987 h 3491523"/>
              <a:gd name="connsiteX18" fmla="*/ 3691758 w 4196409"/>
              <a:gd name="connsiteY18" fmla="*/ 2408695 h 3491523"/>
              <a:gd name="connsiteX19" fmla="*/ 3780396 w 4196409"/>
              <a:gd name="connsiteY19" fmla="*/ 2443273 h 3491523"/>
              <a:gd name="connsiteX20" fmla="*/ 3852456 w 4196409"/>
              <a:gd name="connsiteY20" fmla="*/ 2120080 h 3491523"/>
              <a:gd name="connsiteX21" fmla="*/ 4043089 w 4196409"/>
              <a:gd name="connsiteY21" fmla="*/ 2129054 h 3491523"/>
              <a:gd name="connsiteX22" fmla="*/ 4010408 w 4196409"/>
              <a:gd name="connsiteY22" fmla="*/ 1334592 h 3491523"/>
              <a:gd name="connsiteX23" fmla="*/ 4196409 w 4196409"/>
              <a:gd name="connsiteY23"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0 w 4336364"/>
              <a:gd name="connsiteY4" fmla="*/ 1305254 h 3491523"/>
              <a:gd name="connsiteX5" fmla="*/ 139955 w 4336364"/>
              <a:gd name="connsiteY5" fmla="*/ 1986378 h 3491523"/>
              <a:gd name="connsiteX6" fmla="*/ 279064 w 4336364"/>
              <a:gd name="connsiteY6" fmla="*/ 2182236 h 3491523"/>
              <a:gd name="connsiteX7" fmla="*/ 194650 w 4336364"/>
              <a:gd name="connsiteY7" fmla="*/ 2282594 h 3491523"/>
              <a:gd name="connsiteX8" fmla="*/ 688160 w 4336364"/>
              <a:gd name="connsiteY8" fmla="*/ 2719820 h 3491523"/>
              <a:gd name="connsiteX9" fmla="*/ 626493 w 4336364"/>
              <a:gd name="connsiteY9" fmla="*/ 2904378 h 3491523"/>
              <a:gd name="connsiteX10" fmla="*/ 1343200 w 4336364"/>
              <a:gd name="connsiteY10" fmla="*/ 3156561 h 3491523"/>
              <a:gd name="connsiteX11" fmla="*/ 1346897 w 4336364"/>
              <a:gd name="connsiteY11" fmla="*/ 3370106 h 3491523"/>
              <a:gd name="connsiteX12" fmla="*/ 2156993 w 4336364"/>
              <a:gd name="connsiteY12" fmla="*/ 3331299 h 3491523"/>
              <a:gd name="connsiteX13" fmla="*/ 2241198 w 4336364"/>
              <a:gd name="connsiteY13" fmla="*/ 3491523 h 3491523"/>
              <a:gd name="connsiteX14" fmla="*/ 2691829 w 4336364"/>
              <a:gd name="connsiteY14" fmla="*/ 3262560 h 3491523"/>
              <a:gd name="connsiteX15" fmla="*/ 2817529 w 4336364"/>
              <a:gd name="connsiteY15" fmla="*/ 3392799 h 3491523"/>
              <a:gd name="connsiteX16" fmla="*/ 3435088 w 4336364"/>
              <a:gd name="connsiteY16" fmla="*/ 2826018 h 3491523"/>
              <a:gd name="connsiteX17" fmla="*/ 3614370 w 4336364"/>
              <a:gd name="connsiteY17" fmla="*/ 2901987 h 3491523"/>
              <a:gd name="connsiteX18" fmla="*/ 3831713 w 4336364"/>
              <a:gd name="connsiteY18" fmla="*/ 2408695 h 3491523"/>
              <a:gd name="connsiteX19" fmla="*/ 3920351 w 4336364"/>
              <a:gd name="connsiteY19" fmla="*/ 2443273 h 3491523"/>
              <a:gd name="connsiteX20" fmla="*/ 3992411 w 4336364"/>
              <a:gd name="connsiteY20" fmla="*/ 2120080 h 3491523"/>
              <a:gd name="connsiteX21" fmla="*/ 4183044 w 4336364"/>
              <a:gd name="connsiteY21" fmla="*/ 2129054 h 3491523"/>
              <a:gd name="connsiteX22" fmla="*/ 4150363 w 4336364"/>
              <a:gd name="connsiteY22" fmla="*/ 1334592 h 3491523"/>
              <a:gd name="connsiteX23" fmla="*/ 4336364 w 4336364"/>
              <a:gd name="connsiteY23"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0 w 4336364"/>
              <a:gd name="connsiteY4" fmla="*/ 1305254 h 3491523"/>
              <a:gd name="connsiteX5" fmla="*/ 111764 w 4336364"/>
              <a:gd name="connsiteY5" fmla="*/ 1830377 h 3491523"/>
              <a:gd name="connsiteX6" fmla="*/ 139955 w 4336364"/>
              <a:gd name="connsiteY6" fmla="*/ 1986378 h 3491523"/>
              <a:gd name="connsiteX7" fmla="*/ 279064 w 4336364"/>
              <a:gd name="connsiteY7" fmla="*/ 2182236 h 3491523"/>
              <a:gd name="connsiteX8" fmla="*/ 194650 w 4336364"/>
              <a:gd name="connsiteY8" fmla="*/ 2282594 h 3491523"/>
              <a:gd name="connsiteX9" fmla="*/ 688160 w 4336364"/>
              <a:gd name="connsiteY9" fmla="*/ 2719820 h 3491523"/>
              <a:gd name="connsiteX10" fmla="*/ 626493 w 4336364"/>
              <a:gd name="connsiteY10" fmla="*/ 2904378 h 3491523"/>
              <a:gd name="connsiteX11" fmla="*/ 1343200 w 4336364"/>
              <a:gd name="connsiteY11" fmla="*/ 3156561 h 3491523"/>
              <a:gd name="connsiteX12" fmla="*/ 1346897 w 4336364"/>
              <a:gd name="connsiteY12" fmla="*/ 3370106 h 3491523"/>
              <a:gd name="connsiteX13" fmla="*/ 2156993 w 4336364"/>
              <a:gd name="connsiteY13" fmla="*/ 3331299 h 3491523"/>
              <a:gd name="connsiteX14" fmla="*/ 2241198 w 4336364"/>
              <a:gd name="connsiteY14" fmla="*/ 3491523 h 3491523"/>
              <a:gd name="connsiteX15" fmla="*/ 2691829 w 4336364"/>
              <a:gd name="connsiteY15" fmla="*/ 3262560 h 3491523"/>
              <a:gd name="connsiteX16" fmla="*/ 2817529 w 4336364"/>
              <a:gd name="connsiteY16" fmla="*/ 3392799 h 3491523"/>
              <a:gd name="connsiteX17" fmla="*/ 3435088 w 4336364"/>
              <a:gd name="connsiteY17" fmla="*/ 2826018 h 3491523"/>
              <a:gd name="connsiteX18" fmla="*/ 3614370 w 4336364"/>
              <a:gd name="connsiteY18" fmla="*/ 2901987 h 3491523"/>
              <a:gd name="connsiteX19" fmla="*/ 3831713 w 4336364"/>
              <a:gd name="connsiteY19" fmla="*/ 2408695 h 3491523"/>
              <a:gd name="connsiteX20" fmla="*/ 3920351 w 4336364"/>
              <a:gd name="connsiteY20" fmla="*/ 2443273 h 3491523"/>
              <a:gd name="connsiteX21" fmla="*/ 3992411 w 4336364"/>
              <a:gd name="connsiteY21" fmla="*/ 2120080 h 3491523"/>
              <a:gd name="connsiteX22" fmla="*/ 4183044 w 4336364"/>
              <a:gd name="connsiteY22" fmla="*/ 2129054 h 3491523"/>
              <a:gd name="connsiteX23" fmla="*/ 4150363 w 4336364"/>
              <a:gd name="connsiteY23" fmla="*/ 1334592 h 3491523"/>
              <a:gd name="connsiteX24" fmla="*/ 4336364 w 4336364"/>
              <a:gd name="connsiteY24"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0 w 4336364"/>
              <a:gd name="connsiteY4" fmla="*/ 1305254 h 3491523"/>
              <a:gd name="connsiteX5" fmla="*/ 225268 w 4336364"/>
              <a:gd name="connsiteY5" fmla="*/ 1924241 h 3491523"/>
              <a:gd name="connsiteX6" fmla="*/ 139955 w 4336364"/>
              <a:gd name="connsiteY6" fmla="*/ 1986378 h 3491523"/>
              <a:gd name="connsiteX7" fmla="*/ 279064 w 4336364"/>
              <a:gd name="connsiteY7" fmla="*/ 2182236 h 3491523"/>
              <a:gd name="connsiteX8" fmla="*/ 194650 w 4336364"/>
              <a:gd name="connsiteY8" fmla="*/ 2282594 h 3491523"/>
              <a:gd name="connsiteX9" fmla="*/ 688160 w 4336364"/>
              <a:gd name="connsiteY9" fmla="*/ 2719820 h 3491523"/>
              <a:gd name="connsiteX10" fmla="*/ 626493 w 4336364"/>
              <a:gd name="connsiteY10" fmla="*/ 2904378 h 3491523"/>
              <a:gd name="connsiteX11" fmla="*/ 1343200 w 4336364"/>
              <a:gd name="connsiteY11" fmla="*/ 3156561 h 3491523"/>
              <a:gd name="connsiteX12" fmla="*/ 1346897 w 4336364"/>
              <a:gd name="connsiteY12" fmla="*/ 3370106 h 3491523"/>
              <a:gd name="connsiteX13" fmla="*/ 2156993 w 4336364"/>
              <a:gd name="connsiteY13" fmla="*/ 3331299 h 3491523"/>
              <a:gd name="connsiteX14" fmla="*/ 2241198 w 4336364"/>
              <a:gd name="connsiteY14" fmla="*/ 3491523 h 3491523"/>
              <a:gd name="connsiteX15" fmla="*/ 2691829 w 4336364"/>
              <a:gd name="connsiteY15" fmla="*/ 3262560 h 3491523"/>
              <a:gd name="connsiteX16" fmla="*/ 2817529 w 4336364"/>
              <a:gd name="connsiteY16" fmla="*/ 3392799 h 3491523"/>
              <a:gd name="connsiteX17" fmla="*/ 3435088 w 4336364"/>
              <a:gd name="connsiteY17" fmla="*/ 2826018 h 3491523"/>
              <a:gd name="connsiteX18" fmla="*/ 3614370 w 4336364"/>
              <a:gd name="connsiteY18" fmla="*/ 2901987 h 3491523"/>
              <a:gd name="connsiteX19" fmla="*/ 3831713 w 4336364"/>
              <a:gd name="connsiteY19" fmla="*/ 2408695 h 3491523"/>
              <a:gd name="connsiteX20" fmla="*/ 3920351 w 4336364"/>
              <a:gd name="connsiteY20" fmla="*/ 2443273 h 3491523"/>
              <a:gd name="connsiteX21" fmla="*/ 3992411 w 4336364"/>
              <a:gd name="connsiteY21" fmla="*/ 2120080 h 3491523"/>
              <a:gd name="connsiteX22" fmla="*/ 4183044 w 4336364"/>
              <a:gd name="connsiteY22" fmla="*/ 2129054 h 3491523"/>
              <a:gd name="connsiteX23" fmla="*/ 4150363 w 4336364"/>
              <a:gd name="connsiteY23" fmla="*/ 1334592 h 3491523"/>
              <a:gd name="connsiteX24" fmla="*/ 4336364 w 4336364"/>
              <a:gd name="connsiteY24"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386491 w 4336364"/>
              <a:gd name="connsiteY4" fmla="*/ 1175119 h 3491523"/>
              <a:gd name="connsiteX5" fmla="*/ 0 w 4336364"/>
              <a:gd name="connsiteY5" fmla="*/ 1305254 h 3491523"/>
              <a:gd name="connsiteX6" fmla="*/ 225268 w 4336364"/>
              <a:gd name="connsiteY6" fmla="*/ 1924241 h 3491523"/>
              <a:gd name="connsiteX7" fmla="*/ 139955 w 4336364"/>
              <a:gd name="connsiteY7" fmla="*/ 1986378 h 3491523"/>
              <a:gd name="connsiteX8" fmla="*/ 279064 w 4336364"/>
              <a:gd name="connsiteY8" fmla="*/ 2182236 h 3491523"/>
              <a:gd name="connsiteX9" fmla="*/ 194650 w 4336364"/>
              <a:gd name="connsiteY9" fmla="*/ 2282594 h 3491523"/>
              <a:gd name="connsiteX10" fmla="*/ 688160 w 4336364"/>
              <a:gd name="connsiteY10" fmla="*/ 2719820 h 3491523"/>
              <a:gd name="connsiteX11" fmla="*/ 626493 w 4336364"/>
              <a:gd name="connsiteY11" fmla="*/ 2904378 h 3491523"/>
              <a:gd name="connsiteX12" fmla="*/ 1343200 w 4336364"/>
              <a:gd name="connsiteY12" fmla="*/ 3156561 h 3491523"/>
              <a:gd name="connsiteX13" fmla="*/ 1346897 w 4336364"/>
              <a:gd name="connsiteY13" fmla="*/ 3370106 h 3491523"/>
              <a:gd name="connsiteX14" fmla="*/ 2156993 w 4336364"/>
              <a:gd name="connsiteY14" fmla="*/ 3331299 h 3491523"/>
              <a:gd name="connsiteX15" fmla="*/ 2241198 w 4336364"/>
              <a:gd name="connsiteY15" fmla="*/ 3491523 h 3491523"/>
              <a:gd name="connsiteX16" fmla="*/ 2691829 w 4336364"/>
              <a:gd name="connsiteY16" fmla="*/ 3262560 h 3491523"/>
              <a:gd name="connsiteX17" fmla="*/ 2817529 w 4336364"/>
              <a:gd name="connsiteY17" fmla="*/ 3392799 h 3491523"/>
              <a:gd name="connsiteX18" fmla="*/ 3435088 w 4336364"/>
              <a:gd name="connsiteY18" fmla="*/ 2826018 h 3491523"/>
              <a:gd name="connsiteX19" fmla="*/ 3614370 w 4336364"/>
              <a:gd name="connsiteY19" fmla="*/ 2901987 h 3491523"/>
              <a:gd name="connsiteX20" fmla="*/ 3831713 w 4336364"/>
              <a:gd name="connsiteY20" fmla="*/ 2408695 h 3491523"/>
              <a:gd name="connsiteX21" fmla="*/ 3920351 w 4336364"/>
              <a:gd name="connsiteY21" fmla="*/ 2443273 h 3491523"/>
              <a:gd name="connsiteX22" fmla="*/ 3992411 w 4336364"/>
              <a:gd name="connsiteY22" fmla="*/ 2120080 h 3491523"/>
              <a:gd name="connsiteX23" fmla="*/ 4183044 w 4336364"/>
              <a:gd name="connsiteY23" fmla="*/ 2129054 h 3491523"/>
              <a:gd name="connsiteX24" fmla="*/ 4150363 w 4336364"/>
              <a:gd name="connsiteY24" fmla="*/ 1334592 h 3491523"/>
              <a:gd name="connsiteX25" fmla="*/ 4336364 w 4336364"/>
              <a:gd name="connsiteY25"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41641 w 4336364"/>
              <a:gd name="connsiteY4" fmla="*/ 1238366 h 3491523"/>
              <a:gd name="connsiteX5" fmla="*/ 0 w 4336364"/>
              <a:gd name="connsiteY5" fmla="*/ 1305254 h 3491523"/>
              <a:gd name="connsiteX6" fmla="*/ 225268 w 4336364"/>
              <a:gd name="connsiteY6" fmla="*/ 1924241 h 3491523"/>
              <a:gd name="connsiteX7" fmla="*/ 139955 w 4336364"/>
              <a:gd name="connsiteY7" fmla="*/ 1986378 h 3491523"/>
              <a:gd name="connsiteX8" fmla="*/ 279064 w 4336364"/>
              <a:gd name="connsiteY8" fmla="*/ 2182236 h 3491523"/>
              <a:gd name="connsiteX9" fmla="*/ 194650 w 4336364"/>
              <a:gd name="connsiteY9" fmla="*/ 2282594 h 3491523"/>
              <a:gd name="connsiteX10" fmla="*/ 688160 w 4336364"/>
              <a:gd name="connsiteY10" fmla="*/ 2719820 h 3491523"/>
              <a:gd name="connsiteX11" fmla="*/ 626493 w 4336364"/>
              <a:gd name="connsiteY11" fmla="*/ 2904378 h 3491523"/>
              <a:gd name="connsiteX12" fmla="*/ 1343200 w 4336364"/>
              <a:gd name="connsiteY12" fmla="*/ 3156561 h 3491523"/>
              <a:gd name="connsiteX13" fmla="*/ 1346897 w 4336364"/>
              <a:gd name="connsiteY13" fmla="*/ 3370106 h 3491523"/>
              <a:gd name="connsiteX14" fmla="*/ 2156993 w 4336364"/>
              <a:gd name="connsiteY14" fmla="*/ 3331299 h 3491523"/>
              <a:gd name="connsiteX15" fmla="*/ 2241198 w 4336364"/>
              <a:gd name="connsiteY15" fmla="*/ 3491523 h 3491523"/>
              <a:gd name="connsiteX16" fmla="*/ 2691829 w 4336364"/>
              <a:gd name="connsiteY16" fmla="*/ 3262560 h 3491523"/>
              <a:gd name="connsiteX17" fmla="*/ 2817529 w 4336364"/>
              <a:gd name="connsiteY17" fmla="*/ 3392799 h 3491523"/>
              <a:gd name="connsiteX18" fmla="*/ 3435088 w 4336364"/>
              <a:gd name="connsiteY18" fmla="*/ 2826018 h 3491523"/>
              <a:gd name="connsiteX19" fmla="*/ 3614370 w 4336364"/>
              <a:gd name="connsiteY19" fmla="*/ 2901987 h 3491523"/>
              <a:gd name="connsiteX20" fmla="*/ 3831713 w 4336364"/>
              <a:gd name="connsiteY20" fmla="*/ 2408695 h 3491523"/>
              <a:gd name="connsiteX21" fmla="*/ 3920351 w 4336364"/>
              <a:gd name="connsiteY21" fmla="*/ 2443273 h 3491523"/>
              <a:gd name="connsiteX22" fmla="*/ 3992411 w 4336364"/>
              <a:gd name="connsiteY22" fmla="*/ 2120080 h 3491523"/>
              <a:gd name="connsiteX23" fmla="*/ 4183044 w 4336364"/>
              <a:gd name="connsiteY23" fmla="*/ 2129054 h 3491523"/>
              <a:gd name="connsiteX24" fmla="*/ 4150363 w 4336364"/>
              <a:gd name="connsiteY24" fmla="*/ 1334592 h 3491523"/>
              <a:gd name="connsiteX25" fmla="*/ 4336364 w 4336364"/>
              <a:gd name="connsiteY25"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471486 w 4336364"/>
              <a:gd name="connsiteY4" fmla="*/ 1121957 h 3491523"/>
              <a:gd name="connsiteX5" fmla="*/ 141641 w 4336364"/>
              <a:gd name="connsiteY5" fmla="*/ 1238366 h 3491523"/>
              <a:gd name="connsiteX6" fmla="*/ 0 w 4336364"/>
              <a:gd name="connsiteY6" fmla="*/ 1305254 h 3491523"/>
              <a:gd name="connsiteX7" fmla="*/ 225268 w 4336364"/>
              <a:gd name="connsiteY7" fmla="*/ 1924241 h 3491523"/>
              <a:gd name="connsiteX8" fmla="*/ 139955 w 4336364"/>
              <a:gd name="connsiteY8" fmla="*/ 1986378 h 3491523"/>
              <a:gd name="connsiteX9" fmla="*/ 279064 w 4336364"/>
              <a:gd name="connsiteY9" fmla="*/ 2182236 h 3491523"/>
              <a:gd name="connsiteX10" fmla="*/ 194650 w 4336364"/>
              <a:gd name="connsiteY10" fmla="*/ 2282594 h 3491523"/>
              <a:gd name="connsiteX11" fmla="*/ 688160 w 4336364"/>
              <a:gd name="connsiteY11" fmla="*/ 2719820 h 3491523"/>
              <a:gd name="connsiteX12" fmla="*/ 626493 w 4336364"/>
              <a:gd name="connsiteY12" fmla="*/ 2904378 h 3491523"/>
              <a:gd name="connsiteX13" fmla="*/ 1343200 w 4336364"/>
              <a:gd name="connsiteY13" fmla="*/ 3156561 h 3491523"/>
              <a:gd name="connsiteX14" fmla="*/ 1346897 w 4336364"/>
              <a:gd name="connsiteY14" fmla="*/ 3370106 h 3491523"/>
              <a:gd name="connsiteX15" fmla="*/ 2156993 w 4336364"/>
              <a:gd name="connsiteY15" fmla="*/ 3331299 h 3491523"/>
              <a:gd name="connsiteX16" fmla="*/ 2241198 w 4336364"/>
              <a:gd name="connsiteY16" fmla="*/ 3491523 h 3491523"/>
              <a:gd name="connsiteX17" fmla="*/ 2691829 w 4336364"/>
              <a:gd name="connsiteY17" fmla="*/ 3262560 h 3491523"/>
              <a:gd name="connsiteX18" fmla="*/ 2817529 w 4336364"/>
              <a:gd name="connsiteY18" fmla="*/ 3392799 h 3491523"/>
              <a:gd name="connsiteX19" fmla="*/ 3435088 w 4336364"/>
              <a:gd name="connsiteY19" fmla="*/ 2826018 h 3491523"/>
              <a:gd name="connsiteX20" fmla="*/ 3614370 w 4336364"/>
              <a:gd name="connsiteY20" fmla="*/ 2901987 h 3491523"/>
              <a:gd name="connsiteX21" fmla="*/ 3831713 w 4336364"/>
              <a:gd name="connsiteY21" fmla="*/ 2408695 h 3491523"/>
              <a:gd name="connsiteX22" fmla="*/ 3920351 w 4336364"/>
              <a:gd name="connsiteY22" fmla="*/ 2443273 h 3491523"/>
              <a:gd name="connsiteX23" fmla="*/ 3992411 w 4336364"/>
              <a:gd name="connsiteY23" fmla="*/ 2120080 h 3491523"/>
              <a:gd name="connsiteX24" fmla="*/ 4183044 w 4336364"/>
              <a:gd name="connsiteY24" fmla="*/ 2129054 h 3491523"/>
              <a:gd name="connsiteX25" fmla="*/ 4150363 w 4336364"/>
              <a:gd name="connsiteY25" fmla="*/ 1334592 h 3491523"/>
              <a:gd name="connsiteX26" fmla="*/ 4336364 w 4336364"/>
              <a:gd name="connsiteY26"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69194 w 4336364"/>
              <a:gd name="connsiteY4" fmla="*/ 457569 h 3491523"/>
              <a:gd name="connsiteX5" fmla="*/ 141641 w 4336364"/>
              <a:gd name="connsiteY5" fmla="*/ 1238366 h 3491523"/>
              <a:gd name="connsiteX6" fmla="*/ 0 w 4336364"/>
              <a:gd name="connsiteY6" fmla="*/ 1305254 h 3491523"/>
              <a:gd name="connsiteX7" fmla="*/ 225268 w 4336364"/>
              <a:gd name="connsiteY7" fmla="*/ 1924241 h 3491523"/>
              <a:gd name="connsiteX8" fmla="*/ 139955 w 4336364"/>
              <a:gd name="connsiteY8" fmla="*/ 1986378 h 3491523"/>
              <a:gd name="connsiteX9" fmla="*/ 279064 w 4336364"/>
              <a:gd name="connsiteY9" fmla="*/ 2182236 h 3491523"/>
              <a:gd name="connsiteX10" fmla="*/ 194650 w 4336364"/>
              <a:gd name="connsiteY10" fmla="*/ 2282594 h 3491523"/>
              <a:gd name="connsiteX11" fmla="*/ 688160 w 4336364"/>
              <a:gd name="connsiteY11" fmla="*/ 2719820 h 3491523"/>
              <a:gd name="connsiteX12" fmla="*/ 626493 w 4336364"/>
              <a:gd name="connsiteY12" fmla="*/ 2904378 h 3491523"/>
              <a:gd name="connsiteX13" fmla="*/ 1343200 w 4336364"/>
              <a:gd name="connsiteY13" fmla="*/ 3156561 h 3491523"/>
              <a:gd name="connsiteX14" fmla="*/ 1346897 w 4336364"/>
              <a:gd name="connsiteY14" fmla="*/ 3370106 h 3491523"/>
              <a:gd name="connsiteX15" fmla="*/ 2156993 w 4336364"/>
              <a:gd name="connsiteY15" fmla="*/ 3331299 h 3491523"/>
              <a:gd name="connsiteX16" fmla="*/ 2241198 w 4336364"/>
              <a:gd name="connsiteY16" fmla="*/ 3491523 h 3491523"/>
              <a:gd name="connsiteX17" fmla="*/ 2691829 w 4336364"/>
              <a:gd name="connsiteY17" fmla="*/ 3262560 h 3491523"/>
              <a:gd name="connsiteX18" fmla="*/ 2817529 w 4336364"/>
              <a:gd name="connsiteY18" fmla="*/ 3392799 h 3491523"/>
              <a:gd name="connsiteX19" fmla="*/ 3435088 w 4336364"/>
              <a:gd name="connsiteY19" fmla="*/ 2826018 h 3491523"/>
              <a:gd name="connsiteX20" fmla="*/ 3614370 w 4336364"/>
              <a:gd name="connsiteY20" fmla="*/ 2901987 h 3491523"/>
              <a:gd name="connsiteX21" fmla="*/ 3831713 w 4336364"/>
              <a:gd name="connsiteY21" fmla="*/ 2408695 h 3491523"/>
              <a:gd name="connsiteX22" fmla="*/ 3920351 w 4336364"/>
              <a:gd name="connsiteY22" fmla="*/ 2443273 h 3491523"/>
              <a:gd name="connsiteX23" fmla="*/ 3992411 w 4336364"/>
              <a:gd name="connsiteY23" fmla="*/ 2120080 h 3491523"/>
              <a:gd name="connsiteX24" fmla="*/ 4183044 w 4336364"/>
              <a:gd name="connsiteY24" fmla="*/ 2129054 h 3491523"/>
              <a:gd name="connsiteX25" fmla="*/ 4150363 w 4336364"/>
              <a:gd name="connsiteY25" fmla="*/ 1334592 h 3491523"/>
              <a:gd name="connsiteX26" fmla="*/ 4336364 w 4336364"/>
              <a:gd name="connsiteY26"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004260 w 4336364"/>
              <a:gd name="connsiteY4" fmla="*/ 347757 h 3491523"/>
              <a:gd name="connsiteX5" fmla="*/ 169194 w 4336364"/>
              <a:gd name="connsiteY5" fmla="*/ 457569 h 3491523"/>
              <a:gd name="connsiteX6" fmla="*/ 141641 w 4336364"/>
              <a:gd name="connsiteY6" fmla="*/ 1238366 h 3491523"/>
              <a:gd name="connsiteX7" fmla="*/ 0 w 4336364"/>
              <a:gd name="connsiteY7" fmla="*/ 1305254 h 3491523"/>
              <a:gd name="connsiteX8" fmla="*/ 225268 w 4336364"/>
              <a:gd name="connsiteY8" fmla="*/ 1924241 h 3491523"/>
              <a:gd name="connsiteX9" fmla="*/ 139955 w 4336364"/>
              <a:gd name="connsiteY9" fmla="*/ 1986378 h 3491523"/>
              <a:gd name="connsiteX10" fmla="*/ 279064 w 4336364"/>
              <a:gd name="connsiteY10" fmla="*/ 2182236 h 3491523"/>
              <a:gd name="connsiteX11" fmla="*/ 194650 w 4336364"/>
              <a:gd name="connsiteY11" fmla="*/ 2282594 h 3491523"/>
              <a:gd name="connsiteX12" fmla="*/ 688160 w 4336364"/>
              <a:gd name="connsiteY12" fmla="*/ 2719820 h 3491523"/>
              <a:gd name="connsiteX13" fmla="*/ 626493 w 4336364"/>
              <a:gd name="connsiteY13" fmla="*/ 2904378 h 3491523"/>
              <a:gd name="connsiteX14" fmla="*/ 1343200 w 4336364"/>
              <a:gd name="connsiteY14" fmla="*/ 3156561 h 3491523"/>
              <a:gd name="connsiteX15" fmla="*/ 1346897 w 4336364"/>
              <a:gd name="connsiteY15" fmla="*/ 3370106 h 3491523"/>
              <a:gd name="connsiteX16" fmla="*/ 2156993 w 4336364"/>
              <a:gd name="connsiteY16" fmla="*/ 3331299 h 3491523"/>
              <a:gd name="connsiteX17" fmla="*/ 2241198 w 4336364"/>
              <a:gd name="connsiteY17" fmla="*/ 3491523 h 3491523"/>
              <a:gd name="connsiteX18" fmla="*/ 2691829 w 4336364"/>
              <a:gd name="connsiteY18" fmla="*/ 3262560 h 3491523"/>
              <a:gd name="connsiteX19" fmla="*/ 2817529 w 4336364"/>
              <a:gd name="connsiteY19" fmla="*/ 3392799 h 3491523"/>
              <a:gd name="connsiteX20" fmla="*/ 3435088 w 4336364"/>
              <a:gd name="connsiteY20" fmla="*/ 2826018 h 3491523"/>
              <a:gd name="connsiteX21" fmla="*/ 3614370 w 4336364"/>
              <a:gd name="connsiteY21" fmla="*/ 2901987 h 3491523"/>
              <a:gd name="connsiteX22" fmla="*/ 3831713 w 4336364"/>
              <a:gd name="connsiteY22" fmla="*/ 2408695 h 3491523"/>
              <a:gd name="connsiteX23" fmla="*/ 3920351 w 4336364"/>
              <a:gd name="connsiteY23" fmla="*/ 2443273 h 3491523"/>
              <a:gd name="connsiteX24" fmla="*/ 3992411 w 4336364"/>
              <a:gd name="connsiteY24" fmla="*/ 2120080 h 3491523"/>
              <a:gd name="connsiteX25" fmla="*/ 4183044 w 4336364"/>
              <a:gd name="connsiteY25" fmla="*/ 2129054 h 3491523"/>
              <a:gd name="connsiteX26" fmla="*/ 4150363 w 4336364"/>
              <a:gd name="connsiteY26" fmla="*/ 1334592 h 3491523"/>
              <a:gd name="connsiteX27" fmla="*/ 4336364 w 4336364"/>
              <a:gd name="connsiteY27"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326568 w 4336364"/>
              <a:gd name="connsiteY4" fmla="*/ 454137 h 3491523"/>
              <a:gd name="connsiteX5" fmla="*/ 169194 w 4336364"/>
              <a:gd name="connsiteY5" fmla="*/ 457569 h 3491523"/>
              <a:gd name="connsiteX6" fmla="*/ 141641 w 4336364"/>
              <a:gd name="connsiteY6" fmla="*/ 1238366 h 3491523"/>
              <a:gd name="connsiteX7" fmla="*/ 0 w 4336364"/>
              <a:gd name="connsiteY7" fmla="*/ 1305254 h 3491523"/>
              <a:gd name="connsiteX8" fmla="*/ 225268 w 4336364"/>
              <a:gd name="connsiteY8" fmla="*/ 1924241 h 3491523"/>
              <a:gd name="connsiteX9" fmla="*/ 139955 w 4336364"/>
              <a:gd name="connsiteY9" fmla="*/ 1986378 h 3491523"/>
              <a:gd name="connsiteX10" fmla="*/ 279064 w 4336364"/>
              <a:gd name="connsiteY10" fmla="*/ 2182236 h 3491523"/>
              <a:gd name="connsiteX11" fmla="*/ 194650 w 4336364"/>
              <a:gd name="connsiteY11" fmla="*/ 2282594 h 3491523"/>
              <a:gd name="connsiteX12" fmla="*/ 688160 w 4336364"/>
              <a:gd name="connsiteY12" fmla="*/ 2719820 h 3491523"/>
              <a:gd name="connsiteX13" fmla="*/ 626493 w 4336364"/>
              <a:gd name="connsiteY13" fmla="*/ 2904378 h 3491523"/>
              <a:gd name="connsiteX14" fmla="*/ 1343200 w 4336364"/>
              <a:gd name="connsiteY14" fmla="*/ 3156561 h 3491523"/>
              <a:gd name="connsiteX15" fmla="*/ 1346897 w 4336364"/>
              <a:gd name="connsiteY15" fmla="*/ 3370106 h 3491523"/>
              <a:gd name="connsiteX16" fmla="*/ 2156993 w 4336364"/>
              <a:gd name="connsiteY16" fmla="*/ 3331299 h 3491523"/>
              <a:gd name="connsiteX17" fmla="*/ 2241198 w 4336364"/>
              <a:gd name="connsiteY17" fmla="*/ 3491523 h 3491523"/>
              <a:gd name="connsiteX18" fmla="*/ 2691829 w 4336364"/>
              <a:gd name="connsiteY18" fmla="*/ 3262560 h 3491523"/>
              <a:gd name="connsiteX19" fmla="*/ 2817529 w 4336364"/>
              <a:gd name="connsiteY19" fmla="*/ 3392799 h 3491523"/>
              <a:gd name="connsiteX20" fmla="*/ 3435088 w 4336364"/>
              <a:gd name="connsiteY20" fmla="*/ 2826018 h 3491523"/>
              <a:gd name="connsiteX21" fmla="*/ 3614370 w 4336364"/>
              <a:gd name="connsiteY21" fmla="*/ 2901987 h 3491523"/>
              <a:gd name="connsiteX22" fmla="*/ 3831713 w 4336364"/>
              <a:gd name="connsiteY22" fmla="*/ 2408695 h 3491523"/>
              <a:gd name="connsiteX23" fmla="*/ 3920351 w 4336364"/>
              <a:gd name="connsiteY23" fmla="*/ 2443273 h 3491523"/>
              <a:gd name="connsiteX24" fmla="*/ 3992411 w 4336364"/>
              <a:gd name="connsiteY24" fmla="*/ 2120080 h 3491523"/>
              <a:gd name="connsiteX25" fmla="*/ 4183044 w 4336364"/>
              <a:gd name="connsiteY25" fmla="*/ 2129054 h 3491523"/>
              <a:gd name="connsiteX26" fmla="*/ 4150363 w 4336364"/>
              <a:gd name="connsiteY26" fmla="*/ 1334592 h 3491523"/>
              <a:gd name="connsiteX27" fmla="*/ 4336364 w 4336364"/>
              <a:gd name="connsiteY27"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206824 w 4336364"/>
              <a:gd name="connsiteY4" fmla="*/ 336933 h 3491523"/>
              <a:gd name="connsiteX5" fmla="*/ 326568 w 4336364"/>
              <a:gd name="connsiteY5" fmla="*/ 454137 h 3491523"/>
              <a:gd name="connsiteX6" fmla="*/ 169194 w 4336364"/>
              <a:gd name="connsiteY6" fmla="*/ 457569 h 3491523"/>
              <a:gd name="connsiteX7" fmla="*/ 141641 w 4336364"/>
              <a:gd name="connsiteY7" fmla="*/ 1238366 h 3491523"/>
              <a:gd name="connsiteX8" fmla="*/ 0 w 4336364"/>
              <a:gd name="connsiteY8" fmla="*/ 1305254 h 3491523"/>
              <a:gd name="connsiteX9" fmla="*/ 225268 w 4336364"/>
              <a:gd name="connsiteY9" fmla="*/ 1924241 h 3491523"/>
              <a:gd name="connsiteX10" fmla="*/ 139955 w 4336364"/>
              <a:gd name="connsiteY10" fmla="*/ 1986378 h 3491523"/>
              <a:gd name="connsiteX11" fmla="*/ 279064 w 4336364"/>
              <a:gd name="connsiteY11" fmla="*/ 2182236 h 3491523"/>
              <a:gd name="connsiteX12" fmla="*/ 194650 w 4336364"/>
              <a:gd name="connsiteY12" fmla="*/ 2282594 h 3491523"/>
              <a:gd name="connsiteX13" fmla="*/ 688160 w 4336364"/>
              <a:gd name="connsiteY13" fmla="*/ 2719820 h 3491523"/>
              <a:gd name="connsiteX14" fmla="*/ 626493 w 4336364"/>
              <a:gd name="connsiteY14" fmla="*/ 2904378 h 3491523"/>
              <a:gd name="connsiteX15" fmla="*/ 1343200 w 4336364"/>
              <a:gd name="connsiteY15" fmla="*/ 3156561 h 3491523"/>
              <a:gd name="connsiteX16" fmla="*/ 1346897 w 4336364"/>
              <a:gd name="connsiteY16" fmla="*/ 3370106 h 3491523"/>
              <a:gd name="connsiteX17" fmla="*/ 2156993 w 4336364"/>
              <a:gd name="connsiteY17" fmla="*/ 3331299 h 3491523"/>
              <a:gd name="connsiteX18" fmla="*/ 2241198 w 4336364"/>
              <a:gd name="connsiteY18" fmla="*/ 3491523 h 3491523"/>
              <a:gd name="connsiteX19" fmla="*/ 2691829 w 4336364"/>
              <a:gd name="connsiteY19" fmla="*/ 3262560 h 3491523"/>
              <a:gd name="connsiteX20" fmla="*/ 2817529 w 4336364"/>
              <a:gd name="connsiteY20" fmla="*/ 3392799 h 3491523"/>
              <a:gd name="connsiteX21" fmla="*/ 3435088 w 4336364"/>
              <a:gd name="connsiteY21" fmla="*/ 2826018 h 3491523"/>
              <a:gd name="connsiteX22" fmla="*/ 3614370 w 4336364"/>
              <a:gd name="connsiteY22" fmla="*/ 2901987 h 3491523"/>
              <a:gd name="connsiteX23" fmla="*/ 3831713 w 4336364"/>
              <a:gd name="connsiteY23" fmla="*/ 2408695 h 3491523"/>
              <a:gd name="connsiteX24" fmla="*/ 3920351 w 4336364"/>
              <a:gd name="connsiteY24" fmla="*/ 2443273 h 3491523"/>
              <a:gd name="connsiteX25" fmla="*/ 3992411 w 4336364"/>
              <a:gd name="connsiteY25" fmla="*/ 2120080 h 3491523"/>
              <a:gd name="connsiteX26" fmla="*/ 4183044 w 4336364"/>
              <a:gd name="connsiteY26" fmla="*/ 2129054 h 3491523"/>
              <a:gd name="connsiteX27" fmla="*/ 4150363 w 4336364"/>
              <a:gd name="connsiteY27" fmla="*/ 1334592 h 3491523"/>
              <a:gd name="connsiteX28" fmla="*/ 4336364 w 4336364"/>
              <a:gd name="connsiteY28" fmla="*/ 1244078 h 3491523"/>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661688 w 4336364"/>
              <a:gd name="connsiteY4" fmla="*/ 0 h 3748921"/>
              <a:gd name="connsiteX5" fmla="*/ 326568 w 4336364"/>
              <a:gd name="connsiteY5" fmla="*/ 711535 h 3748921"/>
              <a:gd name="connsiteX6" fmla="*/ 169194 w 4336364"/>
              <a:gd name="connsiteY6" fmla="*/ 714967 h 3748921"/>
              <a:gd name="connsiteX7" fmla="*/ 141641 w 4336364"/>
              <a:gd name="connsiteY7" fmla="*/ 1495764 h 3748921"/>
              <a:gd name="connsiteX8" fmla="*/ 0 w 4336364"/>
              <a:gd name="connsiteY8" fmla="*/ 1562652 h 3748921"/>
              <a:gd name="connsiteX9" fmla="*/ 225268 w 4336364"/>
              <a:gd name="connsiteY9" fmla="*/ 2181639 h 3748921"/>
              <a:gd name="connsiteX10" fmla="*/ 139955 w 4336364"/>
              <a:gd name="connsiteY10" fmla="*/ 2243776 h 3748921"/>
              <a:gd name="connsiteX11" fmla="*/ 279064 w 4336364"/>
              <a:gd name="connsiteY11" fmla="*/ 2439634 h 3748921"/>
              <a:gd name="connsiteX12" fmla="*/ 194650 w 4336364"/>
              <a:gd name="connsiteY12" fmla="*/ 2539992 h 3748921"/>
              <a:gd name="connsiteX13" fmla="*/ 688160 w 4336364"/>
              <a:gd name="connsiteY13" fmla="*/ 2977218 h 3748921"/>
              <a:gd name="connsiteX14" fmla="*/ 626493 w 4336364"/>
              <a:gd name="connsiteY14" fmla="*/ 3161776 h 3748921"/>
              <a:gd name="connsiteX15" fmla="*/ 1343200 w 4336364"/>
              <a:gd name="connsiteY15" fmla="*/ 3413959 h 3748921"/>
              <a:gd name="connsiteX16" fmla="*/ 1346897 w 4336364"/>
              <a:gd name="connsiteY16" fmla="*/ 3627504 h 3748921"/>
              <a:gd name="connsiteX17" fmla="*/ 2156993 w 4336364"/>
              <a:gd name="connsiteY17" fmla="*/ 3588697 h 3748921"/>
              <a:gd name="connsiteX18" fmla="*/ 2241198 w 4336364"/>
              <a:gd name="connsiteY18" fmla="*/ 3748921 h 3748921"/>
              <a:gd name="connsiteX19" fmla="*/ 2691829 w 4336364"/>
              <a:gd name="connsiteY19" fmla="*/ 3519958 h 3748921"/>
              <a:gd name="connsiteX20" fmla="*/ 2817529 w 4336364"/>
              <a:gd name="connsiteY20" fmla="*/ 3650197 h 3748921"/>
              <a:gd name="connsiteX21" fmla="*/ 3435088 w 4336364"/>
              <a:gd name="connsiteY21" fmla="*/ 3083416 h 3748921"/>
              <a:gd name="connsiteX22" fmla="*/ 3614370 w 4336364"/>
              <a:gd name="connsiteY22" fmla="*/ 3159385 h 3748921"/>
              <a:gd name="connsiteX23" fmla="*/ 3831713 w 4336364"/>
              <a:gd name="connsiteY23" fmla="*/ 2666093 h 3748921"/>
              <a:gd name="connsiteX24" fmla="*/ 3920351 w 4336364"/>
              <a:gd name="connsiteY24" fmla="*/ 2700671 h 3748921"/>
              <a:gd name="connsiteX25" fmla="*/ 3992411 w 4336364"/>
              <a:gd name="connsiteY25" fmla="*/ 2377478 h 3748921"/>
              <a:gd name="connsiteX26" fmla="*/ 4183044 w 4336364"/>
              <a:gd name="connsiteY26" fmla="*/ 2386452 h 3748921"/>
              <a:gd name="connsiteX27" fmla="*/ 4150363 w 4336364"/>
              <a:gd name="connsiteY27" fmla="*/ 1591990 h 3748921"/>
              <a:gd name="connsiteX28" fmla="*/ 4336364 w 4336364"/>
              <a:gd name="connsiteY28" fmla="*/ 1501476 h 3748921"/>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1521515 w 4336364"/>
              <a:gd name="connsiteY4" fmla="*/ 79765 h 3748921"/>
              <a:gd name="connsiteX5" fmla="*/ 661688 w 4336364"/>
              <a:gd name="connsiteY5" fmla="*/ 0 h 3748921"/>
              <a:gd name="connsiteX6" fmla="*/ 326568 w 4336364"/>
              <a:gd name="connsiteY6" fmla="*/ 711535 h 3748921"/>
              <a:gd name="connsiteX7" fmla="*/ 169194 w 4336364"/>
              <a:gd name="connsiteY7" fmla="*/ 714967 h 3748921"/>
              <a:gd name="connsiteX8" fmla="*/ 141641 w 4336364"/>
              <a:gd name="connsiteY8" fmla="*/ 1495764 h 3748921"/>
              <a:gd name="connsiteX9" fmla="*/ 0 w 4336364"/>
              <a:gd name="connsiteY9" fmla="*/ 1562652 h 3748921"/>
              <a:gd name="connsiteX10" fmla="*/ 225268 w 4336364"/>
              <a:gd name="connsiteY10" fmla="*/ 2181639 h 3748921"/>
              <a:gd name="connsiteX11" fmla="*/ 139955 w 4336364"/>
              <a:gd name="connsiteY11" fmla="*/ 2243776 h 3748921"/>
              <a:gd name="connsiteX12" fmla="*/ 279064 w 4336364"/>
              <a:gd name="connsiteY12" fmla="*/ 2439634 h 3748921"/>
              <a:gd name="connsiteX13" fmla="*/ 194650 w 4336364"/>
              <a:gd name="connsiteY13" fmla="*/ 2539992 h 3748921"/>
              <a:gd name="connsiteX14" fmla="*/ 688160 w 4336364"/>
              <a:gd name="connsiteY14" fmla="*/ 2977218 h 3748921"/>
              <a:gd name="connsiteX15" fmla="*/ 626493 w 4336364"/>
              <a:gd name="connsiteY15" fmla="*/ 3161776 h 3748921"/>
              <a:gd name="connsiteX16" fmla="*/ 1343200 w 4336364"/>
              <a:gd name="connsiteY16" fmla="*/ 3413959 h 3748921"/>
              <a:gd name="connsiteX17" fmla="*/ 1346897 w 4336364"/>
              <a:gd name="connsiteY17" fmla="*/ 3627504 h 3748921"/>
              <a:gd name="connsiteX18" fmla="*/ 2156993 w 4336364"/>
              <a:gd name="connsiteY18" fmla="*/ 3588697 h 3748921"/>
              <a:gd name="connsiteX19" fmla="*/ 2241198 w 4336364"/>
              <a:gd name="connsiteY19" fmla="*/ 3748921 h 3748921"/>
              <a:gd name="connsiteX20" fmla="*/ 2691829 w 4336364"/>
              <a:gd name="connsiteY20" fmla="*/ 3519958 h 3748921"/>
              <a:gd name="connsiteX21" fmla="*/ 2817529 w 4336364"/>
              <a:gd name="connsiteY21" fmla="*/ 3650197 h 3748921"/>
              <a:gd name="connsiteX22" fmla="*/ 3435088 w 4336364"/>
              <a:gd name="connsiteY22" fmla="*/ 3083416 h 3748921"/>
              <a:gd name="connsiteX23" fmla="*/ 3614370 w 4336364"/>
              <a:gd name="connsiteY23" fmla="*/ 3159385 h 3748921"/>
              <a:gd name="connsiteX24" fmla="*/ 3831713 w 4336364"/>
              <a:gd name="connsiteY24" fmla="*/ 2666093 h 3748921"/>
              <a:gd name="connsiteX25" fmla="*/ 3920351 w 4336364"/>
              <a:gd name="connsiteY25" fmla="*/ 2700671 h 3748921"/>
              <a:gd name="connsiteX26" fmla="*/ 3992411 w 4336364"/>
              <a:gd name="connsiteY26" fmla="*/ 2377478 h 3748921"/>
              <a:gd name="connsiteX27" fmla="*/ 4183044 w 4336364"/>
              <a:gd name="connsiteY27" fmla="*/ 2386452 h 3748921"/>
              <a:gd name="connsiteX28" fmla="*/ 4150363 w 4336364"/>
              <a:gd name="connsiteY28" fmla="*/ 1591990 h 3748921"/>
              <a:gd name="connsiteX29" fmla="*/ 4336364 w 4336364"/>
              <a:gd name="connsiteY29" fmla="*/ 1501476 h 3748921"/>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852110 w 4336364"/>
              <a:gd name="connsiteY4" fmla="*/ 78607 h 3748921"/>
              <a:gd name="connsiteX5" fmla="*/ 661688 w 4336364"/>
              <a:gd name="connsiteY5" fmla="*/ 0 h 3748921"/>
              <a:gd name="connsiteX6" fmla="*/ 326568 w 4336364"/>
              <a:gd name="connsiteY6" fmla="*/ 711535 h 3748921"/>
              <a:gd name="connsiteX7" fmla="*/ 169194 w 4336364"/>
              <a:gd name="connsiteY7" fmla="*/ 714967 h 3748921"/>
              <a:gd name="connsiteX8" fmla="*/ 141641 w 4336364"/>
              <a:gd name="connsiteY8" fmla="*/ 1495764 h 3748921"/>
              <a:gd name="connsiteX9" fmla="*/ 0 w 4336364"/>
              <a:gd name="connsiteY9" fmla="*/ 1562652 h 3748921"/>
              <a:gd name="connsiteX10" fmla="*/ 225268 w 4336364"/>
              <a:gd name="connsiteY10" fmla="*/ 2181639 h 3748921"/>
              <a:gd name="connsiteX11" fmla="*/ 139955 w 4336364"/>
              <a:gd name="connsiteY11" fmla="*/ 2243776 h 3748921"/>
              <a:gd name="connsiteX12" fmla="*/ 279064 w 4336364"/>
              <a:gd name="connsiteY12" fmla="*/ 2439634 h 3748921"/>
              <a:gd name="connsiteX13" fmla="*/ 194650 w 4336364"/>
              <a:gd name="connsiteY13" fmla="*/ 2539992 h 3748921"/>
              <a:gd name="connsiteX14" fmla="*/ 688160 w 4336364"/>
              <a:gd name="connsiteY14" fmla="*/ 2977218 h 3748921"/>
              <a:gd name="connsiteX15" fmla="*/ 626493 w 4336364"/>
              <a:gd name="connsiteY15" fmla="*/ 3161776 h 3748921"/>
              <a:gd name="connsiteX16" fmla="*/ 1343200 w 4336364"/>
              <a:gd name="connsiteY16" fmla="*/ 3413959 h 3748921"/>
              <a:gd name="connsiteX17" fmla="*/ 1346897 w 4336364"/>
              <a:gd name="connsiteY17" fmla="*/ 3627504 h 3748921"/>
              <a:gd name="connsiteX18" fmla="*/ 2156993 w 4336364"/>
              <a:gd name="connsiteY18" fmla="*/ 3588697 h 3748921"/>
              <a:gd name="connsiteX19" fmla="*/ 2241198 w 4336364"/>
              <a:gd name="connsiteY19" fmla="*/ 3748921 h 3748921"/>
              <a:gd name="connsiteX20" fmla="*/ 2691829 w 4336364"/>
              <a:gd name="connsiteY20" fmla="*/ 3519958 h 3748921"/>
              <a:gd name="connsiteX21" fmla="*/ 2817529 w 4336364"/>
              <a:gd name="connsiteY21" fmla="*/ 3650197 h 3748921"/>
              <a:gd name="connsiteX22" fmla="*/ 3435088 w 4336364"/>
              <a:gd name="connsiteY22" fmla="*/ 3083416 h 3748921"/>
              <a:gd name="connsiteX23" fmla="*/ 3614370 w 4336364"/>
              <a:gd name="connsiteY23" fmla="*/ 3159385 h 3748921"/>
              <a:gd name="connsiteX24" fmla="*/ 3831713 w 4336364"/>
              <a:gd name="connsiteY24" fmla="*/ 2666093 h 3748921"/>
              <a:gd name="connsiteX25" fmla="*/ 3920351 w 4336364"/>
              <a:gd name="connsiteY25" fmla="*/ 2700671 h 3748921"/>
              <a:gd name="connsiteX26" fmla="*/ 3992411 w 4336364"/>
              <a:gd name="connsiteY26" fmla="*/ 2377478 h 3748921"/>
              <a:gd name="connsiteX27" fmla="*/ 4183044 w 4336364"/>
              <a:gd name="connsiteY27" fmla="*/ 2386452 h 3748921"/>
              <a:gd name="connsiteX28" fmla="*/ 4150363 w 4336364"/>
              <a:gd name="connsiteY28" fmla="*/ 1591990 h 3748921"/>
              <a:gd name="connsiteX29" fmla="*/ 4336364 w 4336364"/>
              <a:gd name="connsiteY29" fmla="*/ 1501476 h 3748921"/>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1930127 w 4336364"/>
              <a:gd name="connsiteY4" fmla="*/ 150345 h 3748921"/>
              <a:gd name="connsiteX5" fmla="*/ 852110 w 4336364"/>
              <a:gd name="connsiteY5" fmla="*/ 78607 h 3748921"/>
              <a:gd name="connsiteX6" fmla="*/ 661688 w 4336364"/>
              <a:gd name="connsiteY6" fmla="*/ 0 h 3748921"/>
              <a:gd name="connsiteX7" fmla="*/ 326568 w 4336364"/>
              <a:gd name="connsiteY7" fmla="*/ 711535 h 3748921"/>
              <a:gd name="connsiteX8" fmla="*/ 169194 w 4336364"/>
              <a:gd name="connsiteY8" fmla="*/ 714967 h 3748921"/>
              <a:gd name="connsiteX9" fmla="*/ 141641 w 4336364"/>
              <a:gd name="connsiteY9" fmla="*/ 1495764 h 3748921"/>
              <a:gd name="connsiteX10" fmla="*/ 0 w 4336364"/>
              <a:gd name="connsiteY10" fmla="*/ 1562652 h 3748921"/>
              <a:gd name="connsiteX11" fmla="*/ 225268 w 4336364"/>
              <a:gd name="connsiteY11" fmla="*/ 2181639 h 3748921"/>
              <a:gd name="connsiteX12" fmla="*/ 139955 w 4336364"/>
              <a:gd name="connsiteY12" fmla="*/ 2243776 h 3748921"/>
              <a:gd name="connsiteX13" fmla="*/ 279064 w 4336364"/>
              <a:gd name="connsiteY13" fmla="*/ 2439634 h 3748921"/>
              <a:gd name="connsiteX14" fmla="*/ 194650 w 4336364"/>
              <a:gd name="connsiteY14" fmla="*/ 2539992 h 3748921"/>
              <a:gd name="connsiteX15" fmla="*/ 688160 w 4336364"/>
              <a:gd name="connsiteY15" fmla="*/ 2977218 h 3748921"/>
              <a:gd name="connsiteX16" fmla="*/ 626493 w 4336364"/>
              <a:gd name="connsiteY16" fmla="*/ 3161776 h 3748921"/>
              <a:gd name="connsiteX17" fmla="*/ 1343200 w 4336364"/>
              <a:gd name="connsiteY17" fmla="*/ 3413959 h 3748921"/>
              <a:gd name="connsiteX18" fmla="*/ 1346897 w 4336364"/>
              <a:gd name="connsiteY18" fmla="*/ 3627504 h 3748921"/>
              <a:gd name="connsiteX19" fmla="*/ 2156993 w 4336364"/>
              <a:gd name="connsiteY19" fmla="*/ 3588697 h 3748921"/>
              <a:gd name="connsiteX20" fmla="*/ 2241198 w 4336364"/>
              <a:gd name="connsiteY20" fmla="*/ 3748921 h 3748921"/>
              <a:gd name="connsiteX21" fmla="*/ 2691829 w 4336364"/>
              <a:gd name="connsiteY21" fmla="*/ 3519958 h 3748921"/>
              <a:gd name="connsiteX22" fmla="*/ 2817529 w 4336364"/>
              <a:gd name="connsiteY22" fmla="*/ 3650197 h 3748921"/>
              <a:gd name="connsiteX23" fmla="*/ 3435088 w 4336364"/>
              <a:gd name="connsiteY23" fmla="*/ 3083416 h 3748921"/>
              <a:gd name="connsiteX24" fmla="*/ 3614370 w 4336364"/>
              <a:gd name="connsiteY24" fmla="*/ 3159385 h 3748921"/>
              <a:gd name="connsiteX25" fmla="*/ 3831713 w 4336364"/>
              <a:gd name="connsiteY25" fmla="*/ 2666093 h 3748921"/>
              <a:gd name="connsiteX26" fmla="*/ 3920351 w 4336364"/>
              <a:gd name="connsiteY26" fmla="*/ 2700671 h 3748921"/>
              <a:gd name="connsiteX27" fmla="*/ 3992411 w 4336364"/>
              <a:gd name="connsiteY27" fmla="*/ 2377478 h 3748921"/>
              <a:gd name="connsiteX28" fmla="*/ 4183044 w 4336364"/>
              <a:gd name="connsiteY28" fmla="*/ 2386452 h 3748921"/>
              <a:gd name="connsiteX29" fmla="*/ 4150363 w 4336364"/>
              <a:gd name="connsiteY29" fmla="*/ 1591990 h 3748921"/>
              <a:gd name="connsiteX30" fmla="*/ 4336364 w 4336364"/>
              <a:gd name="connsiteY30" fmla="*/ 1501476 h 374892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461329 w 4336364"/>
              <a:gd name="connsiteY4" fmla="*/ 0 h 4255361"/>
              <a:gd name="connsiteX5" fmla="*/ 852110 w 4336364"/>
              <a:gd name="connsiteY5" fmla="*/ 585047 h 4255361"/>
              <a:gd name="connsiteX6" fmla="*/ 661688 w 4336364"/>
              <a:gd name="connsiteY6" fmla="*/ 506440 h 4255361"/>
              <a:gd name="connsiteX7" fmla="*/ 326568 w 4336364"/>
              <a:gd name="connsiteY7" fmla="*/ 1217975 h 4255361"/>
              <a:gd name="connsiteX8" fmla="*/ 169194 w 4336364"/>
              <a:gd name="connsiteY8" fmla="*/ 1221407 h 4255361"/>
              <a:gd name="connsiteX9" fmla="*/ 141641 w 4336364"/>
              <a:gd name="connsiteY9" fmla="*/ 2002204 h 4255361"/>
              <a:gd name="connsiteX10" fmla="*/ 0 w 4336364"/>
              <a:gd name="connsiteY10" fmla="*/ 2069092 h 4255361"/>
              <a:gd name="connsiteX11" fmla="*/ 225268 w 4336364"/>
              <a:gd name="connsiteY11" fmla="*/ 2688079 h 4255361"/>
              <a:gd name="connsiteX12" fmla="*/ 139955 w 4336364"/>
              <a:gd name="connsiteY12" fmla="*/ 2750216 h 4255361"/>
              <a:gd name="connsiteX13" fmla="*/ 279064 w 4336364"/>
              <a:gd name="connsiteY13" fmla="*/ 2946074 h 4255361"/>
              <a:gd name="connsiteX14" fmla="*/ 194650 w 4336364"/>
              <a:gd name="connsiteY14" fmla="*/ 3046432 h 4255361"/>
              <a:gd name="connsiteX15" fmla="*/ 688160 w 4336364"/>
              <a:gd name="connsiteY15" fmla="*/ 3483658 h 4255361"/>
              <a:gd name="connsiteX16" fmla="*/ 626493 w 4336364"/>
              <a:gd name="connsiteY16" fmla="*/ 3668216 h 4255361"/>
              <a:gd name="connsiteX17" fmla="*/ 1343200 w 4336364"/>
              <a:gd name="connsiteY17" fmla="*/ 3920399 h 4255361"/>
              <a:gd name="connsiteX18" fmla="*/ 1346897 w 4336364"/>
              <a:gd name="connsiteY18" fmla="*/ 4133944 h 4255361"/>
              <a:gd name="connsiteX19" fmla="*/ 2156993 w 4336364"/>
              <a:gd name="connsiteY19" fmla="*/ 4095137 h 4255361"/>
              <a:gd name="connsiteX20" fmla="*/ 2241198 w 4336364"/>
              <a:gd name="connsiteY20" fmla="*/ 4255361 h 4255361"/>
              <a:gd name="connsiteX21" fmla="*/ 2691829 w 4336364"/>
              <a:gd name="connsiteY21" fmla="*/ 4026398 h 4255361"/>
              <a:gd name="connsiteX22" fmla="*/ 2817529 w 4336364"/>
              <a:gd name="connsiteY22" fmla="*/ 4156637 h 4255361"/>
              <a:gd name="connsiteX23" fmla="*/ 3435088 w 4336364"/>
              <a:gd name="connsiteY23" fmla="*/ 3589856 h 4255361"/>
              <a:gd name="connsiteX24" fmla="*/ 3614370 w 4336364"/>
              <a:gd name="connsiteY24" fmla="*/ 3665825 h 4255361"/>
              <a:gd name="connsiteX25" fmla="*/ 3831713 w 4336364"/>
              <a:gd name="connsiteY25" fmla="*/ 3172533 h 4255361"/>
              <a:gd name="connsiteX26" fmla="*/ 3920351 w 4336364"/>
              <a:gd name="connsiteY26" fmla="*/ 3207111 h 4255361"/>
              <a:gd name="connsiteX27" fmla="*/ 3992411 w 4336364"/>
              <a:gd name="connsiteY27" fmla="*/ 2883918 h 4255361"/>
              <a:gd name="connsiteX28" fmla="*/ 4183044 w 4336364"/>
              <a:gd name="connsiteY28" fmla="*/ 2892892 h 4255361"/>
              <a:gd name="connsiteX29" fmla="*/ 4150363 w 4336364"/>
              <a:gd name="connsiteY29" fmla="*/ 2098430 h 4255361"/>
              <a:gd name="connsiteX30" fmla="*/ 4336364 w 4336364"/>
              <a:gd name="connsiteY30"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461329 w 4336364"/>
              <a:gd name="connsiteY4" fmla="*/ 0 h 4255361"/>
              <a:gd name="connsiteX5" fmla="*/ 856756 w 4336364"/>
              <a:gd name="connsiteY5" fmla="*/ 580718 h 4255361"/>
              <a:gd name="connsiteX6" fmla="*/ 661688 w 4336364"/>
              <a:gd name="connsiteY6" fmla="*/ 506440 h 4255361"/>
              <a:gd name="connsiteX7" fmla="*/ 326568 w 4336364"/>
              <a:gd name="connsiteY7" fmla="*/ 1217975 h 4255361"/>
              <a:gd name="connsiteX8" fmla="*/ 169194 w 4336364"/>
              <a:gd name="connsiteY8" fmla="*/ 1221407 h 4255361"/>
              <a:gd name="connsiteX9" fmla="*/ 141641 w 4336364"/>
              <a:gd name="connsiteY9" fmla="*/ 2002204 h 4255361"/>
              <a:gd name="connsiteX10" fmla="*/ 0 w 4336364"/>
              <a:gd name="connsiteY10" fmla="*/ 2069092 h 4255361"/>
              <a:gd name="connsiteX11" fmla="*/ 225268 w 4336364"/>
              <a:gd name="connsiteY11" fmla="*/ 2688079 h 4255361"/>
              <a:gd name="connsiteX12" fmla="*/ 139955 w 4336364"/>
              <a:gd name="connsiteY12" fmla="*/ 2750216 h 4255361"/>
              <a:gd name="connsiteX13" fmla="*/ 279064 w 4336364"/>
              <a:gd name="connsiteY13" fmla="*/ 2946074 h 4255361"/>
              <a:gd name="connsiteX14" fmla="*/ 194650 w 4336364"/>
              <a:gd name="connsiteY14" fmla="*/ 3046432 h 4255361"/>
              <a:gd name="connsiteX15" fmla="*/ 688160 w 4336364"/>
              <a:gd name="connsiteY15" fmla="*/ 3483658 h 4255361"/>
              <a:gd name="connsiteX16" fmla="*/ 626493 w 4336364"/>
              <a:gd name="connsiteY16" fmla="*/ 3668216 h 4255361"/>
              <a:gd name="connsiteX17" fmla="*/ 1343200 w 4336364"/>
              <a:gd name="connsiteY17" fmla="*/ 3920399 h 4255361"/>
              <a:gd name="connsiteX18" fmla="*/ 1346897 w 4336364"/>
              <a:gd name="connsiteY18" fmla="*/ 4133944 h 4255361"/>
              <a:gd name="connsiteX19" fmla="*/ 2156993 w 4336364"/>
              <a:gd name="connsiteY19" fmla="*/ 4095137 h 4255361"/>
              <a:gd name="connsiteX20" fmla="*/ 2241198 w 4336364"/>
              <a:gd name="connsiteY20" fmla="*/ 4255361 h 4255361"/>
              <a:gd name="connsiteX21" fmla="*/ 2691829 w 4336364"/>
              <a:gd name="connsiteY21" fmla="*/ 4026398 h 4255361"/>
              <a:gd name="connsiteX22" fmla="*/ 2817529 w 4336364"/>
              <a:gd name="connsiteY22" fmla="*/ 4156637 h 4255361"/>
              <a:gd name="connsiteX23" fmla="*/ 3435088 w 4336364"/>
              <a:gd name="connsiteY23" fmla="*/ 3589856 h 4255361"/>
              <a:gd name="connsiteX24" fmla="*/ 3614370 w 4336364"/>
              <a:gd name="connsiteY24" fmla="*/ 3665825 h 4255361"/>
              <a:gd name="connsiteX25" fmla="*/ 3831713 w 4336364"/>
              <a:gd name="connsiteY25" fmla="*/ 3172533 h 4255361"/>
              <a:gd name="connsiteX26" fmla="*/ 3920351 w 4336364"/>
              <a:gd name="connsiteY26" fmla="*/ 3207111 h 4255361"/>
              <a:gd name="connsiteX27" fmla="*/ 3992411 w 4336364"/>
              <a:gd name="connsiteY27" fmla="*/ 2883918 h 4255361"/>
              <a:gd name="connsiteX28" fmla="*/ 4183044 w 4336364"/>
              <a:gd name="connsiteY28" fmla="*/ 2892892 h 4255361"/>
              <a:gd name="connsiteX29" fmla="*/ 4150363 w 4336364"/>
              <a:gd name="connsiteY29" fmla="*/ 2098430 h 4255361"/>
              <a:gd name="connsiteX30" fmla="*/ 4336364 w 4336364"/>
              <a:gd name="connsiteY30"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461329 w 4336364"/>
              <a:gd name="connsiteY4" fmla="*/ 0 h 4255361"/>
              <a:gd name="connsiteX5" fmla="*/ 852586 w 4336364"/>
              <a:gd name="connsiteY5" fmla="*/ 571585 h 4255361"/>
              <a:gd name="connsiteX6" fmla="*/ 661688 w 4336364"/>
              <a:gd name="connsiteY6" fmla="*/ 506440 h 4255361"/>
              <a:gd name="connsiteX7" fmla="*/ 326568 w 4336364"/>
              <a:gd name="connsiteY7" fmla="*/ 1217975 h 4255361"/>
              <a:gd name="connsiteX8" fmla="*/ 169194 w 4336364"/>
              <a:gd name="connsiteY8" fmla="*/ 1221407 h 4255361"/>
              <a:gd name="connsiteX9" fmla="*/ 141641 w 4336364"/>
              <a:gd name="connsiteY9" fmla="*/ 2002204 h 4255361"/>
              <a:gd name="connsiteX10" fmla="*/ 0 w 4336364"/>
              <a:gd name="connsiteY10" fmla="*/ 2069092 h 4255361"/>
              <a:gd name="connsiteX11" fmla="*/ 225268 w 4336364"/>
              <a:gd name="connsiteY11" fmla="*/ 2688079 h 4255361"/>
              <a:gd name="connsiteX12" fmla="*/ 139955 w 4336364"/>
              <a:gd name="connsiteY12" fmla="*/ 2750216 h 4255361"/>
              <a:gd name="connsiteX13" fmla="*/ 279064 w 4336364"/>
              <a:gd name="connsiteY13" fmla="*/ 2946074 h 4255361"/>
              <a:gd name="connsiteX14" fmla="*/ 194650 w 4336364"/>
              <a:gd name="connsiteY14" fmla="*/ 3046432 h 4255361"/>
              <a:gd name="connsiteX15" fmla="*/ 688160 w 4336364"/>
              <a:gd name="connsiteY15" fmla="*/ 3483658 h 4255361"/>
              <a:gd name="connsiteX16" fmla="*/ 626493 w 4336364"/>
              <a:gd name="connsiteY16" fmla="*/ 3668216 h 4255361"/>
              <a:gd name="connsiteX17" fmla="*/ 1343200 w 4336364"/>
              <a:gd name="connsiteY17" fmla="*/ 3920399 h 4255361"/>
              <a:gd name="connsiteX18" fmla="*/ 1346897 w 4336364"/>
              <a:gd name="connsiteY18" fmla="*/ 4133944 h 4255361"/>
              <a:gd name="connsiteX19" fmla="*/ 2156993 w 4336364"/>
              <a:gd name="connsiteY19" fmla="*/ 4095137 h 4255361"/>
              <a:gd name="connsiteX20" fmla="*/ 2241198 w 4336364"/>
              <a:gd name="connsiteY20" fmla="*/ 4255361 h 4255361"/>
              <a:gd name="connsiteX21" fmla="*/ 2691829 w 4336364"/>
              <a:gd name="connsiteY21" fmla="*/ 4026398 h 4255361"/>
              <a:gd name="connsiteX22" fmla="*/ 2817529 w 4336364"/>
              <a:gd name="connsiteY22" fmla="*/ 4156637 h 4255361"/>
              <a:gd name="connsiteX23" fmla="*/ 3435088 w 4336364"/>
              <a:gd name="connsiteY23" fmla="*/ 3589856 h 4255361"/>
              <a:gd name="connsiteX24" fmla="*/ 3614370 w 4336364"/>
              <a:gd name="connsiteY24" fmla="*/ 3665825 h 4255361"/>
              <a:gd name="connsiteX25" fmla="*/ 3831713 w 4336364"/>
              <a:gd name="connsiteY25" fmla="*/ 3172533 h 4255361"/>
              <a:gd name="connsiteX26" fmla="*/ 3920351 w 4336364"/>
              <a:gd name="connsiteY26" fmla="*/ 3207111 h 4255361"/>
              <a:gd name="connsiteX27" fmla="*/ 3992411 w 4336364"/>
              <a:gd name="connsiteY27" fmla="*/ 2883918 h 4255361"/>
              <a:gd name="connsiteX28" fmla="*/ 4183044 w 4336364"/>
              <a:gd name="connsiteY28" fmla="*/ 2892892 h 4255361"/>
              <a:gd name="connsiteX29" fmla="*/ 4150363 w 4336364"/>
              <a:gd name="connsiteY29" fmla="*/ 2098430 h 4255361"/>
              <a:gd name="connsiteX30" fmla="*/ 4336364 w 4336364"/>
              <a:gd name="connsiteY30"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973836 w 4336364"/>
              <a:gd name="connsiteY4" fmla="*/ 182078 h 4255361"/>
              <a:gd name="connsiteX5" fmla="*/ 1461329 w 4336364"/>
              <a:gd name="connsiteY5" fmla="*/ 0 h 4255361"/>
              <a:gd name="connsiteX6" fmla="*/ 852586 w 4336364"/>
              <a:gd name="connsiteY6" fmla="*/ 571585 h 4255361"/>
              <a:gd name="connsiteX7" fmla="*/ 661688 w 4336364"/>
              <a:gd name="connsiteY7" fmla="*/ 506440 h 4255361"/>
              <a:gd name="connsiteX8" fmla="*/ 326568 w 4336364"/>
              <a:gd name="connsiteY8" fmla="*/ 1217975 h 4255361"/>
              <a:gd name="connsiteX9" fmla="*/ 169194 w 4336364"/>
              <a:gd name="connsiteY9" fmla="*/ 1221407 h 4255361"/>
              <a:gd name="connsiteX10" fmla="*/ 141641 w 4336364"/>
              <a:gd name="connsiteY10" fmla="*/ 2002204 h 4255361"/>
              <a:gd name="connsiteX11" fmla="*/ 0 w 4336364"/>
              <a:gd name="connsiteY11" fmla="*/ 2069092 h 4255361"/>
              <a:gd name="connsiteX12" fmla="*/ 225268 w 4336364"/>
              <a:gd name="connsiteY12" fmla="*/ 2688079 h 4255361"/>
              <a:gd name="connsiteX13" fmla="*/ 139955 w 4336364"/>
              <a:gd name="connsiteY13" fmla="*/ 2750216 h 4255361"/>
              <a:gd name="connsiteX14" fmla="*/ 279064 w 4336364"/>
              <a:gd name="connsiteY14" fmla="*/ 2946074 h 4255361"/>
              <a:gd name="connsiteX15" fmla="*/ 194650 w 4336364"/>
              <a:gd name="connsiteY15" fmla="*/ 3046432 h 4255361"/>
              <a:gd name="connsiteX16" fmla="*/ 688160 w 4336364"/>
              <a:gd name="connsiteY16" fmla="*/ 3483658 h 4255361"/>
              <a:gd name="connsiteX17" fmla="*/ 626493 w 4336364"/>
              <a:gd name="connsiteY17" fmla="*/ 3668216 h 4255361"/>
              <a:gd name="connsiteX18" fmla="*/ 1343200 w 4336364"/>
              <a:gd name="connsiteY18" fmla="*/ 3920399 h 4255361"/>
              <a:gd name="connsiteX19" fmla="*/ 1346897 w 4336364"/>
              <a:gd name="connsiteY19" fmla="*/ 4133944 h 4255361"/>
              <a:gd name="connsiteX20" fmla="*/ 2156993 w 4336364"/>
              <a:gd name="connsiteY20" fmla="*/ 4095137 h 4255361"/>
              <a:gd name="connsiteX21" fmla="*/ 2241198 w 4336364"/>
              <a:gd name="connsiteY21" fmla="*/ 4255361 h 4255361"/>
              <a:gd name="connsiteX22" fmla="*/ 2691829 w 4336364"/>
              <a:gd name="connsiteY22" fmla="*/ 4026398 h 4255361"/>
              <a:gd name="connsiteX23" fmla="*/ 2817529 w 4336364"/>
              <a:gd name="connsiteY23" fmla="*/ 4156637 h 4255361"/>
              <a:gd name="connsiteX24" fmla="*/ 3435088 w 4336364"/>
              <a:gd name="connsiteY24" fmla="*/ 3589856 h 4255361"/>
              <a:gd name="connsiteX25" fmla="*/ 3614370 w 4336364"/>
              <a:gd name="connsiteY25" fmla="*/ 3665825 h 4255361"/>
              <a:gd name="connsiteX26" fmla="*/ 3831713 w 4336364"/>
              <a:gd name="connsiteY26" fmla="*/ 3172533 h 4255361"/>
              <a:gd name="connsiteX27" fmla="*/ 3920351 w 4336364"/>
              <a:gd name="connsiteY27" fmla="*/ 3207111 h 4255361"/>
              <a:gd name="connsiteX28" fmla="*/ 3992411 w 4336364"/>
              <a:gd name="connsiteY28" fmla="*/ 2883918 h 4255361"/>
              <a:gd name="connsiteX29" fmla="*/ 4183044 w 4336364"/>
              <a:gd name="connsiteY29" fmla="*/ 2892892 h 4255361"/>
              <a:gd name="connsiteX30" fmla="*/ 4150363 w 4336364"/>
              <a:gd name="connsiteY30" fmla="*/ 2098430 h 4255361"/>
              <a:gd name="connsiteX31" fmla="*/ 4336364 w 4336364"/>
              <a:gd name="connsiteY31"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591674 w 4336364"/>
              <a:gd name="connsiteY4" fmla="*/ 125909 h 4255361"/>
              <a:gd name="connsiteX5" fmla="*/ 1461329 w 4336364"/>
              <a:gd name="connsiteY5" fmla="*/ 0 h 4255361"/>
              <a:gd name="connsiteX6" fmla="*/ 852586 w 4336364"/>
              <a:gd name="connsiteY6" fmla="*/ 571585 h 4255361"/>
              <a:gd name="connsiteX7" fmla="*/ 661688 w 4336364"/>
              <a:gd name="connsiteY7" fmla="*/ 506440 h 4255361"/>
              <a:gd name="connsiteX8" fmla="*/ 326568 w 4336364"/>
              <a:gd name="connsiteY8" fmla="*/ 1217975 h 4255361"/>
              <a:gd name="connsiteX9" fmla="*/ 169194 w 4336364"/>
              <a:gd name="connsiteY9" fmla="*/ 1221407 h 4255361"/>
              <a:gd name="connsiteX10" fmla="*/ 141641 w 4336364"/>
              <a:gd name="connsiteY10" fmla="*/ 2002204 h 4255361"/>
              <a:gd name="connsiteX11" fmla="*/ 0 w 4336364"/>
              <a:gd name="connsiteY11" fmla="*/ 2069092 h 4255361"/>
              <a:gd name="connsiteX12" fmla="*/ 225268 w 4336364"/>
              <a:gd name="connsiteY12" fmla="*/ 2688079 h 4255361"/>
              <a:gd name="connsiteX13" fmla="*/ 139955 w 4336364"/>
              <a:gd name="connsiteY13" fmla="*/ 2750216 h 4255361"/>
              <a:gd name="connsiteX14" fmla="*/ 279064 w 4336364"/>
              <a:gd name="connsiteY14" fmla="*/ 2946074 h 4255361"/>
              <a:gd name="connsiteX15" fmla="*/ 194650 w 4336364"/>
              <a:gd name="connsiteY15" fmla="*/ 3046432 h 4255361"/>
              <a:gd name="connsiteX16" fmla="*/ 688160 w 4336364"/>
              <a:gd name="connsiteY16" fmla="*/ 3483658 h 4255361"/>
              <a:gd name="connsiteX17" fmla="*/ 626493 w 4336364"/>
              <a:gd name="connsiteY17" fmla="*/ 3668216 h 4255361"/>
              <a:gd name="connsiteX18" fmla="*/ 1343200 w 4336364"/>
              <a:gd name="connsiteY18" fmla="*/ 3920399 h 4255361"/>
              <a:gd name="connsiteX19" fmla="*/ 1346897 w 4336364"/>
              <a:gd name="connsiteY19" fmla="*/ 4133944 h 4255361"/>
              <a:gd name="connsiteX20" fmla="*/ 2156993 w 4336364"/>
              <a:gd name="connsiteY20" fmla="*/ 4095137 h 4255361"/>
              <a:gd name="connsiteX21" fmla="*/ 2241198 w 4336364"/>
              <a:gd name="connsiteY21" fmla="*/ 4255361 h 4255361"/>
              <a:gd name="connsiteX22" fmla="*/ 2691829 w 4336364"/>
              <a:gd name="connsiteY22" fmla="*/ 4026398 h 4255361"/>
              <a:gd name="connsiteX23" fmla="*/ 2817529 w 4336364"/>
              <a:gd name="connsiteY23" fmla="*/ 4156637 h 4255361"/>
              <a:gd name="connsiteX24" fmla="*/ 3435088 w 4336364"/>
              <a:gd name="connsiteY24" fmla="*/ 3589856 h 4255361"/>
              <a:gd name="connsiteX25" fmla="*/ 3614370 w 4336364"/>
              <a:gd name="connsiteY25" fmla="*/ 3665825 h 4255361"/>
              <a:gd name="connsiteX26" fmla="*/ 3831713 w 4336364"/>
              <a:gd name="connsiteY26" fmla="*/ 3172533 h 4255361"/>
              <a:gd name="connsiteX27" fmla="*/ 3920351 w 4336364"/>
              <a:gd name="connsiteY27" fmla="*/ 3207111 h 4255361"/>
              <a:gd name="connsiteX28" fmla="*/ 3992411 w 4336364"/>
              <a:gd name="connsiteY28" fmla="*/ 2883918 h 4255361"/>
              <a:gd name="connsiteX29" fmla="*/ 4183044 w 4336364"/>
              <a:gd name="connsiteY29" fmla="*/ 2892892 h 4255361"/>
              <a:gd name="connsiteX30" fmla="*/ 4150363 w 4336364"/>
              <a:gd name="connsiteY30" fmla="*/ 2098430 h 4255361"/>
              <a:gd name="connsiteX31" fmla="*/ 4336364 w 4336364"/>
              <a:gd name="connsiteY31"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2215889 w 4336364"/>
              <a:gd name="connsiteY4" fmla="*/ 325408 h 4255361"/>
              <a:gd name="connsiteX5" fmla="*/ 1591674 w 4336364"/>
              <a:gd name="connsiteY5" fmla="*/ 125909 h 4255361"/>
              <a:gd name="connsiteX6" fmla="*/ 1461329 w 4336364"/>
              <a:gd name="connsiteY6" fmla="*/ 0 h 4255361"/>
              <a:gd name="connsiteX7" fmla="*/ 852586 w 4336364"/>
              <a:gd name="connsiteY7" fmla="*/ 571585 h 4255361"/>
              <a:gd name="connsiteX8" fmla="*/ 661688 w 4336364"/>
              <a:gd name="connsiteY8" fmla="*/ 506440 h 4255361"/>
              <a:gd name="connsiteX9" fmla="*/ 326568 w 4336364"/>
              <a:gd name="connsiteY9" fmla="*/ 1217975 h 4255361"/>
              <a:gd name="connsiteX10" fmla="*/ 169194 w 4336364"/>
              <a:gd name="connsiteY10" fmla="*/ 1221407 h 4255361"/>
              <a:gd name="connsiteX11" fmla="*/ 141641 w 4336364"/>
              <a:gd name="connsiteY11" fmla="*/ 2002204 h 4255361"/>
              <a:gd name="connsiteX12" fmla="*/ 0 w 4336364"/>
              <a:gd name="connsiteY12" fmla="*/ 2069092 h 4255361"/>
              <a:gd name="connsiteX13" fmla="*/ 225268 w 4336364"/>
              <a:gd name="connsiteY13" fmla="*/ 2688079 h 4255361"/>
              <a:gd name="connsiteX14" fmla="*/ 139955 w 4336364"/>
              <a:gd name="connsiteY14" fmla="*/ 2750216 h 4255361"/>
              <a:gd name="connsiteX15" fmla="*/ 279064 w 4336364"/>
              <a:gd name="connsiteY15" fmla="*/ 2946074 h 4255361"/>
              <a:gd name="connsiteX16" fmla="*/ 194650 w 4336364"/>
              <a:gd name="connsiteY16" fmla="*/ 3046432 h 4255361"/>
              <a:gd name="connsiteX17" fmla="*/ 688160 w 4336364"/>
              <a:gd name="connsiteY17" fmla="*/ 3483658 h 4255361"/>
              <a:gd name="connsiteX18" fmla="*/ 626493 w 4336364"/>
              <a:gd name="connsiteY18" fmla="*/ 3668216 h 4255361"/>
              <a:gd name="connsiteX19" fmla="*/ 1343200 w 4336364"/>
              <a:gd name="connsiteY19" fmla="*/ 3920399 h 4255361"/>
              <a:gd name="connsiteX20" fmla="*/ 1346897 w 4336364"/>
              <a:gd name="connsiteY20" fmla="*/ 4133944 h 4255361"/>
              <a:gd name="connsiteX21" fmla="*/ 2156993 w 4336364"/>
              <a:gd name="connsiteY21" fmla="*/ 4095137 h 4255361"/>
              <a:gd name="connsiteX22" fmla="*/ 2241198 w 4336364"/>
              <a:gd name="connsiteY22" fmla="*/ 4255361 h 4255361"/>
              <a:gd name="connsiteX23" fmla="*/ 2691829 w 4336364"/>
              <a:gd name="connsiteY23" fmla="*/ 4026398 h 4255361"/>
              <a:gd name="connsiteX24" fmla="*/ 2817529 w 4336364"/>
              <a:gd name="connsiteY24" fmla="*/ 4156637 h 4255361"/>
              <a:gd name="connsiteX25" fmla="*/ 3435088 w 4336364"/>
              <a:gd name="connsiteY25" fmla="*/ 3589856 h 4255361"/>
              <a:gd name="connsiteX26" fmla="*/ 3614370 w 4336364"/>
              <a:gd name="connsiteY26" fmla="*/ 3665825 h 4255361"/>
              <a:gd name="connsiteX27" fmla="*/ 3831713 w 4336364"/>
              <a:gd name="connsiteY27" fmla="*/ 3172533 h 4255361"/>
              <a:gd name="connsiteX28" fmla="*/ 3920351 w 4336364"/>
              <a:gd name="connsiteY28" fmla="*/ 3207111 h 4255361"/>
              <a:gd name="connsiteX29" fmla="*/ 3992411 w 4336364"/>
              <a:gd name="connsiteY29" fmla="*/ 2883918 h 4255361"/>
              <a:gd name="connsiteX30" fmla="*/ 4183044 w 4336364"/>
              <a:gd name="connsiteY30" fmla="*/ 2892892 h 4255361"/>
              <a:gd name="connsiteX31" fmla="*/ 4150363 w 4336364"/>
              <a:gd name="connsiteY31" fmla="*/ 2098430 h 4255361"/>
              <a:gd name="connsiteX32" fmla="*/ 4336364 w 4336364"/>
              <a:gd name="connsiteY32" fmla="*/ 2007916 h 4255361"/>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082692 w 4336364"/>
              <a:gd name="connsiteY4" fmla="*/ 0 h 4356988"/>
              <a:gd name="connsiteX5" fmla="*/ 1591674 w 4336364"/>
              <a:gd name="connsiteY5" fmla="*/ 227536 h 4356988"/>
              <a:gd name="connsiteX6" fmla="*/ 1461329 w 4336364"/>
              <a:gd name="connsiteY6" fmla="*/ 101627 h 4356988"/>
              <a:gd name="connsiteX7" fmla="*/ 852586 w 4336364"/>
              <a:gd name="connsiteY7" fmla="*/ 673212 h 4356988"/>
              <a:gd name="connsiteX8" fmla="*/ 661688 w 4336364"/>
              <a:gd name="connsiteY8" fmla="*/ 608067 h 4356988"/>
              <a:gd name="connsiteX9" fmla="*/ 326568 w 4336364"/>
              <a:gd name="connsiteY9" fmla="*/ 1319602 h 4356988"/>
              <a:gd name="connsiteX10" fmla="*/ 169194 w 4336364"/>
              <a:gd name="connsiteY10" fmla="*/ 1323034 h 4356988"/>
              <a:gd name="connsiteX11" fmla="*/ 141641 w 4336364"/>
              <a:gd name="connsiteY11" fmla="*/ 2103831 h 4356988"/>
              <a:gd name="connsiteX12" fmla="*/ 0 w 4336364"/>
              <a:gd name="connsiteY12" fmla="*/ 2170719 h 4356988"/>
              <a:gd name="connsiteX13" fmla="*/ 225268 w 4336364"/>
              <a:gd name="connsiteY13" fmla="*/ 2789706 h 4356988"/>
              <a:gd name="connsiteX14" fmla="*/ 139955 w 4336364"/>
              <a:gd name="connsiteY14" fmla="*/ 2851843 h 4356988"/>
              <a:gd name="connsiteX15" fmla="*/ 279064 w 4336364"/>
              <a:gd name="connsiteY15" fmla="*/ 3047701 h 4356988"/>
              <a:gd name="connsiteX16" fmla="*/ 194650 w 4336364"/>
              <a:gd name="connsiteY16" fmla="*/ 3148059 h 4356988"/>
              <a:gd name="connsiteX17" fmla="*/ 688160 w 4336364"/>
              <a:gd name="connsiteY17" fmla="*/ 3585285 h 4356988"/>
              <a:gd name="connsiteX18" fmla="*/ 626493 w 4336364"/>
              <a:gd name="connsiteY18" fmla="*/ 3769843 h 4356988"/>
              <a:gd name="connsiteX19" fmla="*/ 1343200 w 4336364"/>
              <a:gd name="connsiteY19" fmla="*/ 4022026 h 4356988"/>
              <a:gd name="connsiteX20" fmla="*/ 1346897 w 4336364"/>
              <a:gd name="connsiteY20" fmla="*/ 4235571 h 4356988"/>
              <a:gd name="connsiteX21" fmla="*/ 2156993 w 4336364"/>
              <a:gd name="connsiteY21" fmla="*/ 4196764 h 4356988"/>
              <a:gd name="connsiteX22" fmla="*/ 2241198 w 4336364"/>
              <a:gd name="connsiteY22" fmla="*/ 4356988 h 4356988"/>
              <a:gd name="connsiteX23" fmla="*/ 2691829 w 4336364"/>
              <a:gd name="connsiteY23" fmla="*/ 4128025 h 4356988"/>
              <a:gd name="connsiteX24" fmla="*/ 2817529 w 4336364"/>
              <a:gd name="connsiteY24" fmla="*/ 4258264 h 4356988"/>
              <a:gd name="connsiteX25" fmla="*/ 3435088 w 4336364"/>
              <a:gd name="connsiteY25" fmla="*/ 3691483 h 4356988"/>
              <a:gd name="connsiteX26" fmla="*/ 3614370 w 4336364"/>
              <a:gd name="connsiteY26" fmla="*/ 3767452 h 4356988"/>
              <a:gd name="connsiteX27" fmla="*/ 3831713 w 4336364"/>
              <a:gd name="connsiteY27" fmla="*/ 3274160 h 4356988"/>
              <a:gd name="connsiteX28" fmla="*/ 3920351 w 4336364"/>
              <a:gd name="connsiteY28" fmla="*/ 3308738 h 4356988"/>
              <a:gd name="connsiteX29" fmla="*/ 3992411 w 4336364"/>
              <a:gd name="connsiteY29" fmla="*/ 2985545 h 4356988"/>
              <a:gd name="connsiteX30" fmla="*/ 4183044 w 4336364"/>
              <a:gd name="connsiteY30" fmla="*/ 2994519 h 4356988"/>
              <a:gd name="connsiteX31" fmla="*/ 4150363 w 4336364"/>
              <a:gd name="connsiteY31" fmla="*/ 2200057 h 4356988"/>
              <a:gd name="connsiteX32" fmla="*/ 4336364 w 4336364"/>
              <a:gd name="connsiteY32"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666416 w 4336364"/>
              <a:gd name="connsiteY4" fmla="*/ 328364 h 4356988"/>
              <a:gd name="connsiteX5" fmla="*/ 2082692 w 4336364"/>
              <a:gd name="connsiteY5" fmla="*/ 0 h 4356988"/>
              <a:gd name="connsiteX6" fmla="*/ 1591674 w 4336364"/>
              <a:gd name="connsiteY6" fmla="*/ 227536 h 4356988"/>
              <a:gd name="connsiteX7" fmla="*/ 1461329 w 4336364"/>
              <a:gd name="connsiteY7" fmla="*/ 101627 h 4356988"/>
              <a:gd name="connsiteX8" fmla="*/ 852586 w 4336364"/>
              <a:gd name="connsiteY8" fmla="*/ 673212 h 4356988"/>
              <a:gd name="connsiteX9" fmla="*/ 661688 w 4336364"/>
              <a:gd name="connsiteY9" fmla="*/ 608067 h 4356988"/>
              <a:gd name="connsiteX10" fmla="*/ 326568 w 4336364"/>
              <a:gd name="connsiteY10" fmla="*/ 1319602 h 4356988"/>
              <a:gd name="connsiteX11" fmla="*/ 169194 w 4336364"/>
              <a:gd name="connsiteY11" fmla="*/ 1323034 h 4356988"/>
              <a:gd name="connsiteX12" fmla="*/ 141641 w 4336364"/>
              <a:gd name="connsiteY12" fmla="*/ 2103831 h 4356988"/>
              <a:gd name="connsiteX13" fmla="*/ 0 w 4336364"/>
              <a:gd name="connsiteY13" fmla="*/ 2170719 h 4356988"/>
              <a:gd name="connsiteX14" fmla="*/ 225268 w 4336364"/>
              <a:gd name="connsiteY14" fmla="*/ 2789706 h 4356988"/>
              <a:gd name="connsiteX15" fmla="*/ 139955 w 4336364"/>
              <a:gd name="connsiteY15" fmla="*/ 2851843 h 4356988"/>
              <a:gd name="connsiteX16" fmla="*/ 279064 w 4336364"/>
              <a:gd name="connsiteY16" fmla="*/ 3047701 h 4356988"/>
              <a:gd name="connsiteX17" fmla="*/ 194650 w 4336364"/>
              <a:gd name="connsiteY17" fmla="*/ 3148059 h 4356988"/>
              <a:gd name="connsiteX18" fmla="*/ 688160 w 4336364"/>
              <a:gd name="connsiteY18" fmla="*/ 3585285 h 4356988"/>
              <a:gd name="connsiteX19" fmla="*/ 626493 w 4336364"/>
              <a:gd name="connsiteY19" fmla="*/ 3769843 h 4356988"/>
              <a:gd name="connsiteX20" fmla="*/ 1343200 w 4336364"/>
              <a:gd name="connsiteY20" fmla="*/ 4022026 h 4356988"/>
              <a:gd name="connsiteX21" fmla="*/ 1346897 w 4336364"/>
              <a:gd name="connsiteY21" fmla="*/ 4235571 h 4356988"/>
              <a:gd name="connsiteX22" fmla="*/ 2156993 w 4336364"/>
              <a:gd name="connsiteY22" fmla="*/ 4196764 h 4356988"/>
              <a:gd name="connsiteX23" fmla="*/ 2241198 w 4336364"/>
              <a:gd name="connsiteY23" fmla="*/ 4356988 h 4356988"/>
              <a:gd name="connsiteX24" fmla="*/ 2691829 w 4336364"/>
              <a:gd name="connsiteY24" fmla="*/ 4128025 h 4356988"/>
              <a:gd name="connsiteX25" fmla="*/ 2817529 w 4336364"/>
              <a:gd name="connsiteY25" fmla="*/ 4258264 h 4356988"/>
              <a:gd name="connsiteX26" fmla="*/ 3435088 w 4336364"/>
              <a:gd name="connsiteY26" fmla="*/ 3691483 h 4356988"/>
              <a:gd name="connsiteX27" fmla="*/ 3614370 w 4336364"/>
              <a:gd name="connsiteY27" fmla="*/ 3767452 h 4356988"/>
              <a:gd name="connsiteX28" fmla="*/ 3831713 w 4336364"/>
              <a:gd name="connsiteY28" fmla="*/ 3274160 h 4356988"/>
              <a:gd name="connsiteX29" fmla="*/ 3920351 w 4336364"/>
              <a:gd name="connsiteY29" fmla="*/ 3308738 h 4356988"/>
              <a:gd name="connsiteX30" fmla="*/ 3992411 w 4336364"/>
              <a:gd name="connsiteY30" fmla="*/ 2985545 h 4356988"/>
              <a:gd name="connsiteX31" fmla="*/ 4183044 w 4336364"/>
              <a:gd name="connsiteY31" fmla="*/ 2994519 h 4356988"/>
              <a:gd name="connsiteX32" fmla="*/ 4150363 w 4336364"/>
              <a:gd name="connsiteY32" fmla="*/ 2200057 h 4356988"/>
              <a:gd name="connsiteX33" fmla="*/ 4336364 w 4336364"/>
              <a:gd name="connsiteY33"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164572 w 4336364"/>
              <a:gd name="connsiteY4" fmla="*/ 162389 h 4356988"/>
              <a:gd name="connsiteX5" fmla="*/ 2082692 w 4336364"/>
              <a:gd name="connsiteY5" fmla="*/ 0 h 4356988"/>
              <a:gd name="connsiteX6" fmla="*/ 1591674 w 4336364"/>
              <a:gd name="connsiteY6" fmla="*/ 227536 h 4356988"/>
              <a:gd name="connsiteX7" fmla="*/ 1461329 w 4336364"/>
              <a:gd name="connsiteY7" fmla="*/ 101627 h 4356988"/>
              <a:gd name="connsiteX8" fmla="*/ 852586 w 4336364"/>
              <a:gd name="connsiteY8" fmla="*/ 673212 h 4356988"/>
              <a:gd name="connsiteX9" fmla="*/ 661688 w 4336364"/>
              <a:gd name="connsiteY9" fmla="*/ 608067 h 4356988"/>
              <a:gd name="connsiteX10" fmla="*/ 326568 w 4336364"/>
              <a:gd name="connsiteY10" fmla="*/ 1319602 h 4356988"/>
              <a:gd name="connsiteX11" fmla="*/ 169194 w 4336364"/>
              <a:gd name="connsiteY11" fmla="*/ 1323034 h 4356988"/>
              <a:gd name="connsiteX12" fmla="*/ 141641 w 4336364"/>
              <a:gd name="connsiteY12" fmla="*/ 2103831 h 4356988"/>
              <a:gd name="connsiteX13" fmla="*/ 0 w 4336364"/>
              <a:gd name="connsiteY13" fmla="*/ 2170719 h 4356988"/>
              <a:gd name="connsiteX14" fmla="*/ 225268 w 4336364"/>
              <a:gd name="connsiteY14" fmla="*/ 2789706 h 4356988"/>
              <a:gd name="connsiteX15" fmla="*/ 139955 w 4336364"/>
              <a:gd name="connsiteY15" fmla="*/ 2851843 h 4356988"/>
              <a:gd name="connsiteX16" fmla="*/ 279064 w 4336364"/>
              <a:gd name="connsiteY16" fmla="*/ 3047701 h 4356988"/>
              <a:gd name="connsiteX17" fmla="*/ 194650 w 4336364"/>
              <a:gd name="connsiteY17" fmla="*/ 3148059 h 4356988"/>
              <a:gd name="connsiteX18" fmla="*/ 688160 w 4336364"/>
              <a:gd name="connsiteY18" fmla="*/ 3585285 h 4356988"/>
              <a:gd name="connsiteX19" fmla="*/ 626493 w 4336364"/>
              <a:gd name="connsiteY19" fmla="*/ 3769843 h 4356988"/>
              <a:gd name="connsiteX20" fmla="*/ 1343200 w 4336364"/>
              <a:gd name="connsiteY20" fmla="*/ 4022026 h 4356988"/>
              <a:gd name="connsiteX21" fmla="*/ 1346897 w 4336364"/>
              <a:gd name="connsiteY21" fmla="*/ 4235571 h 4356988"/>
              <a:gd name="connsiteX22" fmla="*/ 2156993 w 4336364"/>
              <a:gd name="connsiteY22" fmla="*/ 4196764 h 4356988"/>
              <a:gd name="connsiteX23" fmla="*/ 2241198 w 4336364"/>
              <a:gd name="connsiteY23" fmla="*/ 4356988 h 4356988"/>
              <a:gd name="connsiteX24" fmla="*/ 2691829 w 4336364"/>
              <a:gd name="connsiteY24" fmla="*/ 4128025 h 4356988"/>
              <a:gd name="connsiteX25" fmla="*/ 2817529 w 4336364"/>
              <a:gd name="connsiteY25" fmla="*/ 4258264 h 4356988"/>
              <a:gd name="connsiteX26" fmla="*/ 3435088 w 4336364"/>
              <a:gd name="connsiteY26" fmla="*/ 3691483 h 4356988"/>
              <a:gd name="connsiteX27" fmla="*/ 3614370 w 4336364"/>
              <a:gd name="connsiteY27" fmla="*/ 3767452 h 4356988"/>
              <a:gd name="connsiteX28" fmla="*/ 3831713 w 4336364"/>
              <a:gd name="connsiteY28" fmla="*/ 3274160 h 4356988"/>
              <a:gd name="connsiteX29" fmla="*/ 3920351 w 4336364"/>
              <a:gd name="connsiteY29" fmla="*/ 3308738 h 4356988"/>
              <a:gd name="connsiteX30" fmla="*/ 3992411 w 4336364"/>
              <a:gd name="connsiteY30" fmla="*/ 2985545 h 4356988"/>
              <a:gd name="connsiteX31" fmla="*/ 4183044 w 4336364"/>
              <a:gd name="connsiteY31" fmla="*/ 2994519 h 4356988"/>
              <a:gd name="connsiteX32" fmla="*/ 4150363 w 4336364"/>
              <a:gd name="connsiteY32" fmla="*/ 2200057 h 4356988"/>
              <a:gd name="connsiteX33" fmla="*/ 4336364 w 4336364"/>
              <a:gd name="connsiteY33"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758697 w 4336364"/>
              <a:gd name="connsiteY4" fmla="*/ 450682 h 4356988"/>
              <a:gd name="connsiteX5" fmla="*/ 2164572 w 4336364"/>
              <a:gd name="connsiteY5" fmla="*/ 162389 h 4356988"/>
              <a:gd name="connsiteX6" fmla="*/ 2082692 w 4336364"/>
              <a:gd name="connsiteY6" fmla="*/ 0 h 4356988"/>
              <a:gd name="connsiteX7" fmla="*/ 1591674 w 4336364"/>
              <a:gd name="connsiteY7" fmla="*/ 227536 h 4356988"/>
              <a:gd name="connsiteX8" fmla="*/ 1461329 w 4336364"/>
              <a:gd name="connsiteY8" fmla="*/ 101627 h 4356988"/>
              <a:gd name="connsiteX9" fmla="*/ 852586 w 4336364"/>
              <a:gd name="connsiteY9" fmla="*/ 673212 h 4356988"/>
              <a:gd name="connsiteX10" fmla="*/ 661688 w 4336364"/>
              <a:gd name="connsiteY10" fmla="*/ 608067 h 4356988"/>
              <a:gd name="connsiteX11" fmla="*/ 326568 w 4336364"/>
              <a:gd name="connsiteY11" fmla="*/ 1319602 h 4356988"/>
              <a:gd name="connsiteX12" fmla="*/ 169194 w 4336364"/>
              <a:gd name="connsiteY12" fmla="*/ 1323034 h 4356988"/>
              <a:gd name="connsiteX13" fmla="*/ 141641 w 4336364"/>
              <a:gd name="connsiteY13" fmla="*/ 2103831 h 4356988"/>
              <a:gd name="connsiteX14" fmla="*/ 0 w 4336364"/>
              <a:gd name="connsiteY14" fmla="*/ 2170719 h 4356988"/>
              <a:gd name="connsiteX15" fmla="*/ 225268 w 4336364"/>
              <a:gd name="connsiteY15" fmla="*/ 2789706 h 4356988"/>
              <a:gd name="connsiteX16" fmla="*/ 139955 w 4336364"/>
              <a:gd name="connsiteY16" fmla="*/ 2851843 h 4356988"/>
              <a:gd name="connsiteX17" fmla="*/ 279064 w 4336364"/>
              <a:gd name="connsiteY17" fmla="*/ 3047701 h 4356988"/>
              <a:gd name="connsiteX18" fmla="*/ 194650 w 4336364"/>
              <a:gd name="connsiteY18" fmla="*/ 3148059 h 4356988"/>
              <a:gd name="connsiteX19" fmla="*/ 688160 w 4336364"/>
              <a:gd name="connsiteY19" fmla="*/ 3585285 h 4356988"/>
              <a:gd name="connsiteX20" fmla="*/ 626493 w 4336364"/>
              <a:gd name="connsiteY20" fmla="*/ 3769843 h 4356988"/>
              <a:gd name="connsiteX21" fmla="*/ 1343200 w 4336364"/>
              <a:gd name="connsiteY21" fmla="*/ 4022026 h 4356988"/>
              <a:gd name="connsiteX22" fmla="*/ 1346897 w 4336364"/>
              <a:gd name="connsiteY22" fmla="*/ 4235571 h 4356988"/>
              <a:gd name="connsiteX23" fmla="*/ 2156993 w 4336364"/>
              <a:gd name="connsiteY23" fmla="*/ 4196764 h 4356988"/>
              <a:gd name="connsiteX24" fmla="*/ 2241198 w 4336364"/>
              <a:gd name="connsiteY24" fmla="*/ 4356988 h 4356988"/>
              <a:gd name="connsiteX25" fmla="*/ 2691829 w 4336364"/>
              <a:gd name="connsiteY25" fmla="*/ 4128025 h 4356988"/>
              <a:gd name="connsiteX26" fmla="*/ 2817529 w 4336364"/>
              <a:gd name="connsiteY26" fmla="*/ 4258264 h 4356988"/>
              <a:gd name="connsiteX27" fmla="*/ 3435088 w 4336364"/>
              <a:gd name="connsiteY27" fmla="*/ 3691483 h 4356988"/>
              <a:gd name="connsiteX28" fmla="*/ 3614370 w 4336364"/>
              <a:gd name="connsiteY28" fmla="*/ 3767452 h 4356988"/>
              <a:gd name="connsiteX29" fmla="*/ 3831713 w 4336364"/>
              <a:gd name="connsiteY29" fmla="*/ 3274160 h 4356988"/>
              <a:gd name="connsiteX30" fmla="*/ 3920351 w 4336364"/>
              <a:gd name="connsiteY30" fmla="*/ 3308738 h 4356988"/>
              <a:gd name="connsiteX31" fmla="*/ 3992411 w 4336364"/>
              <a:gd name="connsiteY31" fmla="*/ 2985545 h 4356988"/>
              <a:gd name="connsiteX32" fmla="*/ 4183044 w 4336364"/>
              <a:gd name="connsiteY32" fmla="*/ 2994519 h 4356988"/>
              <a:gd name="connsiteX33" fmla="*/ 4150363 w 4336364"/>
              <a:gd name="connsiteY33" fmla="*/ 2200057 h 4356988"/>
              <a:gd name="connsiteX34" fmla="*/ 4336364 w 4336364"/>
              <a:gd name="connsiteY34"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938294 w 4336364"/>
              <a:gd name="connsiteY4" fmla="*/ 135776 h 4356988"/>
              <a:gd name="connsiteX5" fmla="*/ 2164572 w 4336364"/>
              <a:gd name="connsiteY5" fmla="*/ 162389 h 4356988"/>
              <a:gd name="connsiteX6" fmla="*/ 2082692 w 4336364"/>
              <a:gd name="connsiteY6" fmla="*/ 0 h 4356988"/>
              <a:gd name="connsiteX7" fmla="*/ 1591674 w 4336364"/>
              <a:gd name="connsiteY7" fmla="*/ 227536 h 4356988"/>
              <a:gd name="connsiteX8" fmla="*/ 1461329 w 4336364"/>
              <a:gd name="connsiteY8" fmla="*/ 101627 h 4356988"/>
              <a:gd name="connsiteX9" fmla="*/ 852586 w 4336364"/>
              <a:gd name="connsiteY9" fmla="*/ 673212 h 4356988"/>
              <a:gd name="connsiteX10" fmla="*/ 661688 w 4336364"/>
              <a:gd name="connsiteY10" fmla="*/ 608067 h 4356988"/>
              <a:gd name="connsiteX11" fmla="*/ 326568 w 4336364"/>
              <a:gd name="connsiteY11" fmla="*/ 1319602 h 4356988"/>
              <a:gd name="connsiteX12" fmla="*/ 169194 w 4336364"/>
              <a:gd name="connsiteY12" fmla="*/ 1323034 h 4356988"/>
              <a:gd name="connsiteX13" fmla="*/ 141641 w 4336364"/>
              <a:gd name="connsiteY13" fmla="*/ 2103831 h 4356988"/>
              <a:gd name="connsiteX14" fmla="*/ 0 w 4336364"/>
              <a:gd name="connsiteY14" fmla="*/ 2170719 h 4356988"/>
              <a:gd name="connsiteX15" fmla="*/ 225268 w 4336364"/>
              <a:gd name="connsiteY15" fmla="*/ 2789706 h 4356988"/>
              <a:gd name="connsiteX16" fmla="*/ 139955 w 4336364"/>
              <a:gd name="connsiteY16" fmla="*/ 2851843 h 4356988"/>
              <a:gd name="connsiteX17" fmla="*/ 279064 w 4336364"/>
              <a:gd name="connsiteY17" fmla="*/ 3047701 h 4356988"/>
              <a:gd name="connsiteX18" fmla="*/ 194650 w 4336364"/>
              <a:gd name="connsiteY18" fmla="*/ 3148059 h 4356988"/>
              <a:gd name="connsiteX19" fmla="*/ 688160 w 4336364"/>
              <a:gd name="connsiteY19" fmla="*/ 3585285 h 4356988"/>
              <a:gd name="connsiteX20" fmla="*/ 626493 w 4336364"/>
              <a:gd name="connsiteY20" fmla="*/ 3769843 h 4356988"/>
              <a:gd name="connsiteX21" fmla="*/ 1343200 w 4336364"/>
              <a:gd name="connsiteY21" fmla="*/ 4022026 h 4356988"/>
              <a:gd name="connsiteX22" fmla="*/ 1346897 w 4336364"/>
              <a:gd name="connsiteY22" fmla="*/ 4235571 h 4356988"/>
              <a:gd name="connsiteX23" fmla="*/ 2156993 w 4336364"/>
              <a:gd name="connsiteY23" fmla="*/ 4196764 h 4356988"/>
              <a:gd name="connsiteX24" fmla="*/ 2241198 w 4336364"/>
              <a:gd name="connsiteY24" fmla="*/ 4356988 h 4356988"/>
              <a:gd name="connsiteX25" fmla="*/ 2691829 w 4336364"/>
              <a:gd name="connsiteY25" fmla="*/ 4128025 h 4356988"/>
              <a:gd name="connsiteX26" fmla="*/ 2817529 w 4336364"/>
              <a:gd name="connsiteY26" fmla="*/ 4258264 h 4356988"/>
              <a:gd name="connsiteX27" fmla="*/ 3435088 w 4336364"/>
              <a:gd name="connsiteY27" fmla="*/ 3691483 h 4356988"/>
              <a:gd name="connsiteX28" fmla="*/ 3614370 w 4336364"/>
              <a:gd name="connsiteY28" fmla="*/ 3767452 h 4356988"/>
              <a:gd name="connsiteX29" fmla="*/ 3831713 w 4336364"/>
              <a:gd name="connsiteY29" fmla="*/ 3274160 h 4356988"/>
              <a:gd name="connsiteX30" fmla="*/ 3920351 w 4336364"/>
              <a:gd name="connsiteY30" fmla="*/ 3308738 h 4356988"/>
              <a:gd name="connsiteX31" fmla="*/ 3992411 w 4336364"/>
              <a:gd name="connsiteY31" fmla="*/ 2985545 h 4356988"/>
              <a:gd name="connsiteX32" fmla="*/ 4183044 w 4336364"/>
              <a:gd name="connsiteY32" fmla="*/ 2994519 h 4356988"/>
              <a:gd name="connsiteX33" fmla="*/ 4150363 w 4336364"/>
              <a:gd name="connsiteY33" fmla="*/ 2200057 h 4356988"/>
              <a:gd name="connsiteX34" fmla="*/ 4336364 w 4336364"/>
              <a:gd name="connsiteY34"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072335 w 4336364"/>
              <a:gd name="connsiteY4" fmla="*/ 284280 h 4356988"/>
              <a:gd name="connsiteX5" fmla="*/ 2938294 w 4336364"/>
              <a:gd name="connsiteY5" fmla="*/ 135776 h 4356988"/>
              <a:gd name="connsiteX6" fmla="*/ 2164572 w 4336364"/>
              <a:gd name="connsiteY6" fmla="*/ 162389 h 4356988"/>
              <a:gd name="connsiteX7" fmla="*/ 2082692 w 4336364"/>
              <a:gd name="connsiteY7" fmla="*/ 0 h 4356988"/>
              <a:gd name="connsiteX8" fmla="*/ 1591674 w 4336364"/>
              <a:gd name="connsiteY8" fmla="*/ 227536 h 4356988"/>
              <a:gd name="connsiteX9" fmla="*/ 1461329 w 4336364"/>
              <a:gd name="connsiteY9" fmla="*/ 101627 h 4356988"/>
              <a:gd name="connsiteX10" fmla="*/ 852586 w 4336364"/>
              <a:gd name="connsiteY10" fmla="*/ 673212 h 4356988"/>
              <a:gd name="connsiteX11" fmla="*/ 661688 w 4336364"/>
              <a:gd name="connsiteY11" fmla="*/ 608067 h 4356988"/>
              <a:gd name="connsiteX12" fmla="*/ 326568 w 4336364"/>
              <a:gd name="connsiteY12" fmla="*/ 1319602 h 4356988"/>
              <a:gd name="connsiteX13" fmla="*/ 169194 w 4336364"/>
              <a:gd name="connsiteY13" fmla="*/ 1323034 h 4356988"/>
              <a:gd name="connsiteX14" fmla="*/ 141641 w 4336364"/>
              <a:gd name="connsiteY14" fmla="*/ 2103831 h 4356988"/>
              <a:gd name="connsiteX15" fmla="*/ 0 w 4336364"/>
              <a:gd name="connsiteY15" fmla="*/ 2170719 h 4356988"/>
              <a:gd name="connsiteX16" fmla="*/ 225268 w 4336364"/>
              <a:gd name="connsiteY16" fmla="*/ 2789706 h 4356988"/>
              <a:gd name="connsiteX17" fmla="*/ 139955 w 4336364"/>
              <a:gd name="connsiteY17" fmla="*/ 2851843 h 4356988"/>
              <a:gd name="connsiteX18" fmla="*/ 279064 w 4336364"/>
              <a:gd name="connsiteY18" fmla="*/ 3047701 h 4356988"/>
              <a:gd name="connsiteX19" fmla="*/ 194650 w 4336364"/>
              <a:gd name="connsiteY19" fmla="*/ 3148059 h 4356988"/>
              <a:gd name="connsiteX20" fmla="*/ 688160 w 4336364"/>
              <a:gd name="connsiteY20" fmla="*/ 3585285 h 4356988"/>
              <a:gd name="connsiteX21" fmla="*/ 626493 w 4336364"/>
              <a:gd name="connsiteY21" fmla="*/ 3769843 h 4356988"/>
              <a:gd name="connsiteX22" fmla="*/ 1343200 w 4336364"/>
              <a:gd name="connsiteY22" fmla="*/ 4022026 h 4356988"/>
              <a:gd name="connsiteX23" fmla="*/ 1346897 w 4336364"/>
              <a:gd name="connsiteY23" fmla="*/ 4235571 h 4356988"/>
              <a:gd name="connsiteX24" fmla="*/ 2156993 w 4336364"/>
              <a:gd name="connsiteY24" fmla="*/ 4196764 h 4356988"/>
              <a:gd name="connsiteX25" fmla="*/ 2241198 w 4336364"/>
              <a:gd name="connsiteY25" fmla="*/ 4356988 h 4356988"/>
              <a:gd name="connsiteX26" fmla="*/ 2691829 w 4336364"/>
              <a:gd name="connsiteY26" fmla="*/ 4128025 h 4356988"/>
              <a:gd name="connsiteX27" fmla="*/ 2817529 w 4336364"/>
              <a:gd name="connsiteY27" fmla="*/ 4258264 h 4356988"/>
              <a:gd name="connsiteX28" fmla="*/ 3435088 w 4336364"/>
              <a:gd name="connsiteY28" fmla="*/ 3691483 h 4356988"/>
              <a:gd name="connsiteX29" fmla="*/ 3614370 w 4336364"/>
              <a:gd name="connsiteY29" fmla="*/ 3767452 h 4356988"/>
              <a:gd name="connsiteX30" fmla="*/ 3831713 w 4336364"/>
              <a:gd name="connsiteY30" fmla="*/ 3274160 h 4356988"/>
              <a:gd name="connsiteX31" fmla="*/ 3920351 w 4336364"/>
              <a:gd name="connsiteY31" fmla="*/ 3308738 h 4356988"/>
              <a:gd name="connsiteX32" fmla="*/ 3992411 w 4336364"/>
              <a:gd name="connsiteY32" fmla="*/ 2985545 h 4356988"/>
              <a:gd name="connsiteX33" fmla="*/ 4183044 w 4336364"/>
              <a:gd name="connsiteY33" fmla="*/ 2994519 h 4356988"/>
              <a:gd name="connsiteX34" fmla="*/ 4150363 w 4336364"/>
              <a:gd name="connsiteY34" fmla="*/ 2200057 h 4356988"/>
              <a:gd name="connsiteX35" fmla="*/ 4336364 w 4336364"/>
              <a:gd name="connsiteY35"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948221 w 4336364"/>
              <a:gd name="connsiteY4" fmla="*/ 300119 h 4356988"/>
              <a:gd name="connsiteX5" fmla="*/ 2938294 w 4336364"/>
              <a:gd name="connsiteY5" fmla="*/ 135776 h 4356988"/>
              <a:gd name="connsiteX6" fmla="*/ 2164572 w 4336364"/>
              <a:gd name="connsiteY6" fmla="*/ 162389 h 4356988"/>
              <a:gd name="connsiteX7" fmla="*/ 2082692 w 4336364"/>
              <a:gd name="connsiteY7" fmla="*/ 0 h 4356988"/>
              <a:gd name="connsiteX8" fmla="*/ 1591674 w 4336364"/>
              <a:gd name="connsiteY8" fmla="*/ 227536 h 4356988"/>
              <a:gd name="connsiteX9" fmla="*/ 1461329 w 4336364"/>
              <a:gd name="connsiteY9" fmla="*/ 101627 h 4356988"/>
              <a:gd name="connsiteX10" fmla="*/ 852586 w 4336364"/>
              <a:gd name="connsiteY10" fmla="*/ 673212 h 4356988"/>
              <a:gd name="connsiteX11" fmla="*/ 661688 w 4336364"/>
              <a:gd name="connsiteY11" fmla="*/ 608067 h 4356988"/>
              <a:gd name="connsiteX12" fmla="*/ 326568 w 4336364"/>
              <a:gd name="connsiteY12" fmla="*/ 1319602 h 4356988"/>
              <a:gd name="connsiteX13" fmla="*/ 169194 w 4336364"/>
              <a:gd name="connsiteY13" fmla="*/ 1323034 h 4356988"/>
              <a:gd name="connsiteX14" fmla="*/ 141641 w 4336364"/>
              <a:gd name="connsiteY14" fmla="*/ 2103831 h 4356988"/>
              <a:gd name="connsiteX15" fmla="*/ 0 w 4336364"/>
              <a:gd name="connsiteY15" fmla="*/ 2170719 h 4356988"/>
              <a:gd name="connsiteX16" fmla="*/ 225268 w 4336364"/>
              <a:gd name="connsiteY16" fmla="*/ 2789706 h 4356988"/>
              <a:gd name="connsiteX17" fmla="*/ 139955 w 4336364"/>
              <a:gd name="connsiteY17" fmla="*/ 2851843 h 4356988"/>
              <a:gd name="connsiteX18" fmla="*/ 279064 w 4336364"/>
              <a:gd name="connsiteY18" fmla="*/ 3047701 h 4356988"/>
              <a:gd name="connsiteX19" fmla="*/ 194650 w 4336364"/>
              <a:gd name="connsiteY19" fmla="*/ 3148059 h 4356988"/>
              <a:gd name="connsiteX20" fmla="*/ 688160 w 4336364"/>
              <a:gd name="connsiteY20" fmla="*/ 3585285 h 4356988"/>
              <a:gd name="connsiteX21" fmla="*/ 626493 w 4336364"/>
              <a:gd name="connsiteY21" fmla="*/ 3769843 h 4356988"/>
              <a:gd name="connsiteX22" fmla="*/ 1343200 w 4336364"/>
              <a:gd name="connsiteY22" fmla="*/ 4022026 h 4356988"/>
              <a:gd name="connsiteX23" fmla="*/ 1346897 w 4336364"/>
              <a:gd name="connsiteY23" fmla="*/ 4235571 h 4356988"/>
              <a:gd name="connsiteX24" fmla="*/ 2156993 w 4336364"/>
              <a:gd name="connsiteY24" fmla="*/ 4196764 h 4356988"/>
              <a:gd name="connsiteX25" fmla="*/ 2241198 w 4336364"/>
              <a:gd name="connsiteY25" fmla="*/ 4356988 h 4356988"/>
              <a:gd name="connsiteX26" fmla="*/ 2691829 w 4336364"/>
              <a:gd name="connsiteY26" fmla="*/ 4128025 h 4356988"/>
              <a:gd name="connsiteX27" fmla="*/ 2817529 w 4336364"/>
              <a:gd name="connsiteY27" fmla="*/ 4258264 h 4356988"/>
              <a:gd name="connsiteX28" fmla="*/ 3435088 w 4336364"/>
              <a:gd name="connsiteY28" fmla="*/ 3691483 h 4356988"/>
              <a:gd name="connsiteX29" fmla="*/ 3614370 w 4336364"/>
              <a:gd name="connsiteY29" fmla="*/ 3767452 h 4356988"/>
              <a:gd name="connsiteX30" fmla="*/ 3831713 w 4336364"/>
              <a:gd name="connsiteY30" fmla="*/ 3274160 h 4356988"/>
              <a:gd name="connsiteX31" fmla="*/ 3920351 w 4336364"/>
              <a:gd name="connsiteY31" fmla="*/ 3308738 h 4356988"/>
              <a:gd name="connsiteX32" fmla="*/ 3992411 w 4336364"/>
              <a:gd name="connsiteY32" fmla="*/ 2985545 h 4356988"/>
              <a:gd name="connsiteX33" fmla="*/ 4183044 w 4336364"/>
              <a:gd name="connsiteY33" fmla="*/ 2994519 h 4356988"/>
              <a:gd name="connsiteX34" fmla="*/ 4150363 w 4336364"/>
              <a:gd name="connsiteY34" fmla="*/ 2200057 h 4356988"/>
              <a:gd name="connsiteX35" fmla="*/ 4336364 w 4336364"/>
              <a:gd name="connsiteY35"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231821 w 4336364"/>
              <a:gd name="connsiteY4" fmla="*/ 539265 h 4356988"/>
              <a:gd name="connsiteX5" fmla="*/ 2948221 w 4336364"/>
              <a:gd name="connsiteY5" fmla="*/ 300119 h 4356988"/>
              <a:gd name="connsiteX6" fmla="*/ 2938294 w 4336364"/>
              <a:gd name="connsiteY6" fmla="*/ 135776 h 4356988"/>
              <a:gd name="connsiteX7" fmla="*/ 2164572 w 4336364"/>
              <a:gd name="connsiteY7" fmla="*/ 162389 h 4356988"/>
              <a:gd name="connsiteX8" fmla="*/ 2082692 w 4336364"/>
              <a:gd name="connsiteY8" fmla="*/ 0 h 4356988"/>
              <a:gd name="connsiteX9" fmla="*/ 1591674 w 4336364"/>
              <a:gd name="connsiteY9" fmla="*/ 227536 h 4356988"/>
              <a:gd name="connsiteX10" fmla="*/ 1461329 w 4336364"/>
              <a:gd name="connsiteY10" fmla="*/ 101627 h 4356988"/>
              <a:gd name="connsiteX11" fmla="*/ 852586 w 4336364"/>
              <a:gd name="connsiteY11" fmla="*/ 673212 h 4356988"/>
              <a:gd name="connsiteX12" fmla="*/ 661688 w 4336364"/>
              <a:gd name="connsiteY12" fmla="*/ 608067 h 4356988"/>
              <a:gd name="connsiteX13" fmla="*/ 326568 w 4336364"/>
              <a:gd name="connsiteY13" fmla="*/ 1319602 h 4356988"/>
              <a:gd name="connsiteX14" fmla="*/ 169194 w 4336364"/>
              <a:gd name="connsiteY14" fmla="*/ 1323034 h 4356988"/>
              <a:gd name="connsiteX15" fmla="*/ 141641 w 4336364"/>
              <a:gd name="connsiteY15" fmla="*/ 2103831 h 4356988"/>
              <a:gd name="connsiteX16" fmla="*/ 0 w 4336364"/>
              <a:gd name="connsiteY16" fmla="*/ 2170719 h 4356988"/>
              <a:gd name="connsiteX17" fmla="*/ 225268 w 4336364"/>
              <a:gd name="connsiteY17" fmla="*/ 2789706 h 4356988"/>
              <a:gd name="connsiteX18" fmla="*/ 139955 w 4336364"/>
              <a:gd name="connsiteY18" fmla="*/ 2851843 h 4356988"/>
              <a:gd name="connsiteX19" fmla="*/ 279064 w 4336364"/>
              <a:gd name="connsiteY19" fmla="*/ 3047701 h 4356988"/>
              <a:gd name="connsiteX20" fmla="*/ 194650 w 4336364"/>
              <a:gd name="connsiteY20" fmla="*/ 3148059 h 4356988"/>
              <a:gd name="connsiteX21" fmla="*/ 688160 w 4336364"/>
              <a:gd name="connsiteY21" fmla="*/ 3585285 h 4356988"/>
              <a:gd name="connsiteX22" fmla="*/ 626493 w 4336364"/>
              <a:gd name="connsiteY22" fmla="*/ 3769843 h 4356988"/>
              <a:gd name="connsiteX23" fmla="*/ 1343200 w 4336364"/>
              <a:gd name="connsiteY23" fmla="*/ 4022026 h 4356988"/>
              <a:gd name="connsiteX24" fmla="*/ 1346897 w 4336364"/>
              <a:gd name="connsiteY24" fmla="*/ 4235571 h 4356988"/>
              <a:gd name="connsiteX25" fmla="*/ 2156993 w 4336364"/>
              <a:gd name="connsiteY25" fmla="*/ 4196764 h 4356988"/>
              <a:gd name="connsiteX26" fmla="*/ 2241198 w 4336364"/>
              <a:gd name="connsiteY26" fmla="*/ 4356988 h 4356988"/>
              <a:gd name="connsiteX27" fmla="*/ 2691829 w 4336364"/>
              <a:gd name="connsiteY27" fmla="*/ 4128025 h 4356988"/>
              <a:gd name="connsiteX28" fmla="*/ 2817529 w 4336364"/>
              <a:gd name="connsiteY28" fmla="*/ 4258264 h 4356988"/>
              <a:gd name="connsiteX29" fmla="*/ 3435088 w 4336364"/>
              <a:gd name="connsiteY29" fmla="*/ 3691483 h 4356988"/>
              <a:gd name="connsiteX30" fmla="*/ 3614370 w 4336364"/>
              <a:gd name="connsiteY30" fmla="*/ 3767452 h 4356988"/>
              <a:gd name="connsiteX31" fmla="*/ 3831713 w 4336364"/>
              <a:gd name="connsiteY31" fmla="*/ 3274160 h 4356988"/>
              <a:gd name="connsiteX32" fmla="*/ 3920351 w 4336364"/>
              <a:gd name="connsiteY32" fmla="*/ 3308738 h 4356988"/>
              <a:gd name="connsiteX33" fmla="*/ 3992411 w 4336364"/>
              <a:gd name="connsiteY33" fmla="*/ 2985545 h 4356988"/>
              <a:gd name="connsiteX34" fmla="*/ 4183044 w 4336364"/>
              <a:gd name="connsiteY34" fmla="*/ 2994519 h 4356988"/>
              <a:gd name="connsiteX35" fmla="*/ 4150363 w 4336364"/>
              <a:gd name="connsiteY35" fmla="*/ 2200057 h 4356988"/>
              <a:gd name="connsiteX36" fmla="*/ 4336364 w 4336364"/>
              <a:gd name="connsiteY36"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263812 w 4336364"/>
              <a:gd name="connsiteY4" fmla="*/ 396620 h 4356988"/>
              <a:gd name="connsiteX5" fmla="*/ 2948221 w 4336364"/>
              <a:gd name="connsiteY5" fmla="*/ 300119 h 4356988"/>
              <a:gd name="connsiteX6" fmla="*/ 2938294 w 4336364"/>
              <a:gd name="connsiteY6" fmla="*/ 135776 h 4356988"/>
              <a:gd name="connsiteX7" fmla="*/ 2164572 w 4336364"/>
              <a:gd name="connsiteY7" fmla="*/ 162389 h 4356988"/>
              <a:gd name="connsiteX8" fmla="*/ 2082692 w 4336364"/>
              <a:gd name="connsiteY8" fmla="*/ 0 h 4356988"/>
              <a:gd name="connsiteX9" fmla="*/ 1591674 w 4336364"/>
              <a:gd name="connsiteY9" fmla="*/ 227536 h 4356988"/>
              <a:gd name="connsiteX10" fmla="*/ 1461329 w 4336364"/>
              <a:gd name="connsiteY10" fmla="*/ 101627 h 4356988"/>
              <a:gd name="connsiteX11" fmla="*/ 852586 w 4336364"/>
              <a:gd name="connsiteY11" fmla="*/ 673212 h 4356988"/>
              <a:gd name="connsiteX12" fmla="*/ 661688 w 4336364"/>
              <a:gd name="connsiteY12" fmla="*/ 608067 h 4356988"/>
              <a:gd name="connsiteX13" fmla="*/ 326568 w 4336364"/>
              <a:gd name="connsiteY13" fmla="*/ 1319602 h 4356988"/>
              <a:gd name="connsiteX14" fmla="*/ 169194 w 4336364"/>
              <a:gd name="connsiteY14" fmla="*/ 1323034 h 4356988"/>
              <a:gd name="connsiteX15" fmla="*/ 141641 w 4336364"/>
              <a:gd name="connsiteY15" fmla="*/ 2103831 h 4356988"/>
              <a:gd name="connsiteX16" fmla="*/ 0 w 4336364"/>
              <a:gd name="connsiteY16" fmla="*/ 2170719 h 4356988"/>
              <a:gd name="connsiteX17" fmla="*/ 225268 w 4336364"/>
              <a:gd name="connsiteY17" fmla="*/ 2789706 h 4356988"/>
              <a:gd name="connsiteX18" fmla="*/ 139955 w 4336364"/>
              <a:gd name="connsiteY18" fmla="*/ 2851843 h 4356988"/>
              <a:gd name="connsiteX19" fmla="*/ 279064 w 4336364"/>
              <a:gd name="connsiteY19" fmla="*/ 3047701 h 4356988"/>
              <a:gd name="connsiteX20" fmla="*/ 194650 w 4336364"/>
              <a:gd name="connsiteY20" fmla="*/ 3148059 h 4356988"/>
              <a:gd name="connsiteX21" fmla="*/ 688160 w 4336364"/>
              <a:gd name="connsiteY21" fmla="*/ 3585285 h 4356988"/>
              <a:gd name="connsiteX22" fmla="*/ 626493 w 4336364"/>
              <a:gd name="connsiteY22" fmla="*/ 3769843 h 4356988"/>
              <a:gd name="connsiteX23" fmla="*/ 1343200 w 4336364"/>
              <a:gd name="connsiteY23" fmla="*/ 4022026 h 4356988"/>
              <a:gd name="connsiteX24" fmla="*/ 1346897 w 4336364"/>
              <a:gd name="connsiteY24" fmla="*/ 4235571 h 4356988"/>
              <a:gd name="connsiteX25" fmla="*/ 2156993 w 4336364"/>
              <a:gd name="connsiteY25" fmla="*/ 4196764 h 4356988"/>
              <a:gd name="connsiteX26" fmla="*/ 2241198 w 4336364"/>
              <a:gd name="connsiteY26" fmla="*/ 4356988 h 4356988"/>
              <a:gd name="connsiteX27" fmla="*/ 2691829 w 4336364"/>
              <a:gd name="connsiteY27" fmla="*/ 4128025 h 4356988"/>
              <a:gd name="connsiteX28" fmla="*/ 2817529 w 4336364"/>
              <a:gd name="connsiteY28" fmla="*/ 4258264 h 4356988"/>
              <a:gd name="connsiteX29" fmla="*/ 3435088 w 4336364"/>
              <a:gd name="connsiteY29" fmla="*/ 3691483 h 4356988"/>
              <a:gd name="connsiteX30" fmla="*/ 3614370 w 4336364"/>
              <a:gd name="connsiteY30" fmla="*/ 3767452 h 4356988"/>
              <a:gd name="connsiteX31" fmla="*/ 3831713 w 4336364"/>
              <a:gd name="connsiteY31" fmla="*/ 3274160 h 4356988"/>
              <a:gd name="connsiteX32" fmla="*/ 3920351 w 4336364"/>
              <a:gd name="connsiteY32" fmla="*/ 3308738 h 4356988"/>
              <a:gd name="connsiteX33" fmla="*/ 3992411 w 4336364"/>
              <a:gd name="connsiteY33" fmla="*/ 2985545 h 4356988"/>
              <a:gd name="connsiteX34" fmla="*/ 4183044 w 4336364"/>
              <a:gd name="connsiteY34" fmla="*/ 2994519 h 4356988"/>
              <a:gd name="connsiteX35" fmla="*/ 4150363 w 4336364"/>
              <a:gd name="connsiteY35" fmla="*/ 2200057 h 4356988"/>
              <a:gd name="connsiteX36" fmla="*/ 4336364 w 4336364"/>
              <a:gd name="connsiteY36"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334766 w 4336364"/>
              <a:gd name="connsiteY4" fmla="*/ 486736 h 4356988"/>
              <a:gd name="connsiteX5" fmla="*/ 3263812 w 4336364"/>
              <a:gd name="connsiteY5" fmla="*/ 396620 h 4356988"/>
              <a:gd name="connsiteX6" fmla="*/ 2948221 w 4336364"/>
              <a:gd name="connsiteY6" fmla="*/ 300119 h 4356988"/>
              <a:gd name="connsiteX7" fmla="*/ 2938294 w 4336364"/>
              <a:gd name="connsiteY7" fmla="*/ 135776 h 4356988"/>
              <a:gd name="connsiteX8" fmla="*/ 2164572 w 4336364"/>
              <a:gd name="connsiteY8" fmla="*/ 162389 h 4356988"/>
              <a:gd name="connsiteX9" fmla="*/ 2082692 w 4336364"/>
              <a:gd name="connsiteY9" fmla="*/ 0 h 4356988"/>
              <a:gd name="connsiteX10" fmla="*/ 1591674 w 4336364"/>
              <a:gd name="connsiteY10" fmla="*/ 227536 h 4356988"/>
              <a:gd name="connsiteX11" fmla="*/ 1461329 w 4336364"/>
              <a:gd name="connsiteY11" fmla="*/ 101627 h 4356988"/>
              <a:gd name="connsiteX12" fmla="*/ 852586 w 4336364"/>
              <a:gd name="connsiteY12" fmla="*/ 673212 h 4356988"/>
              <a:gd name="connsiteX13" fmla="*/ 661688 w 4336364"/>
              <a:gd name="connsiteY13" fmla="*/ 608067 h 4356988"/>
              <a:gd name="connsiteX14" fmla="*/ 326568 w 4336364"/>
              <a:gd name="connsiteY14" fmla="*/ 1319602 h 4356988"/>
              <a:gd name="connsiteX15" fmla="*/ 169194 w 4336364"/>
              <a:gd name="connsiteY15" fmla="*/ 1323034 h 4356988"/>
              <a:gd name="connsiteX16" fmla="*/ 141641 w 4336364"/>
              <a:gd name="connsiteY16" fmla="*/ 2103831 h 4356988"/>
              <a:gd name="connsiteX17" fmla="*/ 0 w 4336364"/>
              <a:gd name="connsiteY17" fmla="*/ 2170719 h 4356988"/>
              <a:gd name="connsiteX18" fmla="*/ 225268 w 4336364"/>
              <a:gd name="connsiteY18" fmla="*/ 2789706 h 4356988"/>
              <a:gd name="connsiteX19" fmla="*/ 139955 w 4336364"/>
              <a:gd name="connsiteY19" fmla="*/ 2851843 h 4356988"/>
              <a:gd name="connsiteX20" fmla="*/ 279064 w 4336364"/>
              <a:gd name="connsiteY20" fmla="*/ 3047701 h 4356988"/>
              <a:gd name="connsiteX21" fmla="*/ 194650 w 4336364"/>
              <a:gd name="connsiteY21" fmla="*/ 3148059 h 4356988"/>
              <a:gd name="connsiteX22" fmla="*/ 688160 w 4336364"/>
              <a:gd name="connsiteY22" fmla="*/ 3585285 h 4356988"/>
              <a:gd name="connsiteX23" fmla="*/ 626493 w 4336364"/>
              <a:gd name="connsiteY23" fmla="*/ 3769843 h 4356988"/>
              <a:gd name="connsiteX24" fmla="*/ 1343200 w 4336364"/>
              <a:gd name="connsiteY24" fmla="*/ 4022026 h 4356988"/>
              <a:gd name="connsiteX25" fmla="*/ 1346897 w 4336364"/>
              <a:gd name="connsiteY25" fmla="*/ 4235571 h 4356988"/>
              <a:gd name="connsiteX26" fmla="*/ 2156993 w 4336364"/>
              <a:gd name="connsiteY26" fmla="*/ 4196764 h 4356988"/>
              <a:gd name="connsiteX27" fmla="*/ 2241198 w 4336364"/>
              <a:gd name="connsiteY27" fmla="*/ 4356988 h 4356988"/>
              <a:gd name="connsiteX28" fmla="*/ 2691829 w 4336364"/>
              <a:gd name="connsiteY28" fmla="*/ 4128025 h 4356988"/>
              <a:gd name="connsiteX29" fmla="*/ 2817529 w 4336364"/>
              <a:gd name="connsiteY29" fmla="*/ 4258264 h 4356988"/>
              <a:gd name="connsiteX30" fmla="*/ 3435088 w 4336364"/>
              <a:gd name="connsiteY30" fmla="*/ 3691483 h 4356988"/>
              <a:gd name="connsiteX31" fmla="*/ 3614370 w 4336364"/>
              <a:gd name="connsiteY31" fmla="*/ 3767452 h 4356988"/>
              <a:gd name="connsiteX32" fmla="*/ 3831713 w 4336364"/>
              <a:gd name="connsiteY32" fmla="*/ 3274160 h 4356988"/>
              <a:gd name="connsiteX33" fmla="*/ 3920351 w 4336364"/>
              <a:gd name="connsiteY33" fmla="*/ 3308738 h 4356988"/>
              <a:gd name="connsiteX34" fmla="*/ 3992411 w 4336364"/>
              <a:gd name="connsiteY34" fmla="*/ 2985545 h 4356988"/>
              <a:gd name="connsiteX35" fmla="*/ 4183044 w 4336364"/>
              <a:gd name="connsiteY35" fmla="*/ 2994519 h 4356988"/>
              <a:gd name="connsiteX36" fmla="*/ 4150363 w 4336364"/>
              <a:gd name="connsiteY36" fmla="*/ 2200057 h 4356988"/>
              <a:gd name="connsiteX37" fmla="*/ 4336364 w 4336364"/>
              <a:gd name="connsiteY37"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256475 w 4336364"/>
              <a:gd name="connsiteY4" fmla="*/ 477234 h 4356988"/>
              <a:gd name="connsiteX5" fmla="*/ 3263812 w 4336364"/>
              <a:gd name="connsiteY5" fmla="*/ 396620 h 4356988"/>
              <a:gd name="connsiteX6" fmla="*/ 2948221 w 4336364"/>
              <a:gd name="connsiteY6" fmla="*/ 300119 h 4356988"/>
              <a:gd name="connsiteX7" fmla="*/ 2938294 w 4336364"/>
              <a:gd name="connsiteY7" fmla="*/ 135776 h 4356988"/>
              <a:gd name="connsiteX8" fmla="*/ 2164572 w 4336364"/>
              <a:gd name="connsiteY8" fmla="*/ 162389 h 4356988"/>
              <a:gd name="connsiteX9" fmla="*/ 2082692 w 4336364"/>
              <a:gd name="connsiteY9" fmla="*/ 0 h 4356988"/>
              <a:gd name="connsiteX10" fmla="*/ 1591674 w 4336364"/>
              <a:gd name="connsiteY10" fmla="*/ 227536 h 4356988"/>
              <a:gd name="connsiteX11" fmla="*/ 1461329 w 4336364"/>
              <a:gd name="connsiteY11" fmla="*/ 101627 h 4356988"/>
              <a:gd name="connsiteX12" fmla="*/ 852586 w 4336364"/>
              <a:gd name="connsiteY12" fmla="*/ 673212 h 4356988"/>
              <a:gd name="connsiteX13" fmla="*/ 661688 w 4336364"/>
              <a:gd name="connsiteY13" fmla="*/ 608067 h 4356988"/>
              <a:gd name="connsiteX14" fmla="*/ 326568 w 4336364"/>
              <a:gd name="connsiteY14" fmla="*/ 1319602 h 4356988"/>
              <a:gd name="connsiteX15" fmla="*/ 169194 w 4336364"/>
              <a:gd name="connsiteY15" fmla="*/ 1323034 h 4356988"/>
              <a:gd name="connsiteX16" fmla="*/ 141641 w 4336364"/>
              <a:gd name="connsiteY16" fmla="*/ 2103831 h 4356988"/>
              <a:gd name="connsiteX17" fmla="*/ 0 w 4336364"/>
              <a:gd name="connsiteY17" fmla="*/ 2170719 h 4356988"/>
              <a:gd name="connsiteX18" fmla="*/ 225268 w 4336364"/>
              <a:gd name="connsiteY18" fmla="*/ 2789706 h 4356988"/>
              <a:gd name="connsiteX19" fmla="*/ 139955 w 4336364"/>
              <a:gd name="connsiteY19" fmla="*/ 2851843 h 4356988"/>
              <a:gd name="connsiteX20" fmla="*/ 279064 w 4336364"/>
              <a:gd name="connsiteY20" fmla="*/ 3047701 h 4356988"/>
              <a:gd name="connsiteX21" fmla="*/ 194650 w 4336364"/>
              <a:gd name="connsiteY21" fmla="*/ 3148059 h 4356988"/>
              <a:gd name="connsiteX22" fmla="*/ 688160 w 4336364"/>
              <a:gd name="connsiteY22" fmla="*/ 3585285 h 4356988"/>
              <a:gd name="connsiteX23" fmla="*/ 626493 w 4336364"/>
              <a:gd name="connsiteY23" fmla="*/ 3769843 h 4356988"/>
              <a:gd name="connsiteX24" fmla="*/ 1343200 w 4336364"/>
              <a:gd name="connsiteY24" fmla="*/ 4022026 h 4356988"/>
              <a:gd name="connsiteX25" fmla="*/ 1346897 w 4336364"/>
              <a:gd name="connsiteY25" fmla="*/ 4235571 h 4356988"/>
              <a:gd name="connsiteX26" fmla="*/ 2156993 w 4336364"/>
              <a:gd name="connsiteY26" fmla="*/ 4196764 h 4356988"/>
              <a:gd name="connsiteX27" fmla="*/ 2241198 w 4336364"/>
              <a:gd name="connsiteY27" fmla="*/ 4356988 h 4356988"/>
              <a:gd name="connsiteX28" fmla="*/ 2691829 w 4336364"/>
              <a:gd name="connsiteY28" fmla="*/ 4128025 h 4356988"/>
              <a:gd name="connsiteX29" fmla="*/ 2817529 w 4336364"/>
              <a:gd name="connsiteY29" fmla="*/ 4258264 h 4356988"/>
              <a:gd name="connsiteX30" fmla="*/ 3435088 w 4336364"/>
              <a:gd name="connsiteY30" fmla="*/ 3691483 h 4356988"/>
              <a:gd name="connsiteX31" fmla="*/ 3614370 w 4336364"/>
              <a:gd name="connsiteY31" fmla="*/ 3767452 h 4356988"/>
              <a:gd name="connsiteX32" fmla="*/ 3831713 w 4336364"/>
              <a:gd name="connsiteY32" fmla="*/ 3274160 h 4356988"/>
              <a:gd name="connsiteX33" fmla="*/ 3920351 w 4336364"/>
              <a:gd name="connsiteY33" fmla="*/ 3308738 h 4356988"/>
              <a:gd name="connsiteX34" fmla="*/ 3992411 w 4336364"/>
              <a:gd name="connsiteY34" fmla="*/ 2985545 h 4356988"/>
              <a:gd name="connsiteX35" fmla="*/ 4183044 w 4336364"/>
              <a:gd name="connsiteY35" fmla="*/ 2994519 h 4356988"/>
              <a:gd name="connsiteX36" fmla="*/ 4150363 w 4336364"/>
              <a:gd name="connsiteY36" fmla="*/ 2200057 h 4356988"/>
              <a:gd name="connsiteX37" fmla="*/ 4336364 w 4336364"/>
              <a:gd name="connsiteY37"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347700 w 4336364"/>
              <a:gd name="connsiteY4" fmla="*/ 565819 h 4356988"/>
              <a:gd name="connsiteX5" fmla="*/ 3256475 w 4336364"/>
              <a:gd name="connsiteY5" fmla="*/ 477234 h 4356988"/>
              <a:gd name="connsiteX6" fmla="*/ 3263812 w 4336364"/>
              <a:gd name="connsiteY6" fmla="*/ 396620 h 4356988"/>
              <a:gd name="connsiteX7" fmla="*/ 2948221 w 4336364"/>
              <a:gd name="connsiteY7" fmla="*/ 300119 h 4356988"/>
              <a:gd name="connsiteX8" fmla="*/ 2938294 w 4336364"/>
              <a:gd name="connsiteY8" fmla="*/ 135776 h 4356988"/>
              <a:gd name="connsiteX9" fmla="*/ 2164572 w 4336364"/>
              <a:gd name="connsiteY9" fmla="*/ 162389 h 4356988"/>
              <a:gd name="connsiteX10" fmla="*/ 2082692 w 4336364"/>
              <a:gd name="connsiteY10" fmla="*/ 0 h 4356988"/>
              <a:gd name="connsiteX11" fmla="*/ 1591674 w 4336364"/>
              <a:gd name="connsiteY11" fmla="*/ 227536 h 4356988"/>
              <a:gd name="connsiteX12" fmla="*/ 1461329 w 4336364"/>
              <a:gd name="connsiteY12" fmla="*/ 101627 h 4356988"/>
              <a:gd name="connsiteX13" fmla="*/ 852586 w 4336364"/>
              <a:gd name="connsiteY13" fmla="*/ 673212 h 4356988"/>
              <a:gd name="connsiteX14" fmla="*/ 661688 w 4336364"/>
              <a:gd name="connsiteY14" fmla="*/ 608067 h 4356988"/>
              <a:gd name="connsiteX15" fmla="*/ 326568 w 4336364"/>
              <a:gd name="connsiteY15" fmla="*/ 1319602 h 4356988"/>
              <a:gd name="connsiteX16" fmla="*/ 169194 w 4336364"/>
              <a:gd name="connsiteY16" fmla="*/ 1323034 h 4356988"/>
              <a:gd name="connsiteX17" fmla="*/ 141641 w 4336364"/>
              <a:gd name="connsiteY17" fmla="*/ 2103831 h 4356988"/>
              <a:gd name="connsiteX18" fmla="*/ 0 w 4336364"/>
              <a:gd name="connsiteY18" fmla="*/ 2170719 h 4356988"/>
              <a:gd name="connsiteX19" fmla="*/ 225268 w 4336364"/>
              <a:gd name="connsiteY19" fmla="*/ 2789706 h 4356988"/>
              <a:gd name="connsiteX20" fmla="*/ 139955 w 4336364"/>
              <a:gd name="connsiteY20" fmla="*/ 2851843 h 4356988"/>
              <a:gd name="connsiteX21" fmla="*/ 279064 w 4336364"/>
              <a:gd name="connsiteY21" fmla="*/ 3047701 h 4356988"/>
              <a:gd name="connsiteX22" fmla="*/ 194650 w 4336364"/>
              <a:gd name="connsiteY22" fmla="*/ 3148059 h 4356988"/>
              <a:gd name="connsiteX23" fmla="*/ 688160 w 4336364"/>
              <a:gd name="connsiteY23" fmla="*/ 3585285 h 4356988"/>
              <a:gd name="connsiteX24" fmla="*/ 626493 w 4336364"/>
              <a:gd name="connsiteY24" fmla="*/ 3769843 h 4356988"/>
              <a:gd name="connsiteX25" fmla="*/ 1343200 w 4336364"/>
              <a:gd name="connsiteY25" fmla="*/ 4022026 h 4356988"/>
              <a:gd name="connsiteX26" fmla="*/ 1346897 w 4336364"/>
              <a:gd name="connsiteY26" fmla="*/ 4235571 h 4356988"/>
              <a:gd name="connsiteX27" fmla="*/ 2156993 w 4336364"/>
              <a:gd name="connsiteY27" fmla="*/ 4196764 h 4356988"/>
              <a:gd name="connsiteX28" fmla="*/ 2241198 w 4336364"/>
              <a:gd name="connsiteY28" fmla="*/ 4356988 h 4356988"/>
              <a:gd name="connsiteX29" fmla="*/ 2691829 w 4336364"/>
              <a:gd name="connsiteY29" fmla="*/ 4128025 h 4356988"/>
              <a:gd name="connsiteX30" fmla="*/ 2817529 w 4336364"/>
              <a:gd name="connsiteY30" fmla="*/ 4258264 h 4356988"/>
              <a:gd name="connsiteX31" fmla="*/ 3435088 w 4336364"/>
              <a:gd name="connsiteY31" fmla="*/ 3691483 h 4356988"/>
              <a:gd name="connsiteX32" fmla="*/ 3614370 w 4336364"/>
              <a:gd name="connsiteY32" fmla="*/ 3767452 h 4356988"/>
              <a:gd name="connsiteX33" fmla="*/ 3831713 w 4336364"/>
              <a:gd name="connsiteY33" fmla="*/ 3274160 h 4356988"/>
              <a:gd name="connsiteX34" fmla="*/ 3920351 w 4336364"/>
              <a:gd name="connsiteY34" fmla="*/ 3308738 h 4356988"/>
              <a:gd name="connsiteX35" fmla="*/ 3992411 w 4336364"/>
              <a:gd name="connsiteY35" fmla="*/ 2985545 h 4356988"/>
              <a:gd name="connsiteX36" fmla="*/ 4183044 w 4336364"/>
              <a:gd name="connsiteY36" fmla="*/ 2994519 h 4356988"/>
              <a:gd name="connsiteX37" fmla="*/ 4150363 w 4336364"/>
              <a:gd name="connsiteY37" fmla="*/ 2200057 h 4356988"/>
              <a:gd name="connsiteX38" fmla="*/ 4336364 w 4336364"/>
              <a:gd name="connsiteY38"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718038 w 4336364"/>
              <a:gd name="connsiteY4" fmla="*/ 702443 h 4356988"/>
              <a:gd name="connsiteX5" fmla="*/ 3256475 w 4336364"/>
              <a:gd name="connsiteY5" fmla="*/ 477234 h 4356988"/>
              <a:gd name="connsiteX6" fmla="*/ 3263812 w 4336364"/>
              <a:gd name="connsiteY6" fmla="*/ 396620 h 4356988"/>
              <a:gd name="connsiteX7" fmla="*/ 2948221 w 4336364"/>
              <a:gd name="connsiteY7" fmla="*/ 300119 h 4356988"/>
              <a:gd name="connsiteX8" fmla="*/ 2938294 w 4336364"/>
              <a:gd name="connsiteY8" fmla="*/ 135776 h 4356988"/>
              <a:gd name="connsiteX9" fmla="*/ 2164572 w 4336364"/>
              <a:gd name="connsiteY9" fmla="*/ 162389 h 4356988"/>
              <a:gd name="connsiteX10" fmla="*/ 2082692 w 4336364"/>
              <a:gd name="connsiteY10" fmla="*/ 0 h 4356988"/>
              <a:gd name="connsiteX11" fmla="*/ 1591674 w 4336364"/>
              <a:gd name="connsiteY11" fmla="*/ 227536 h 4356988"/>
              <a:gd name="connsiteX12" fmla="*/ 1461329 w 4336364"/>
              <a:gd name="connsiteY12" fmla="*/ 101627 h 4356988"/>
              <a:gd name="connsiteX13" fmla="*/ 852586 w 4336364"/>
              <a:gd name="connsiteY13" fmla="*/ 673212 h 4356988"/>
              <a:gd name="connsiteX14" fmla="*/ 661688 w 4336364"/>
              <a:gd name="connsiteY14" fmla="*/ 608067 h 4356988"/>
              <a:gd name="connsiteX15" fmla="*/ 326568 w 4336364"/>
              <a:gd name="connsiteY15" fmla="*/ 1319602 h 4356988"/>
              <a:gd name="connsiteX16" fmla="*/ 169194 w 4336364"/>
              <a:gd name="connsiteY16" fmla="*/ 1323034 h 4356988"/>
              <a:gd name="connsiteX17" fmla="*/ 141641 w 4336364"/>
              <a:gd name="connsiteY17" fmla="*/ 2103831 h 4356988"/>
              <a:gd name="connsiteX18" fmla="*/ 0 w 4336364"/>
              <a:gd name="connsiteY18" fmla="*/ 2170719 h 4356988"/>
              <a:gd name="connsiteX19" fmla="*/ 225268 w 4336364"/>
              <a:gd name="connsiteY19" fmla="*/ 2789706 h 4356988"/>
              <a:gd name="connsiteX20" fmla="*/ 139955 w 4336364"/>
              <a:gd name="connsiteY20" fmla="*/ 2851843 h 4356988"/>
              <a:gd name="connsiteX21" fmla="*/ 279064 w 4336364"/>
              <a:gd name="connsiteY21" fmla="*/ 3047701 h 4356988"/>
              <a:gd name="connsiteX22" fmla="*/ 194650 w 4336364"/>
              <a:gd name="connsiteY22" fmla="*/ 3148059 h 4356988"/>
              <a:gd name="connsiteX23" fmla="*/ 688160 w 4336364"/>
              <a:gd name="connsiteY23" fmla="*/ 3585285 h 4356988"/>
              <a:gd name="connsiteX24" fmla="*/ 626493 w 4336364"/>
              <a:gd name="connsiteY24" fmla="*/ 3769843 h 4356988"/>
              <a:gd name="connsiteX25" fmla="*/ 1343200 w 4336364"/>
              <a:gd name="connsiteY25" fmla="*/ 4022026 h 4356988"/>
              <a:gd name="connsiteX26" fmla="*/ 1346897 w 4336364"/>
              <a:gd name="connsiteY26" fmla="*/ 4235571 h 4356988"/>
              <a:gd name="connsiteX27" fmla="*/ 2156993 w 4336364"/>
              <a:gd name="connsiteY27" fmla="*/ 4196764 h 4356988"/>
              <a:gd name="connsiteX28" fmla="*/ 2241198 w 4336364"/>
              <a:gd name="connsiteY28" fmla="*/ 4356988 h 4356988"/>
              <a:gd name="connsiteX29" fmla="*/ 2691829 w 4336364"/>
              <a:gd name="connsiteY29" fmla="*/ 4128025 h 4356988"/>
              <a:gd name="connsiteX30" fmla="*/ 2817529 w 4336364"/>
              <a:gd name="connsiteY30" fmla="*/ 4258264 h 4356988"/>
              <a:gd name="connsiteX31" fmla="*/ 3435088 w 4336364"/>
              <a:gd name="connsiteY31" fmla="*/ 3691483 h 4356988"/>
              <a:gd name="connsiteX32" fmla="*/ 3614370 w 4336364"/>
              <a:gd name="connsiteY32" fmla="*/ 3767452 h 4356988"/>
              <a:gd name="connsiteX33" fmla="*/ 3831713 w 4336364"/>
              <a:gd name="connsiteY33" fmla="*/ 3274160 h 4356988"/>
              <a:gd name="connsiteX34" fmla="*/ 3920351 w 4336364"/>
              <a:gd name="connsiteY34" fmla="*/ 3308738 h 4356988"/>
              <a:gd name="connsiteX35" fmla="*/ 3992411 w 4336364"/>
              <a:gd name="connsiteY35" fmla="*/ 2985545 h 4356988"/>
              <a:gd name="connsiteX36" fmla="*/ 4183044 w 4336364"/>
              <a:gd name="connsiteY36" fmla="*/ 2994519 h 4356988"/>
              <a:gd name="connsiteX37" fmla="*/ 4150363 w 4336364"/>
              <a:gd name="connsiteY37" fmla="*/ 2200057 h 4356988"/>
              <a:gd name="connsiteX38" fmla="*/ 4336364 w 4336364"/>
              <a:gd name="connsiteY38"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718038 w 4336364"/>
              <a:gd name="connsiteY4" fmla="*/ 702443 h 4356988"/>
              <a:gd name="connsiteX5" fmla="*/ 3244861 w 4336364"/>
              <a:gd name="connsiteY5" fmla="*/ 488056 h 4356988"/>
              <a:gd name="connsiteX6" fmla="*/ 3263812 w 4336364"/>
              <a:gd name="connsiteY6" fmla="*/ 396620 h 4356988"/>
              <a:gd name="connsiteX7" fmla="*/ 2948221 w 4336364"/>
              <a:gd name="connsiteY7" fmla="*/ 300119 h 4356988"/>
              <a:gd name="connsiteX8" fmla="*/ 2938294 w 4336364"/>
              <a:gd name="connsiteY8" fmla="*/ 135776 h 4356988"/>
              <a:gd name="connsiteX9" fmla="*/ 2164572 w 4336364"/>
              <a:gd name="connsiteY9" fmla="*/ 162389 h 4356988"/>
              <a:gd name="connsiteX10" fmla="*/ 2082692 w 4336364"/>
              <a:gd name="connsiteY10" fmla="*/ 0 h 4356988"/>
              <a:gd name="connsiteX11" fmla="*/ 1591674 w 4336364"/>
              <a:gd name="connsiteY11" fmla="*/ 227536 h 4356988"/>
              <a:gd name="connsiteX12" fmla="*/ 1461329 w 4336364"/>
              <a:gd name="connsiteY12" fmla="*/ 101627 h 4356988"/>
              <a:gd name="connsiteX13" fmla="*/ 852586 w 4336364"/>
              <a:gd name="connsiteY13" fmla="*/ 673212 h 4356988"/>
              <a:gd name="connsiteX14" fmla="*/ 661688 w 4336364"/>
              <a:gd name="connsiteY14" fmla="*/ 608067 h 4356988"/>
              <a:gd name="connsiteX15" fmla="*/ 326568 w 4336364"/>
              <a:gd name="connsiteY15" fmla="*/ 1319602 h 4356988"/>
              <a:gd name="connsiteX16" fmla="*/ 169194 w 4336364"/>
              <a:gd name="connsiteY16" fmla="*/ 1323034 h 4356988"/>
              <a:gd name="connsiteX17" fmla="*/ 141641 w 4336364"/>
              <a:gd name="connsiteY17" fmla="*/ 2103831 h 4356988"/>
              <a:gd name="connsiteX18" fmla="*/ 0 w 4336364"/>
              <a:gd name="connsiteY18" fmla="*/ 2170719 h 4356988"/>
              <a:gd name="connsiteX19" fmla="*/ 225268 w 4336364"/>
              <a:gd name="connsiteY19" fmla="*/ 2789706 h 4356988"/>
              <a:gd name="connsiteX20" fmla="*/ 139955 w 4336364"/>
              <a:gd name="connsiteY20" fmla="*/ 2851843 h 4356988"/>
              <a:gd name="connsiteX21" fmla="*/ 279064 w 4336364"/>
              <a:gd name="connsiteY21" fmla="*/ 3047701 h 4356988"/>
              <a:gd name="connsiteX22" fmla="*/ 194650 w 4336364"/>
              <a:gd name="connsiteY22" fmla="*/ 3148059 h 4356988"/>
              <a:gd name="connsiteX23" fmla="*/ 688160 w 4336364"/>
              <a:gd name="connsiteY23" fmla="*/ 3585285 h 4356988"/>
              <a:gd name="connsiteX24" fmla="*/ 626493 w 4336364"/>
              <a:gd name="connsiteY24" fmla="*/ 3769843 h 4356988"/>
              <a:gd name="connsiteX25" fmla="*/ 1343200 w 4336364"/>
              <a:gd name="connsiteY25" fmla="*/ 4022026 h 4356988"/>
              <a:gd name="connsiteX26" fmla="*/ 1346897 w 4336364"/>
              <a:gd name="connsiteY26" fmla="*/ 4235571 h 4356988"/>
              <a:gd name="connsiteX27" fmla="*/ 2156993 w 4336364"/>
              <a:gd name="connsiteY27" fmla="*/ 4196764 h 4356988"/>
              <a:gd name="connsiteX28" fmla="*/ 2241198 w 4336364"/>
              <a:gd name="connsiteY28" fmla="*/ 4356988 h 4356988"/>
              <a:gd name="connsiteX29" fmla="*/ 2691829 w 4336364"/>
              <a:gd name="connsiteY29" fmla="*/ 4128025 h 4356988"/>
              <a:gd name="connsiteX30" fmla="*/ 2817529 w 4336364"/>
              <a:gd name="connsiteY30" fmla="*/ 4258264 h 4356988"/>
              <a:gd name="connsiteX31" fmla="*/ 3435088 w 4336364"/>
              <a:gd name="connsiteY31" fmla="*/ 3691483 h 4356988"/>
              <a:gd name="connsiteX32" fmla="*/ 3614370 w 4336364"/>
              <a:gd name="connsiteY32" fmla="*/ 3767452 h 4356988"/>
              <a:gd name="connsiteX33" fmla="*/ 3831713 w 4336364"/>
              <a:gd name="connsiteY33" fmla="*/ 3274160 h 4356988"/>
              <a:gd name="connsiteX34" fmla="*/ 3920351 w 4336364"/>
              <a:gd name="connsiteY34" fmla="*/ 3308738 h 4356988"/>
              <a:gd name="connsiteX35" fmla="*/ 3992411 w 4336364"/>
              <a:gd name="connsiteY35" fmla="*/ 2985545 h 4356988"/>
              <a:gd name="connsiteX36" fmla="*/ 4183044 w 4336364"/>
              <a:gd name="connsiteY36" fmla="*/ 2994519 h 4356988"/>
              <a:gd name="connsiteX37" fmla="*/ 4150363 w 4336364"/>
              <a:gd name="connsiteY37" fmla="*/ 2200057 h 4356988"/>
              <a:gd name="connsiteX38" fmla="*/ 4336364 w 4336364"/>
              <a:gd name="connsiteY38" fmla="*/ 2109543 h 435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36364" h="4356988">
                <a:moveTo>
                  <a:pt x="4336364" y="2109543"/>
                </a:moveTo>
                <a:lnTo>
                  <a:pt x="4094460" y="1617076"/>
                </a:lnTo>
                <a:lnTo>
                  <a:pt x="4226799" y="1499918"/>
                </a:lnTo>
                <a:lnTo>
                  <a:pt x="3626919" y="865465"/>
                </a:lnTo>
                <a:lnTo>
                  <a:pt x="3718038" y="702443"/>
                </a:lnTo>
                <a:lnTo>
                  <a:pt x="3244861" y="488056"/>
                </a:lnTo>
                <a:lnTo>
                  <a:pt x="3263812" y="396620"/>
                </a:lnTo>
                <a:lnTo>
                  <a:pt x="2948221" y="300119"/>
                </a:lnTo>
                <a:lnTo>
                  <a:pt x="2938294" y="135776"/>
                </a:lnTo>
                <a:lnTo>
                  <a:pt x="2164572" y="162389"/>
                </a:lnTo>
                <a:lnTo>
                  <a:pt x="2082692" y="0"/>
                </a:lnTo>
                <a:lnTo>
                  <a:pt x="1591674" y="227536"/>
                </a:lnTo>
                <a:lnTo>
                  <a:pt x="1461329" y="101627"/>
                </a:lnTo>
                <a:lnTo>
                  <a:pt x="852586" y="673212"/>
                </a:lnTo>
                <a:lnTo>
                  <a:pt x="661688" y="608067"/>
                </a:lnTo>
                <a:lnTo>
                  <a:pt x="326568" y="1319602"/>
                </a:lnTo>
                <a:lnTo>
                  <a:pt x="169194" y="1323034"/>
                </a:lnTo>
                <a:lnTo>
                  <a:pt x="141641" y="2103831"/>
                </a:lnTo>
                <a:lnTo>
                  <a:pt x="0" y="2170719"/>
                </a:lnTo>
                <a:lnTo>
                  <a:pt x="225268" y="2789706"/>
                </a:lnTo>
                <a:lnTo>
                  <a:pt x="139955" y="2851843"/>
                </a:lnTo>
                <a:lnTo>
                  <a:pt x="279064" y="3047701"/>
                </a:lnTo>
                <a:lnTo>
                  <a:pt x="194650" y="3148059"/>
                </a:lnTo>
                <a:lnTo>
                  <a:pt x="688160" y="3585285"/>
                </a:lnTo>
                <a:lnTo>
                  <a:pt x="626493" y="3769843"/>
                </a:lnTo>
                <a:lnTo>
                  <a:pt x="1343200" y="4022026"/>
                </a:lnTo>
                <a:cubicBezTo>
                  <a:pt x="1344432" y="4093208"/>
                  <a:pt x="1345665" y="4164389"/>
                  <a:pt x="1346897" y="4235571"/>
                </a:cubicBezTo>
                <a:lnTo>
                  <a:pt x="2156993" y="4196764"/>
                </a:lnTo>
                <a:lnTo>
                  <a:pt x="2241198" y="4356988"/>
                </a:lnTo>
                <a:lnTo>
                  <a:pt x="2691829" y="4128025"/>
                </a:lnTo>
                <a:lnTo>
                  <a:pt x="2817529" y="4258264"/>
                </a:lnTo>
                <a:lnTo>
                  <a:pt x="3435088" y="3691483"/>
                </a:lnTo>
                <a:lnTo>
                  <a:pt x="3614370" y="3767452"/>
                </a:lnTo>
                <a:lnTo>
                  <a:pt x="3831713" y="3274160"/>
                </a:lnTo>
                <a:lnTo>
                  <a:pt x="3920351" y="3308738"/>
                </a:lnTo>
                <a:lnTo>
                  <a:pt x="3992411" y="2985545"/>
                </a:lnTo>
                <a:lnTo>
                  <a:pt x="4183044" y="2994519"/>
                </a:lnTo>
                <a:lnTo>
                  <a:pt x="4150363" y="2200057"/>
                </a:lnTo>
                <a:lnTo>
                  <a:pt x="4336364" y="2109543"/>
                </a:lnTo>
                <a:close/>
              </a:path>
            </a:pathLst>
          </a:cu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122D4F"/>
              </a:solidFill>
            </a:endParaRPr>
          </a:p>
        </p:txBody>
      </p:sp>
      <p:cxnSp>
        <p:nvCxnSpPr>
          <p:cNvPr id="12" name="Straight Connector 11">
            <a:extLst>
              <a:ext uri="{FF2B5EF4-FFF2-40B4-BE49-F238E27FC236}">
                <a16:creationId xmlns:a16="http://schemas.microsoft.com/office/drawing/2014/main" id="{99F0CFFB-A355-CC88-BC4B-00A83816B5C1}"/>
              </a:ext>
            </a:extLst>
          </p:cNvPr>
          <p:cNvCxnSpPr>
            <a:cxnSpLocks/>
          </p:cNvCxnSpPr>
          <p:nvPr/>
        </p:nvCxnSpPr>
        <p:spPr>
          <a:xfrm>
            <a:off x="4707332" y="2666185"/>
            <a:ext cx="2869693" cy="2589567"/>
          </a:xfrm>
          <a:prstGeom prst="line">
            <a:avLst/>
          </a:prstGeom>
          <a:ln w="9525">
            <a:solidFill>
              <a:srgbClr val="0000FF"/>
            </a:solidFill>
            <a:prstDash val="lgDash"/>
          </a:ln>
        </p:spPr>
        <p:style>
          <a:lnRef idx="1">
            <a:schemeClr val="accent1"/>
          </a:lnRef>
          <a:fillRef idx="0">
            <a:schemeClr val="accent1"/>
          </a:fillRef>
          <a:effectRef idx="0">
            <a:schemeClr val="accent1"/>
          </a:effectRef>
          <a:fontRef idx="minor">
            <a:schemeClr val="tx1"/>
          </a:fontRef>
        </p:style>
      </p:cxnSp>
      <p:sp>
        <p:nvSpPr>
          <p:cNvPr id="13" name="Freeform 12">
            <a:extLst>
              <a:ext uri="{FF2B5EF4-FFF2-40B4-BE49-F238E27FC236}">
                <a16:creationId xmlns:a16="http://schemas.microsoft.com/office/drawing/2014/main" id="{B55DA371-3B9A-2A97-5869-A7AC98435C09}"/>
              </a:ext>
            </a:extLst>
          </p:cNvPr>
          <p:cNvSpPr/>
          <p:nvPr/>
        </p:nvSpPr>
        <p:spPr>
          <a:xfrm rot="11055178">
            <a:off x="4217224" y="2000280"/>
            <a:ext cx="1096573" cy="515620"/>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684568 w 1052061"/>
              <a:gd name="connsiteY7" fmla="*/ 613106 h 725816"/>
              <a:gd name="connsiteX8" fmla="*/ 1052061 w 1052061"/>
              <a:gd name="connsiteY8" fmla="*/ 458058 h 725816"/>
              <a:gd name="connsiteX9" fmla="*/ 960912 w 1052061"/>
              <a:gd name="connsiteY9" fmla="*/ 623451 h 725816"/>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840461 w 1052061"/>
              <a:gd name="connsiteY7" fmla="*/ 301652 h 725816"/>
              <a:gd name="connsiteX8" fmla="*/ 1052061 w 1052061"/>
              <a:gd name="connsiteY8" fmla="*/ 458058 h 725816"/>
              <a:gd name="connsiteX9" fmla="*/ 960912 w 1052061"/>
              <a:gd name="connsiteY9" fmla="*/ 623451 h 725816"/>
              <a:gd name="connsiteX0" fmla="*/ 960912 w 1052061"/>
              <a:gd name="connsiteY0" fmla="*/ 623451 h 624605"/>
              <a:gd name="connsiteX1" fmla="*/ 501472 w 1052061"/>
              <a:gd name="connsiteY1" fmla="*/ 353054 h 624605"/>
              <a:gd name="connsiteX2" fmla="*/ 62288 w 1052061"/>
              <a:gd name="connsiteY2" fmla="*/ 0 h 624605"/>
              <a:gd name="connsiteX3" fmla="*/ 0 w 1052061"/>
              <a:gd name="connsiteY3" fmla="*/ 110666 h 624605"/>
              <a:gd name="connsiteX4" fmla="*/ 83019 w 1052061"/>
              <a:gd name="connsiteY4" fmla="*/ 357168 h 624605"/>
              <a:gd name="connsiteX5" fmla="*/ 188676 w 1052061"/>
              <a:gd name="connsiteY5" fmla="*/ 604045 h 624605"/>
              <a:gd name="connsiteX6" fmla="*/ 681762 w 1052061"/>
              <a:gd name="connsiteY6" fmla="*/ 177566 h 624605"/>
              <a:gd name="connsiteX7" fmla="*/ 840461 w 1052061"/>
              <a:gd name="connsiteY7" fmla="*/ 301652 h 624605"/>
              <a:gd name="connsiteX8" fmla="*/ 1052061 w 1052061"/>
              <a:gd name="connsiteY8" fmla="*/ 458058 h 624605"/>
              <a:gd name="connsiteX9" fmla="*/ 960912 w 1052061"/>
              <a:gd name="connsiteY9" fmla="*/ 623451 h 624605"/>
              <a:gd name="connsiteX0" fmla="*/ 960912 w 1052061"/>
              <a:gd name="connsiteY0" fmla="*/ 636037 h 637191"/>
              <a:gd name="connsiteX1" fmla="*/ 501472 w 1052061"/>
              <a:gd name="connsiteY1" fmla="*/ 365640 h 637191"/>
              <a:gd name="connsiteX2" fmla="*/ 62288 w 1052061"/>
              <a:gd name="connsiteY2" fmla="*/ 12586 h 637191"/>
              <a:gd name="connsiteX3" fmla="*/ 0 w 1052061"/>
              <a:gd name="connsiteY3" fmla="*/ 123252 h 637191"/>
              <a:gd name="connsiteX4" fmla="*/ 83019 w 1052061"/>
              <a:gd name="connsiteY4" fmla="*/ 369754 h 637191"/>
              <a:gd name="connsiteX5" fmla="*/ 469135 w 1052061"/>
              <a:gd name="connsiteY5" fmla="*/ 0 h 637191"/>
              <a:gd name="connsiteX6" fmla="*/ 681762 w 1052061"/>
              <a:gd name="connsiteY6" fmla="*/ 190152 h 637191"/>
              <a:gd name="connsiteX7" fmla="*/ 840461 w 1052061"/>
              <a:gd name="connsiteY7" fmla="*/ 314238 h 637191"/>
              <a:gd name="connsiteX8" fmla="*/ 1052061 w 1052061"/>
              <a:gd name="connsiteY8" fmla="*/ 470644 h 637191"/>
              <a:gd name="connsiteX9" fmla="*/ 960912 w 1052061"/>
              <a:gd name="connsiteY9" fmla="*/ 636037 h 637191"/>
              <a:gd name="connsiteX0" fmla="*/ 960912 w 1052061"/>
              <a:gd name="connsiteY0" fmla="*/ 850948 h 852102"/>
              <a:gd name="connsiteX1" fmla="*/ 501472 w 1052061"/>
              <a:gd name="connsiteY1" fmla="*/ 580551 h 852102"/>
              <a:gd name="connsiteX2" fmla="*/ 62288 w 1052061"/>
              <a:gd name="connsiteY2" fmla="*/ 227497 h 852102"/>
              <a:gd name="connsiteX3" fmla="*/ 0 w 1052061"/>
              <a:gd name="connsiteY3" fmla="*/ 338163 h 852102"/>
              <a:gd name="connsiteX4" fmla="*/ 334041 w 1052061"/>
              <a:gd name="connsiteY4" fmla="*/ 0 h 852102"/>
              <a:gd name="connsiteX5" fmla="*/ 469135 w 1052061"/>
              <a:gd name="connsiteY5" fmla="*/ 214911 h 852102"/>
              <a:gd name="connsiteX6" fmla="*/ 681762 w 1052061"/>
              <a:gd name="connsiteY6" fmla="*/ 405063 h 852102"/>
              <a:gd name="connsiteX7" fmla="*/ 840461 w 1052061"/>
              <a:gd name="connsiteY7" fmla="*/ 529149 h 852102"/>
              <a:gd name="connsiteX8" fmla="*/ 1052061 w 1052061"/>
              <a:gd name="connsiteY8" fmla="*/ 685555 h 852102"/>
              <a:gd name="connsiteX9" fmla="*/ 960912 w 1052061"/>
              <a:gd name="connsiteY9" fmla="*/ 850948 h 852102"/>
              <a:gd name="connsiteX0" fmla="*/ 898624 w 989773"/>
              <a:gd name="connsiteY0" fmla="*/ 918246 h 919400"/>
              <a:gd name="connsiteX1" fmla="*/ 439184 w 989773"/>
              <a:gd name="connsiteY1" fmla="*/ 647849 h 919400"/>
              <a:gd name="connsiteX2" fmla="*/ 0 w 989773"/>
              <a:gd name="connsiteY2" fmla="*/ 294795 h 919400"/>
              <a:gd name="connsiteX3" fmla="*/ 156223 w 989773"/>
              <a:gd name="connsiteY3" fmla="*/ 0 h 919400"/>
              <a:gd name="connsiteX4" fmla="*/ 271753 w 989773"/>
              <a:gd name="connsiteY4" fmla="*/ 67298 h 919400"/>
              <a:gd name="connsiteX5" fmla="*/ 406847 w 989773"/>
              <a:gd name="connsiteY5" fmla="*/ 282209 h 919400"/>
              <a:gd name="connsiteX6" fmla="*/ 619474 w 989773"/>
              <a:gd name="connsiteY6" fmla="*/ 472361 h 919400"/>
              <a:gd name="connsiteX7" fmla="*/ 778173 w 989773"/>
              <a:gd name="connsiteY7" fmla="*/ 596447 h 919400"/>
              <a:gd name="connsiteX8" fmla="*/ 989773 w 989773"/>
              <a:gd name="connsiteY8" fmla="*/ 752853 h 919400"/>
              <a:gd name="connsiteX9" fmla="*/ 898624 w 989773"/>
              <a:gd name="connsiteY9" fmla="*/ 918246 h 919400"/>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778173 w 929114"/>
              <a:gd name="connsiteY7" fmla="*/ 596447 h 920999"/>
              <a:gd name="connsiteX8" fmla="*/ 929114 w 929114"/>
              <a:gd name="connsiteY8" fmla="*/ 876515 h 920999"/>
              <a:gd name="connsiteX9" fmla="*/ 898624 w 929114"/>
              <a:gd name="connsiteY9"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363387 w 929114"/>
              <a:gd name="connsiteY5" fmla="*/ 231545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45063 w 929114"/>
              <a:gd name="connsiteY4" fmla="*/ 259690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53689 w 929114"/>
              <a:gd name="connsiteY4" fmla="*/ 244928 h 920999"/>
              <a:gd name="connsiteX5" fmla="*/ 403840 w 929114"/>
              <a:gd name="connsiteY5" fmla="*/ 205673 h 920999"/>
              <a:gd name="connsiteX6" fmla="*/ 929114 w 929114"/>
              <a:gd name="connsiteY6" fmla="*/ 876515 h 920999"/>
              <a:gd name="connsiteX7" fmla="*/ 898624 w 929114"/>
              <a:gd name="connsiteY7" fmla="*/ 918246 h 920999"/>
              <a:gd name="connsiteX0" fmla="*/ 897784 w 928274"/>
              <a:gd name="connsiteY0" fmla="*/ 918246 h 920999"/>
              <a:gd name="connsiteX1" fmla="*/ 438344 w 928274"/>
              <a:gd name="connsiteY1" fmla="*/ 647849 h 920999"/>
              <a:gd name="connsiteX2" fmla="*/ 0 w 928274"/>
              <a:gd name="connsiteY2" fmla="*/ 306212 h 920999"/>
              <a:gd name="connsiteX3" fmla="*/ 155383 w 928274"/>
              <a:gd name="connsiteY3" fmla="*/ 0 h 920999"/>
              <a:gd name="connsiteX4" fmla="*/ 352849 w 928274"/>
              <a:gd name="connsiteY4" fmla="*/ 244928 h 920999"/>
              <a:gd name="connsiteX5" fmla="*/ 403000 w 928274"/>
              <a:gd name="connsiteY5" fmla="*/ 205673 h 920999"/>
              <a:gd name="connsiteX6" fmla="*/ 928274 w 928274"/>
              <a:gd name="connsiteY6" fmla="*/ 876515 h 920999"/>
              <a:gd name="connsiteX7" fmla="*/ 897784 w 928274"/>
              <a:gd name="connsiteY7" fmla="*/ 918246 h 920999"/>
              <a:gd name="connsiteX0" fmla="*/ 897784 w 928274"/>
              <a:gd name="connsiteY0" fmla="*/ 809117 h 811870"/>
              <a:gd name="connsiteX1" fmla="*/ 438344 w 928274"/>
              <a:gd name="connsiteY1" fmla="*/ 538720 h 811870"/>
              <a:gd name="connsiteX2" fmla="*/ 0 w 928274"/>
              <a:gd name="connsiteY2" fmla="*/ 197083 h 811870"/>
              <a:gd name="connsiteX3" fmla="*/ 232282 w 928274"/>
              <a:gd name="connsiteY3" fmla="*/ 0 h 811870"/>
              <a:gd name="connsiteX4" fmla="*/ 352849 w 928274"/>
              <a:gd name="connsiteY4" fmla="*/ 135799 h 811870"/>
              <a:gd name="connsiteX5" fmla="*/ 403000 w 928274"/>
              <a:gd name="connsiteY5" fmla="*/ 96544 h 811870"/>
              <a:gd name="connsiteX6" fmla="*/ 928274 w 928274"/>
              <a:gd name="connsiteY6" fmla="*/ 767386 h 811870"/>
              <a:gd name="connsiteX7" fmla="*/ 897784 w 928274"/>
              <a:gd name="connsiteY7" fmla="*/ 809117 h 811870"/>
              <a:gd name="connsiteX0" fmla="*/ 897784 w 928274"/>
              <a:gd name="connsiteY0" fmla="*/ 966960 h 969713"/>
              <a:gd name="connsiteX1" fmla="*/ 438344 w 928274"/>
              <a:gd name="connsiteY1" fmla="*/ 696563 h 969713"/>
              <a:gd name="connsiteX2" fmla="*/ 0 w 928274"/>
              <a:gd name="connsiteY2" fmla="*/ 354926 h 969713"/>
              <a:gd name="connsiteX3" fmla="*/ 109419 w 928274"/>
              <a:gd name="connsiteY3" fmla="*/ 0 h 969713"/>
              <a:gd name="connsiteX4" fmla="*/ 352849 w 928274"/>
              <a:gd name="connsiteY4" fmla="*/ 293642 h 969713"/>
              <a:gd name="connsiteX5" fmla="*/ 403000 w 928274"/>
              <a:gd name="connsiteY5" fmla="*/ 254387 h 969713"/>
              <a:gd name="connsiteX6" fmla="*/ 928274 w 928274"/>
              <a:gd name="connsiteY6" fmla="*/ 925229 h 969713"/>
              <a:gd name="connsiteX7" fmla="*/ 897784 w 928274"/>
              <a:gd name="connsiteY7"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981789 w 1012279"/>
              <a:gd name="connsiteY0" fmla="*/ 973125 h 975878"/>
              <a:gd name="connsiteX1" fmla="*/ 522349 w 1012279"/>
              <a:gd name="connsiteY1" fmla="*/ 702728 h 975878"/>
              <a:gd name="connsiteX2" fmla="*/ 84005 w 1012279"/>
              <a:gd name="connsiteY2" fmla="*/ 361091 h 975878"/>
              <a:gd name="connsiteX3" fmla="*/ 0 w 1012279"/>
              <a:gd name="connsiteY3" fmla="*/ 27028 h 975878"/>
              <a:gd name="connsiteX4" fmla="*/ 193424 w 1012279"/>
              <a:gd name="connsiteY4" fmla="*/ 6165 h 975878"/>
              <a:gd name="connsiteX5" fmla="*/ 436854 w 1012279"/>
              <a:gd name="connsiteY5" fmla="*/ 299807 h 975878"/>
              <a:gd name="connsiteX6" fmla="*/ 487005 w 1012279"/>
              <a:gd name="connsiteY6" fmla="*/ 260552 h 975878"/>
              <a:gd name="connsiteX7" fmla="*/ 1012279 w 1012279"/>
              <a:gd name="connsiteY7" fmla="*/ 931394 h 975878"/>
              <a:gd name="connsiteX8" fmla="*/ 981789 w 1012279"/>
              <a:gd name="connsiteY8" fmla="*/ 973125 h 975878"/>
              <a:gd name="connsiteX0" fmla="*/ 981789 w 1012279"/>
              <a:gd name="connsiteY0" fmla="*/ 966960 h 969713"/>
              <a:gd name="connsiteX1" fmla="*/ 522349 w 1012279"/>
              <a:gd name="connsiteY1" fmla="*/ 696563 h 969713"/>
              <a:gd name="connsiteX2" fmla="*/ 84005 w 1012279"/>
              <a:gd name="connsiteY2" fmla="*/ 354926 h 969713"/>
              <a:gd name="connsiteX3" fmla="*/ 0 w 1012279"/>
              <a:gd name="connsiteY3" fmla="*/ 20863 h 969713"/>
              <a:gd name="connsiteX4" fmla="*/ 193424 w 1012279"/>
              <a:gd name="connsiteY4" fmla="*/ 0 h 969713"/>
              <a:gd name="connsiteX5" fmla="*/ 436854 w 1012279"/>
              <a:gd name="connsiteY5" fmla="*/ 293642 h 969713"/>
              <a:gd name="connsiteX6" fmla="*/ 487005 w 1012279"/>
              <a:gd name="connsiteY6" fmla="*/ 254387 h 969713"/>
              <a:gd name="connsiteX7" fmla="*/ 1012279 w 1012279"/>
              <a:gd name="connsiteY7" fmla="*/ 925229 h 969713"/>
              <a:gd name="connsiteX8" fmla="*/ 981789 w 1012279"/>
              <a:gd name="connsiteY8" fmla="*/ 966960 h 969713"/>
              <a:gd name="connsiteX0" fmla="*/ 986163 w 1016653"/>
              <a:gd name="connsiteY0" fmla="*/ 1195227 h 1197980"/>
              <a:gd name="connsiteX1" fmla="*/ 526723 w 1016653"/>
              <a:gd name="connsiteY1" fmla="*/ 924830 h 1197980"/>
              <a:gd name="connsiteX2" fmla="*/ 88379 w 1016653"/>
              <a:gd name="connsiteY2" fmla="*/ 583193 h 1197980"/>
              <a:gd name="connsiteX3" fmla="*/ 4374 w 1016653"/>
              <a:gd name="connsiteY3" fmla="*/ 249130 h 1197980"/>
              <a:gd name="connsiteX4" fmla="*/ 0 w 1016653"/>
              <a:gd name="connsiteY4" fmla="*/ 0 h 1197980"/>
              <a:gd name="connsiteX5" fmla="*/ 441228 w 1016653"/>
              <a:gd name="connsiteY5" fmla="*/ 521909 h 1197980"/>
              <a:gd name="connsiteX6" fmla="*/ 491379 w 1016653"/>
              <a:gd name="connsiteY6" fmla="*/ 482654 h 1197980"/>
              <a:gd name="connsiteX7" fmla="*/ 1016653 w 1016653"/>
              <a:gd name="connsiteY7" fmla="*/ 1153496 h 1197980"/>
              <a:gd name="connsiteX8" fmla="*/ 986163 w 1016653"/>
              <a:gd name="connsiteY8" fmla="*/ 1195227 h 1197980"/>
              <a:gd name="connsiteX0" fmla="*/ 981789 w 1012279"/>
              <a:gd name="connsiteY0" fmla="*/ 953878 h 956631"/>
              <a:gd name="connsiteX1" fmla="*/ 522349 w 1012279"/>
              <a:gd name="connsiteY1" fmla="*/ 683481 h 956631"/>
              <a:gd name="connsiteX2" fmla="*/ 84005 w 1012279"/>
              <a:gd name="connsiteY2" fmla="*/ 341844 h 956631"/>
              <a:gd name="connsiteX3" fmla="*/ 0 w 1012279"/>
              <a:gd name="connsiteY3" fmla="*/ 7781 h 956631"/>
              <a:gd name="connsiteX4" fmla="*/ 207630 w 1012279"/>
              <a:gd name="connsiteY4" fmla="*/ 0 h 956631"/>
              <a:gd name="connsiteX5" fmla="*/ 436854 w 1012279"/>
              <a:gd name="connsiteY5" fmla="*/ 280560 h 956631"/>
              <a:gd name="connsiteX6" fmla="*/ 487005 w 1012279"/>
              <a:gd name="connsiteY6" fmla="*/ 241305 h 956631"/>
              <a:gd name="connsiteX7" fmla="*/ 1012279 w 1012279"/>
              <a:gd name="connsiteY7" fmla="*/ 912147 h 956631"/>
              <a:gd name="connsiteX8" fmla="*/ 981789 w 1012279"/>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9876 w 928274"/>
              <a:gd name="connsiteY3" fmla="*/ 107714 h 956631"/>
              <a:gd name="connsiteX4" fmla="*/ 123625 w 928274"/>
              <a:gd name="connsiteY4" fmla="*/ 0 h 956631"/>
              <a:gd name="connsiteX5" fmla="*/ 352849 w 928274"/>
              <a:gd name="connsiteY5" fmla="*/ 280560 h 956631"/>
              <a:gd name="connsiteX6" fmla="*/ 403000 w 928274"/>
              <a:gd name="connsiteY6" fmla="*/ 241305 h 956631"/>
              <a:gd name="connsiteX7" fmla="*/ 928274 w 928274"/>
              <a:gd name="connsiteY7" fmla="*/ 912147 h 956631"/>
              <a:gd name="connsiteX8" fmla="*/ 897784 w 928274"/>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17692 w 928274"/>
              <a:gd name="connsiteY3" fmla="*/ 241059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34390 h 937143"/>
              <a:gd name="connsiteX1" fmla="*/ 438344 w 928274"/>
              <a:gd name="connsiteY1" fmla="*/ 663993 h 937143"/>
              <a:gd name="connsiteX2" fmla="*/ 0 w 928274"/>
              <a:gd name="connsiteY2" fmla="*/ 322356 h 937143"/>
              <a:gd name="connsiteX3" fmla="*/ 117692 w 928274"/>
              <a:gd name="connsiteY3" fmla="*/ 221571 h 937143"/>
              <a:gd name="connsiteX4" fmla="*/ 9876 w 928274"/>
              <a:gd name="connsiteY4" fmla="*/ 88226 h 937143"/>
              <a:gd name="connsiteX5" fmla="*/ 134771 w 928274"/>
              <a:gd name="connsiteY5" fmla="*/ 0 h 937143"/>
              <a:gd name="connsiteX6" fmla="*/ 352849 w 928274"/>
              <a:gd name="connsiteY6" fmla="*/ 261072 h 937143"/>
              <a:gd name="connsiteX7" fmla="*/ 403000 w 928274"/>
              <a:gd name="connsiteY7" fmla="*/ 221817 h 937143"/>
              <a:gd name="connsiteX8" fmla="*/ 928274 w 928274"/>
              <a:gd name="connsiteY8" fmla="*/ 892659 h 937143"/>
              <a:gd name="connsiteX9" fmla="*/ 897784 w 928274"/>
              <a:gd name="connsiteY9" fmla="*/ 934390 h 937143"/>
              <a:gd name="connsiteX0" fmla="*/ 897784 w 928274"/>
              <a:gd name="connsiteY0" fmla="*/ 947473 h 950226"/>
              <a:gd name="connsiteX1" fmla="*/ 438344 w 928274"/>
              <a:gd name="connsiteY1" fmla="*/ 677076 h 950226"/>
              <a:gd name="connsiteX2" fmla="*/ 0 w 928274"/>
              <a:gd name="connsiteY2" fmla="*/ 335439 h 950226"/>
              <a:gd name="connsiteX3" fmla="*/ 117692 w 928274"/>
              <a:gd name="connsiteY3" fmla="*/ 234654 h 950226"/>
              <a:gd name="connsiteX4" fmla="*/ 9876 w 928274"/>
              <a:gd name="connsiteY4" fmla="*/ 101309 h 950226"/>
              <a:gd name="connsiteX5" fmla="*/ 120564 w 928274"/>
              <a:gd name="connsiteY5" fmla="*/ 0 h 950226"/>
              <a:gd name="connsiteX6" fmla="*/ 352849 w 928274"/>
              <a:gd name="connsiteY6" fmla="*/ 274155 h 950226"/>
              <a:gd name="connsiteX7" fmla="*/ 403000 w 928274"/>
              <a:gd name="connsiteY7" fmla="*/ 234900 h 950226"/>
              <a:gd name="connsiteX8" fmla="*/ 928274 w 928274"/>
              <a:gd name="connsiteY8" fmla="*/ 905742 h 950226"/>
              <a:gd name="connsiteX9" fmla="*/ 897784 w 928274"/>
              <a:gd name="connsiteY9" fmla="*/ 947473 h 950226"/>
              <a:gd name="connsiteX0" fmla="*/ 897784 w 928274"/>
              <a:gd name="connsiteY0" fmla="*/ 930490 h 933243"/>
              <a:gd name="connsiteX1" fmla="*/ 438344 w 928274"/>
              <a:gd name="connsiteY1" fmla="*/ 660093 h 933243"/>
              <a:gd name="connsiteX2" fmla="*/ 0 w 928274"/>
              <a:gd name="connsiteY2" fmla="*/ 318456 h 933243"/>
              <a:gd name="connsiteX3" fmla="*/ 117692 w 928274"/>
              <a:gd name="connsiteY3" fmla="*/ 217671 h 933243"/>
              <a:gd name="connsiteX4" fmla="*/ 9876 w 928274"/>
              <a:gd name="connsiteY4" fmla="*/ 84326 h 933243"/>
              <a:gd name="connsiteX5" fmla="*/ 129758 w 928274"/>
              <a:gd name="connsiteY5" fmla="*/ 0 h 933243"/>
              <a:gd name="connsiteX6" fmla="*/ 352849 w 928274"/>
              <a:gd name="connsiteY6" fmla="*/ 257172 h 933243"/>
              <a:gd name="connsiteX7" fmla="*/ 403000 w 928274"/>
              <a:gd name="connsiteY7" fmla="*/ 217917 h 933243"/>
              <a:gd name="connsiteX8" fmla="*/ 928274 w 928274"/>
              <a:gd name="connsiteY8" fmla="*/ 888759 h 933243"/>
              <a:gd name="connsiteX9" fmla="*/ 897784 w 928274"/>
              <a:gd name="connsiteY9" fmla="*/ 930490 h 933243"/>
              <a:gd name="connsiteX0" fmla="*/ 897784 w 928274"/>
              <a:gd name="connsiteY0" fmla="*/ 946079 h 948832"/>
              <a:gd name="connsiteX1" fmla="*/ 438344 w 928274"/>
              <a:gd name="connsiteY1" fmla="*/ 675682 h 948832"/>
              <a:gd name="connsiteX2" fmla="*/ 0 w 928274"/>
              <a:gd name="connsiteY2" fmla="*/ 334045 h 948832"/>
              <a:gd name="connsiteX3" fmla="*/ 117692 w 928274"/>
              <a:gd name="connsiteY3" fmla="*/ 233260 h 948832"/>
              <a:gd name="connsiteX4" fmla="*/ 9876 w 928274"/>
              <a:gd name="connsiteY4" fmla="*/ 99915 h 948832"/>
              <a:gd name="connsiteX5" fmla="*/ 113601 w 928274"/>
              <a:gd name="connsiteY5" fmla="*/ 0 h 948832"/>
              <a:gd name="connsiteX6" fmla="*/ 352849 w 928274"/>
              <a:gd name="connsiteY6" fmla="*/ 272761 h 948832"/>
              <a:gd name="connsiteX7" fmla="*/ 403000 w 928274"/>
              <a:gd name="connsiteY7" fmla="*/ 233506 h 948832"/>
              <a:gd name="connsiteX8" fmla="*/ 928274 w 928274"/>
              <a:gd name="connsiteY8" fmla="*/ 904348 h 948832"/>
              <a:gd name="connsiteX9" fmla="*/ 897784 w 928274"/>
              <a:gd name="connsiteY9" fmla="*/ 946079 h 948832"/>
              <a:gd name="connsiteX0" fmla="*/ 897784 w 928274"/>
              <a:gd name="connsiteY0" fmla="*/ 931600 h 934353"/>
              <a:gd name="connsiteX1" fmla="*/ 438344 w 928274"/>
              <a:gd name="connsiteY1" fmla="*/ 661203 h 934353"/>
              <a:gd name="connsiteX2" fmla="*/ 0 w 928274"/>
              <a:gd name="connsiteY2" fmla="*/ 319566 h 934353"/>
              <a:gd name="connsiteX3" fmla="*/ 117692 w 928274"/>
              <a:gd name="connsiteY3" fmla="*/ 218781 h 934353"/>
              <a:gd name="connsiteX4" fmla="*/ 9876 w 928274"/>
              <a:gd name="connsiteY4" fmla="*/ 85436 h 934353"/>
              <a:gd name="connsiteX5" fmla="*/ 120847 w 928274"/>
              <a:gd name="connsiteY5" fmla="*/ 0 h 934353"/>
              <a:gd name="connsiteX6" fmla="*/ 352849 w 928274"/>
              <a:gd name="connsiteY6" fmla="*/ 258282 h 934353"/>
              <a:gd name="connsiteX7" fmla="*/ 403000 w 928274"/>
              <a:gd name="connsiteY7" fmla="*/ 219027 h 934353"/>
              <a:gd name="connsiteX8" fmla="*/ 928274 w 928274"/>
              <a:gd name="connsiteY8" fmla="*/ 889869 h 934353"/>
              <a:gd name="connsiteX9" fmla="*/ 897784 w 928274"/>
              <a:gd name="connsiteY9" fmla="*/ 931600 h 934353"/>
              <a:gd name="connsiteX0" fmla="*/ 897784 w 928274"/>
              <a:gd name="connsiteY0" fmla="*/ 946647 h 949400"/>
              <a:gd name="connsiteX1" fmla="*/ 438344 w 928274"/>
              <a:gd name="connsiteY1" fmla="*/ 676250 h 949400"/>
              <a:gd name="connsiteX2" fmla="*/ 0 w 928274"/>
              <a:gd name="connsiteY2" fmla="*/ 334613 h 949400"/>
              <a:gd name="connsiteX3" fmla="*/ 117692 w 928274"/>
              <a:gd name="connsiteY3" fmla="*/ 233828 h 949400"/>
              <a:gd name="connsiteX4" fmla="*/ 9876 w 928274"/>
              <a:gd name="connsiteY4" fmla="*/ 100483 h 949400"/>
              <a:gd name="connsiteX5" fmla="*/ 145347 w 928274"/>
              <a:gd name="connsiteY5" fmla="*/ 0 h 949400"/>
              <a:gd name="connsiteX6" fmla="*/ 352849 w 928274"/>
              <a:gd name="connsiteY6" fmla="*/ 273329 h 949400"/>
              <a:gd name="connsiteX7" fmla="*/ 403000 w 928274"/>
              <a:gd name="connsiteY7" fmla="*/ 234074 h 949400"/>
              <a:gd name="connsiteX8" fmla="*/ 928274 w 928274"/>
              <a:gd name="connsiteY8" fmla="*/ 904916 h 949400"/>
              <a:gd name="connsiteX9" fmla="*/ 897784 w 928274"/>
              <a:gd name="connsiteY9" fmla="*/ 946647 h 949400"/>
              <a:gd name="connsiteX0" fmla="*/ 897784 w 928274"/>
              <a:gd name="connsiteY0" fmla="*/ 944968 h 947721"/>
              <a:gd name="connsiteX1" fmla="*/ 438344 w 928274"/>
              <a:gd name="connsiteY1" fmla="*/ 674571 h 947721"/>
              <a:gd name="connsiteX2" fmla="*/ 0 w 928274"/>
              <a:gd name="connsiteY2" fmla="*/ 332934 h 947721"/>
              <a:gd name="connsiteX3" fmla="*/ 117692 w 928274"/>
              <a:gd name="connsiteY3" fmla="*/ 232149 h 947721"/>
              <a:gd name="connsiteX4" fmla="*/ 9876 w 928274"/>
              <a:gd name="connsiteY4" fmla="*/ 98804 h 947721"/>
              <a:gd name="connsiteX5" fmla="*/ 122513 w 928274"/>
              <a:gd name="connsiteY5" fmla="*/ 0 h 947721"/>
              <a:gd name="connsiteX6" fmla="*/ 352849 w 928274"/>
              <a:gd name="connsiteY6" fmla="*/ 271650 h 947721"/>
              <a:gd name="connsiteX7" fmla="*/ 403000 w 928274"/>
              <a:gd name="connsiteY7" fmla="*/ 232395 h 947721"/>
              <a:gd name="connsiteX8" fmla="*/ 928274 w 928274"/>
              <a:gd name="connsiteY8" fmla="*/ 903237 h 947721"/>
              <a:gd name="connsiteX9" fmla="*/ 897784 w 928274"/>
              <a:gd name="connsiteY9" fmla="*/ 944968 h 947721"/>
              <a:gd name="connsiteX0" fmla="*/ 897784 w 928274"/>
              <a:gd name="connsiteY0" fmla="*/ 949153 h 951906"/>
              <a:gd name="connsiteX1" fmla="*/ 438344 w 928274"/>
              <a:gd name="connsiteY1" fmla="*/ 678756 h 951906"/>
              <a:gd name="connsiteX2" fmla="*/ 0 w 928274"/>
              <a:gd name="connsiteY2" fmla="*/ 337119 h 951906"/>
              <a:gd name="connsiteX3" fmla="*/ 117692 w 928274"/>
              <a:gd name="connsiteY3" fmla="*/ 236334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143397 w 928274"/>
              <a:gd name="connsiteY4" fmla="*/ 0 h 951906"/>
              <a:gd name="connsiteX5" fmla="*/ 352849 w 928274"/>
              <a:gd name="connsiteY5" fmla="*/ 275835 h 951906"/>
              <a:gd name="connsiteX6" fmla="*/ 403000 w 928274"/>
              <a:gd name="connsiteY6" fmla="*/ 236580 h 951906"/>
              <a:gd name="connsiteX7" fmla="*/ 928274 w 928274"/>
              <a:gd name="connsiteY7" fmla="*/ 907422 h 951906"/>
              <a:gd name="connsiteX8" fmla="*/ 897784 w 928274"/>
              <a:gd name="connsiteY8" fmla="*/ 949153 h 951906"/>
              <a:gd name="connsiteX0" fmla="*/ 897784 w 928274"/>
              <a:gd name="connsiteY0" fmla="*/ 855056 h 857809"/>
              <a:gd name="connsiteX1" fmla="*/ 438344 w 928274"/>
              <a:gd name="connsiteY1" fmla="*/ 584659 h 857809"/>
              <a:gd name="connsiteX2" fmla="*/ 0 w 928274"/>
              <a:gd name="connsiteY2" fmla="*/ 243022 h 857809"/>
              <a:gd name="connsiteX3" fmla="*/ 87599 w 928274"/>
              <a:gd name="connsiteY3" fmla="*/ 93238 h 857809"/>
              <a:gd name="connsiteX4" fmla="*/ 208593 w 928274"/>
              <a:gd name="connsiteY4" fmla="*/ 0 h 857809"/>
              <a:gd name="connsiteX5" fmla="*/ 352849 w 928274"/>
              <a:gd name="connsiteY5" fmla="*/ 181738 h 857809"/>
              <a:gd name="connsiteX6" fmla="*/ 403000 w 928274"/>
              <a:gd name="connsiteY6" fmla="*/ 142483 h 857809"/>
              <a:gd name="connsiteX7" fmla="*/ 928274 w 928274"/>
              <a:gd name="connsiteY7" fmla="*/ 813325 h 857809"/>
              <a:gd name="connsiteX8" fmla="*/ 897784 w 928274"/>
              <a:gd name="connsiteY8" fmla="*/ 855056 h 857809"/>
              <a:gd name="connsiteX0" fmla="*/ 1114653 w 1145143"/>
              <a:gd name="connsiteY0" fmla="*/ 855056 h 857809"/>
              <a:gd name="connsiteX1" fmla="*/ 1 w 1145143"/>
              <a:gd name="connsiteY1" fmla="*/ 476755 h 857809"/>
              <a:gd name="connsiteX2" fmla="*/ 216869 w 1145143"/>
              <a:gd name="connsiteY2" fmla="*/ 243022 h 857809"/>
              <a:gd name="connsiteX3" fmla="*/ 304468 w 1145143"/>
              <a:gd name="connsiteY3" fmla="*/ 93238 h 857809"/>
              <a:gd name="connsiteX4" fmla="*/ 425462 w 1145143"/>
              <a:gd name="connsiteY4" fmla="*/ 0 h 857809"/>
              <a:gd name="connsiteX5" fmla="*/ 569718 w 1145143"/>
              <a:gd name="connsiteY5" fmla="*/ 181738 h 857809"/>
              <a:gd name="connsiteX6" fmla="*/ 619869 w 1145143"/>
              <a:gd name="connsiteY6" fmla="*/ 142483 h 857809"/>
              <a:gd name="connsiteX7" fmla="*/ 1145143 w 1145143"/>
              <a:gd name="connsiteY7" fmla="*/ 813325 h 857809"/>
              <a:gd name="connsiteX8" fmla="*/ 1114653 w 114514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95858 w 1236533"/>
              <a:gd name="connsiteY3" fmla="*/ 93238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57262 w 1236533"/>
              <a:gd name="connsiteY3" fmla="*/ 293395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661108 w 1236533"/>
              <a:gd name="connsiteY4" fmla="*/ 39255 h 715326"/>
              <a:gd name="connsiteX5" fmla="*/ 711259 w 1236533"/>
              <a:gd name="connsiteY5" fmla="*/ 0 h 715326"/>
              <a:gd name="connsiteX6" fmla="*/ 1236533 w 1236533"/>
              <a:gd name="connsiteY6" fmla="*/ 670842 h 715326"/>
              <a:gd name="connsiteX7" fmla="*/ 1206043 w 1236533"/>
              <a:gd name="connsiteY7"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823692 w 1236533"/>
              <a:gd name="connsiteY3" fmla="*/ 486393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256041 w 1236533"/>
              <a:gd name="connsiteY3" fmla="*/ 304220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611937 h 614690"/>
              <a:gd name="connsiteX1" fmla="*/ 91391 w 1236533"/>
              <a:gd name="connsiteY1" fmla="*/ 233636 h 614690"/>
              <a:gd name="connsiteX2" fmla="*/ 0 w 1236533"/>
              <a:gd name="connsiteY2" fmla="*/ 1 h 614690"/>
              <a:gd name="connsiteX3" fmla="*/ 256041 w 1236533"/>
              <a:gd name="connsiteY3" fmla="*/ 203584 h 614690"/>
              <a:gd name="connsiteX4" fmla="*/ 570706 w 1236533"/>
              <a:gd name="connsiteY4" fmla="*/ 87238 h 614690"/>
              <a:gd name="connsiteX5" fmla="*/ 1236533 w 1236533"/>
              <a:gd name="connsiteY5" fmla="*/ 570206 h 614690"/>
              <a:gd name="connsiteX6" fmla="*/ 1206043 w 1236533"/>
              <a:gd name="connsiteY6" fmla="*/ 611937 h 614690"/>
              <a:gd name="connsiteX0" fmla="*/ 1206043 w 1236533"/>
              <a:gd name="connsiteY0" fmla="*/ 611935 h 614688"/>
              <a:gd name="connsiteX1" fmla="*/ 91391 w 1236533"/>
              <a:gd name="connsiteY1" fmla="*/ 233634 h 614688"/>
              <a:gd name="connsiteX2" fmla="*/ 0 w 1236533"/>
              <a:gd name="connsiteY2" fmla="*/ -1 h 614688"/>
              <a:gd name="connsiteX3" fmla="*/ 256041 w 1236533"/>
              <a:gd name="connsiteY3" fmla="*/ 203582 h 614688"/>
              <a:gd name="connsiteX4" fmla="*/ 604907 w 1236533"/>
              <a:gd name="connsiteY4" fmla="*/ 43774 h 614688"/>
              <a:gd name="connsiteX5" fmla="*/ 1236533 w 1236533"/>
              <a:gd name="connsiteY5" fmla="*/ 570204 h 614688"/>
              <a:gd name="connsiteX6" fmla="*/ 1206043 w 1236533"/>
              <a:gd name="connsiteY6" fmla="*/ 611935 h 614688"/>
              <a:gd name="connsiteX0" fmla="*/ 1206043 w 1236533"/>
              <a:gd name="connsiteY0" fmla="*/ 611937 h 614690"/>
              <a:gd name="connsiteX1" fmla="*/ 91391 w 1236533"/>
              <a:gd name="connsiteY1" fmla="*/ 233636 h 614690"/>
              <a:gd name="connsiteX2" fmla="*/ 0 w 1236533"/>
              <a:gd name="connsiteY2" fmla="*/ 1 h 614690"/>
              <a:gd name="connsiteX3" fmla="*/ 541007 w 1236533"/>
              <a:gd name="connsiteY3" fmla="*/ 122065 h 614690"/>
              <a:gd name="connsiteX4" fmla="*/ 604907 w 1236533"/>
              <a:gd name="connsiteY4" fmla="*/ 43776 h 614690"/>
              <a:gd name="connsiteX5" fmla="*/ 1236533 w 1236533"/>
              <a:gd name="connsiteY5" fmla="*/ 570206 h 614690"/>
              <a:gd name="connsiteX6" fmla="*/ 1206043 w 1236533"/>
              <a:gd name="connsiteY6" fmla="*/ 611937 h 614690"/>
              <a:gd name="connsiteX0" fmla="*/ 1332030 w 1362520"/>
              <a:gd name="connsiteY0" fmla="*/ 871231 h 873984"/>
              <a:gd name="connsiteX1" fmla="*/ 217378 w 1362520"/>
              <a:gd name="connsiteY1" fmla="*/ 492930 h 873984"/>
              <a:gd name="connsiteX2" fmla="*/ 0 w 1362520"/>
              <a:gd name="connsiteY2" fmla="*/ 0 h 873984"/>
              <a:gd name="connsiteX3" fmla="*/ 666994 w 1362520"/>
              <a:gd name="connsiteY3" fmla="*/ 381359 h 873984"/>
              <a:gd name="connsiteX4" fmla="*/ 730894 w 1362520"/>
              <a:gd name="connsiteY4" fmla="*/ 303070 h 873984"/>
              <a:gd name="connsiteX5" fmla="*/ 1362520 w 1362520"/>
              <a:gd name="connsiteY5" fmla="*/ 829500 h 873984"/>
              <a:gd name="connsiteX6" fmla="*/ 1332030 w 1362520"/>
              <a:gd name="connsiteY6" fmla="*/ 871231 h 873984"/>
              <a:gd name="connsiteX0" fmla="*/ 1135261 w 1165751"/>
              <a:gd name="connsiteY0" fmla="*/ 735811 h 738564"/>
              <a:gd name="connsiteX1" fmla="*/ 20609 w 1165751"/>
              <a:gd name="connsiteY1" fmla="*/ 357510 h 738564"/>
              <a:gd name="connsiteX2" fmla="*/ 1 w 1165751"/>
              <a:gd name="connsiteY2" fmla="*/ 0 h 738564"/>
              <a:gd name="connsiteX3" fmla="*/ 470225 w 1165751"/>
              <a:gd name="connsiteY3" fmla="*/ 245939 h 738564"/>
              <a:gd name="connsiteX4" fmla="*/ 534125 w 1165751"/>
              <a:gd name="connsiteY4" fmla="*/ 167650 h 738564"/>
              <a:gd name="connsiteX5" fmla="*/ 1165751 w 1165751"/>
              <a:gd name="connsiteY5" fmla="*/ 694080 h 738564"/>
              <a:gd name="connsiteX6" fmla="*/ 1135261 w 1165751"/>
              <a:gd name="connsiteY6" fmla="*/ 735811 h 738564"/>
              <a:gd name="connsiteX0" fmla="*/ 1265276 w 1295766"/>
              <a:gd name="connsiteY0" fmla="*/ 755613 h 758366"/>
              <a:gd name="connsiteX1" fmla="*/ 150624 w 1295766"/>
              <a:gd name="connsiteY1" fmla="*/ 377312 h 758366"/>
              <a:gd name="connsiteX2" fmla="*/ 0 w 1295766"/>
              <a:gd name="connsiteY2" fmla="*/ 1 h 758366"/>
              <a:gd name="connsiteX3" fmla="*/ 600240 w 1295766"/>
              <a:gd name="connsiteY3" fmla="*/ 265741 h 758366"/>
              <a:gd name="connsiteX4" fmla="*/ 664140 w 1295766"/>
              <a:gd name="connsiteY4" fmla="*/ 187452 h 758366"/>
              <a:gd name="connsiteX5" fmla="*/ 1295766 w 1295766"/>
              <a:gd name="connsiteY5" fmla="*/ 713882 h 758366"/>
              <a:gd name="connsiteX6" fmla="*/ 1265276 w 1295766"/>
              <a:gd name="connsiteY6" fmla="*/ 755613 h 758366"/>
              <a:gd name="connsiteX0" fmla="*/ 1265276 w 1295766"/>
              <a:gd name="connsiteY0" fmla="*/ 755611 h 758364"/>
              <a:gd name="connsiteX1" fmla="*/ 201580 w 1295766"/>
              <a:gd name="connsiteY1" fmla="*/ 451910 h 758364"/>
              <a:gd name="connsiteX2" fmla="*/ 0 w 1295766"/>
              <a:gd name="connsiteY2" fmla="*/ -1 h 758364"/>
              <a:gd name="connsiteX3" fmla="*/ 600240 w 1295766"/>
              <a:gd name="connsiteY3" fmla="*/ 265739 h 758364"/>
              <a:gd name="connsiteX4" fmla="*/ 664140 w 1295766"/>
              <a:gd name="connsiteY4" fmla="*/ 187450 h 758364"/>
              <a:gd name="connsiteX5" fmla="*/ 1295766 w 1295766"/>
              <a:gd name="connsiteY5" fmla="*/ 713880 h 758364"/>
              <a:gd name="connsiteX6" fmla="*/ 1265276 w 1295766"/>
              <a:gd name="connsiteY6" fmla="*/ 755611 h 758364"/>
              <a:gd name="connsiteX0" fmla="*/ 1147260 w 1177750"/>
              <a:gd name="connsiteY0" fmla="*/ 568161 h 570914"/>
              <a:gd name="connsiteX1" fmla="*/ 83564 w 1177750"/>
              <a:gd name="connsiteY1" fmla="*/ 264460 h 570914"/>
              <a:gd name="connsiteX2" fmla="*/ 0 w 1177750"/>
              <a:gd name="connsiteY2" fmla="*/ 57723 h 570914"/>
              <a:gd name="connsiteX3" fmla="*/ 482224 w 1177750"/>
              <a:gd name="connsiteY3" fmla="*/ 78289 h 570914"/>
              <a:gd name="connsiteX4" fmla="*/ 546124 w 1177750"/>
              <a:gd name="connsiteY4" fmla="*/ 0 h 570914"/>
              <a:gd name="connsiteX5" fmla="*/ 1177750 w 1177750"/>
              <a:gd name="connsiteY5" fmla="*/ 526430 h 570914"/>
              <a:gd name="connsiteX6" fmla="*/ 1147260 w 1177750"/>
              <a:gd name="connsiteY6" fmla="*/ 568161 h 570914"/>
              <a:gd name="connsiteX0" fmla="*/ 1164825 w 1177750"/>
              <a:gd name="connsiteY0" fmla="*/ 589617 h 591835"/>
              <a:gd name="connsiteX1" fmla="*/ 83564 w 1177750"/>
              <a:gd name="connsiteY1" fmla="*/ 264460 h 591835"/>
              <a:gd name="connsiteX2" fmla="*/ 0 w 1177750"/>
              <a:gd name="connsiteY2" fmla="*/ 57723 h 591835"/>
              <a:gd name="connsiteX3" fmla="*/ 482224 w 1177750"/>
              <a:gd name="connsiteY3" fmla="*/ 78289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89617 h 591835"/>
              <a:gd name="connsiteX1" fmla="*/ 83564 w 1177750"/>
              <a:gd name="connsiteY1" fmla="*/ 264460 h 591835"/>
              <a:gd name="connsiteX2" fmla="*/ 0 w 1177750"/>
              <a:gd name="connsiteY2" fmla="*/ 57723 h 591835"/>
              <a:gd name="connsiteX3" fmla="*/ 500570 w 1177750"/>
              <a:gd name="connsiteY3" fmla="*/ 228650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31895 h 534113"/>
              <a:gd name="connsiteX1" fmla="*/ 83564 w 1177750"/>
              <a:gd name="connsiteY1" fmla="*/ 206738 h 534113"/>
              <a:gd name="connsiteX2" fmla="*/ 0 w 1177750"/>
              <a:gd name="connsiteY2" fmla="*/ 1 h 534113"/>
              <a:gd name="connsiteX3" fmla="*/ 500570 w 1177750"/>
              <a:gd name="connsiteY3" fmla="*/ 170928 h 534113"/>
              <a:gd name="connsiteX4" fmla="*/ 1177750 w 1177750"/>
              <a:gd name="connsiteY4" fmla="*/ 468708 h 534113"/>
              <a:gd name="connsiteX5" fmla="*/ 1164825 w 1177750"/>
              <a:gd name="connsiteY5" fmla="*/ 531895 h 534113"/>
              <a:gd name="connsiteX0" fmla="*/ 1083933 w 1096858"/>
              <a:gd name="connsiteY0" fmla="*/ 507153 h 509371"/>
              <a:gd name="connsiteX1" fmla="*/ 2672 w 1096858"/>
              <a:gd name="connsiteY1" fmla="*/ 181996 h 509371"/>
              <a:gd name="connsiteX2" fmla="*/ -1 w 1096858"/>
              <a:gd name="connsiteY2" fmla="*/ -1 h 509371"/>
              <a:gd name="connsiteX3" fmla="*/ 419678 w 1096858"/>
              <a:gd name="connsiteY3" fmla="*/ 146186 h 509371"/>
              <a:gd name="connsiteX4" fmla="*/ 1096858 w 1096858"/>
              <a:gd name="connsiteY4" fmla="*/ 443966 h 509371"/>
              <a:gd name="connsiteX5" fmla="*/ 1083933 w 1096858"/>
              <a:gd name="connsiteY5" fmla="*/ 507153 h 509371"/>
              <a:gd name="connsiteX0" fmla="*/ 1083935 w 1096860"/>
              <a:gd name="connsiteY0" fmla="*/ 507155 h 509373"/>
              <a:gd name="connsiteX1" fmla="*/ 2674 w 1096860"/>
              <a:gd name="connsiteY1" fmla="*/ 181998 h 509373"/>
              <a:gd name="connsiteX2" fmla="*/ 1 w 1096860"/>
              <a:gd name="connsiteY2" fmla="*/ 1 h 509373"/>
              <a:gd name="connsiteX3" fmla="*/ 408435 w 1096860"/>
              <a:gd name="connsiteY3" fmla="*/ 182956 h 509373"/>
              <a:gd name="connsiteX4" fmla="*/ 1096860 w 1096860"/>
              <a:gd name="connsiteY4" fmla="*/ 443968 h 509373"/>
              <a:gd name="connsiteX5" fmla="*/ 1083935 w 1096860"/>
              <a:gd name="connsiteY5" fmla="*/ 507155 h 509373"/>
              <a:gd name="connsiteX0" fmla="*/ 1083933 w 1096858"/>
              <a:gd name="connsiteY0" fmla="*/ 507153 h 509371"/>
              <a:gd name="connsiteX1" fmla="*/ 2672 w 1096858"/>
              <a:gd name="connsiteY1" fmla="*/ 181996 h 509371"/>
              <a:gd name="connsiteX2" fmla="*/ -1 w 1096858"/>
              <a:gd name="connsiteY2" fmla="*/ -1 h 509371"/>
              <a:gd name="connsiteX3" fmla="*/ 753456 w 1096858"/>
              <a:gd name="connsiteY3" fmla="*/ 264346 h 509371"/>
              <a:gd name="connsiteX4" fmla="*/ 1096858 w 1096858"/>
              <a:gd name="connsiteY4" fmla="*/ 443966 h 509371"/>
              <a:gd name="connsiteX5" fmla="*/ 1083933 w 1096858"/>
              <a:gd name="connsiteY5" fmla="*/ 507153 h 509371"/>
              <a:gd name="connsiteX0" fmla="*/ 1095179 w 1096860"/>
              <a:gd name="connsiteY0" fmla="*/ 470385 h 473713"/>
              <a:gd name="connsiteX1" fmla="*/ 2674 w 1096860"/>
              <a:gd name="connsiteY1" fmla="*/ 181998 h 473713"/>
              <a:gd name="connsiteX2" fmla="*/ 1 w 1096860"/>
              <a:gd name="connsiteY2" fmla="*/ 1 h 473713"/>
              <a:gd name="connsiteX3" fmla="*/ 753458 w 1096860"/>
              <a:gd name="connsiteY3" fmla="*/ 264348 h 473713"/>
              <a:gd name="connsiteX4" fmla="*/ 1096860 w 1096860"/>
              <a:gd name="connsiteY4" fmla="*/ 443968 h 473713"/>
              <a:gd name="connsiteX5" fmla="*/ 1095179 w 1096860"/>
              <a:gd name="connsiteY5" fmla="*/ 470385 h 473713"/>
              <a:gd name="connsiteX0" fmla="*/ 1009499 w 1096858"/>
              <a:gd name="connsiteY0" fmla="*/ 750542 h 751236"/>
              <a:gd name="connsiteX1" fmla="*/ 2672 w 1096858"/>
              <a:gd name="connsiteY1" fmla="*/ 181996 h 751236"/>
              <a:gd name="connsiteX2" fmla="*/ -1 w 1096858"/>
              <a:gd name="connsiteY2" fmla="*/ -1 h 751236"/>
              <a:gd name="connsiteX3" fmla="*/ 753456 w 1096858"/>
              <a:gd name="connsiteY3" fmla="*/ 264346 h 751236"/>
              <a:gd name="connsiteX4" fmla="*/ 1096858 w 1096858"/>
              <a:gd name="connsiteY4" fmla="*/ 443966 h 751236"/>
              <a:gd name="connsiteX5" fmla="*/ 1009499 w 1096858"/>
              <a:gd name="connsiteY5" fmla="*/ 750542 h 751236"/>
              <a:gd name="connsiteX0" fmla="*/ 1009501 w 1110486"/>
              <a:gd name="connsiteY0" fmla="*/ 750544 h 751192"/>
              <a:gd name="connsiteX1" fmla="*/ 2674 w 1110486"/>
              <a:gd name="connsiteY1" fmla="*/ 181998 h 751192"/>
              <a:gd name="connsiteX2" fmla="*/ 1 w 1110486"/>
              <a:gd name="connsiteY2" fmla="*/ 1 h 751192"/>
              <a:gd name="connsiteX3" fmla="*/ 753458 w 1110486"/>
              <a:gd name="connsiteY3" fmla="*/ 264348 h 751192"/>
              <a:gd name="connsiteX4" fmla="*/ 1110487 w 1110486"/>
              <a:gd name="connsiteY4" fmla="*/ 418677 h 751192"/>
              <a:gd name="connsiteX5" fmla="*/ 1009501 w 1110486"/>
              <a:gd name="connsiteY5" fmla="*/ 750544 h 751192"/>
              <a:gd name="connsiteX0" fmla="*/ 1085740 w 1110486"/>
              <a:gd name="connsiteY0" fmla="*/ 520520 h 522164"/>
              <a:gd name="connsiteX1" fmla="*/ 2672 w 1110486"/>
              <a:gd name="connsiteY1" fmla="*/ 181996 h 522164"/>
              <a:gd name="connsiteX2" fmla="*/ -1 w 1110486"/>
              <a:gd name="connsiteY2" fmla="*/ -1 h 522164"/>
              <a:gd name="connsiteX3" fmla="*/ 753456 w 1110486"/>
              <a:gd name="connsiteY3" fmla="*/ 264346 h 522164"/>
              <a:gd name="connsiteX4" fmla="*/ 1110485 w 1110486"/>
              <a:gd name="connsiteY4" fmla="*/ 418675 h 522164"/>
              <a:gd name="connsiteX5" fmla="*/ 1085740 w 1110486"/>
              <a:gd name="connsiteY5" fmla="*/ 520520 h 522164"/>
              <a:gd name="connsiteX0" fmla="*/ 1085742 w 1110486"/>
              <a:gd name="connsiteY0" fmla="*/ 520522 h 522166"/>
              <a:gd name="connsiteX1" fmla="*/ 2674 w 1110486"/>
              <a:gd name="connsiteY1" fmla="*/ 181998 h 522166"/>
              <a:gd name="connsiteX2" fmla="*/ 1 w 1110486"/>
              <a:gd name="connsiteY2" fmla="*/ 1 h 522166"/>
              <a:gd name="connsiteX3" fmla="*/ 747311 w 1110486"/>
              <a:gd name="connsiteY3" fmla="*/ 303710 h 522166"/>
              <a:gd name="connsiteX4" fmla="*/ 1110487 w 1110486"/>
              <a:gd name="connsiteY4" fmla="*/ 418677 h 522166"/>
              <a:gd name="connsiteX5" fmla="*/ 1085742 w 1110486"/>
              <a:gd name="connsiteY5" fmla="*/ 520522 h 522166"/>
              <a:gd name="connsiteX0" fmla="*/ 1085740 w 1110486"/>
              <a:gd name="connsiteY0" fmla="*/ 520520 h 522164"/>
              <a:gd name="connsiteX1" fmla="*/ 2672 w 1110486"/>
              <a:gd name="connsiteY1" fmla="*/ 181996 h 522164"/>
              <a:gd name="connsiteX2" fmla="*/ -1 w 1110486"/>
              <a:gd name="connsiteY2" fmla="*/ -1 h 522164"/>
              <a:gd name="connsiteX3" fmla="*/ 359081 w 1110486"/>
              <a:gd name="connsiteY3" fmla="*/ 155701 h 522164"/>
              <a:gd name="connsiteX4" fmla="*/ 747309 w 1110486"/>
              <a:gd name="connsiteY4" fmla="*/ 303708 h 522164"/>
              <a:gd name="connsiteX5" fmla="*/ 1110485 w 1110486"/>
              <a:gd name="connsiteY5" fmla="*/ 418675 h 522164"/>
              <a:gd name="connsiteX6" fmla="*/ 1085740 w 1110486"/>
              <a:gd name="connsiteY6"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747311 w 1110486"/>
              <a:gd name="connsiteY4" fmla="*/ 303710 h 522166"/>
              <a:gd name="connsiteX5" fmla="*/ 1110487 w 1110486"/>
              <a:gd name="connsiteY5" fmla="*/ 418677 h 522166"/>
              <a:gd name="connsiteX6" fmla="*/ 1085742 w 1110486"/>
              <a:gd name="connsiteY6"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506640 w 1110486"/>
              <a:gd name="connsiteY4" fmla="*/ 212612 h 522164"/>
              <a:gd name="connsiteX5" fmla="*/ 747309 w 1110486"/>
              <a:gd name="connsiteY5" fmla="*/ 303708 h 522164"/>
              <a:gd name="connsiteX6" fmla="*/ 1110485 w 1110486"/>
              <a:gd name="connsiteY6" fmla="*/ 418675 h 522164"/>
              <a:gd name="connsiteX7" fmla="*/ 1085740 w 1110486"/>
              <a:gd name="connsiteY7"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47311 w 1110486"/>
              <a:gd name="connsiteY5" fmla="*/ 303710 h 522166"/>
              <a:gd name="connsiteX6" fmla="*/ 1110487 w 1110486"/>
              <a:gd name="connsiteY6" fmla="*/ 418677 h 522166"/>
              <a:gd name="connsiteX7" fmla="*/ 1085742 w 1110486"/>
              <a:gd name="connsiteY7"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596582 w 1110486"/>
              <a:gd name="connsiteY5" fmla="*/ 246010 h 522164"/>
              <a:gd name="connsiteX6" fmla="*/ 747309 w 1110486"/>
              <a:gd name="connsiteY6" fmla="*/ 303708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08523 w 1110486"/>
              <a:gd name="connsiteY5" fmla="*/ 303813 h 522166"/>
              <a:gd name="connsiteX6" fmla="*/ 747311 w 1110486"/>
              <a:gd name="connsiteY6" fmla="*/ 303710 h 522166"/>
              <a:gd name="connsiteX7" fmla="*/ 1110487 w 1110486"/>
              <a:gd name="connsiteY7" fmla="*/ 418677 h 522166"/>
              <a:gd name="connsiteX8" fmla="*/ 1085742 w 1110486"/>
              <a:gd name="connsiteY8"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708521 w 1110486"/>
              <a:gd name="connsiteY5" fmla="*/ 303811 h 522164"/>
              <a:gd name="connsiteX6" fmla="*/ 731904 w 1110486"/>
              <a:gd name="connsiteY6" fmla="*/ 257756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17173 w 1110486"/>
              <a:gd name="connsiteY1" fmla="*/ 253699 h 522166"/>
              <a:gd name="connsiteX2" fmla="*/ 2674 w 1110486"/>
              <a:gd name="connsiteY2" fmla="*/ 181998 h 522166"/>
              <a:gd name="connsiteX3" fmla="*/ 1 w 1110486"/>
              <a:gd name="connsiteY3" fmla="*/ 1 h 522166"/>
              <a:gd name="connsiteX4" fmla="*/ 220207 w 1110486"/>
              <a:gd name="connsiteY4" fmla="*/ 89665 h 522166"/>
              <a:gd name="connsiteX5" fmla="*/ 208673 w 1110486"/>
              <a:gd name="connsiteY5" fmla="*/ 127379 h 522166"/>
              <a:gd name="connsiteX6" fmla="*/ 708523 w 1110486"/>
              <a:gd name="connsiteY6" fmla="*/ 303813 h 522166"/>
              <a:gd name="connsiteX7" fmla="*/ 731906 w 1110486"/>
              <a:gd name="connsiteY7" fmla="*/ 257758 h 522166"/>
              <a:gd name="connsiteX8" fmla="*/ 1110487 w 1110486"/>
              <a:gd name="connsiteY8" fmla="*/ 418677 h 522166"/>
              <a:gd name="connsiteX9" fmla="*/ 1085742 w 1110486"/>
              <a:gd name="connsiteY9" fmla="*/ 520522 h 522166"/>
              <a:gd name="connsiteX0" fmla="*/ 1085740 w 1110486"/>
              <a:gd name="connsiteY0" fmla="*/ 520520 h 522164"/>
              <a:gd name="connsiteX1" fmla="*/ 595954 w 1110486"/>
              <a:gd name="connsiteY1" fmla="*/ 363650 h 522164"/>
              <a:gd name="connsiteX2" fmla="*/ 217171 w 1110486"/>
              <a:gd name="connsiteY2" fmla="*/ 253697 h 522164"/>
              <a:gd name="connsiteX3" fmla="*/ 2672 w 1110486"/>
              <a:gd name="connsiteY3" fmla="*/ 181996 h 522164"/>
              <a:gd name="connsiteX4" fmla="*/ -1 w 1110486"/>
              <a:gd name="connsiteY4" fmla="*/ -1 h 522164"/>
              <a:gd name="connsiteX5" fmla="*/ 220205 w 1110486"/>
              <a:gd name="connsiteY5" fmla="*/ 89663 h 522164"/>
              <a:gd name="connsiteX6" fmla="*/ 208671 w 1110486"/>
              <a:gd name="connsiteY6" fmla="*/ 127377 h 522164"/>
              <a:gd name="connsiteX7" fmla="*/ 708521 w 1110486"/>
              <a:gd name="connsiteY7" fmla="*/ 303811 h 522164"/>
              <a:gd name="connsiteX8" fmla="*/ 731904 w 1110486"/>
              <a:gd name="connsiteY8" fmla="*/ 257756 h 522164"/>
              <a:gd name="connsiteX9" fmla="*/ 1110485 w 1110486"/>
              <a:gd name="connsiteY9" fmla="*/ 418675 h 522164"/>
              <a:gd name="connsiteX10" fmla="*/ 1085740 w 1110486"/>
              <a:gd name="connsiteY10" fmla="*/ 520520 h 522164"/>
              <a:gd name="connsiteX0" fmla="*/ 1085742 w 1110486"/>
              <a:gd name="connsiteY0" fmla="*/ 520522 h 522166"/>
              <a:gd name="connsiteX1" fmla="*/ 906795 w 1110486"/>
              <a:gd name="connsiteY1" fmla="*/ 464607 h 522166"/>
              <a:gd name="connsiteX2" fmla="*/ 595956 w 1110486"/>
              <a:gd name="connsiteY2" fmla="*/ 363652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906793 w 1110486"/>
              <a:gd name="connsiteY1" fmla="*/ 464605 h 522164"/>
              <a:gd name="connsiteX2" fmla="*/ 709410 w 1110486"/>
              <a:gd name="connsiteY2" fmla="*/ 339433 h 522164"/>
              <a:gd name="connsiteX3" fmla="*/ 217171 w 1110486"/>
              <a:gd name="connsiteY3" fmla="*/ 253697 h 522164"/>
              <a:gd name="connsiteX4" fmla="*/ 2672 w 1110486"/>
              <a:gd name="connsiteY4" fmla="*/ 181996 h 522164"/>
              <a:gd name="connsiteX5" fmla="*/ -1 w 1110486"/>
              <a:gd name="connsiteY5" fmla="*/ -1 h 522164"/>
              <a:gd name="connsiteX6" fmla="*/ 220205 w 1110486"/>
              <a:gd name="connsiteY6" fmla="*/ 89663 h 522164"/>
              <a:gd name="connsiteX7" fmla="*/ 208671 w 1110486"/>
              <a:gd name="connsiteY7" fmla="*/ 127377 h 522164"/>
              <a:gd name="connsiteX8" fmla="*/ 708521 w 1110486"/>
              <a:gd name="connsiteY8" fmla="*/ 303811 h 522164"/>
              <a:gd name="connsiteX9" fmla="*/ 731904 w 1110486"/>
              <a:gd name="connsiteY9" fmla="*/ 257756 h 522164"/>
              <a:gd name="connsiteX10" fmla="*/ 1110485 w 1110486"/>
              <a:gd name="connsiteY10" fmla="*/ 418675 h 522164"/>
              <a:gd name="connsiteX11" fmla="*/ 1085740 w 1110486"/>
              <a:gd name="connsiteY11"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396166 w 1110486"/>
              <a:gd name="connsiteY3" fmla="*/ 284875 h 522164"/>
              <a:gd name="connsiteX4" fmla="*/ 217171 w 1110486"/>
              <a:gd name="connsiteY4" fmla="*/ 253697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00879 w 1110486"/>
              <a:gd name="connsiteY3" fmla="*/ 172126 h 522166"/>
              <a:gd name="connsiteX4" fmla="*/ 217173 w 1110486"/>
              <a:gd name="connsiteY4" fmla="*/ 253699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200877 w 1110486"/>
              <a:gd name="connsiteY3" fmla="*/ 172124 h 522164"/>
              <a:gd name="connsiteX4" fmla="*/ 186491 w 1110486"/>
              <a:gd name="connsiteY4" fmla="*/ 238422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694896 w 1110486"/>
              <a:gd name="connsiteY2" fmla="*/ 329105 h 522166"/>
              <a:gd name="connsiteX3" fmla="*/ 200879 w 1110486"/>
              <a:gd name="connsiteY3" fmla="*/ 172126 h 522166"/>
              <a:gd name="connsiteX4" fmla="*/ 186493 w 1110486"/>
              <a:gd name="connsiteY4" fmla="*/ 238424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695339 w 1110486"/>
              <a:gd name="connsiteY2" fmla="*/ 346913 h 522164"/>
              <a:gd name="connsiteX3" fmla="*/ 200877 w 1110486"/>
              <a:gd name="connsiteY3" fmla="*/ 172124 h 522164"/>
              <a:gd name="connsiteX4" fmla="*/ 186491 w 1110486"/>
              <a:gd name="connsiteY4" fmla="*/ 238422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0285 w 1110486"/>
              <a:gd name="connsiteY2" fmla="*/ 330751 h 522166"/>
              <a:gd name="connsiteX3" fmla="*/ 200879 w 1110486"/>
              <a:gd name="connsiteY3" fmla="*/ 172126 h 522166"/>
              <a:gd name="connsiteX4" fmla="*/ 186493 w 1110486"/>
              <a:gd name="connsiteY4" fmla="*/ 238424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698634 w 1110486"/>
              <a:gd name="connsiteY2" fmla="*/ 336137 h 522164"/>
              <a:gd name="connsiteX3" fmla="*/ 200877 w 1110486"/>
              <a:gd name="connsiteY3" fmla="*/ 172124 h 522164"/>
              <a:gd name="connsiteX4" fmla="*/ 186491 w 1110486"/>
              <a:gd name="connsiteY4" fmla="*/ 238422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0486" h="522164">
                <a:moveTo>
                  <a:pt x="1085740" y="520520"/>
                </a:moveTo>
                <a:lnTo>
                  <a:pt x="682602" y="407825"/>
                </a:lnTo>
                <a:lnTo>
                  <a:pt x="698634" y="336137"/>
                </a:lnTo>
                <a:lnTo>
                  <a:pt x="200877" y="172124"/>
                </a:lnTo>
                <a:lnTo>
                  <a:pt x="186491" y="238422"/>
                </a:lnTo>
                <a:lnTo>
                  <a:pt x="2672" y="181996"/>
                </a:lnTo>
                <a:lnTo>
                  <a:pt x="-1" y="-1"/>
                </a:lnTo>
                <a:lnTo>
                  <a:pt x="220205" y="89663"/>
                </a:lnTo>
                <a:lnTo>
                  <a:pt x="208671" y="127377"/>
                </a:lnTo>
                <a:lnTo>
                  <a:pt x="708521" y="303811"/>
                </a:lnTo>
                <a:lnTo>
                  <a:pt x="731904" y="257756"/>
                </a:lnTo>
                <a:lnTo>
                  <a:pt x="1110485" y="418675"/>
                </a:lnTo>
                <a:cubicBezTo>
                  <a:pt x="1110485" y="400550"/>
                  <a:pt x="1085740" y="538645"/>
                  <a:pt x="1085740" y="520520"/>
                </a:cubicBezTo>
                <a:close/>
              </a:path>
            </a:pathLst>
          </a:custGeom>
          <a:solidFill>
            <a:srgbClr val="AAFFFA"/>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4" name="Freeform 13">
            <a:extLst>
              <a:ext uri="{FF2B5EF4-FFF2-40B4-BE49-F238E27FC236}">
                <a16:creationId xmlns:a16="http://schemas.microsoft.com/office/drawing/2014/main" id="{37CEA41B-B315-9C4C-81FE-8E1C554BEE60}"/>
              </a:ext>
            </a:extLst>
          </p:cNvPr>
          <p:cNvSpPr/>
          <p:nvPr/>
        </p:nvSpPr>
        <p:spPr>
          <a:xfrm rot="12095702">
            <a:off x="4574414" y="2785037"/>
            <a:ext cx="1066824" cy="512907"/>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684568 w 1052061"/>
              <a:gd name="connsiteY7" fmla="*/ 613106 h 725816"/>
              <a:gd name="connsiteX8" fmla="*/ 1052061 w 1052061"/>
              <a:gd name="connsiteY8" fmla="*/ 458058 h 725816"/>
              <a:gd name="connsiteX9" fmla="*/ 960912 w 1052061"/>
              <a:gd name="connsiteY9" fmla="*/ 623451 h 725816"/>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840461 w 1052061"/>
              <a:gd name="connsiteY7" fmla="*/ 301652 h 725816"/>
              <a:gd name="connsiteX8" fmla="*/ 1052061 w 1052061"/>
              <a:gd name="connsiteY8" fmla="*/ 458058 h 725816"/>
              <a:gd name="connsiteX9" fmla="*/ 960912 w 1052061"/>
              <a:gd name="connsiteY9" fmla="*/ 623451 h 725816"/>
              <a:gd name="connsiteX0" fmla="*/ 960912 w 1052061"/>
              <a:gd name="connsiteY0" fmla="*/ 623451 h 624605"/>
              <a:gd name="connsiteX1" fmla="*/ 501472 w 1052061"/>
              <a:gd name="connsiteY1" fmla="*/ 353054 h 624605"/>
              <a:gd name="connsiteX2" fmla="*/ 62288 w 1052061"/>
              <a:gd name="connsiteY2" fmla="*/ 0 h 624605"/>
              <a:gd name="connsiteX3" fmla="*/ 0 w 1052061"/>
              <a:gd name="connsiteY3" fmla="*/ 110666 h 624605"/>
              <a:gd name="connsiteX4" fmla="*/ 83019 w 1052061"/>
              <a:gd name="connsiteY4" fmla="*/ 357168 h 624605"/>
              <a:gd name="connsiteX5" fmla="*/ 188676 w 1052061"/>
              <a:gd name="connsiteY5" fmla="*/ 604045 h 624605"/>
              <a:gd name="connsiteX6" fmla="*/ 681762 w 1052061"/>
              <a:gd name="connsiteY6" fmla="*/ 177566 h 624605"/>
              <a:gd name="connsiteX7" fmla="*/ 840461 w 1052061"/>
              <a:gd name="connsiteY7" fmla="*/ 301652 h 624605"/>
              <a:gd name="connsiteX8" fmla="*/ 1052061 w 1052061"/>
              <a:gd name="connsiteY8" fmla="*/ 458058 h 624605"/>
              <a:gd name="connsiteX9" fmla="*/ 960912 w 1052061"/>
              <a:gd name="connsiteY9" fmla="*/ 623451 h 624605"/>
              <a:gd name="connsiteX0" fmla="*/ 960912 w 1052061"/>
              <a:gd name="connsiteY0" fmla="*/ 636037 h 637191"/>
              <a:gd name="connsiteX1" fmla="*/ 501472 w 1052061"/>
              <a:gd name="connsiteY1" fmla="*/ 365640 h 637191"/>
              <a:gd name="connsiteX2" fmla="*/ 62288 w 1052061"/>
              <a:gd name="connsiteY2" fmla="*/ 12586 h 637191"/>
              <a:gd name="connsiteX3" fmla="*/ 0 w 1052061"/>
              <a:gd name="connsiteY3" fmla="*/ 123252 h 637191"/>
              <a:gd name="connsiteX4" fmla="*/ 83019 w 1052061"/>
              <a:gd name="connsiteY4" fmla="*/ 369754 h 637191"/>
              <a:gd name="connsiteX5" fmla="*/ 469135 w 1052061"/>
              <a:gd name="connsiteY5" fmla="*/ 0 h 637191"/>
              <a:gd name="connsiteX6" fmla="*/ 681762 w 1052061"/>
              <a:gd name="connsiteY6" fmla="*/ 190152 h 637191"/>
              <a:gd name="connsiteX7" fmla="*/ 840461 w 1052061"/>
              <a:gd name="connsiteY7" fmla="*/ 314238 h 637191"/>
              <a:gd name="connsiteX8" fmla="*/ 1052061 w 1052061"/>
              <a:gd name="connsiteY8" fmla="*/ 470644 h 637191"/>
              <a:gd name="connsiteX9" fmla="*/ 960912 w 1052061"/>
              <a:gd name="connsiteY9" fmla="*/ 636037 h 637191"/>
              <a:gd name="connsiteX0" fmla="*/ 960912 w 1052061"/>
              <a:gd name="connsiteY0" fmla="*/ 850948 h 852102"/>
              <a:gd name="connsiteX1" fmla="*/ 501472 w 1052061"/>
              <a:gd name="connsiteY1" fmla="*/ 580551 h 852102"/>
              <a:gd name="connsiteX2" fmla="*/ 62288 w 1052061"/>
              <a:gd name="connsiteY2" fmla="*/ 227497 h 852102"/>
              <a:gd name="connsiteX3" fmla="*/ 0 w 1052061"/>
              <a:gd name="connsiteY3" fmla="*/ 338163 h 852102"/>
              <a:gd name="connsiteX4" fmla="*/ 334041 w 1052061"/>
              <a:gd name="connsiteY4" fmla="*/ 0 h 852102"/>
              <a:gd name="connsiteX5" fmla="*/ 469135 w 1052061"/>
              <a:gd name="connsiteY5" fmla="*/ 214911 h 852102"/>
              <a:gd name="connsiteX6" fmla="*/ 681762 w 1052061"/>
              <a:gd name="connsiteY6" fmla="*/ 405063 h 852102"/>
              <a:gd name="connsiteX7" fmla="*/ 840461 w 1052061"/>
              <a:gd name="connsiteY7" fmla="*/ 529149 h 852102"/>
              <a:gd name="connsiteX8" fmla="*/ 1052061 w 1052061"/>
              <a:gd name="connsiteY8" fmla="*/ 685555 h 852102"/>
              <a:gd name="connsiteX9" fmla="*/ 960912 w 1052061"/>
              <a:gd name="connsiteY9" fmla="*/ 850948 h 852102"/>
              <a:gd name="connsiteX0" fmla="*/ 898624 w 989773"/>
              <a:gd name="connsiteY0" fmla="*/ 918246 h 919400"/>
              <a:gd name="connsiteX1" fmla="*/ 439184 w 989773"/>
              <a:gd name="connsiteY1" fmla="*/ 647849 h 919400"/>
              <a:gd name="connsiteX2" fmla="*/ 0 w 989773"/>
              <a:gd name="connsiteY2" fmla="*/ 294795 h 919400"/>
              <a:gd name="connsiteX3" fmla="*/ 156223 w 989773"/>
              <a:gd name="connsiteY3" fmla="*/ 0 h 919400"/>
              <a:gd name="connsiteX4" fmla="*/ 271753 w 989773"/>
              <a:gd name="connsiteY4" fmla="*/ 67298 h 919400"/>
              <a:gd name="connsiteX5" fmla="*/ 406847 w 989773"/>
              <a:gd name="connsiteY5" fmla="*/ 282209 h 919400"/>
              <a:gd name="connsiteX6" fmla="*/ 619474 w 989773"/>
              <a:gd name="connsiteY6" fmla="*/ 472361 h 919400"/>
              <a:gd name="connsiteX7" fmla="*/ 778173 w 989773"/>
              <a:gd name="connsiteY7" fmla="*/ 596447 h 919400"/>
              <a:gd name="connsiteX8" fmla="*/ 989773 w 989773"/>
              <a:gd name="connsiteY8" fmla="*/ 752853 h 919400"/>
              <a:gd name="connsiteX9" fmla="*/ 898624 w 989773"/>
              <a:gd name="connsiteY9" fmla="*/ 918246 h 919400"/>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778173 w 929114"/>
              <a:gd name="connsiteY7" fmla="*/ 596447 h 920999"/>
              <a:gd name="connsiteX8" fmla="*/ 929114 w 929114"/>
              <a:gd name="connsiteY8" fmla="*/ 876515 h 920999"/>
              <a:gd name="connsiteX9" fmla="*/ 898624 w 929114"/>
              <a:gd name="connsiteY9"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363387 w 929114"/>
              <a:gd name="connsiteY5" fmla="*/ 231545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45063 w 929114"/>
              <a:gd name="connsiteY4" fmla="*/ 259690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53689 w 929114"/>
              <a:gd name="connsiteY4" fmla="*/ 244928 h 920999"/>
              <a:gd name="connsiteX5" fmla="*/ 403840 w 929114"/>
              <a:gd name="connsiteY5" fmla="*/ 205673 h 920999"/>
              <a:gd name="connsiteX6" fmla="*/ 929114 w 929114"/>
              <a:gd name="connsiteY6" fmla="*/ 876515 h 920999"/>
              <a:gd name="connsiteX7" fmla="*/ 898624 w 929114"/>
              <a:gd name="connsiteY7" fmla="*/ 918246 h 920999"/>
              <a:gd name="connsiteX0" fmla="*/ 897784 w 928274"/>
              <a:gd name="connsiteY0" fmla="*/ 918246 h 920999"/>
              <a:gd name="connsiteX1" fmla="*/ 438344 w 928274"/>
              <a:gd name="connsiteY1" fmla="*/ 647849 h 920999"/>
              <a:gd name="connsiteX2" fmla="*/ 0 w 928274"/>
              <a:gd name="connsiteY2" fmla="*/ 306212 h 920999"/>
              <a:gd name="connsiteX3" fmla="*/ 155383 w 928274"/>
              <a:gd name="connsiteY3" fmla="*/ 0 h 920999"/>
              <a:gd name="connsiteX4" fmla="*/ 352849 w 928274"/>
              <a:gd name="connsiteY4" fmla="*/ 244928 h 920999"/>
              <a:gd name="connsiteX5" fmla="*/ 403000 w 928274"/>
              <a:gd name="connsiteY5" fmla="*/ 205673 h 920999"/>
              <a:gd name="connsiteX6" fmla="*/ 928274 w 928274"/>
              <a:gd name="connsiteY6" fmla="*/ 876515 h 920999"/>
              <a:gd name="connsiteX7" fmla="*/ 897784 w 928274"/>
              <a:gd name="connsiteY7" fmla="*/ 918246 h 920999"/>
              <a:gd name="connsiteX0" fmla="*/ 897784 w 928274"/>
              <a:gd name="connsiteY0" fmla="*/ 809117 h 811870"/>
              <a:gd name="connsiteX1" fmla="*/ 438344 w 928274"/>
              <a:gd name="connsiteY1" fmla="*/ 538720 h 811870"/>
              <a:gd name="connsiteX2" fmla="*/ 0 w 928274"/>
              <a:gd name="connsiteY2" fmla="*/ 197083 h 811870"/>
              <a:gd name="connsiteX3" fmla="*/ 232282 w 928274"/>
              <a:gd name="connsiteY3" fmla="*/ 0 h 811870"/>
              <a:gd name="connsiteX4" fmla="*/ 352849 w 928274"/>
              <a:gd name="connsiteY4" fmla="*/ 135799 h 811870"/>
              <a:gd name="connsiteX5" fmla="*/ 403000 w 928274"/>
              <a:gd name="connsiteY5" fmla="*/ 96544 h 811870"/>
              <a:gd name="connsiteX6" fmla="*/ 928274 w 928274"/>
              <a:gd name="connsiteY6" fmla="*/ 767386 h 811870"/>
              <a:gd name="connsiteX7" fmla="*/ 897784 w 928274"/>
              <a:gd name="connsiteY7" fmla="*/ 809117 h 811870"/>
              <a:gd name="connsiteX0" fmla="*/ 897784 w 928274"/>
              <a:gd name="connsiteY0" fmla="*/ 966960 h 969713"/>
              <a:gd name="connsiteX1" fmla="*/ 438344 w 928274"/>
              <a:gd name="connsiteY1" fmla="*/ 696563 h 969713"/>
              <a:gd name="connsiteX2" fmla="*/ 0 w 928274"/>
              <a:gd name="connsiteY2" fmla="*/ 354926 h 969713"/>
              <a:gd name="connsiteX3" fmla="*/ 109419 w 928274"/>
              <a:gd name="connsiteY3" fmla="*/ 0 h 969713"/>
              <a:gd name="connsiteX4" fmla="*/ 352849 w 928274"/>
              <a:gd name="connsiteY4" fmla="*/ 293642 h 969713"/>
              <a:gd name="connsiteX5" fmla="*/ 403000 w 928274"/>
              <a:gd name="connsiteY5" fmla="*/ 254387 h 969713"/>
              <a:gd name="connsiteX6" fmla="*/ 928274 w 928274"/>
              <a:gd name="connsiteY6" fmla="*/ 925229 h 969713"/>
              <a:gd name="connsiteX7" fmla="*/ 897784 w 928274"/>
              <a:gd name="connsiteY7"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981789 w 1012279"/>
              <a:gd name="connsiteY0" fmla="*/ 973125 h 975878"/>
              <a:gd name="connsiteX1" fmla="*/ 522349 w 1012279"/>
              <a:gd name="connsiteY1" fmla="*/ 702728 h 975878"/>
              <a:gd name="connsiteX2" fmla="*/ 84005 w 1012279"/>
              <a:gd name="connsiteY2" fmla="*/ 361091 h 975878"/>
              <a:gd name="connsiteX3" fmla="*/ 0 w 1012279"/>
              <a:gd name="connsiteY3" fmla="*/ 27028 h 975878"/>
              <a:gd name="connsiteX4" fmla="*/ 193424 w 1012279"/>
              <a:gd name="connsiteY4" fmla="*/ 6165 h 975878"/>
              <a:gd name="connsiteX5" fmla="*/ 436854 w 1012279"/>
              <a:gd name="connsiteY5" fmla="*/ 299807 h 975878"/>
              <a:gd name="connsiteX6" fmla="*/ 487005 w 1012279"/>
              <a:gd name="connsiteY6" fmla="*/ 260552 h 975878"/>
              <a:gd name="connsiteX7" fmla="*/ 1012279 w 1012279"/>
              <a:gd name="connsiteY7" fmla="*/ 931394 h 975878"/>
              <a:gd name="connsiteX8" fmla="*/ 981789 w 1012279"/>
              <a:gd name="connsiteY8" fmla="*/ 973125 h 975878"/>
              <a:gd name="connsiteX0" fmla="*/ 981789 w 1012279"/>
              <a:gd name="connsiteY0" fmla="*/ 966960 h 969713"/>
              <a:gd name="connsiteX1" fmla="*/ 522349 w 1012279"/>
              <a:gd name="connsiteY1" fmla="*/ 696563 h 969713"/>
              <a:gd name="connsiteX2" fmla="*/ 84005 w 1012279"/>
              <a:gd name="connsiteY2" fmla="*/ 354926 h 969713"/>
              <a:gd name="connsiteX3" fmla="*/ 0 w 1012279"/>
              <a:gd name="connsiteY3" fmla="*/ 20863 h 969713"/>
              <a:gd name="connsiteX4" fmla="*/ 193424 w 1012279"/>
              <a:gd name="connsiteY4" fmla="*/ 0 h 969713"/>
              <a:gd name="connsiteX5" fmla="*/ 436854 w 1012279"/>
              <a:gd name="connsiteY5" fmla="*/ 293642 h 969713"/>
              <a:gd name="connsiteX6" fmla="*/ 487005 w 1012279"/>
              <a:gd name="connsiteY6" fmla="*/ 254387 h 969713"/>
              <a:gd name="connsiteX7" fmla="*/ 1012279 w 1012279"/>
              <a:gd name="connsiteY7" fmla="*/ 925229 h 969713"/>
              <a:gd name="connsiteX8" fmla="*/ 981789 w 1012279"/>
              <a:gd name="connsiteY8" fmla="*/ 966960 h 969713"/>
              <a:gd name="connsiteX0" fmla="*/ 986163 w 1016653"/>
              <a:gd name="connsiteY0" fmla="*/ 1195227 h 1197980"/>
              <a:gd name="connsiteX1" fmla="*/ 526723 w 1016653"/>
              <a:gd name="connsiteY1" fmla="*/ 924830 h 1197980"/>
              <a:gd name="connsiteX2" fmla="*/ 88379 w 1016653"/>
              <a:gd name="connsiteY2" fmla="*/ 583193 h 1197980"/>
              <a:gd name="connsiteX3" fmla="*/ 4374 w 1016653"/>
              <a:gd name="connsiteY3" fmla="*/ 249130 h 1197980"/>
              <a:gd name="connsiteX4" fmla="*/ 0 w 1016653"/>
              <a:gd name="connsiteY4" fmla="*/ 0 h 1197980"/>
              <a:gd name="connsiteX5" fmla="*/ 441228 w 1016653"/>
              <a:gd name="connsiteY5" fmla="*/ 521909 h 1197980"/>
              <a:gd name="connsiteX6" fmla="*/ 491379 w 1016653"/>
              <a:gd name="connsiteY6" fmla="*/ 482654 h 1197980"/>
              <a:gd name="connsiteX7" fmla="*/ 1016653 w 1016653"/>
              <a:gd name="connsiteY7" fmla="*/ 1153496 h 1197980"/>
              <a:gd name="connsiteX8" fmla="*/ 986163 w 1016653"/>
              <a:gd name="connsiteY8" fmla="*/ 1195227 h 1197980"/>
              <a:gd name="connsiteX0" fmla="*/ 981789 w 1012279"/>
              <a:gd name="connsiteY0" fmla="*/ 953878 h 956631"/>
              <a:gd name="connsiteX1" fmla="*/ 522349 w 1012279"/>
              <a:gd name="connsiteY1" fmla="*/ 683481 h 956631"/>
              <a:gd name="connsiteX2" fmla="*/ 84005 w 1012279"/>
              <a:gd name="connsiteY2" fmla="*/ 341844 h 956631"/>
              <a:gd name="connsiteX3" fmla="*/ 0 w 1012279"/>
              <a:gd name="connsiteY3" fmla="*/ 7781 h 956631"/>
              <a:gd name="connsiteX4" fmla="*/ 207630 w 1012279"/>
              <a:gd name="connsiteY4" fmla="*/ 0 h 956631"/>
              <a:gd name="connsiteX5" fmla="*/ 436854 w 1012279"/>
              <a:gd name="connsiteY5" fmla="*/ 280560 h 956631"/>
              <a:gd name="connsiteX6" fmla="*/ 487005 w 1012279"/>
              <a:gd name="connsiteY6" fmla="*/ 241305 h 956631"/>
              <a:gd name="connsiteX7" fmla="*/ 1012279 w 1012279"/>
              <a:gd name="connsiteY7" fmla="*/ 912147 h 956631"/>
              <a:gd name="connsiteX8" fmla="*/ 981789 w 1012279"/>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9876 w 928274"/>
              <a:gd name="connsiteY3" fmla="*/ 107714 h 956631"/>
              <a:gd name="connsiteX4" fmla="*/ 123625 w 928274"/>
              <a:gd name="connsiteY4" fmla="*/ 0 h 956631"/>
              <a:gd name="connsiteX5" fmla="*/ 352849 w 928274"/>
              <a:gd name="connsiteY5" fmla="*/ 280560 h 956631"/>
              <a:gd name="connsiteX6" fmla="*/ 403000 w 928274"/>
              <a:gd name="connsiteY6" fmla="*/ 241305 h 956631"/>
              <a:gd name="connsiteX7" fmla="*/ 928274 w 928274"/>
              <a:gd name="connsiteY7" fmla="*/ 912147 h 956631"/>
              <a:gd name="connsiteX8" fmla="*/ 897784 w 928274"/>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17692 w 928274"/>
              <a:gd name="connsiteY3" fmla="*/ 241059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34390 h 937143"/>
              <a:gd name="connsiteX1" fmla="*/ 438344 w 928274"/>
              <a:gd name="connsiteY1" fmla="*/ 663993 h 937143"/>
              <a:gd name="connsiteX2" fmla="*/ 0 w 928274"/>
              <a:gd name="connsiteY2" fmla="*/ 322356 h 937143"/>
              <a:gd name="connsiteX3" fmla="*/ 117692 w 928274"/>
              <a:gd name="connsiteY3" fmla="*/ 221571 h 937143"/>
              <a:gd name="connsiteX4" fmla="*/ 9876 w 928274"/>
              <a:gd name="connsiteY4" fmla="*/ 88226 h 937143"/>
              <a:gd name="connsiteX5" fmla="*/ 134771 w 928274"/>
              <a:gd name="connsiteY5" fmla="*/ 0 h 937143"/>
              <a:gd name="connsiteX6" fmla="*/ 352849 w 928274"/>
              <a:gd name="connsiteY6" fmla="*/ 261072 h 937143"/>
              <a:gd name="connsiteX7" fmla="*/ 403000 w 928274"/>
              <a:gd name="connsiteY7" fmla="*/ 221817 h 937143"/>
              <a:gd name="connsiteX8" fmla="*/ 928274 w 928274"/>
              <a:gd name="connsiteY8" fmla="*/ 892659 h 937143"/>
              <a:gd name="connsiteX9" fmla="*/ 897784 w 928274"/>
              <a:gd name="connsiteY9" fmla="*/ 934390 h 937143"/>
              <a:gd name="connsiteX0" fmla="*/ 897784 w 928274"/>
              <a:gd name="connsiteY0" fmla="*/ 947473 h 950226"/>
              <a:gd name="connsiteX1" fmla="*/ 438344 w 928274"/>
              <a:gd name="connsiteY1" fmla="*/ 677076 h 950226"/>
              <a:gd name="connsiteX2" fmla="*/ 0 w 928274"/>
              <a:gd name="connsiteY2" fmla="*/ 335439 h 950226"/>
              <a:gd name="connsiteX3" fmla="*/ 117692 w 928274"/>
              <a:gd name="connsiteY3" fmla="*/ 234654 h 950226"/>
              <a:gd name="connsiteX4" fmla="*/ 9876 w 928274"/>
              <a:gd name="connsiteY4" fmla="*/ 101309 h 950226"/>
              <a:gd name="connsiteX5" fmla="*/ 120564 w 928274"/>
              <a:gd name="connsiteY5" fmla="*/ 0 h 950226"/>
              <a:gd name="connsiteX6" fmla="*/ 352849 w 928274"/>
              <a:gd name="connsiteY6" fmla="*/ 274155 h 950226"/>
              <a:gd name="connsiteX7" fmla="*/ 403000 w 928274"/>
              <a:gd name="connsiteY7" fmla="*/ 234900 h 950226"/>
              <a:gd name="connsiteX8" fmla="*/ 928274 w 928274"/>
              <a:gd name="connsiteY8" fmla="*/ 905742 h 950226"/>
              <a:gd name="connsiteX9" fmla="*/ 897784 w 928274"/>
              <a:gd name="connsiteY9" fmla="*/ 947473 h 950226"/>
              <a:gd name="connsiteX0" fmla="*/ 897784 w 928274"/>
              <a:gd name="connsiteY0" fmla="*/ 930490 h 933243"/>
              <a:gd name="connsiteX1" fmla="*/ 438344 w 928274"/>
              <a:gd name="connsiteY1" fmla="*/ 660093 h 933243"/>
              <a:gd name="connsiteX2" fmla="*/ 0 w 928274"/>
              <a:gd name="connsiteY2" fmla="*/ 318456 h 933243"/>
              <a:gd name="connsiteX3" fmla="*/ 117692 w 928274"/>
              <a:gd name="connsiteY3" fmla="*/ 217671 h 933243"/>
              <a:gd name="connsiteX4" fmla="*/ 9876 w 928274"/>
              <a:gd name="connsiteY4" fmla="*/ 84326 h 933243"/>
              <a:gd name="connsiteX5" fmla="*/ 129758 w 928274"/>
              <a:gd name="connsiteY5" fmla="*/ 0 h 933243"/>
              <a:gd name="connsiteX6" fmla="*/ 352849 w 928274"/>
              <a:gd name="connsiteY6" fmla="*/ 257172 h 933243"/>
              <a:gd name="connsiteX7" fmla="*/ 403000 w 928274"/>
              <a:gd name="connsiteY7" fmla="*/ 217917 h 933243"/>
              <a:gd name="connsiteX8" fmla="*/ 928274 w 928274"/>
              <a:gd name="connsiteY8" fmla="*/ 888759 h 933243"/>
              <a:gd name="connsiteX9" fmla="*/ 897784 w 928274"/>
              <a:gd name="connsiteY9" fmla="*/ 930490 h 933243"/>
              <a:gd name="connsiteX0" fmla="*/ 897784 w 928274"/>
              <a:gd name="connsiteY0" fmla="*/ 946079 h 948832"/>
              <a:gd name="connsiteX1" fmla="*/ 438344 w 928274"/>
              <a:gd name="connsiteY1" fmla="*/ 675682 h 948832"/>
              <a:gd name="connsiteX2" fmla="*/ 0 w 928274"/>
              <a:gd name="connsiteY2" fmla="*/ 334045 h 948832"/>
              <a:gd name="connsiteX3" fmla="*/ 117692 w 928274"/>
              <a:gd name="connsiteY3" fmla="*/ 233260 h 948832"/>
              <a:gd name="connsiteX4" fmla="*/ 9876 w 928274"/>
              <a:gd name="connsiteY4" fmla="*/ 99915 h 948832"/>
              <a:gd name="connsiteX5" fmla="*/ 113601 w 928274"/>
              <a:gd name="connsiteY5" fmla="*/ 0 h 948832"/>
              <a:gd name="connsiteX6" fmla="*/ 352849 w 928274"/>
              <a:gd name="connsiteY6" fmla="*/ 272761 h 948832"/>
              <a:gd name="connsiteX7" fmla="*/ 403000 w 928274"/>
              <a:gd name="connsiteY7" fmla="*/ 233506 h 948832"/>
              <a:gd name="connsiteX8" fmla="*/ 928274 w 928274"/>
              <a:gd name="connsiteY8" fmla="*/ 904348 h 948832"/>
              <a:gd name="connsiteX9" fmla="*/ 897784 w 928274"/>
              <a:gd name="connsiteY9" fmla="*/ 946079 h 948832"/>
              <a:gd name="connsiteX0" fmla="*/ 897784 w 928274"/>
              <a:gd name="connsiteY0" fmla="*/ 931600 h 934353"/>
              <a:gd name="connsiteX1" fmla="*/ 438344 w 928274"/>
              <a:gd name="connsiteY1" fmla="*/ 661203 h 934353"/>
              <a:gd name="connsiteX2" fmla="*/ 0 w 928274"/>
              <a:gd name="connsiteY2" fmla="*/ 319566 h 934353"/>
              <a:gd name="connsiteX3" fmla="*/ 117692 w 928274"/>
              <a:gd name="connsiteY3" fmla="*/ 218781 h 934353"/>
              <a:gd name="connsiteX4" fmla="*/ 9876 w 928274"/>
              <a:gd name="connsiteY4" fmla="*/ 85436 h 934353"/>
              <a:gd name="connsiteX5" fmla="*/ 120847 w 928274"/>
              <a:gd name="connsiteY5" fmla="*/ 0 h 934353"/>
              <a:gd name="connsiteX6" fmla="*/ 352849 w 928274"/>
              <a:gd name="connsiteY6" fmla="*/ 258282 h 934353"/>
              <a:gd name="connsiteX7" fmla="*/ 403000 w 928274"/>
              <a:gd name="connsiteY7" fmla="*/ 219027 h 934353"/>
              <a:gd name="connsiteX8" fmla="*/ 928274 w 928274"/>
              <a:gd name="connsiteY8" fmla="*/ 889869 h 934353"/>
              <a:gd name="connsiteX9" fmla="*/ 897784 w 928274"/>
              <a:gd name="connsiteY9" fmla="*/ 931600 h 934353"/>
              <a:gd name="connsiteX0" fmla="*/ 897784 w 928274"/>
              <a:gd name="connsiteY0" fmla="*/ 946647 h 949400"/>
              <a:gd name="connsiteX1" fmla="*/ 438344 w 928274"/>
              <a:gd name="connsiteY1" fmla="*/ 676250 h 949400"/>
              <a:gd name="connsiteX2" fmla="*/ 0 w 928274"/>
              <a:gd name="connsiteY2" fmla="*/ 334613 h 949400"/>
              <a:gd name="connsiteX3" fmla="*/ 117692 w 928274"/>
              <a:gd name="connsiteY3" fmla="*/ 233828 h 949400"/>
              <a:gd name="connsiteX4" fmla="*/ 9876 w 928274"/>
              <a:gd name="connsiteY4" fmla="*/ 100483 h 949400"/>
              <a:gd name="connsiteX5" fmla="*/ 145347 w 928274"/>
              <a:gd name="connsiteY5" fmla="*/ 0 h 949400"/>
              <a:gd name="connsiteX6" fmla="*/ 352849 w 928274"/>
              <a:gd name="connsiteY6" fmla="*/ 273329 h 949400"/>
              <a:gd name="connsiteX7" fmla="*/ 403000 w 928274"/>
              <a:gd name="connsiteY7" fmla="*/ 234074 h 949400"/>
              <a:gd name="connsiteX8" fmla="*/ 928274 w 928274"/>
              <a:gd name="connsiteY8" fmla="*/ 904916 h 949400"/>
              <a:gd name="connsiteX9" fmla="*/ 897784 w 928274"/>
              <a:gd name="connsiteY9" fmla="*/ 946647 h 949400"/>
              <a:gd name="connsiteX0" fmla="*/ 897784 w 928274"/>
              <a:gd name="connsiteY0" fmla="*/ 944968 h 947721"/>
              <a:gd name="connsiteX1" fmla="*/ 438344 w 928274"/>
              <a:gd name="connsiteY1" fmla="*/ 674571 h 947721"/>
              <a:gd name="connsiteX2" fmla="*/ 0 w 928274"/>
              <a:gd name="connsiteY2" fmla="*/ 332934 h 947721"/>
              <a:gd name="connsiteX3" fmla="*/ 117692 w 928274"/>
              <a:gd name="connsiteY3" fmla="*/ 232149 h 947721"/>
              <a:gd name="connsiteX4" fmla="*/ 9876 w 928274"/>
              <a:gd name="connsiteY4" fmla="*/ 98804 h 947721"/>
              <a:gd name="connsiteX5" fmla="*/ 122513 w 928274"/>
              <a:gd name="connsiteY5" fmla="*/ 0 h 947721"/>
              <a:gd name="connsiteX6" fmla="*/ 352849 w 928274"/>
              <a:gd name="connsiteY6" fmla="*/ 271650 h 947721"/>
              <a:gd name="connsiteX7" fmla="*/ 403000 w 928274"/>
              <a:gd name="connsiteY7" fmla="*/ 232395 h 947721"/>
              <a:gd name="connsiteX8" fmla="*/ 928274 w 928274"/>
              <a:gd name="connsiteY8" fmla="*/ 903237 h 947721"/>
              <a:gd name="connsiteX9" fmla="*/ 897784 w 928274"/>
              <a:gd name="connsiteY9" fmla="*/ 944968 h 947721"/>
              <a:gd name="connsiteX0" fmla="*/ 897784 w 928274"/>
              <a:gd name="connsiteY0" fmla="*/ 949153 h 951906"/>
              <a:gd name="connsiteX1" fmla="*/ 438344 w 928274"/>
              <a:gd name="connsiteY1" fmla="*/ 678756 h 951906"/>
              <a:gd name="connsiteX2" fmla="*/ 0 w 928274"/>
              <a:gd name="connsiteY2" fmla="*/ 337119 h 951906"/>
              <a:gd name="connsiteX3" fmla="*/ 117692 w 928274"/>
              <a:gd name="connsiteY3" fmla="*/ 236334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143397 w 928274"/>
              <a:gd name="connsiteY4" fmla="*/ 0 h 951906"/>
              <a:gd name="connsiteX5" fmla="*/ 352849 w 928274"/>
              <a:gd name="connsiteY5" fmla="*/ 275835 h 951906"/>
              <a:gd name="connsiteX6" fmla="*/ 403000 w 928274"/>
              <a:gd name="connsiteY6" fmla="*/ 236580 h 951906"/>
              <a:gd name="connsiteX7" fmla="*/ 928274 w 928274"/>
              <a:gd name="connsiteY7" fmla="*/ 907422 h 951906"/>
              <a:gd name="connsiteX8" fmla="*/ 897784 w 928274"/>
              <a:gd name="connsiteY8" fmla="*/ 949153 h 951906"/>
              <a:gd name="connsiteX0" fmla="*/ 897784 w 928274"/>
              <a:gd name="connsiteY0" fmla="*/ 855056 h 857809"/>
              <a:gd name="connsiteX1" fmla="*/ 438344 w 928274"/>
              <a:gd name="connsiteY1" fmla="*/ 584659 h 857809"/>
              <a:gd name="connsiteX2" fmla="*/ 0 w 928274"/>
              <a:gd name="connsiteY2" fmla="*/ 243022 h 857809"/>
              <a:gd name="connsiteX3" fmla="*/ 87599 w 928274"/>
              <a:gd name="connsiteY3" fmla="*/ 93238 h 857809"/>
              <a:gd name="connsiteX4" fmla="*/ 208593 w 928274"/>
              <a:gd name="connsiteY4" fmla="*/ 0 h 857809"/>
              <a:gd name="connsiteX5" fmla="*/ 352849 w 928274"/>
              <a:gd name="connsiteY5" fmla="*/ 181738 h 857809"/>
              <a:gd name="connsiteX6" fmla="*/ 403000 w 928274"/>
              <a:gd name="connsiteY6" fmla="*/ 142483 h 857809"/>
              <a:gd name="connsiteX7" fmla="*/ 928274 w 928274"/>
              <a:gd name="connsiteY7" fmla="*/ 813325 h 857809"/>
              <a:gd name="connsiteX8" fmla="*/ 897784 w 928274"/>
              <a:gd name="connsiteY8" fmla="*/ 855056 h 857809"/>
              <a:gd name="connsiteX0" fmla="*/ 1114653 w 1145143"/>
              <a:gd name="connsiteY0" fmla="*/ 855056 h 857809"/>
              <a:gd name="connsiteX1" fmla="*/ 1 w 1145143"/>
              <a:gd name="connsiteY1" fmla="*/ 476755 h 857809"/>
              <a:gd name="connsiteX2" fmla="*/ 216869 w 1145143"/>
              <a:gd name="connsiteY2" fmla="*/ 243022 h 857809"/>
              <a:gd name="connsiteX3" fmla="*/ 304468 w 1145143"/>
              <a:gd name="connsiteY3" fmla="*/ 93238 h 857809"/>
              <a:gd name="connsiteX4" fmla="*/ 425462 w 1145143"/>
              <a:gd name="connsiteY4" fmla="*/ 0 h 857809"/>
              <a:gd name="connsiteX5" fmla="*/ 569718 w 1145143"/>
              <a:gd name="connsiteY5" fmla="*/ 181738 h 857809"/>
              <a:gd name="connsiteX6" fmla="*/ 619869 w 1145143"/>
              <a:gd name="connsiteY6" fmla="*/ 142483 h 857809"/>
              <a:gd name="connsiteX7" fmla="*/ 1145143 w 1145143"/>
              <a:gd name="connsiteY7" fmla="*/ 813325 h 857809"/>
              <a:gd name="connsiteX8" fmla="*/ 1114653 w 114514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95858 w 1236533"/>
              <a:gd name="connsiteY3" fmla="*/ 93238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57262 w 1236533"/>
              <a:gd name="connsiteY3" fmla="*/ 293395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661108 w 1236533"/>
              <a:gd name="connsiteY4" fmla="*/ 39255 h 715326"/>
              <a:gd name="connsiteX5" fmla="*/ 711259 w 1236533"/>
              <a:gd name="connsiteY5" fmla="*/ 0 h 715326"/>
              <a:gd name="connsiteX6" fmla="*/ 1236533 w 1236533"/>
              <a:gd name="connsiteY6" fmla="*/ 670842 h 715326"/>
              <a:gd name="connsiteX7" fmla="*/ 1206043 w 1236533"/>
              <a:gd name="connsiteY7"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823692 w 1236533"/>
              <a:gd name="connsiteY3" fmla="*/ 486393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256041 w 1236533"/>
              <a:gd name="connsiteY3" fmla="*/ 304220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611937 h 614690"/>
              <a:gd name="connsiteX1" fmla="*/ 91391 w 1236533"/>
              <a:gd name="connsiteY1" fmla="*/ 233636 h 614690"/>
              <a:gd name="connsiteX2" fmla="*/ 0 w 1236533"/>
              <a:gd name="connsiteY2" fmla="*/ 1 h 614690"/>
              <a:gd name="connsiteX3" fmla="*/ 256041 w 1236533"/>
              <a:gd name="connsiteY3" fmla="*/ 203584 h 614690"/>
              <a:gd name="connsiteX4" fmla="*/ 570706 w 1236533"/>
              <a:gd name="connsiteY4" fmla="*/ 87238 h 614690"/>
              <a:gd name="connsiteX5" fmla="*/ 1236533 w 1236533"/>
              <a:gd name="connsiteY5" fmla="*/ 570206 h 614690"/>
              <a:gd name="connsiteX6" fmla="*/ 1206043 w 1236533"/>
              <a:gd name="connsiteY6" fmla="*/ 611937 h 614690"/>
              <a:gd name="connsiteX0" fmla="*/ 1206043 w 1236533"/>
              <a:gd name="connsiteY0" fmla="*/ 611935 h 614688"/>
              <a:gd name="connsiteX1" fmla="*/ 91391 w 1236533"/>
              <a:gd name="connsiteY1" fmla="*/ 233634 h 614688"/>
              <a:gd name="connsiteX2" fmla="*/ 0 w 1236533"/>
              <a:gd name="connsiteY2" fmla="*/ -1 h 614688"/>
              <a:gd name="connsiteX3" fmla="*/ 256041 w 1236533"/>
              <a:gd name="connsiteY3" fmla="*/ 203582 h 614688"/>
              <a:gd name="connsiteX4" fmla="*/ 604907 w 1236533"/>
              <a:gd name="connsiteY4" fmla="*/ 43774 h 614688"/>
              <a:gd name="connsiteX5" fmla="*/ 1236533 w 1236533"/>
              <a:gd name="connsiteY5" fmla="*/ 570204 h 614688"/>
              <a:gd name="connsiteX6" fmla="*/ 1206043 w 1236533"/>
              <a:gd name="connsiteY6" fmla="*/ 611935 h 614688"/>
              <a:gd name="connsiteX0" fmla="*/ 1206043 w 1236533"/>
              <a:gd name="connsiteY0" fmla="*/ 611937 h 614690"/>
              <a:gd name="connsiteX1" fmla="*/ 91391 w 1236533"/>
              <a:gd name="connsiteY1" fmla="*/ 233636 h 614690"/>
              <a:gd name="connsiteX2" fmla="*/ 0 w 1236533"/>
              <a:gd name="connsiteY2" fmla="*/ 1 h 614690"/>
              <a:gd name="connsiteX3" fmla="*/ 541007 w 1236533"/>
              <a:gd name="connsiteY3" fmla="*/ 122065 h 614690"/>
              <a:gd name="connsiteX4" fmla="*/ 604907 w 1236533"/>
              <a:gd name="connsiteY4" fmla="*/ 43776 h 614690"/>
              <a:gd name="connsiteX5" fmla="*/ 1236533 w 1236533"/>
              <a:gd name="connsiteY5" fmla="*/ 570206 h 614690"/>
              <a:gd name="connsiteX6" fmla="*/ 1206043 w 1236533"/>
              <a:gd name="connsiteY6" fmla="*/ 611937 h 614690"/>
              <a:gd name="connsiteX0" fmla="*/ 1332030 w 1362520"/>
              <a:gd name="connsiteY0" fmla="*/ 871231 h 873984"/>
              <a:gd name="connsiteX1" fmla="*/ 217378 w 1362520"/>
              <a:gd name="connsiteY1" fmla="*/ 492930 h 873984"/>
              <a:gd name="connsiteX2" fmla="*/ 0 w 1362520"/>
              <a:gd name="connsiteY2" fmla="*/ 0 h 873984"/>
              <a:gd name="connsiteX3" fmla="*/ 666994 w 1362520"/>
              <a:gd name="connsiteY3" fmla="*/ 381359 h 873984"/>
              <a:gd name="connsiteX4" fmla="*/ 730894 w 1362520"/>
              <a:gd name="connsiteY4" fmla="*/ 303070 h 873984"/>
              <a:gd name="connsiteX5" fmla="*/ 1362520 w 1362520"/>
              <a:gd name="connsiteY5" fmla="*/ 829500 h 873984"/>
              <a:gd name="connsiteX6" fmla="*/ 1332030 w 1362520"/>
              <a:gd name="connsiteY6" fmla="*/ 871231 h 873984"/>
              <a:gd name="connsiteX0" fmla="*/ 1135261 w 1165751"/>
              <a:gd name="connsiteY0" fmla="*/ 735811 h 738564"/>
              <a:gd name="connsiteX1" fmla="*/ 20609 w 1165751"/>
              <a:gd name="connsiteY1" fmla="*/ 357510 h 738564"/>
              <a:gd name="connsiteX2" fmla="*/ 1 w 1165751"/>
              <a:gd name="connsiteY2" fmla="*/ 0 h 738564"/>
              <a:gd name="connsiteX3" fmla="*/ 470225 w 1165751"/>
              <a:gd name="connsiteY3" fmla="*/ 245939 h 738564"/>
              <a:gd name="connsiteX4" fmla="*/ 534125 w 1165751"/>
              <a:gd name="connsiteY4" fmla="*/ 167650 h 738564"/>
              <a:gd name="connsiteX5" fmla="*/ 1165751 w 1165751"/>
              <a:gd name="connsiteY5" fmla="*/ 694080 h 738564"/>
              <a:gd name="connsiteX6" fmla="*/ 1135261 w 1165751"/>
              <a:gd name="connsiteY6" fmla="*/ 735811 h 738564"/>
              <a:gd name="connsiteX0" fmla="*/ 1265276 w 1295766"/>
              <a:gd name="connsiteY0" fmla="*/ 755613 h 758366"/>
              <a:gd name="connsiteX1" fmla="*/ 150624 w 1295766"/>
              <a:gd name="connsiteY1" fmla="*/ 377312 h 758366"/>
              <a:gd name="connsiteX2" fmla="*/ 0 w 1295766"/>
              <a:gd name="connsiteY2" fmla="*/ 1 h 758366"/>
              <a:gd name="connsiteX3" fmla="*/ 600240 w 1295766"/>
              <a:gd name="connsiteY3" fmla="*/ 265741 h 758366"/>
              <a:gd name="connsiteX4" fmla="*/ 664140 w 1295766"/>
              <a:gd name="connsiteY4" fmla="*/ 187452 h 758366"/>
              <a:gd name="connsiteX5" fmla="*/ 1295766 w 1295766"/>
              <a:gd name="connsiteY5" fmla="*/ 713882 h 758366"/>
              <a:gd name="connsiteX6" fmla="*/ 1265276 w 1295766"/>
              <a:gd name="connsiteY6" fmla="*/ 755613 h 758366"/>
              <a:gd name="connsiteX0" fmla="*/ 1265276 w 1295766"/>
              <a:gd name="connsiteY0" fmla="*/ 755611 h 758364"/>
              <a:gd name="connsiteX1" fmla="*/ 201580 w 1295766"/>
              <a:gd name="connsiteY1" fmla="*/ 451910 h 758364"/>
              <a:gd name="connsiteX2" fmla="*/ 0 w 1295766"/>
              <a:gd name="connsiteY2" fmla="*/ -1 h 758364"/>
              <a:gd name="connsiteX3" fmla="*/ 600240 w 1295766"/>
              <a:gd name="connsiteY3" fmla="*/ 265739 h 758364"/>
              <a:gd name="connsiteX4" fmla="*/ 664140 w 1295766"/>
              <a:gd name="connsiteY4" fmla="*/ 187450 h 758364"/>
              <a:gd name="connsiteX5" fmla="*/ 1295766 w 1295766"/>
              <a:gd name="connsiteY5" fmla="*/ 713880 h 758364"/>
              <a:gd name="connsiteX6" fmla="*/ 1265276 w 1295766"/>
              <a:gd name="connsiteY6" fmla="*/ 755611 h 758364"/>
              <a:gd name="connsiteX0" fmla="*/ 1147260 w 1177750"/>
              <a:gd name="connsiteY0" fmla="*/ 568161 h 570914"/>
              <a:gd name="connsiteX1" fmla="*/ 83564 w 1177750"/>
              <a:gd name="connsiteY1" fmla="*/ 264460 h 570914"/>
              <a:gd name="connsiteX2" fmla="*/ 0 w 1177750"/>
              <a:gd name="connsiteY2" fmla="*/ 57723 h 570914"/>
              <a:gd name="connsiteX3" fmla="*/ 482224 w 1177750"/>
              <a:gd name="connsiteY3" fmla="*/ 78289 h 570914"/>
              <a:gd name="connsiteX4" fmla="*/ 546124 w 1177750"/>
              <a:gd name="connsiteY4" fmla="*/ 0 h 570914"/>
              <a:gd name="connsiteX5" fmla="*/ 1177750 w 1177750"/>
              <a:gd name="connsiteY5" fmla="*/ 526430 h 570914"/>
              <a:gd name="connsiteX6" fmla="*/ 1147260 w 1177750"/>
              <a:gd name="connsiteY6" fmla="*/ 568161 h 570914"/>
              <a:gd name="connsiteX0" fmla="*/ 1164825 w 1177750"/>
              <a:gd name="connsiteY0" fmla="*/ 589617 h 591835"/>
              <a:gd name="connsiteX1" fmla="*/ 83564 w 1177750"/>
              <a:gd name="connsiteY1" fmla="*/ 264460 h 591835"/>
              <a:gd name="connsiteX2" fmla="*/ 0 w 1177750"/>
              <a:gd name="connsiteY2" fmla="*/ 57723 h 591835"/>
              <a:gd name="connsiteX3" fmla="*/ 482224 w 1177750"/>
              <a:gd name="connsiteY3" fmla="*/ 78289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89617 h 591835"/>
              <a:gd name="connsiteX1" fmla="*/ 83564 w 1177750"/>
              <a:gd name="connsiteY1" fmla="*/ 264460 h 591835"/>
              <a:gd name="connsiteX2" fmla="*/ 0 w 1177750"/>
              <a:gd name="connsiteY2" fmla="*/ 57723 h 591835"/>
              <a:gd name="connsiteX3" fmla="*/ 500570 w 1177750"/>
              <a:gd name="connsiteY3" fmla="*/ 228650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31895 h 534113"/>
              <a:gd name="connsiteX1" fmla="*/ 83564 w 1177750"/>
              <a:gd name="connsiteY1" fmla="*/ 206738 h 534113"/>
              <a:gd name="connsiteX2" fmla="*/ 0 w 1177750"/>
              <a:gd name="connsiteY2" fmla="*/ 1 h 534113"/>
              <a:gd name="connsiteX3" fmla="*/ 500570 w 1177750"/>
              <a:gd name="connsiteY3" fmla="*/ 170928 h 534113"/>
              <a:gd name="connsiteX4" fmla="*/ 1177750 w 1177750"/>
              <a:gd name="connsiteY4" fmla="*/ 468708 h 534113"/>
              <a:gd name="connsiteX5" fmla="*/ 1164825 w 1177750"/>
              <a:gd name="connsiteY5" fmla="*/ 531895 h 534113"/>
              <a:gd name="connsiteX0" fmla="*/ 1083933 w 1096858"/>
              <a:gd name="connsiteY0" fmla="*/ 507153 h 509371"/>
              <a:gd name="connsiteX1" fmla="*/ 2672 w 1096858"/>
              <a:gd name="connsiteY1" fmla="*/ 181996 h 509371"/>
              <a:gd name="connsiteX2" fmla="*/ -1 w 1096858"/>
              <a:gd name="connsiteY2" fmla="*/ -1 h 509371"/>
              <a:gd name="connsiteX3" fmla="*/ 419678 w 1096858"/>
              <a:gd name="connsiteY3" fmla="*/ 146186 h 509371"/>
              <a:gd name="connsiteX4" fmla="*/ 1096858 w 1096858"/>
              <a:gd name="connsiteY4" fmla="*/ 443966 h 509371"/>
              <a:gd name="connsiteX5" fmla="*/ 1083933 w 1096858"/>
              <a:gd name="connsiteY5" fmla="*/ 507153 h 509371"/>
              <a:gd name="connsiteX0" fmla="*/ 1083935 w 1096860"/>
              <a:gd name="connsiteY0" fmla="*/ 507155 h 509373"/>
              <a:gd name="connsiteX1" fmla="*/ 2674 w 1096860"/>
              <a:gd name="connsiteY1" fmla="*/ 181998 h 509373"/>
              <a:gd name="connsiteX2" fmla="*/ 1 w 1096860"/>
              <a:gd name="connsiteY2" fmla="*/ 1 h 509373"/>
              <a:gd name="connsiteX3" fmla="*/ 408435 w 1096860"/>
              <a:gd name="connsiteY3" fmla="*/ 182956 h 509373"/>
              <a:gd name="connsiteX4" fmla="*/ 1096860 w 1096860"/>
              <a:gd name="connsiteY4" fmla="*/ 443968 h 509373"/>
              <a:gd name="connsiteX5" fmla="*/ 1083935 w 1096860"/>
              <a:gd name="connsiteY5" fmla="*/ 507155 h 509373"/>
              <a:gd name="connsiteX0" fmla="*/ 1083933 w 1096858"/>
              <a:gd name="connsiteY0" fmla="*/ 507153 h 509371"/>
              <a:gd name="connsiteX1" fmla="*/ 2672 w 1096858"/>
              <a:gd name="connsiteY1" fmla="*/ 181996 h 509371"/>
              <a:gd name="connsiteX2" fmla="*/ -1 w 1096858"/>
              <a:gd name="connsiteY2" fmla="*/ -1 h 509371"/>
              <a:gd name="connsiteX3" fmla="*/ 753456 w 1096858"/>
              <a:gd name="connsiteY3" fmla="*/ 264346 h 509371"/>
              <a:gd name="connsiteX4" fmla="*/ 1096858 w 1096858"/>
              <a:gd name="connsiteY4" fmla="*/ 443966 h 509371"/>
              <a:gd name="connsiteX5" fmla="*/ 1083933 w 1096858"/>
              <a:gd name="connsiteY5" fmla="*/ 507153 h 509371"/>
              <a:gd name="connsiteX0" fmla="*/ 1095179 w 1096860"/>
              <a:gd name="connsiteY0" fmla="*/ 470385 h 473713"/>
              <a:gd name="connsiteX1" fmla="*/ 2674 w 1096860"/>
              <a:gd name="connsiteY1" fmla="*/ 181998 h 473713"/>
              <a:gd name="connsiteX2" fmla="*/ 1 w 1096860"/>
              <a:gd name="connsiteY2" fmla="*/ 1 h 473713"/>
              <a:gd name="connsiteX3" fmla="*/ 753458 w 1096860"/>
              <a:gd name="connsiteY3" fmla="*/ 264348 h 473713"/>
              <a:gd name="connsiteX4" fmla="*/ 1096860 w 1096860"/>
              <a:gd name="connsiteY4" fmla="*/ 443968 h 473713"/>
              <a:gd name="connsiteX5" fmla="*/ 1095179 w 1096860"/>
              <a:gd name="connsiteY5" fmla="*/ 470385 h 473713"/>
              <a:gd name="connsiteX0" fmla="*/ 1009499 w 1096858"/>
              <a:gd name="connsiteY0" fmla="*/ 750542 h 751236"/>
              <a:gd name="connsiteX1" fmla="*/ 2672 w 1096858"/>
              <a:gd name="connsiteY1" fmla="*/ 181996 h 751236"/>
              <a:gd name="connsiteX2" fmla="*/ -1 w 1096858"/>
              <a:gd name="connsiteY2" fmla="*/ -1 h 751236"/>
              <a:gd name="connsiteX3" fmla="*/ 753456 w 1096858"/>
              <a:gd name="connsiteY3" fmla="*/ 264346 h 751236"/>
              <a:gd name="connsiteX4" fmla="*/ 1096858 w 1096858"/>
              <a:gd name="connsiteY4" fmla="*/ 443966 h 751236"/>
              <a:gd name="connsiteX5" fmla="*/ 1009499 w 1096858"/>
              <a:gd name="connsiteY5" fmla="*/ 750542 h 751236"/>
              <a:gd name="connsiteX0" fmla="*/ 1009501 w 1110486"/>
              <a:gd name="connsiteY0" fmla="*/ 750544 h 751192"/>
              <a:gd name="connsiteX1" fmla="*/ 2674 w 1110486"/>
              <a:gd name="connsiteY1" fmla="*/ 181998 h 751192"/>
              <a:gd name="connsiteX2" fmla="*/ 1 w 1110486"/>
              <a:gd name="connsiteY2" fmla="*/ 1 h 751192"/>
              <a:gd name="connsiteX3" fmla="*/ 753458 w 1110486"/>
              <a:gd name="connsiteY3" fmla="*/ 264348 h 751192"/>
              <a:gd name="connsiteX4" fmla="*/ 1110487 w 1110486"/>
              <a:gd name="connsiteY4" fmla="*/ 418677 h 751192"/>
              <a:gd name="connsiteX5" fmla="*/ 1009501 w 1110486"/>
              <a:gd name="connsiteY5" fmla="*/ 750544 h 751192"/>
              <a:gd name="connsiteX0" fmla="*/ 1085740 w 1110486"/>
              <a:gd name="connsiteY0" fmla="*/ 520520 h 522164"/>
              <a:gd name="connsiteX1" fmla="*/ 2672 w 1110486"/>
              <a:gd name="connsiteY1" fmla="*/ 181996 h 522164"/>
              <a:gd name="connsiteX2" fmla="*/ -1 w 1110486"/>
              <a:gd name="connsiteY2" fmla="*/ -1 h 522164"/>
              <a:gd name="connsiteX3" fmla="*/ 753456 w 1110486"/>
              <a:gd name="connsiteY3" fmla="*/ 264346 h 522164"/>
              <a:gd name="connsiteX4" fmla="*/ 1110485 w 1110486"/>
              <a:gd name="connsiteY4" fmla="*/ 418675 h 522164"/>
              <a:gd name="connsiteX5" fmla="*/ 1085740 w 1110486"/>
              <a:gd name="connsiteY5" fmla="*/ 520520 h 522164"/>
              <a:gd name="connsiteX0" fmla="*/ 1085742 w 1110486"/>
              <a:gd name="connsiteY0" fmla="*/ 520522 h 522166"/>
              <a:gd name="connsiteX1" fmla="*/ 2674 w 1110486"/>
              <a:gd name="connsiteY1" fmla="*/ 181998 h 522166"/>
              <a:gd name="connsiteX2" fmla="*/ 1 w 1110486"/>
              <a:gd name="connsiteY2" fmla="*/ 1 h 522166"/>
              <a:gd name="connsiteX3" fmla="*/ 747311 w 1110486"/>
              <a:gd name="connsiteY3" fmla="*/ 303710 h 522166"/>
              <a:gd name="connsiteX4" fmla="*/ 1110487 w 1110486"/>
              <a:gd name="connsiteY4" fmla="*/ 418677 h 522166"/>
              <a:gd name="connsiteX5" fmla="*/ 1085742 w 1110486"/>
              <a:gd name="connsiteY5" fmla="*/ 520522 h 522166"/>
              <a:gd name="connsiteX0" fmla="*/ 1085740 w 1110486"/>
              <a:gd name="connsiteY0" fmla="*/ 520520 h 522164"/>
              <a:gd name="connsiteX1" fmla="*/ 2672 w 1110486"/>
              <a:gd name="connsiteY1" fmla="*/ 181996 h 522164"/>
              <a:gd name="connsiteX2" fmla="*/ -1 w 1110486"/>
              <a:gd name="connsiteY2" fmla="*/ -1 h 522164"/>
              <a:gd name="connsiteX3" fmla="*/ 359081 w 1110486"/>
              <a:gd name="connsiteY3" fmla="*/ 155701 h 522164"/>
              <a:gd name="connsiteX4" fmla="*/ 747309 w 1110486"/>
              <a:gd name="connsiteY4" fmla="*/ 303708 h 522164"/>
              <a:gd name="connsiteX5" fmla="*/ 1110485 w 1110486"/>
              <a:gd name="connsiteY5" fmla="*/ 418675 h 522164"/>
              <a:gd name="connsiteX6" fmla="*/ 1085740 w 1110486"/>
              <a:gd name="connsiteY6"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747311 w 1110486"/>
              <a:gd name="connsiteY4" fmla="*/ 303710 h 522166"/>
              <a:gd name="connsiteX5" fmla="*/ 1110487 w 1110486"/>
              <a:gd name="connsiteY5" fmla="*/ 418677 h 522166"/>
              <a:gd name="connsiteX6" fmla="*/ 1085742 w 1110486"/>
              <a:gd name="connsiteY6"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506640 w 1110486"/>
              <a:gd name="connsiteY4" fmla="*/ 212612 h 522164"/>
              <a:gd name="connsiteX5" fmla="*/ 747309 w 1110486"/>
              <a:gd name="connsiteY5" fmla="*/ 303708 h 522164"/>
              <a:gd name="connsiteX6" fmla="*/ 1110485 w 1110486"/>
              <a:gd name="connsiteY6" fmla="*/ 418675 h 522164"/>
              <a:gd name="connsiteX7" fmla="*/ 1085740 w 1110486"/>
              <a:gd name="connsiteY7"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47311 w 1110486"/>
              <a:gd name="connsiteY5" fmla="*/ 303710 h 522166"/>
              <a:gd name="connsiteX6" fmla="*/ 1110487 w 1110486"/>
              <a:gd name="connsiteY6" fmla="*/ 418677 h 522166"/>
              <a:gd name="connsiteX7" fmla="*/ 1085742 w 1110486"/>
              <a:gd name="connsiteY7"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596582 w 1110486"/>
              <a:gd name="connsiteY5" fmla="*/ 246010 h 522164"/>
              <a:gd name="connsiteX6" fmla="*/ 747309 w 1110486"/>
              <a:gd name="connsiteY6" fmla="*/ 303708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08523 w 1110486"/>
              <a:gd name="connsiteY5" fmla="*/ 303813 h 522166"/>
              <a:gd name="connsiteX6" fmla="*/ 747311 w 1110486"/>
              <a:gd name="connsiteY6" fmla="*/ 303710 h 522166"/>
              <a:gd name="connsiteX7" fmla="*/ 1110487 w 1110486"/>
              <a:gd name="connsiteY7" fmla="*/ 418677 h 522166"/>
              <a:gd name="connsiteX8" fmla="*/ 1085742 w 1110486"/>
              <a:gd name="connsiteY8"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708521 w 1110486"/>
              <a:gd name="connsiteY5" fmla="*/ 303811 h 522164"/>
              <a:gd name="connsiteX6" fmla="*/ 731904 w 1110486"/>
              <a:gd name="connsiteY6" fmla="*/ 257756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17173 w 1110486"/>
              <a:gd name="connsiteY1" fmla="*/ 253699 h 522166"/>
              <a:gd name="connsiteX2" fmla="*/ 2674 w 1110486"/>
              <a:gd name="connsiteY2" fmla="*/ 181998 h 522166"/>
              <a:gd name="connsiteX3" fmla="*/ 1 w 1110486"/>
              <a:gd name="connsiteY3" fmla="*/ 1 h 522166"/>
              <a:gd name="connsiteX4" fmla="*/ 220207 w 1110486"/>
              <a:gd name="connsiteY4" fmla="*/ 89665 h 522166"/>
              <a:gd name="connsiteX5" fmla="*/ 208673 w 1110486"/>
              <a:gd name="connsiteY5" fmla="*/ 127379 h 522166"/>
              <a:gd name="connsiteX6" fmla="*/ 708523 w 1110486"/>
              <a:gd name="connsiteY6" fmla="*/ 303813 h 522166"/>
              <a:gd name="connsiteX7" fmla="*/ 731906 w 1110486"/>
              <a:gd name="connsiteY7" fmla="*/ 257758 h 522166"/>
              <a:gd name="connsiteX8" fmla="*/ 1110487 w 1110486"/>
              <a:gd name="connsiteY8" fmla="*/ 418677 h 522166"/>
              <a:gd name="connsiteX9" fmla="*/ 1085742 w 1110486"/>
              <a:gd name="connsiteY9" fmla="*/ 520522 h 522166"/>
              <a:gd name="connsiteX0" fmla="*/ 1085740 w 1110486"/>
              <a:gd name="connsiteY0" fmla="*/ 520520 h 522164"/>
              <a:gd name="connsiteX1" fmla="*/ 595954 w 1110486"/>
              <a:gd name="connsiteY1" fmla="*/ 363650 h 522164"/>
              <a:gd name="connsiteX2" fmla="*/ 217171 w 1110486"/>
              <a:gd name="connsiteY2" fmla="*/ 253697 h 522164"/>
              <a:gd name="connsiteX3" fmla="*/ 2672 w 1110486"/>
              <a:gd name="connsiteY3" fmla="*/ 181996 h 522164"/>
              <a:gd name="connsiteX4" fmla="*/ -1 w 1110486"/>
              <a:gd name="connsiteY4" fmla="*/ -1 h 522164"/>
              <a:gd name="connsiteX5" fmla="*/ 220205 w 1110486"/>
              <a:gd name="connsiteY5" fmla="*/ 89663 h 522164"/>
              <a:gd name="connsiteX6" fmla="*/ 208671 w 1110486"/>
              <a:gd name="connsiteY6" fmla="*/ 127377 h 522164"/>
              <a:gd name="connsiteX7" fmla="*/ 708521 w 1110486"/>
              <a:gd name="connsiteY7" fmla="*/ 303811 h 522164"/>
              <a:gd name="connsiteX8" fmla="*/ 731904 w 1110486"/>
              <a:gd name="connsiteY8" fmla="*/ 257756 h 522164"/>
              <a:gd name="connsiteX9" fmla="*/ 1110485 w 1110486"/>
              <a:gd name="connsiteY9" fmla="*/ 418675 h 522164"/>
              <a:gd name="connsiteX10" fmla="*/ 1085740 w 1110486"/>
              <a:gd name="connsiteY10" fmla="*/ 520520 h 522164"/>
              <a:gd name="connsiteX0" fmla="*/ 1085742 w 1110486"/>
              <a:gd name="connsiteY0" fmla="*/ 520522 h 522166"/>
              <a:gd name="connsiteX1" fmla="*/ 906795 w 1110486"/>
              <a:gd name="connsiteY1" fmla="*/ 464607 h 522166"/>
              <a:gd name="connsiteX2" fmla="*/ 595956 w 1110486"/>
              <a:gd name="connsiteY2" fmla="*/ 363652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906793 w 1110486"/>
              <a:gd name="connsiteY1" fmla="*/ 464605 h 522164"/>
              <a:gd name="connsiteX2" fmla="*/ 709410 w 1110486"/>
              <a:gd name="connsiteY2" fmla="*/ 339433 h 522164"/>
              <a:gd name="connsiteX3" fmla="*/ 217171 w 1110486"/>
              <a:gd name="connsiteY3" fmla="*/ 253697 h 522164"/>
              <a:gd name="connsiteX4" fmla="*/ 2672 w 1110486"/>
              <a:gd name="connsiteY4" fmla="*/ 181996 h 522164"/>
              <a:gd name="connsiteX5" fmla="*/ -1 w 1110486"/>
              <a:gd name="connsiteY5" fmla="*/ -1 h 522164"/>
              <a:gd name="connsiteX6" fmla="*/ 220205 w 1110486"/>
              <a:gd name="connsiteY6" fmla="*/ 89663 h 522164"/>
              <a:gd name="connsiteX7" fmla="*/ 208671 w 1110486"/>
              <a:gd name="connsiteY7" fmla="*/ 127377 h 522164"/>
              <a:gd name="connsiteX8" fmla="*/ 708521 w 1110486"/>
              <a:gd name="connsiteY8" fmla="*/ 303811 h 522164"/>
              <a:gd name="connsiteX9" fmla="*/ 731904 w 1110486"/>
              <a:gd name="connsiteY9" fmla="*/ 257756 h 522164"/>
              <a:gd name="connsiteX10" fmla="*/ 1110485 w 1110486"/>
              <a:gd name="connsiteY10" fmla="*/ 418675 h 522164"/>
              <a:gd name="connsiteX11" fmla="*/ 1085740 w 1110486"/>
              <a:gd name="connsiteY11"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396166 w 1110486"/>
              <a:gd name="connsiteY3" fmla="*/ 284875 h 522164"/>
              <a:gd name="connsiteX4" fmla="*/ 217171 w 1110486"/>
              <a:gd name="connsiteY4" fmla="*/ 253697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00879 w 1110486"/>
              <a:gd name="connsiteY3" fmla="*/ 172126 h 522166"/>
              <a:gd name="connsiteX4" fmla="*/ 217173 w 1110486"/>
              <a:gd name="connsiteY4" fmla="*/ 253699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200877 w 1110486"/>
              <a:gd name="connsiteY3" fmla="*/ 172124 h 522164"/>
              <a:gd name="connsiteX4" fmla="*/ 307314 w 1110486"/>
              <a:gd name="connsiteY4" fmla="*/ 281867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00879 w 1110486"/>
              <a:gd name="connsiteY3" fmla="*/ 172126 h 522166"/>
              <a:gd name="connsiteX4" fmla="*/ 307316 w 1110486"/>
              <a:gd name="connsiteY4" fmla="*/ 281869 h 522166"/>
              <a:gd name="connsiteX5" fmla="*/ 166060 w 1110486"/>
              <a:gd name="connsiteY5" fmla="*/ 232704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324825 w 1110486"/>
              <a:gd name="connsiteY3" fmla="*/ 189026 h 522164"/>
              <a:gd name="connsiteX4" fmla="*/ 307314 w 1110486"/>
              <a:gd name="connsiteY4" fmla="*/ 281867 h 522164"/>
              <a:gd name="connsiteX5" fmla="*/ 166058 w 1110486"/>
              <a:gd name="connsiteY5" fmla="*/ 232702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324827 w 1110486"/>
              <a:gd name="connsiteY3" fmla="*/ 189028 h 522166"/>
              <a:gd name="connsiteX4" fmla="*/ 307316 w 1110486"/>
              <a:gd name="connsiteY4" fmla="*/ 281869 h 522166"/>
              <a:gd name="connsiteX5" fmla="*/ 166060 w 1110486"/>
              <a:gd name="connsiteY5" fmla="*/ 232704 h 522166"/>
              <a:gd name="connsiteX6" fmla="*/ 1 w 1110486"/>
              <a:gd name="connsiteY6" fmla="*/ 1 h 522166"/>
              <a:gd name="connsiteX7" fmla="*/ 220207 w 1110486"/>
              <a:gd name="connsiteY7" fmla="*/ 89665 h 522166"/>
              <a:gd name="connsiteX8" fmla="*/ 332621 w 1110486"/>
              <a:gd name="connsiteY8" fmla="*/ 133013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12498 w 1037244"/>
              <a:gd name="connsiteY0" fmla="*/ 497984 h 499628"/>
              <a:gd name="connsiteX1" fmla="*/ 609360 w 1037244"/>
              <a:gd name="connsiteY1" fmla="*/ 385289 h 499628"/>
              <a:gd name="connsiteX2" fmla="*/ 636168 w 1037244"/>
              <a:gd name="connsiteY2" fmla="*/ 316897 h 499628"/>
              <a:gd name="connsiteX3" fmla="*/ 251583 w 1037244"/>
              <a:gd name="connsiteY3" fmla="*/ 166490 h 499628"/>
              <a:gd name="connsiteX4" fmla="*/ 234072 w 1037244"/>
              <a:gd name="connsiteY4" fmla="*/ 259331 h 499628"/>
              <a:gd name="connsiteX5" fmla="*/ 92816 w 1037244"/>
              <a:gd name="connsiteY5" fmla="*/ 210166 h 499628"/>
              <a:gd name="connsiteX6" fmla="*/ 0 w 1037244"/>
              <a:gd name="connsiteY6" fmla="*/ 0 h 499628"/>
              <a:gd name="connsiteX7" fmla="*/ 146963 w 1037244"/>
              <a:gd name="connsiteY7" fmla="*/ 67127 h 499628"/>
              <a:gd name="connsiteX8" fmla="*/ 259377 w 1037244"/>
              <a:gd name="connsiteY8" fmla="*/ 110475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51583 w 1037242"/>
              <a:gd name="connsiteY3" fmla="*/ 166490 h 499628"/>
              <a:gd name="connsiteX4" fmla="*/ 234072 w 1037242"/>
              <a:gd name="connsiteY4" fmla="*/ 259331 h 499628"/>
              <a:gd name="connsiteX5" fmla="*/ 70280 w 1037242"/>
              <a:gd name="connsiteY5" fmla="*/ 148191 h 499628"/>
              <a:gd name="connsiteX6" fmla="*/ 0 w 1037242"/>
              <a:gd name="connsiteY6" fmla="*/ 0 h 499628"/>
              <a:gd name="connsiteX7" fmla="*/ 146963 w 1037242"/>
              <a:gd name="connsiteY7" fmla="*/ 67127 h 499628"/>
              <a:gd name="connsiteX8" fmla="*/ 259377 w 1037242"/>
              <a:gd name="connsiteY8" fmla="*/ 110475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51583 w 1037244"/>
              <a:gd name="connsiteY3" fmla="*/ 166490 h 499628"/>
              <a:gd name="connsiteX4" fmla="*/ 222804 w 1037244"/>
              <a:gd name="connsiteY4" fmla="*/ 208625 h 499628"/>
              <a:gd name="connsiteX5" fmla="*/ 70280 w 1037244"/>
              <a:gd name="connsiteY5" fmla="*/ 148191 h 499628"/>
              <a:gd name="connsiteX6" fmla="*/ 0 w 1037244"/>
              <a:gd name="connsiteY6" fmla="*/ 0 h 499628"/>
              <a:gd name="connsiteX7" fmla="*/ 146963 w 1037244"/>
              <a:gd name="connsiteY7" fmla="*/ 67127 h 499628"/>
              <a:gd name="connsiteX8" fmla="*/ 259377 w 1037244"/>
              <a:gd name="connsiteY8" fmla="*/ 110475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23413 w 1037242"/>
              <a:gd name="connsiteY3" fmla="*/ 155222 h 499628"/>
              <a:gd name="connsiteX4" fmla="*/ 222804 w 1037242"/>
              <a:gd name="connsiteY4" fmla="*/ 208625 h 499628"/>
              <a:gd name="connsiteX5" fmla="*/ 70280 w 1037242"/>
              <a:gd name="connsiteY5" fmla="*/ 148191 h 499628"/>
              <a:gd name="connsiteX6" fmla="*/ 0 w 1037242"/>
              <a:gd name="connsiteY6" fmla="*/ 0 h 499628"/>
              <a:gd name="connsiteX7" fmla="*/ 146963 w 1037242"/>
              <a:gd name="connsiteY7" fmla="*/ 67127 h 499628"/>
              <a:gd name="connsiteX8" fmla="*/ 259377 w 1037242"/>
              <a:gd name="connsiteY8" fmla="*/ 110475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23413 w 1037244"/>
              <a:gd name="connsiteY3" fmla="*/ 155222 h 499628"/>
              <a:gd name="connsiteX4" fmla="*/ 222804 w 1037244"/>
              <a:gd name="connsiteY4" fmla="*/ 208625 h 499628"/>
              <a:gd name="connsiteX5" fmla="*/ 70280 w 1037244"/>
              <a:gd name="connsiteY5" fmla="*/ 148191 h 499628"/>
              <a:gd name="connsiteX6" fmla="*/ 0 w 1037244"/>
              <a:gd name="connsiteY6" fmla="*/ 0 h 499628"/>
              <a:gd name="connsiteX7" fmla="*/ 146963 w 1037244"/>
              <a:gd name="connsiteY7" fmla="*/ 67127 h 499628"/>
              <a:gd name="connsiteX8" fmla="*/ 219939 w 1037244"/>
              <a:gd name="connsiteY8" fmla="*/ 121743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23413 w 1037242"/>
              <a:gd name="connsiteY3" fmla="*/ 155222 h 499628"/>
              <a:gd name="connsiteX4" fmla="*/ 222804 w 1037242"/>
              <a:gd name="connsiteY4" fmla="*/ 208625 h 499628"/>
              <a:gd name="connsiteX5" fmla="*/ 70280 w 1037242"/>
              <a:gd name="connsiteY5" fmla="*/ 148191 h 499628"/>
              <a:gd name="connsiteX6" fmla="*/ 0 w 1037242"/>
              <a:gd name="connsiteY6" fmla="*/ 0 h 499628"/>
              <a:gd name="connsiteX7" fmla="*/ 270911 w 1037242"/>
              <a:gd name="connsiteY7" fmla="*/ 78395 h 499628"/>
              <a:gd name="connsiteX8" fmla="*/ 219939 w 1037242"/>
              <a:gd name="connsiteY8" fmla="*/ 121743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23413 w 1037244"/>
              <a:gd name="connsiteY3" fmla="*/ 155222 h 499628"/>
              <a:gd name="connsiteX4" fmla="*/ 189000 w 1037244"/>
              <a:gd name="connsiteY4" fmla="*/ 202991 h 499628"/>
              <a:gd name="connsiteX5" fmla="*/ 70280 w 1037244"/>
              <a:gd name="connsiteY5" fmla="*/ 148191 h 499628"/>
              <a:gd name="connsiteX6" fmla="*/ 0 w 1037244"/>
              <a:gd name="connsiteY6" fmla="*/ 0 h 499628"/>
              <a:gd name="connsiteX7" fmla="*/ 270911 w 1037244"/>
              <a:gd name="connsiteY7" fmla="*/ 78395 h 499628"/>
              <a:gd name="connsiteX8" fmla="*/ 219939 w 1037244"/>
              <a:gd name="connsiteY8" fmla="*/ 121743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23413 w 1037242"/>
              <a:gd name="connsiteY3" fmla="*/ 155222 h 499628"/>
              <a:gd name="connsiteX4" fmla="*/ 189000 w 1037242"/>
              <a:gd name="connsiteY4" fmla="*/ 202991 h 499628"/>
              <a:gd name="connsiteX5" fmla="*/ 70280 w 1037242"/>
              <a:gd name="connsiteY5" fmla="*/ 148191 h 499628"/>
              <a:gd name="connsiteX6" fmla="*/ 0 w 1037242"/>
              <a:gd name="connsiteY6" fmla="*/ 0 h 499628"/>
              <a:gd name="connsiteX7" fmla="*/ 270911 w 1037242"/>
              <a:gd name="connsiteY7" fmla="*/ 78395 h 499628"/>
              <a:gd name="connsiteX8" fmla="*/ 236841 w 1037242"/>
              <a:gd name="connsiteY8" fmla="*/ 121743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23413 w 1037244"/>
              <a:gd name="connsiteY3" fmla="*/ 155222 h 499628"/>
              <a:gd name="connsiteX4" fmla="*/ 189000 w 1037244"/>
              <a:gd name="connsiteY4" fmla="*/ 202991 h 499628"/>
              <a:gd name="connsiteX5" fmla="*/ 70280 w 1037244"/>
              <a:gd name="connsiteY5" fmla="*/ 148191 h 499628"/>
              <a:gd name="connsiteX6" fmla="*/ 0 w 1037244"/>
              <a:gd name="connsiteY6" fmla="*/ 0 h 499628"/>
              <a:gd name="connsiteX7" fmla="*/ 248375 w 1037244"/>
              <a:gd name="connsiteY7" fmla="*/ 95297 h 499628"/>
              <a:gd name="connsiteX8" fmla="*/ 236841 w 1037244"/>
              <a:gd name="connsiteY8" fmla="*/ 121743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49264 w 1074008"/>
              <a:gd name="connsiteY0" fmla="*/ 497984 h 499628"/>
              <a:gd name="connsiteX1" fmla="*/ 646126 w 1074008"/>
              <a:gd name="connsiteY1" fmla="*/ 385289 h 499628"/>
              <a:gd name="connsiteX2" fmla="*/ 672934 w 1074008"/>
              <a:gd name="connsiteY2" fmla="*/ 316897 h 499628"/>
              <a:gd name="connsiteX3" fmla="*/ 260179 w 1074008"/>
              <a:gd name="connsiteY3" fmla="*/ 155222 h 499628"/>
              <a:gd name="connsiteX4" fmla="*/ 225766 w 1074008"/>
              <a:gd name="connsiteY4" fmla="*/ 202991 h 499628"/>
              <a:gd name="connsiteX5" fmla="*/ 0 w 1074008"/>
              <a:gd name="connsiteY5" fmla="*/ 142557 h 499628"/>
              <a:gd name="connsiteX6" fmla="*/ 36766 w 1074008"/>
              <a:gd name="connsiteY6" fmla="*/ 0 h 499628"/>
              <a:gd name="connsiteX7" fmla="*/ 285141 w 1074008"/>
              <a:gd name="connsiteY7" fmla="*/ 95297 h 499628"/>
              <a:gd name="connsiteX8" fmla="*/ 273607 w 1074008"/>
              <a:gd name="connsiteY8" fmla="*/ 121743 h 499628"/>
              <a:gd name="connsiteX9" fmla="*/ 672045 w 1074008"/>
              <a:gd name="connsiteY9" fmla="*/ 281275 h 499628"/>
              <a:gd name="connsiteX10" fmla="*/ 695428 w 1074008"/>
              <a:gd name="connsiteY10" fmla="*/ 235220 h 499628"/>
              <a:gd name="connsiteX11" fmla="*/ 1074009 w 1074008"/>
              <a:gd name="connsiteY11" fmla="*/ 396139 h 499628"/>
              <a:gd name="connsiteX12" fmla="*/ 1049264 w 1074008"/>
              <a:gd name="connsiteY12" fmla="*/ 497984 h 499628"/>
              <a:gd name="connsiteX0" fmla="*/ 1049264 w 1074010"/>
              <a:gd name="connsiteY0" fmla="*/ 497984 h 499628"/>
              <a:gd name="connsiteX1" fmla="*/ 646126 w 1074010"/>
              <a:gd name="connsiteY1" fmla="*/ 385289 h 499628"/>
              <a:gd name="connsiteX2" fmla="*/ 672934 w 1074010"/>
              <a:gd name="connsiteY2" fmla="*/ 316897 h 499628"/>
              <a:gd name="connsiteX3" fmla="*/ 260179 w 1074010"/>
              <a:gd name="connsiteY3" fmla="*/ 155222 h 499628"/>
              <a:gd name="connsiteX4" fmla="*/ 225766 w 1074010"/>
              <a:gd name="connsiteY4" fmla="*/ 202991 h 499628"/>
              <a:gd name="connsiteX5" fmla="*/ 0 w 1074010"/>
              <a:gd name="connsiteY5" fmla="*/ 114387 h 499628"/>
              <a:gd name="connsiteX6" fmla="*/ 36766 w 1074010"/>
              <a:gd name="connsiteY6" fmla="*/ 0 h 499628"/>
              <a:gd name="connsiteX7" fmla="*/ 285141 w 1074010"/>
              <a:gd name="connsiteY7" fmla="*/ 95297 h 499628"/>
              <a:gd name="connsiteX8" fmla="*/ 273607 w 1074010"/>
              <a:gd name="connsiteY8" fmla="*/ 121743 h 499628"/>
              <a:gd name="connsiteX9" fmla="*/ 672045 w 1074010"/>
              <a:gd name="connsiteY9" fmla="*/ 281275 h 499628"/>
              <a:gd name="connsiteX10" fmla="*/ 695428 w 1074010"/>
              <a:gd name="connsiteY10" fmla="*/ 235220 h 499628"/>
              <a:gd name="connsiteX11" fmla="*/ 1074009 w 1074010"/>
              <a:gd name="connsiteY11" fmla="*/ 396139 h 499628"/>
              <a:gd name="connsiteX12" fmla="*/ 1049264 w 1074010"/>
              <a:gd name="connsiteY12" fmla="*/ 497984 h 499628"/>
              <a:gd name="connsiteX0" fmla="*/ 1049264 w 1074008"/>
              <a:gd name="connsiteY0" fmla="*/ 497984 h 499628"/>
              <a:gd name="connsiteX1" fmla="*/ 646126 w 1074008"/>
              <a:gd name="connsiteY1" fmla="*/ 385289 h 499628"/>
              <a:gd name="connsiteX2" fmla="*/ 672934 w 1074008"/>
              <a:gd name="connsiteY2" fmla="*/ 316897 h 499628"/>
              <a:gd name="connsiteX3" fmla="*/ 260179 w 1074008"/>
              <a:gd name="connsiteY3" fmla="*/ 155222 h 499628"/>
              <a:gd name="connsiteX4" fmla="*/ 225766 w 1074008"/>
              <a:gd name="connsiteY4" fmla="*/ 202991 h 499628"/>
              <a:gd name="connsiteX5" fmla="*/ 0 w 1074008"/>
              <a:gd name="connsiteY5" fmla="*/ 114387 h 499628"/>
              <a:gd name="connsiteX6" fmla="*/ 36766 w 1074008"/>
              <a:gd name="connsiteY6" fmla="*/ 0 h 499628"/>
              <a:gd name="connsiteX7" fmla="*/ 285141 w 1074008"/>
              <a:gd name="connsiteY7" fmla="*/ 95297 h 499628"/>
              <a:gd name="connsiteX8" fmla="*/ 273607 w 1074008"/>
              <a:gd name="connsiteY8" fmla="*/ 121743 h 499628"/>
              <a:gd name="connsiteX9" fmla="*/ 683312 w 1074008"/>
              <a:gd name="connsiteY9" fmla="*/ 270007 h 499628"/>
              <a:gd name="connsiteX10" fmla="*/ 695428 w 1074008"/>
              <a:gd name="connsiteY10" fmla="*/ 235220 h 499628"/>
              <a:gd name="connsiteX11" fmla="*/ 1074009 w 1074008"/>
              <a:gd name="connsiteY11" fmla="*/ 396139 h 499628"/>
              <a:gd name="connsiteX12" fmla="*/ 1049264 w 1074008"/>
              <a:gd name="connsiteY12" fmla="*/ 497984 h 499628"/>
              <a:gd name="connsiteX0" fmla="*/ 1049264 w 1074010"/>
              <a:gd name="connsiteY0" fmla="*/ 497984 h 499628"/>
              <a:gd name="connsiteX1" fmla="*/ 646126 w 1074010"/>
              <a:gd name="connsiteY1" fmla="*/ 362752 h 499628"/>
              <a:gd name="connsiteX2" fmla="*/ 672934 w 1074010"/>
              <a:gd name="connsiteY2" fmla="*/ 316897 h 499628"/>
              <a:gd name="connsiteX3" fmla="*/ 260179 w 1074010"/>
              <a:gd name="connsiteY3" fmla="*/ 155222 h 499628"/>
              <a:gd name="connsiteX4" fmla="*/ 225766 w 1074010"/>
              <a:gd name="connsiteY4" fmla="*/ 202991 h 499628"/>
              <a:gd name="connsiteX5" fmla="*/ 0 w 1074010"/>
              <a:gd name="connsiteY5" fmla="*/ 114387 h 499628"/>
              <a:gd name="connsiteX6" fmla="*/ 36766 w 1074010"/>
              <a:gd name="connsiteY6" fmla="*/ 0 h 499628"/>
              <a:gd name="connsiteX7" fmla="*/ 285141 w 1074010"/>
              <a:gd name="connsiteY7" fmla="*/ 95297 h 499628"/>
              <a:gd name="connsiteX8" fmla="*/ 273607 w 1074010"/>
              <a:gd name="connsiteY8" fmla="*/ 121743 h 499628"/>
              <a:gd name="connsiteX9" fmla="*/ 683312 w 1074010"/>
              <a:gd name="connsiteY9" fmla="*/ 270007 h 499628"/>
              <a:gd name="connsiteX10" fmla="*/ 695428 w 1074010"/>
              <a:gd name="connsiteY10" fmla="*/ 235220 h 499628"/>
              <a:gd name="connsiteX11" fmla="*/ 1074009 w 1074010"/>
              <a:gd name="connsiteY11" fmla="*/ 396139 h 499628"/>
              <a:gd name="connsiteX12" fmla="*/ 1049264 w 1074010"/>
              <a:gd name="connsiteY12" fmla="*/ 497984 h 499628"/>
              <a:gd name="connsiteX0" fmla="*/ 1049265 w 1074008"/>
              <a:gd name="connsiteY0" fmla="*/ 514887 h 516363"/>
              <a:gd name="connsiteX1" fmla="*/ 646126 w 1074008"/>
              <a:gd name="connsiteY1" fmla="*/ 362752 h 516363"/>
              <a:gd name="connsiteX2" fmla="*/ 672934 w 1074008"/>
              <a:gd name="connsiteY2" fmla="*/ 316897 h 516363"/>
              <a:gd name="connsiteX3" fmla="*/ 260179 w 1074008"/>
              <a:gd name="connsiteY3" fmla="*/ 155222 h 516363"/>
              <a:gd name="connsiteX4" fmla="*/ 225766 w 1074008"/>
              <a:gd name="connsiteY4" fmla="*/ 202991 h 516363"/>
              <a:gd name="connsiteX5" fmla="*/ 0 w 1074008"/>
              <a:gd name="connsiteY5" fmla="*/ 114387 h 516363"/>
              <a:gd name="connsiteX6" fmla="*/ 36766 w 1074008"/>
              <a:gd name="connsiteY6" fmla="*/ 0 h 516363"/>
              <a:gd name="connsiteX7" fmla="*/ 285141 w 1074008"/>
              <a:gd name="connsiteY7" fmla="*/ 95297 h 516363"/>
              <a:gd name="connsiteX8" fmla="*/ 273607 w 1074008"/>
              <a:gd name="connsiteY8" fmla="*/ 121743 h 516363"/>
              <a:gd name="connsiteX9" fmla="*/ 683312 w 1074008"/>
              <a:gd name="connsiteY9" fmla="*/ 270007 h 516363"/>
              <a:gd name="connsiteX10" fmla="*/ 695428 w 1074008"/>
              <a:gd name="connsiteY10" fmla="*/ 235220 h 516363"/>
              <a:gd name="connsiteX11" fmla="*/ 1074009 w 1074008"/>
              <a:gd name="connsiteY11" fmla="*/ 396139 h 516363"/>
              <a:gd name="connsiteX12" fmla="*/ 1049265 w 1074008"/>
              <a:gd name="connsiteY12" fmla="*/ 514887 h 51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4008" h="516363">
                <a:moveTo>
                  <a:pt x="1049265" y="514887"/>
                </a:moveTo>
                <a:lnTo>
                  <a:pt x="646126" y="362752"/>
                </a:lnTo>
                <a:lnTo>
                  <a:pt x="672934" y="316897"/>
                </a:lnTo>
                <a:lnTo>
                  <a:pt x="260179" y="155222"/>
                </a:lnTo>
                <a:lnTo>
                  <a:pt x="225766" y="202991"/>
                </a:lnTo>
                <a:lnTo>
                  <a:pt x="0" y="114387"/>
                </a:lnTo>
                <a:lnTo>
                  <a:pt x="36766" y="0"/>
                </a:lnTo>
                <a:lnTo>
                  <a:pt x="285141" y="95297"/>
                </a:lnTo>
                <a:lnTo>
                  <a:pt x="273607" y="121743"/>
                </a:lnTo>
                <a:lnTo>
                  <a:pt x="683312" y="270007"/>
                </a:lnTo>
                <a:lnTo>
                  <a:pt x="695428" y="235220"/>
                </a:lnTo>
                <a:lnTo>
                  <a:pt x="1074009" y="396139"/>
                </a:lnTo>
                <a:cubicBezTo>
                  <a:pt x="1074009" y="378014"/>
                  <a:pt x="1049265" y="533012"/>
                  <a:pt x="1049265" y="514887"/>
                </a:cubicBezTo>
                <a:close/>
              </a:path>
            </a:pathLst>
          </a:custGeom>
          <a:solidFill>
            <a:srgbClr val="AAFFFA"/>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5" name="Freeform 14">
            <a:extLst>
              <a:ext uri="{FF2B5EF4-FFF2-40B4-BE49-F238E27FC236}">
                <a16:creationId xmlns:a16="http://schemas.microsoft.com/office/drawing/2014/main" id="{C439684B-4570-3FD4-B714-DDD535BCCA69}"/>
              </a:ext>
            </a:extLst>
          </p:cNvPr>
          <p:cNvSpPr/>
          <p:nvPr/>
        </p:nvSpPr>
        <p:spPr>
          <a:xfrm rot="2273808">
            <a:off x="6683002" y="3088533"/>
            <a:ext cx="893430" cy="388643"/>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1281130 w 1281130"/>
              <a:gd name="connsiteY0" fmla="*/ 623451 h 725816"/>
              <a:gd name="connsiteX1" fmla="*/ 821690 w 1281130"/>
              <a:gd name="connsiteY1" fmla="*/ 353054 h 725816"/>
              <a:gd name="connsiteX2" fmla="*/ 382506 w 1281130"/>
              <a:gd name="connsiteY2" fmla="*/ 0 h 725816"/>
              <a:gd name="connsiteX3" fmla="*/ 320218 w 1281130"/>
              <a:gd name="connsiteY3" fmla="*/ 110666 h 725816"/>
              <a:gd name="connsiteX4" fmla="*/ 403237 w 1281130"/>
              <a:gd name="connsiteY4" fmla="*/ 357168 h 725816"/>
              <a:gd name="connsiteX5" fmla="*/ 508894 w 1281130"/>
              <a:gd name="connsiteY5" fmla="*/ 604045 h 725816"/>
              <a:gd name="connsiteX6" fmla="*/ 948932 w 1281130"/>
              <a:gd name="connsiteY6" fmla="*/ 725816 h 725816"/>
              <a:gd name="connsiteX7" fmla="*/ 1004786 w 1281130"/>
              <a:gd name="connsiteY7" fmla="*/ 613106 h 725816"/>
              <a:gd name="connsiteX8" fmla="*/ 0 w 1281130"/>
              <a:gd name="connsiteY8" fmla="*/ 501033 h 725816"/>
              <a:gd name="connsiteX9" fmla="*/ 1281130 w 1281130"/>
              <a:gd name="connsiteY9" fmla="*/ 623451 h 725816"/>
              <a:gd name="connsiteX0" fmla="*/ 1517616 w 1517616"/>
              <a:gd name="connsiteY0" fmla="*/ 828035 h 930400"/>
              <a:gd name="connsiteX1" fmla="*/ 1058176 w 1517616"/>
              <a:gd name="connsiteY1" fmla="*/ 557638 h 930400"/>
              <a:gd name="connsiteX2" fmla="*/ 618992 w 1517616"/>
              <a:gd name="connsiteY2" fmla="*/ 204584 h 930400"/>
              <a:gd name="connsiteX3" fmla="*/ 556704 w 1517616"/>
              <a:gd name="connsiteY3" fmla="*/ 315250 h 930400"/>
              <a:gd name="connsiteX4" fmla="*/ 639723 w 1517616"/>
              <a:gd name="connsiteY4" fmla="*/ 561752 h 930400"/>
              <a:gd name="connsiteX5" fmla="*/ 745380 w 1517616"/>
              <a:gd name="connsiteY5" fmla="*/ 808629 h 930400"/>
              <a:gd name="connsiteX6" fmla="*/ 1185418 w 1517616"/>
              <a:gd name="connsiteY6" fmla="*/ 930400 h 930400"/>
              <a:gd name="connsiteX7" fmla="*/ 0 w 1517616"/>
              <a:gd name="connsiteY7" fmla="*/ 0 h 930400"/>
              <a:gd name="connsiteX8" fmla="*/ 236486 w 1517616"/>
              <a:gd name="connsiteY8" fmla="*/ 705617 h 930400"/>
              <a:gd name="connsiteX9" fmla="*/ 1517616 w 1517616"/>
              <a:gd name="connsiteY9" fmla="*/ 828035 h 930400"/>
              <a:gd name="connsiteX0" fmla="*/ 1629225 w 1629225"/>
              <a:gd name="connsiteY0" fmla="*/ 1185237 h 1186682"/>
              <a:gd name="connsiteX1" fmla="*/ 1169785 w 1629225"/>
              <a:gd name="connsiteY1" fmla="*/ 914840 h 1186682"/>
              <a:gd name="connsiteX2" fmla="*/ 730601 w 1629225"/>
              <a:gd name="connsiteY2" fmla="*/ 561786 h 1186682"/>
              <a:gd name="connsiteX3" fmla="*/ 668313 w 1629225"/>
              <a:gd name="connsiteY3" fmla="*/ 672452 h 1186682"/>
              <a:gd name="connsiteX4" fmla="*/ 751332 w 1629225"/>
              <a:gd name="connsiteY4" fmla="*/ 918954 h 1186682"/>
              <a:gd name="connsiteX5" fmla="*/ 856989 w 1629225"/>
              <a:gd name="connsiteY5" fmla="*/ 1165831 h 1186682"/>
              <a:gd name="connsiteX6" fmla="*/ 0 w 1629225"/>
              <a:gd name="connsiteY6" fmla="*/ 0 h 1186682"/>
              <a:gd name="connsiteX7" fmla="*/ 111609 w 1629225"/>
              <a:gd name="connsiteY7" fmla="*/ 357202 h 1186682"/>
              <a:gd name="connsiteX8" fmla="*/ 348095 w 1629225"/>
              <a:gd name="connsiteY8" fmla="*/ 1062819 h 1186682"/>
              <a:gd name="connsiteX9" fmla="*/ 1629225 w 1629225"/>
              <a:gd name="connsiteY9" fmla="*/ 1185237 h 1186682"/>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751332 w 1629225"/>
              <a:gd name="connsiteY4" fmla="*/ 1287548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445133 w 1629225"/>
              <a:gd name="connsiteY3" fmla="*/ 584564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445133 w 1629225"/>
              <a:gd name="connsiteY2" fmla="*/ 584564 h 1555276"/>
              <a:gd name="connsiteX3" fmla="*/ 314343 w 1629225"/>
              <a:gd name="connsiteY3" fmla="*/ 47104 h 1555276"/>
              <a:gd name="connsiteX4" fmla="*/ 216578 w 1629225"/>
              <a:gd name="connsiteY4" fmla="*/ 0 h 1555276"/>
              <a:gd name="connsiteX5" fmla="*/ 0 w 1629225"/>
              <a:gd name="connsiteY5" fmla="*/ 368594 h 1555276"/>
              <a:gd name="connsiteX6" fmla="*/ 111609 w 1629225"/>
              <a:gd name="connsiteY6" fmla="*/ 725796 h 1555276"/>
              <a:gd name="connsiteX7" fmla="*/ 348095 w 1629225"/>
              <a:gd name="connsiteY7" fmla="*/ 1431413 h 1555276"/>
              <a:gd name="connsiteX8" fmla="*/ 1629225 w 1629225"/>
              <a:gd name="connsiteY8" fmla="*/ 1553831 h 1555276"/>
              <a:gd name="connsiteX0" fmla="*/ 1629225 w 1629225"/>
              <a:gd name="connsiteY0" fmla="*/ 1553831 h 1555276"/>
              <a:gd name="connsiteX1" fmla="*/ 445133 w 1629225"/>
              <a:gd name="connsiteY1" fmla="*/ 584564 h 1555276"/>
              <a:gd name="connsiteX2" fmla="*/ 314343 w 1629225"/>
              <a:gd name="connsiteY2" fmla="*/ 47104 h 1555276"/>
              <a:gd name="connsiteX3" fmla="*/ 216578 w 1629225"/>
              <a:gd name="connsiteY3" fmla="*/ 0 h 1555276"/>
              <a:gd name="connsiteX4" fmla="*/ 0 w 1629225"/>
              <a:gd name="connsiteY4" fmla="*/ 368594 h 1555276"/>
              <a:gd name="connsiteX5" fmla="*/ 111609 w 1629225"/>
              <a:gd name="connsiteY5" fmla="*/ 725796 h 1555276"/>
              <a:gd name="connsiteX6" fmla="*/ 348095 w 1629225"/>
              <a:gd name="connsiteY6" fmla="*/ 1431413 h 1555276"/>
              <a:gd name="connsiteX7" fmla="*/ 1629225 w 1629225"/>
              <a:gd name="connsiteY7" fmla="*/ 1553831 h 1555276"/>
              <a:gd name="connsiteX0" fmla="*/ 411770 w 445133"/>
              <a:gd name="connsiteY0" fmla="*/ 1393546 h 1431413"/>
              <a:gd name="connsiteX1" fmla="*/ 445133 w 445133"/>
              <a:gd name="connsiteY1" fmla="*/ 584564 h 1431413"/>
              <a:gd name="connsiteX2" fmla="*/ 314343 w 445133"/>
              <a:gd name="connsiteY2" fmla="*/ 47104 h 1431413"/>
              <a:gd name="connsiteX3" fmla="*/ 216578 w 445133"/>
              <a:gd name="connsiteY3" fmla="*/ 0 h 1431413"/>
              <a:gd name="connsiteX4" fmla="*/ 0 w 445133"/>
              <a:gd name="connsiteY4" fmla="*/ 368594 h 1431413"/>
              <a:gd name="connsiteX5" fmla="*/ 111609 w 445133"/>
              <a:gd name="connsiteY5" fmla="*/ 725796 h 1431413"/>
              <a:gd name="connsiteX6" fmla="*/ 348095 w 445133"/>
              <a:gd name="connsiteY6" fmla="*/ 1431413 h 1431413"/>
              <a:gd name="connsiteX7" fmla="*/ 411770 w 445133"/>
              <a:gd name="connsiteY7" fmla="*/ 1393546 h 1431413"/>
              <a:gd name="connsiteX0" fmla="*/ 1758678 w 1792041"/>
              <a:gd name="connsiteY0" fmla="*/ 1393546 h 1394445"/>
              <a:gd name="connsiteX1" fmla="*/ 1792041 w 1792041"/>
              <a:gd name="connsiteY1" fmla="*/ 584564 h 1394445"/>
              <a:gd name="connsiteX2" fmla="*/ 1661251 w 1792041"/>
              <a:gd name="connsiteY2" fmla="*/ 47104 h 1394445"/>
              <a:gd name="connsiteX3" fmla="*/ 1563486 w 1792041"/>
              <a:gd name="connsiteY3" fmla="*/ 0 h 1394445"/>
              <a:gd name="connsiteX4" fmla="*/ 1346908 w 1792041"/>
              <a:gd name="connsiteY4" fmla="*/ 368594 h 1394445"/>
              <a:gd name="connsiteX5" fmla="*/ 1458517 w 1792041"/>
              <a:gd name="connsiteY5" fmla="*/ 725796 h 1394445"/>
              <a:gd name="connsiteX6" fmla="*/ 0 w 1792041"/>
              <a:gd name="connsiteY6" fmla="*/ 1167834 h 1394445"/>
              <a:gd name="connsiteX7" fmla="*/ 1758678 w 1792041"/>
              <a:gd name="connsiteY7" fmla="*/ 1393546 h 1394445"/>
              <a:gd name="connsiteX0" fmla="*/ 1758678 w 1792041"/>
              <a:gd name="connsiteY0" fmla="*/ 1393546 h 1394445"/>
              <a:gd name="connsiteX1" fmla="*/ 1792041 w 1792041"/>
              <a:gd name="connsiteY1" fmla="*/ 584564 h 1394445"/>
              <a:gd name="connsiteX2" fmla="*/ 1661251 w 1792041"/>
              <a:gd name="connsiteY2" fmla="*/ 47104 h 1394445"/>
              <a:gd name="connsiteX3" fmla="*/ 1563486 w 1792041"/>
              <a:gd name="connsiteY3" fmla="*/ 0 h 1394445"/>
              <a:gd name="connsiteX4" fmla="*/ 1346908 w 1792041"/>
              <a:gd name="connsiteY4" fmla="*/ 368594 h 1394445"/>
              <a:gd name="connsiteX5" fmla="*/ 604921 w 1792041"/>
              <a:gd name="connsiteY5" fmla="*/ 572885 h 1394445"/>
              <a:gd name="connsiteX6" fmla="*/ 0 w 1792041"/>
              <a:gd name="connsiteY6" fmla="*/ 1167834 h 1394445"/>
              <a:gd name="connsiteX7" fmla="*/ 1758678 w 1792041"/>
              <a:gd name="connsiteY7" fmla="*/ 1393546 h 1394445"/>
              <a:gd name="connsiteX0" fmla="*/ 1775151 w 1808514"/>
              <a:gd name="connsiteY0" fmla="*/ 1393546 h 1394420"/>
              <a:gd name="connsiteX1" fmla="*/ 1808514 w 1808514"/>
              <a:gd name="connsiteY1" fmla="*/ 584564 h 1394420"/>
              <a:gd name="connsiteX2" fmla="*/ 1677724 w 1808514"/>
              <a:gd name="connsiteY2" fmla="*/ 47104 h 1394420"/>
              <a:gd name="connsiteX3" fmla="*/ 1579959 w 1808514"/>
              <a:gd name="connsiteY3" fmla="*/ 0 h 1394420"/>
              <a:gd name="connsiteX4" fmla="*/ 1363381 w 1808514"/>
              <a:gd name="connsiteY4" fmla="*/ 368594 h 1394420"/>
              <a:gd name="connsiteX5" fmla="*/ 621394 w 1808514"/>
              <a:gd name="connsiteY5" fmla="*/ 572885 h 1394420"/>
              <a:gd name="connsiteX6" fmla="*/ 0 w 1808514"/>
              <a:gd name="connsiteY6" fmla="*/ 1159963 h 1394420"/>
              <a:gd name="connsiteX7" fmla="*/ 1775151 w 1808514"/>
              <a:gd name="connsiteY7" fmla="*/ 1393546 h 1394420"/>
              <a:gd name="connsiteX0" fmla="*/ 111701 w 1808514"/>
              <a:gd name="connsiteY0" fmla="*/ 1250252 h 1252033"/>
              <a:gd name="connsiteX1" fmla="*/ 1808514 w 1808514"/>
              <a:gd name="connsiteY1" fmla="*/ 584564 h 1252033"/>
              <a:gd name="connsiteX2" fmla="*/ 1677724 w 1808514"/>
              <a:gd name="connsiteY2" fmla="*/ 47104 h 1252033"/>
              <a:gd name="connsiteX3" fmla="*/ 1579959 w 1808514"/>
              <a:gd name="connsiteY3" fmla="*/ 0 h 1252033"/>
              <a:gd name="connsiteX4" fmla="*/ 1363381 w 1808514"/>
              <a:gd name="connsiteY4" fmla="*/ 368594 h 1252033"/>
              <a:gd name="connsiteX5" fmla="*/ 621394 w 1808514"/>
              <a:gd name="connsiteY5" fmla="*/ 572885 h 1252033"/>
              <a:gd name="connsiteX6" fmla="*/ 0 w 1808514"/>
              <a:gd name="connsiteY6" fmla="*/ 1159963 h 1252033"/>
              <a:gd name="connsiteX7" fmla="*/ 111701 w 1808514"/>
              <a:gd name="connsiteY7" fmla="*/ 1250252 h 1252033"/>
              <a:gd name="connsiteX0" fmla="*/ 111701 w 1677724"/>
              <a:gd name="connsiteY0" fmla="*/ 1250252 h 1252033"/>
              <a:gd name="connsiteX1" fmla="*/ 391629 w 1677724"/>
              <a:gd name="connsiteY1" fmla="*/ 1077035 h 1252033"/>
              <a:gd name="connsiteX2" fmla="*/ 1677724 w 1677724"/>
              <a:gd name="connsiteY2" fmla="*/ 47104 h 1252033"/>
              <a:gd name="connsiteX3" fmla="*/ 1579959 w 1677724"/>
              <a:gd name="connsiteY3" fmla="*/ 0 h 1252033"/>
              <a:gd name="connsiteX4" fmla="*/ 1363381 w 1677724"/>
              <a:gd name="connsiteY4" fmla="*/ 368594 h 1252033"/>
              <a:gd name="connsiteX5" fmla="*/ 621394 w 1677724"/>
              <a:gd name="connsiteY5" fmla="*/ 572885 h 1252033"/>
              <a:gd name="connsiteX6" fmla="*/ 0 w 1677724"/>
              <a:gd name="connsiteY6" fmla="*/ 1159963 h 1252033"/>
              <a:gd name="connsiteX7" fmla="*/ 111701 w 1677724"/>
              <a:gd name="connsiteY7" fmla="*/ 1250252 h 1252033"/>
              <a:gd name="connsiteX0" fmla="*/ 111701 w 1677724"/>
              <a:gd name="connsiteY0" fmla="*/ 1250252 h 1252033"/>
              <a:gd name="connsiteX1" fmla="*/ 391629 w 1677724"/>
              <a:gd name="connsiteY1" fmla="*/ 1077035 h 1252033"/>
              <a:gd name="connsiteX2" fmla="*/ 1677724 w 1677724"/>
              <a:gd name="connsiteY2" fmla="*/ 47104 h 1252033"/>
              <a:gd name="connsiteX3" fmla="*/ 1579959 w 1677724"/>
              <a:gd name="connsiteY3" fmla="*/ 0 h 1252033"/>
              <a:gd name="connsiteX4" fmla="*/ 621394 w 1677724"/>
              <a:gd name="connsiteY4" fmla="*/ 572885 h 1252033"/>
              <a:gd name="connsiteX5" fmla="*/ 0 w 1677724"/>
              <a:gd name="connsiteY5" fmla="*/ 1159963 h 1252033"/>
              <a:gd name="connsiteX6" fmla="*/ 111701 w 1677724"/>
              <a:gd name="connsiteY6" fmla="*/ 1250252 h 1252033"/>
              <a:gd name="connsiteX0" fmla="*/ 111701 w 1677724"/>
              <a:gd name="connsiteY0" fmla="*/ 1203148 h 1204929"/>
              <a:gd name="connsiteX1" fmla="*/ 391629 w 1677724"/>
              <a:gd name="connsiteY1" fmla="*/ 1029931 h 1204929"/>
              <a:gd name="connsiteX2" fmla="*/ 1677724 w 1677724"/>
              <a:gd name="connsiteY2" fmla="*/ 0 h 1204929"/>
              <a:gd name="connsiteX3" fmla="*/ 825481 w 1677724"/>
              <a:gd name="connsiteY3" fmla="*/ 591905 h 1204929"/>
              <a:gd name="connsiteX4" fmla="*/ 621394 w 1677724"/>
              <a:gd name="connsiteY4" fmla="*/ 525781 h 1204929"/>
              <a:gd name="connsiteX5" fmla="*/ 0 w 1677724"/>
              <a:gd name="connsiteY5" fmla="*/ 1112859 h 1204929"/>
              <a:gd name="connsiteX6" fmla="*/ 111701 w 1677724"/>
              <a:gd name="connsiteY6" fmla="*/ 1203148 h 1204929"/>
              <a:gd name="connsiteX0" fmla="*/ 111701 w 825481"/>
              <a:gd name="connsiteY0" fmla="*/ 677367 h 679148"/>
              <a:gd name="connsiteX1" fmla="*/ 391629 w 825481"/>
              <a:gd name="connsiteY1" fmla="*/ 504150 h 679148"/>
              <a:gd name="connsiteX2" fmla="*/ 825481 w 825481"/>
              <a:gd name="connsiteY2" fmla="*/ 66124 h 679148"/>
              <a:gd name="connsiteX3" fmla="*/ 621394 w 825481"/>
              <a:gd name="connsiteY3" fmla="*/ 0 h 679148"/>
              <a:gd name="connsiteX4" fmla="*/ 0 w 825481"/>
              <a:gd name="connsiteY4" fmla="*/ 587078 h 679148"/>
              <a:gd name="connsiteX5" fmla="*/ 111701 w 825481"/>
              <a:gd name="connsiteY5" fmla="*/ 677367 h 679148"/>
              <a:gd name="connsiteX0" fmla="*/ 111701 w 842685"/>
              <a:gd name="connsiteY0" fmla="*/ 677367 h 679148"/>
              <a:gd name="connsiteX1" fmla="*/ 391629 w 842685"/>
              <a:gd name="connsiteY1" fmla="*/ 504150 h 679148"/>
              <a:gd name="connsiteX2" fmla="*/ 842685 w 842685"/>
              <a:gd name="connsiteY2" fmla="*/ 114810 h 679148"/>
              <a:gd name="connsiteX3" fmla="*/ 621394 w 842685"/>
              <a:gd name="connsiteY3" fmla="*/ 0 h 679148"/>
              <a:gd name="connsiteX4" fmla="*/ 0 w 842685"/>
              <a:gd name="connsiteY4" fmla="*/ 587078 h 679148"/>
              <a:gd name="connsiteX5" fmla="*/ 111701 w 842685"/>
              <a:gd name="connsiteY5" fmla="*/ 677367 h 679148"/>
              <a:gd name="connsiteX0" fmla="*/ 111701 w 813327"/>
              <a:gd name="connsiteY0" fmla="*/ 677367 h 679148"/>
              <a:gd name="connsiteX1" fmla="*/ 391629 w 813327"/>
              <a:gd name="connsiteY1" fmla="*/ 504150 h 679148"/>
              <a:gd name="connsiteX2" fmla="*/ 813327 w 813327"/>
              <a:gd name="connsiteY2" fmla="*/ 116970 h 679148"/>
              <a:gd name="connsiteX3" fmla="*/ 621394 w 813327"/>
              <a:gd name="connsiteY3" fmla="*/ 0 h 679148"/>
              <a:gd name="connsiteX4" fmla="*/ 0 w 813327"/>
              <a:gd name="connsiteY4" fmla="*/ 587078 h 679148"/>
              <a:gd name="connsiteX5" fmla="*/ 111701 w 813327"/>
              <a:gd name="connsiteY5" fmla="*/ 677367 h 679148"/>
              <a:gd name="connsiteX0" fmla="*/ 111701 w 813327"/>
              <a:gd name="connsiteY0" fmla="*/ 728942 h 730723"/>
              <a:gd name="connsiteX1" fmla="*/ 391629 w 813327"/>
              <a:gd name="connsiteY1" fmla="*/ 555725 h 730723"/>
              <a:gd name="connsiteX2" fmla="*/ 813327 w 813327"/>
              <a:gd name="connsiteY2" fmla="*/ 168545 h 730723"/>
              <a:gd name="connsiteX3" fmla="*/ 674362 w 813327"/>
              <a:gd name="connsiteY3" fmla="*/ 0 h 730723"/>
              <a:gd name="connsiteX4" fmla="*/ 0 w 813327"/>
              <a:gd name="connsiteY4" fmla="*/ 638653 h 730723"/>
              <a:gd name="connsiteX5" fmla="*/ 111701 w 813327"/>
              <a:gd name="connsiteY5" fmla="*/ 728942 h 730723"/>
              <a:gd name="connsiteX0" fmla="*/ 111701 w 853409"/>
              <a:gd name="connsiteY0" fmla="*/ 728942 h 730723"/>
              <a:gd name="connsiteX1" fmla="*/ 391629 w 853409"/>
              <a:gd name="connsiteY1" fmla="*/ 555725 h 730723"/>
              <a:gd name="connsiteX2" fmla="*/ 853409 w 853409"/>
              <a:gd name="connsiteY2" fmla="*/ 126999 h 730723"/>
              <a:gd name="connsiteX3" fmla="*/ 674362 w 853409"/>
              <a:gd name="connsiteY3" fmla="*/ 0 h 730723"/>
              <a:gd name="connsiteX4" fmla="*/ 0 w 853409"/>
              <a:gd name="connsiteY4" fmla="*/ 638653 h 730723"/>
              <a:gd name="connsiteX5" fmla="*/ 111701 w 853409"/>
              <a:gd name="connsiteY5" fmla="*/ 728942 h 730723"/>
              <a:gd name="connsiteX0" fmla="*/ 111701 w 826211"/>
              <a:gd name="connsiteY0" fmla="*/ 728942 h 730723"/>
              <a:gd name="connsiteX1" fmla="*/ 391629 w 826211"/>
              <a:gd name="connsiteY1" fmla="*/ 555725 h 730723"/>
              <a:gd name="connsiteX2" fmla="*/ 826211 w 826211"/>
              <a:gd name="connsiteY2" fmla="*/ 158516 h 730723"/>
              <a:gd name="connsiteX3" fmla="*/ 674362 w 826211"/>
              <a:gd name="connsiteY3" fmla="*/ 0 h 730723"/>
              <a:gd name="connsiteX4" fmla="*/ 0 w 826211"/>
              <a:gd name="connsiteY4" fmla="*/ 638653 h 730723"/>
              <a:gd name="connsiteX5" fmla="*/ 111701 w 826211"/>
              <a:gd name="connsiteY5" fmla="*/ 728942 h 730723"/>
              <a:gd name="connsiteX0" fmla="*/ 111701 w 826211"/>
              <a:gd name="connsiteY0" fmla="*/ 790848 h 792629"/>
              <a:gd name="connsiteX1" fmla="*/ 391629 w 826211"/>
              <a:gd name="connsiteY1" fmla="*/ 617631 h 792629"/>
              <a:gd name="connsiteX2" fmla="*/ 826211 w 826211"/>
              <a:gd name="connsiteY2" fmla="*/ 220422 h 792629"/>
              <a:gd name="connsiteX3" fmla="*/ 727786 w 826211"/>
              <a:gd name="connsiteY3" fmla="*/ 0 h 792629"/>
              <a:gd name="connsiteX4" fmla="*/ 0 w 826211"/>
              <a:gd name="connsiteY4" fmla="*/ 700559 h 792629"/>
              <a:gd name="connsiteX5" fmla="*/ 111701 w 826211"/>
              <a:gd name="connsiteY5" fmla="*/ 790848 h 792629"/>
              <a:gd name="connsiteX0" fmla="*/ 111701 w 1001485"/>
              <a:gd name="connsiteY0" fmla="*/ 790848 h 792629"/>
              <a:gd name="connsiteX1" fmla="*/ 391629 w 1001485"/>
              <a:gd name="connsiteY1" fmla="*/ 617631 h 792629"/>
              <a:gd name="connsiteX2" fmla="*/ 1001485 w 1001485"/>
              <a:gd name="connsiteY2" fmla="*/ 36573 h 792629"/>
              <a:gd name="connsiteX3" fmla="*/ 727786 w 1001485"/>
              <a:gd name="connsiteY3" fmla="*/ 0 h 792629"/>
              <a:gd name="connsiteX4" fmla="*/ 0 w 1001485"/>
              <a:gd name="connsiteY4" fmla="*/ 700559 h 792629"/>
              <a:gd name="connsiteX5" fmla="*/ 111701 w 1001485"/>
              <a:gd name="connsiteY5" fmla="*/ 790848 h 792629"/>
              <a:gd name="connsiteX0" fmla="*/ 111701 w 1078851"/>
              <a:gd name="connsiteY0" fmla="*/ 790848 h 792629"/>
              <a:gd name="connsiteX1" fmla="*/ 391629 w 1078851"/>
              <a:gd name="connsiteY1" fmla="*/ 617631 h 792629"/>
              <a:gd name="connsiteX2" fmla="*/ 1078851 w 1078851"/>
              <a:gd name="connsiteY2" fmla="*/ 57641 h 792629"/>
              <a:gd name="connsiteX3" fmla="*/ 727786 w 1078851"/>
              <a:gd name="connsiteY3" fmla="*/ 0 h 792629"/>
              <a:gd name="connsiteX4" fmla="*/ 0 w 1078851"/>
              <a:gd name="connsiteY4" fmla="*/ 700559 h 792629"/>
              <a:gd name="connsiteX5" fmla="*/ 111701 w 1078851"/>
              <a:gd name="connsiteY5" fmla="*/ 790848 h 792629"/>
              <a:gd name="connsiteX0" fmla="*/ 111701 w 1078851"/>
              <a:gd name="connsiteY0" fmla="*/ 790848 h 792629"/>
              <a:gd name="connsiteX1" fmla="*/ 508350 w 1078851"/>
              <a:gd name="connsiteY1" fmla="*/ 567422 h 792629"/>
              <a:gd name="connsiteX2" fmla="*/ 1078851 w 1078851"/>
              <a:gd name="connsiteY2" fmla="*/ 57641 h 792629"/>
              <a:gd name="connsiteX3" fmla="*/ 727786 w 1078851"/>
              <a:gd name="connsiteY3" fmla="*/ 0 h 792629"/>
              <a:gd name="connsiteX4" fmla="*/ 0 w 1078851"/>
              <a:gd name="connsiteY4" fmla="*/ 700559 h 792629"/>
              <a:gd name="connsiteX5" fmla="*/ 111701 w 1078851"/>
              <a:gd name="connsiteY5" fmla="*/ 790848 h 792629"/>
              <a:gd name="connsiteX0" fmla="*/ 111701 w 1010997"/>
              <a:gd name="connsiteY0" fmla="*/ 790848 h 792629"/>
              <a:gd name="connsiteX1" fmla="*/ 508350 w 1010997"/>
              <a:gd name="connsiteY1" fmla="*/ 567422 h 792629"/>
              <a:gd name="connsiteX2" fmla="*/ 1010997 w 1010997"/>
              <a:gd name="connsiteY2" fmla="*/ 388194 h 792629"/>
              <a:gd name="connsiteX3" fmla="*/ 727786 w 1010997"/>
              <a:gd name="connsiteY3" fmla="*/ 0 h 792629"/>
              <a:gd name="connsiteX4" fmla="*/ 0 w 1010997"/>
              <a:gd name="connsiteY4" fmla="*/ 700559 h 792629"/>
              <a:gd name="connsiteX5" fmla="*/ 111701 w 1010997"/>
              <a:gd name="connsiteY5" fmla="*/ 790848 h 792629"/>
              <a:gd name="connsiteX0" fmla="*/ 111701 w 1010997"/>
              <a:gd name="connsiteY0" fmla="*/ 579024 h 580805"/>
              <a:gd name="connsiteX1" fmla="*/ 508350 w 1010997"/>
              <a:gd name="connsiteY1" fmla="*/ 355598 h 580805"/>
              <a:gd name="connsiteX2" fmla="*/ 1010997 w 1010997"/>
              <a:gd name="connsiteY2" fmla="*/ 176370 h 580805"/>
              <a:gd name="connsiteX3" fmla="*/ 960406 w 1010997"/>
              <a:gd name="connsiteY3" fmla="*/ 0 h 580805"/>
              <a:gd name="connsiteX4" fmla="*/ 0 w 1010997"/>
              <a:gd name="connsiteY4" fmla="*/ 488735 h 580805"/>
              <a:gd name="connsiteX5" fmla="*/ 111701 w 1010997"/>
              <a:gd name="connsiteY5" fmla="*/ 579024 h 580805"/>
              <a:gd name="connsiteX0" fmla="*/ 126775 w 1026071"/>
              <a:gd name="connsiteY0" fmla="*/ 579024 h 579786"/>
              <a:gd name="connsiteX1" fmla="*/ 523424 w 1026071"/>
              <a:gd name="connsiteY1" fmla="*/ 355598 h 579786"/>
              <a:gd name="connsiteX2" fmla="*/ 1026071 w 1026071"/>
              <a:gd name="connsiteY2" fmla="*/ 176370 h 579786"/>
              <a:gd name="connsiteX3" fmla="*/ 975480 w 1026071"/>
              <a:gd name="connsiteY3" fmla="*/ 0 h 579786"/>
              <a:gd name="connsiteX4" fmla="*/ 0 w 1026071"/>
              <a:gd name="connsiteY4" fmla="*/ 304021 h 579786"/>
              <a:gd name="connsiteX5" fmla="*/ 126775 w 1026071"/>
              <a:gd name="connsiteY5" fmla="*/ 579024 h 579786"/>
              <a:gd name="connsiteX0" fmla="*/ 126775 w 1026071"/>
              <a:gd name="connsiteY0" fmla="*/ 512831 h 513593"/>
              <a:gd name="connsiteX1" fmla="*/ 523424 w 1026071"/>
              <a:gd name="connsiteY1" fmla="*/ 289405 h 513593"/>
              <a:gd name="connsiteX2" fmla="*/ 1026071 w 1026071"/>
              <a:gd name="connsiteY2" fmla="*/ 110177 h 513593"/>
              <a:gd name="connsiteX3" fmla="*/ 742496 w 1026071"/>
              <a:gd name="connsiteY3" fmla="*/ 0 h 513593"/>
              <a:gd name="connsiteX4" fmla="*/ 0 w 1026071"/>
              <a:gd name="connsiteY4" fmla="*/ 237828 h 513593"/>
              <a:gd name="connsiteX5" fmla="*/ 126775 w 1026071"/>
              <a:gd name="connsiteY5" fmla="*/ 512831 h 513593"/>
              <a:gd name="connsiteX0" fmla="*/ 126775 w 1026071"/>
              <a:gd name="connsiteY0" fmla="*/ 512831 h 513593"/>
              <a:gd name="connsiteX1" fmla="*/ 523424 w 1026071"/>
              <a:gd name="connsiteY1" fmla="*/ 289405 h 513593"/>
              <a:gd name="connsiteX2" fmla="*/ 1026071 w 1026071"/>
              <a:gd name="connsiteY2" fmla="*/ 110177 h 513593"/>
              <a:gd name="connsiteX3" fmla="*/ 742496 w 1026071"/>
              <a:gd name="connsiteY3" fmla="*/ 0 h 513593"/>
              <a:gd name="connsiteX4" fmla="*/ 0 w 1026071"/>
              <a:gd name="connsiteY4" fmla="*/ 237828 h 513593"/>
              <a:gd name="connsiteX5" fmla="*/ 126775 w 1026071"/>
              <a:gd name="connsiteY5" fmla="*/ 512831 h 513593"/>
              <a:gd name="connsiteX0" fmla="*/ 116468 w 1015764"/>
              <a:gd name="connsiteY0" fmla="*/ 512831 h 513545"/>
              <a:gd name="connsiteX1" fmla="*/ 513117 w 1015764"/>
              <a:gd name="connsiteY1" fmla="*/ 289405 h 513545"/>
              <a:gd name="connsiteX2" fmla="*/ 1015764 w 1015764"/>
              <a:gd name="connsiteY2" fmla="*/ 110177 h 513545"/>
              <a:gd name="connsiteX3" fmla="*/ 732189 w 1015764"/>
              <a:gd name="connsiteY3" fmla="*/ 0 h 513545"/>
              <a:gd name="connsiteX4" fmla="*/ 0 w 1015764"/>
              <a:gd name="connsiteY4" fmla="*/ 216258 h 513545"/>
              <a:gd name="connsiteX5" fmla="*/ 116468 w 1015764"/>
              <a:gd name="connsiteY5" fmla="*/ 512831 h 513545"/>
              <a:gd name="connsiteX0" fmla="*/ 116468 w 1015764"/>
              <a:gd name="connsiteY0" fmla="*/ 512831 h 513545"/>
              <a:gd name="connsiteX1" fmla="*/ 57088 w 1015764"/>
              <a:gd name="connsiteY1" fmla="*/ 323013 h 513545"/>
              <a:gd name="connsiteX2" fmla="*/ 513117 w 1015764"/>
              <a:gd name="connsiteY2" fmla="*/ 289405 h 513545"/>
              <a:gd name="connsiteX3" fmla="*/ 1015764 w 1015764"/>
              <a:gd name="connsiteY3" fmla="*/ 110177 h 513545"/>
              <a:gd name="connsiteX4" fmla="*/ 732189 w 1015764"/>
              <a:gd name="connsiteY4" fmla="*/ 0 h 513545"/>
              <a:gd name="connsiteX5" fmla="*/ 0 w 1015764"/>
              <a:gd name="connsiteY5" fmla="*/ 216258 h 513545"/>
              <a:gd name="connsiteX6" fmla="*/ 116468 w 1015764"/>
              <a:gd name="connsiteY6" fmla="*/ 512831 h 513545"/>
              <a:gd name="connsiteX0" fmla="*/ 116468 w 1015764"/>
              <a:gd name="connsiteY0" fmla="*/ 512831 h 513545"/>
              <a:gd name="connsiteX1" fmla="*/ 57088 w 1015764"/>
              <a:gd name="connsiteY1" fmla="*/ 323013 h 513545"/>
              <a:gd name="connsiteX2" fmla="*/ 488695 w 1015764"/>
              <a:gd name="connsiteY2" fmla="*/ 179708 h 513545"/>
              <a:gd name="connsiteX3" fmla="*/ 1015764 w 1015764"/>
              <a:gd name="connsiteY3" fmla="*/ 110177 h 513545"/>
              <a:gd name="connsiteX4" fmla="*/ 732189 w 1015764"/>
              <a:gd name="connsiteY4" fmla="*/ 0 h 513545"/>
              <a:gd name="connsiteX5" fmla="*/ 0 w 1015764"/>
              <a:gd name="connsiteY5" fmla="*/ 216258 h 513545"/>
              <a:gd name="connsiteX6" fmla="*/ 116468 w 1015764"/>
              <a:gd name="connsiteY6" fmla="*/ 512831 h 513545"/>
              <a:gd name="connsiteX0" fmla="*/ 116468 w 1015764"/>
              <a:gd name="connsiteY0" fmla="*/ 512831 h 513545"/>
              <a:gd name="connsiteX1" fmla="*/ 57088 w 1015764"/>
              <a:gd name="connsiteY1" fmla="*/ 323013 h 513545"/>
              <a:gd name="connsiteX2" fmla="*/ 510745 w 1015764"/>
              <a:gd name="connsiteY2" fmla="*/ 216737 h 513545"/>
              <a:gd name="connsiteX3" fmla="*/ 1015764 w 1015764"/>
              <a:gd name="connsiteY3" fmla="*/ 110177 h 513545"/>
              <a:gd name="connsiteX4" fmla="*/ 732189 w 1015764"/>
              <a:gd name="connsiteY4" fmla="*/ 0 h 513545"/>
              <a:gd name="connsiteX5" fmla="*/ 0 w 1015764"/>
              <a:gd name="connsiteY5" fmla="*/ 216258 h 513545"/>
              <a:gd name="connsiteX6" fmla="*/ 116468 w 1015764"/>
              <a:gd name="connsiteY6" fmla="*/ 512831 h 513545"/>
              <a:gd name="connsiteX0" fmla="*/ 116468 w 839030"/>
              <a:gd name="connsiteY0" fmla="*/ 512831 h 513545"/>
              <a:gd name="connsiteX1" fmla="*/ 57088 w 839030"/>
              <a:gd name="connsiteY1" fmla="*/ 323013 h 513545"/>
              <a:gd name="connsiteX2" fmla="*/ 510745 w 839030"/>
              <a:gd name="connsiteY2" fmla="*/ 216737 h 513545"/>
              <a:gd name="connsiteX3" fmla="*/ 839030 w 839030"/>
              <a:gd name="connsiteY3" fmla="*/ 152908 h 513545"/>
              <a:gd name="connsiteX4" fmla="*/ 732189 w 839030"/>
              <a:gd name="connsiteY4" fmla="*/ 0 h 513545"/>
              <a:gd name="connsiteX5" fmla="*/ 0 w 839030"/>
              <a:gd name="connsiteY5" fmla="*/ 216258 h 513545"/>
              <a:gd name="connsiteX6" fmla="*/ 116468 w 839030"/>
              <a:gd name="connsiteY6" fmla="*/ 512831 h 513545"/>
              <a:gd name="connsiteX0" fmla="*/ 54175 w 893205"/>
              <a:gd name="connsiteY0" fmla="*/ 216258 h 323013"/>
              <a:gd name="connsiteX1" fmla="*/ 111263 w 893205"/>
              <a:gd name="connsiteY1" fmla="*/ 323013 h 323013"/>
              <a:gd name="connsiteX2" fmla="*/ 564920 w 893205"/>
              <a:gd name="connsiteY2" fmla="*/ 216737 h 323013"/>
              <a:gd name="connsiteX3" fmla="*/ 893205 w 893205"/>
              <a:gd name="connsiteY3" fmla="*/ 152908 h 323013"/>
              <a:gd name="connsiteX4" fmla="*/ 786364 w 893205"/>
              <a:gd name="connsiteY4" fmla="*/ 0 h 323013"/>
              <a:gd name="connsiteX5" fmla="*/ 54175 w 893205"/>
              <a:gd name="connsiteY5" fmla="*/ 216258 h 323013"/>
              <a:gd name="connsiteX0" fmla="*/ 0 w 839030"/>
              <a:gd name="connsiteY0" fmla="*/ 216258 h 323013"/>
              <a:gd name="connsiteX1" fmla="*/ 57088 w 839030"/>
              <a:gd name="connsiteY1" fmla="*/ 323013 h 323013"/>
              <a:gd name="connsiteX2" fmla="*/ 510745 w 839030"/>
              <a:gd name="connsiteY2" fmla="*/ 216737 h 323013"/>
              <a:gd name="connsiteX3" fmla="*/ 839030 w 839030"/>
              <a:gd name="connsiteY3" fmla="*/ 152908 h 323013"/>
              <a:gd name="connsiteX4" fmla="*/ 732189 w 839030"/>
              <a:gd name="connsiteY4" fmla="*/ 0 h 323013"/>
              <a:gd name="connsiteX5" fmla="*/ 0 w 839030"/>
              <a:gd name="connsiteY5" fmla="*/ 216258 h 323013"/>
              <a:gd name="connsiteX0" fmla="*/ 0 w 839030"/>
              <a:gd name="connsiteY0" fmla="*/ 216258 h 323013"/>
              <a:gd name="connsiteX1" fmla="*/ 57088 w 839030"/>
              <a:gd name="connsiteY1" fmla="*/ 323013 h 323013"/>
              <a:gd name="connsiteX2" fmla="*/ 389833 w 839030"/>
              <a:gd name="connsiteY2" fmla="*/ 256120 h 323013"/>
              <a:gd name="connsiteX3" fmla="*/ 839030 w 839030"/>
              <a:gd name="connsiteY3" fmla="*/ 152908 h 323013"/>
              <a:gd name="connsiteX4" fmla="*/ 732189 w 839030"/>
              <a:gd name="connsiteY4" fmla="*/ 0 h 323013"/>
              <a:gd name="connsiteX5" fmla="*/ 0 w 839030"/>
              <a:gd name="connsiteY5" fmla="*/ 216258 h 323013"/>
              <a:gd name="connsiteX0" fmla="*/ 0 w 839030"/>
              <a:gd name="connsiteY0" fmla="*/ 216258 h 323013"/>
              <a:gd name="connsiteX1" fmla="*/ 57088 w 839030"/>
              <a:gd name="connsiteY1" fmla="*/ 323013 h 323013"/>
              <a:gd name="connsiteX2" fmla="*/ 839030 w 839030"/>
              <a:gd name="connsiteY2" fmla="*/ 152908 h 323013"/>
              <a:gd name="connsiteX3" fmla="*/ 732189 w 839030"/>
              <a:gd name="connsiteY3" fmla="*/ 0 h 323013"/>
              <a:gd name="connsiteX4" fmla="*/ 0 w 839030"/>
              <a:gd name="connsiteY4" fmla="*/ 216258 h 323013"/>
              <a:gd name="connsiteX0" fmla="*/ 0 w 859805"/>
              <a:gd name="connsiteY0" fmla="*/ 252439 h 359194"/>
              <a:gd name="connsiteX1" fmla="*/ 57088 w 859805"/>
              <a:gd name="connsiteY1" fmla="*/ 359194 h 359194"/>
              <a:gd name="connsiteX2" fmla="*/ 839030 w 859805"/>
              <a:gd name="connsiteY2" fmla="*/ 189089 h 359194"/>
              <a:gd name="connsiteX3" fmla="*/ 859805 w 859805"/>
              <a:gd name="connsiteY3" fmla="*/ 0 h 359194"/>
              <a:gd name="connsiteX4" fmla="*/ 0 w 859805"/>
              <a:gd name="connsiteY4" fmla="*/ 252439 h 359194"/>
              <a:gd name="connsiteX0" fmla="*/ 0 w 908074"/>
              <a:gd name="connsiteY0" fmla="*/ 252439 h 359194"/>
              <a:gd name="connsiteX1" fmla="*/ 57088 w 908074"/>
              <a:gd name="connsiteY1" fmla="*/ 359194 h 359194"/>
              <a:gd name="connsiteX2" fmla="*/ 908074 w 908074"/>
              <a:gd name="connsiteY2" fmla="*/ 147976 h 359194"/>
              <a:gd name="connsiteX3" fmla="*/ 859805 w 908074"/>
              <a:gd name="connsiteY3" fmla="*/ 0 h 359194"/>
              <a:gd name="connsiteX4" fmla="*/ 0 w 908074"/>
              <a:gd name="connsiteY4" fmla="*/ 252439 h 359194"/>
              <a:gd name="connsiteX0" fmla="*/ 0 w 934902"/>
              <a:gd name="connsiteY0" fmla="*/ 252439 h 359194"/>
              <a:gd name="connsiteX1" fmla="*/ 57088 w 934902"/>
              <a:gd name="connsiteY1" fmla="*/ 359194 h 359194"/>
              <a:gd name="connsiteX2" fmla="*/ 934902 w 934902"/>
              <a:gd name="connsiteY2" fmla="*/ 198668 h 359194"/>
              <a:gd name="connsiteX3" fmla="*/ 859805 w 934902"/>
              <a:gd name="connsiteY3" fmla="*/ 0 h 359194"/>
              <a:gd name="connsiteX4" fmla="*/ 0 w 934902"/>
              <a:gd name="connsiteY4" fmla="*/ 252439 h 359194"/>
              <a:gd name="connsiteX0" fmla="*/ 0 w 934902"/>
              <a:gd name="connsiteY0" fmla="*/ 252439 h 406684"/>
              <a:gd name="connsiteX1" fmla="*/ 77212 w 934902"/>
              <a:gd name="connsiteY1" fmla="*/ 406684 h 406684"/>
              <a:gd name="connsiteX2" fmla="*/ 934902 w 934902"/>
              <a:gd name="connsiteY2" fmla="*/ 198668 h 406684"/>
              <a:gd name="connsiteX3" fmla="*/ 859805 w 934902"/>
              <a:gd name="connsiteY3" fmla="*/ 0 h 406684"/>
              <a:gd name="connsiteX4" fmla="*/ 0 w 934902"/>
              <a:gd name="connsiteY4" fmla="*/ 252439 h 406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902" h="406684">
                <a:moveTo>
                  <a:pt x="0" y="252439"/>
                </a:moveTo>
                <a:lnTo>
                  <a:pt x="77212" y="406684"/>
                </a:lnTo>
                <a:lnTo>
                  <a:pt x="934902" y="198668"/>
                </a:lnTo>
                <a:lnTo>
                  <a:pt x="859805" y="0"/>
                </a:lnTo>
                <a:lnTo>
                  <a:pt x="0" y="252439"/>
                </a:lnTo>
                <a:close/>
              </a:path>
            </a:pathLst>
          </a:custGeom>
          <a:solidFill>
            <a:srgbClr val="AAFFFA"/>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122D4F"/>
              </a:solidFill>
            </a:endParaRPr>
          </a:p>
        </p:txBody>
      </p:sp>
      <p:sp>
        <p:nvSpPr>
          <p:cNvPr id="16" name="TextBox 15">
            <a:extLst>
              <a:ext uri="{FF2B5EF4-FFF2-40B4-BE49-F238E27FC236}">
                <a16:creationId xmlns:a16="http://schemas.microsoft.com/office/drawing/2014/main" id="{73D111FE-FEB6-CF36-3C33-FAEBA5687D54}"/>
              </a:ext>
            </a:extLst>
          </p:cNvPr>
          <p:cNvSpPr txBox="1"/>
          <p:nvPr/>
        </p:nvSpPr>
        <p:spPr>
          <a:xfrm>
            <a:off x="6952639" y="5409509"/>
            <a:ext cx="851411" cy="338554"/>
          </a:xfrm>
          <a:prstGeom prst="rect">
            <a:avLst/>
          </a:prstGeom>
          <a:noFill/>
        </p:spPr>
        <p:txBody>
          <a:bodyPr wrap="square" rtlCol="0">
            <a:spAutoFit/>
          </a:bodyPr>
          <a:lstStyle/>
          <a:p>
            <a:r>
              <a:rPr lang="en-US" sz="1600" b="1" dirty="0">
                <a:solidFill>
                  <a:srgbClr val="0000FF"/>
                </a:solidFill>
              </a:rPr>
              <a:t>Corus</a:t>
            </a:r>
          </a:p>
        </p:txBody>
      </p:sp>
      <p:cxnSp>
        <p:nvCxnSpPr>
          <p:cNvPr id="17" name="Straight Connector 16">
            <a:extLst>
              <a:ext uri="{FF2B5EF4-FFF2-40B4-BE49-F238E27FC236}">
                <a16:creationId xmlns:a16="http://schemas.microsoft.com/office/drawing/2014/main" id="{9B057767-D8B8-6B4B-DE24-9803C9CB12F1}"/>
              </a:ext>
            </a:extLst>
          </p:cNvPr>
          <p:cNvCxnSpPr>
            <a:cxnSpLocks/>
            <a:stCxn id="14" idx="3"/>
          </p:cNvCxnSpPr>
          <p:nvPr/>
        </p:nvCxnSpPr>
        <p:spPr>
          <a:xfrm>
            <a:off x="5325858" y="3237785"/>
            <a:ext cx="2351478" cy="2226109"/>
          </a:xfrm>
          <a:prstGeom prst="line">
            <a:avLst/>
          </a:prstGeom>
          <a:ln w="9525">
            <a:solidFill>
              <a:srgbClr val="0000FF"/>
            </a:solidFill>
            <a:prstDash val="lgDash"/>
          </a:ln>
        </p:spPr>
        <p:style>
          <a:lnRef idx="1">
            <a:schemeClr val="accent1"/>
          </a:lnRef>
          <a:fillRef idx="0">
            <a:schemeClr val="accent1"/>
          </a:fillRef>
          <a:effectRef idx="0">
            <a:schemeClr val="accent1"/>
          </a:effectRef>
          <a:fontRef idx="minor">
            <a:schemeClr val="tx1"/>
          </a:fontRef>
        </p:style>
      </p:cxnSp>
      <p:sp>
        <p:nvSpPr>
          <p:cNvPr id="18" name="Freeform 17">
            <a:extLst>
              <a:ext uri="{FF2B5EF4-FFF2-40B4-BE49-F238E27FC236}">
                <a16:creationId xmlns:a16="http://schemas.microsoft.com/office/drawing/2014/main" id="{E5E3EA1C-E49E-E208-8F54-6C438D059671}"/>
              </a:ext>
            </a:extLst>
          </p:cNvPr>
          <p:cNvSpPr/>
          <p:nvPr/>
        </p:nvSpPr>
        <p:spPr>
          <a:xfrm rot="3446103">
            <a:off x="7092072" y="5019216"/>
            <a:ext cx="877914" cy="361871"/>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1281130 w 1281130"/>
              <a:gd name="connsiteY0" fmla="*/ 623451 h 725816"/>
              <a:gd name="connsiteX1" fmla="*/ 821690 w 1281130"/>
              <a:gd name="connsiteY1" fmla="*/ 353054 h 725816"/>
              <a:gd name="connsiteX2" fmla="*/ 382506 w 1281130"/>
              <a:gd name="connsiteY2" fmla="*/ 0 h 725816"/>
              <a:gd name="connsiteX3" fmla="*/ 320218 w 1281130"/>
              <a:gd name="connsiteY3" fmla="*/ 110666 h 725816"/>
              <a:gd name="connsiteX4" fmla="*/ 403237 w 1281130"/>
              <a:gd name="connsiteY4" fmla="*/ 357168 h 725816"/>
              <a:gd name="connsiteX5" fmla="*/ 508894 w 1281130"/>
              <a:gd name="connsiteY5" fmla="*/ 604045 h 725816"/>
              <a:gd name="connsiteX6" fmla="*/ 948932 w 1281130"/>
              <a:gd name="connsiteY6" fmla="*/ 725816 h 725816"/>
              <a:gd name="connsiteX7" fmla="*/ 1004786 w 1281130"/>
              <a:gd name="connsiteY7" fmla="*/ 613106 h 725816"/>
              <a:gd name="connsiteX8" fmla="*/ 0 w 1281130"/>
              <a:gd name="connsiteY8" fmla="*/ 501033 h 725816"/>
              <a:gd name="connsiteX9" fmla="*/ 1281130 w 1281130"/>
              <a:gd name="connsiteY9" fmla="*/ 623451 h 725816"/>
              <a:gd name="connsiteX0" fmla="*/ 1517616 w 1517616"/>
              <a:gd name="connsiteY0" fmla="*/ 828035 h 930400"/>
              <a:gd name="connsiteX1" fmla="*/ 1058176 w 1517616"/>
              <a:gd name="connsiteY1" fmla="*/ 557638 h 930400"/>
              <a:gd name="connsiteX2" fmla="*/ 618992 w 1517616"/>
              <a:gd name="connsiteY2" fmla="*/ 204584 h 930400"/>
              <a:gd name="connsiteX3" fmla="*/ 556704 w 1517616"/>
              <a:gd name="connsiteY3" fmla="*/ 315250 h 930400"/>
              <a:gd name="connsiteX4" fmla="*/ 639723 w 1517616"/>
              <a:gd name="connsiteY4" fmla="*/ 561752 h 930400"/>
              <a:gd name="connsiteX5" fmla="*/ 745380 w 1517616"/>
              <a:gd name="connsiteY5" fmla="*/ 808629 h 930400"/>
              <a:gd name="connsiteX6" fmla="*/ 1185418 w 1517616"/>
              <a:gd name="connsiteY6" fmla="*/ 930400 h 930400"/>
              <a:gd name="connsiteX7" fmla="*/ 0 w 1517616"/>
              <a:gd name="connsiteY7" fmla="*/ 0 h 930400"/>
              <a:gd name="connsiteX8" fmla="*/ 236486 w 1517616"/>
              <a:gd name="connsiteY8" fmla="*/ 705617 h 930400"/>
              <a:gd name="connsiteX9" fmla="*/ 1517616 w 1517616"/>
              <a:gd name="connsiteY9" fmla="*/ 828035 h 930400"/>
              <a:gd name="connsiteX0" fmla="*/ 1629225 w 1629225"/>
              <a:gd name="connsiteY0" fmla="*/ 1185237 h 1186682"/>
              <a:gd name="connsiteX1" fmla="*/ 1169785 w 1629225"/>
              <a:gd name="connsiteY1" fmla="*/ 914840 h 1186682"/>
              <a:gd name="connsiteX2" fmla="*/ 730601 w 1629225"/>
              <a:gd name="connsiteY2" fmla="*/ 561786 h 1186682"/>
              <a:gd name="connsiteX3" fmla="*/ 668313 w 1629225"/>
              <a:gd name="connsiteY3" fmla="*/ 672452 h 1186682"/>
              <a:gd name="connsiteX4" fmla="*/ 751332 w 1629225"/>
              <a:gd name="connsiteY4" fmla="*/ 918954 h 1186682"/>
              <a:gd name="connsiteX5" fmla="*/ 856989 w 1629225"/>
              <a:gd name="connsiteY5" fmla="*/ 1165831 h 1186682"/>
              <a:gd name="connsiteX6" fmla="*/ 0 w 1629225"/>
              <a:gd name="connsiteY6" fmla="*/ 0 h 1186682"/>
              <a:gd name="connsiteX7" fmla="*/ 111609 w 1629225"/>
              <a:gd name="connsiteY7" fmla="*/ 357202 h 1186682"/>
              <a:gd name="connsiteX8" fmla="*/ 348095 w 1629225"/>
              <a:gd name="connsiteY8" fmla="*/ 1062819 h 1186682"/>
              <a:gd name="connsiteX9" fmla="*/ 1629225 w 1629225"/>
              <a:gd name="connsiteY9" fmla="*/ 1185237 h 1186682"/>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751332 w 1629225"/>
              <a:gd name="connsiteY4" fmla="*/ 1287548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445133 w 1629225"/>
              <a:gd name="connsiteY3" fmla="*/ 584564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445133 w 1629225"/>
              <a:gd name="connsiteY2" fmla="*/ 584564 h 1555276"/>
              <a:gd name="connsiteX3" fmla="*/ 314343 w 1629225"/>
              <a:gd name="connsiteY3" fmla="*/ 47104 h 1555276"/>
              <a:gd name="connsiteX4" fmla="*/ 216578 w 1629225"/>
              <a:gd name="connsiteY4" fmla="*/ 0 h 1555276"/>
              <a:gd name="connsiteX5" fmla="*/ 0 w 1629225"/>
              <a:gd name="connsiteY5" fmla="*/ 368594 h 1555276"/>
              <a:gd name="connsiteX6" fmla="*/ 111609 w 1629225"/>
              <a:gd name="connsiteY6" fmla="*/ 725796 h 1555276"/>
              <a:gd name="connsiteX7" fmla="*/ 348095 w 1629225"/>
              <a:gd name="connsiteY7" fmla="*/ 1431413 h 1555276"/>
              <a:gd name="connsiteX8" fmla="*/ 1629225 w 1629225"/>
              <a:gd name="connsiteY8" fmla="*/ 1553831 h 1555276"/>
              <a:gd name="connsiteX0" fmla="*/ 1629225 w 1629225"/>
              <a:gd name="connsiteY0" fmla="*/ 1553831 h 1555276"/>
              <a:gd name="connsiteX1" fmla="*/ 445133 w 1629225"/>
              <a:gd name="connsiteY1" fmla="*/ 584564 h 1555276"/>
              <a:gd name="connsiteX2" fmla="*/ 314343 w 1629225"/>
              <a:gd name="connsiteY2" fmla="*/ 47104 h 1555276"/>
              <a:gd name="connsiteX3" fmla="*/ 216578 w 1629225"/>
              <a:gd name="connsiteY3" fmla="*/ 0 h 1555276"/>
              <a:gd name="connsiteX4" fmla="*/ 0 w 1629225"/>
              <a:gd name="connsiteY4" fmla="*/ 368594 h 1555276"/>
              <a:gd name="connsiteX5" fmla="*/ 111609 w 1629225"/>
              <a:gd name="connsiteY5" fmla="*/ 725796 h 1555276"/>
              <a:gd name="connsiteX6" fmla="*/ 348095 w 1629225"/>
              <a:gd name="connsiteY6" fmla="*/ 1431413 h 1555276"/>
              <a:gd name="connsiteX7" fmla="*/ 1629225 w 1629225"/>
              <a:gd name="connsiteY7" fmla="*/ 1553831 h 1555276"/>
              <a:gd name="connsiteX0" fmla="*/ 411770 w 445133"/>
              <a:gd name="connsiteY0" fmla="*/ 1393546 h 1431413"/>
              <a:gd name="connsiteX1" fmla="*/ 445133 w 445133"/>
              <a:gd name="connsiteY1" fmla="*/ 584564 h 1431413"/>
              <a:gd name="connsiteX2" fmla="*/ 314343 w 445133"/>
              <a:gd name="connsiteY2" fmla="*/ 47104 h 1431413"/>
              <a:gd name="connsiteX3" fmla="*/ 216578 w 445133"/>
              <a:gd name="connsiteY3" fmla="*/ 0 h 1431413"/>
              <a:gd name="connsiteX4" fmla="*/ 0 w 445133"/>
              <a:gd name="connsiteY4" fmla="*/ 368594 h 1431413"/>
              <a:gd name="connsiteX5" fmla="*/ 111609 w 445133"/>
              <a:gd name="connsiteY5" fmla="*/ 725796 h 1431413"/>
              <a:gd name="connsiteX6" fmla="*/ 348095 w 445133"/>
              <a:gd name="connsiteY6" fmla="*/ 1431413 h 1431413"/>
              <a:gd name="connsiteX7" fmla="*/ 411770 w 445133"/>
              <a:gd name="connsiteY7" fmla="*/ 1393546 h 1431413"/>
              <a:gd name="connsiteX0" fmla="*/ 1758678 w 1792041"/>
              <a:gd name="connsiteY0" fmla="*/ 1393546 h 1394445"/>
              <a:gd name="connsiteX1" fmla="*/ 1792041 w 1792041"/>
              <a:gd name="connsiteY1" fmla="*/ 584564 h 1394445"/>
              <a:gd name="connsiteX2" fmla="*/ 1661251 w 1792041"/>
              <a:gd name="connsiteY2" fmla="*/ 47104 h 1394445"/>
              <a:gd name="connsiteX3" fmla="*/ 1563486 w 1792041"/>
              <a:gd name="connsiteY3" fmla="*/ 0 h 1394445"/>
              <a:gd name="connsiteX4" fmla="*/ 1346908 w 1792041"/>
              <a:gd name="connsiteY4" fmla="*/ 368594 h 1394445"/>
              <a:gd name="connsiteX5" fmla="*/ 1458517 w 1792041"/>
              <a:gd name="connsiteY5" fmla="*/ 725796 h 1394445"/>
              <a:gd name="connsiteX6" fmla="*/ 0 w 1792041"/>
              <a:gd name="connsiteY6" fmla="*/ 1167834 h 1394445"/>
              <a:gd name="connsiteX7" fmla="*/ 1758678 w 1792041"/>
              <a:gd name="connsiteY7" fmla="*/ 1393546 h 1394445"/>
              <a:gd name="connsiteX0" fmla="*/ 1758678 w 1792041"/>
              <a:gd name="connsiteY0" fmla="*/ 1393546 h 1394445"/>
              <a:gd name="connsiteX1" fmla="*/ 1792041 w 1792041"/>
              <a:gd name="connsiteY1" fmla="*/ 584564 h 1394445"/>
              <a:gd name="connsiteX2" fmla="*/ 1661251 w 1792041"/>
              <a:gd name="connsiteY2" fmla="*/ 47104 h 1394445"/>
              <a:gd name="connsiteX3" fmla="*/ 1563486 w 1792041"/>
              <a:gd name="connsiteY3" fmla="*/ 0 h 1394445"/>
              <a:gd name="connsiteX4" fmla="*/ 1346908 w 1792041"/>
              <a:gd name="connsiteY4" fmla="*/ 368594 h 1394445"/>
              <a:gd name="connsiteX5" fmla="*/ 604921 w 1792041"/>
              <a:gd name="connsiteY5" fmla="*/ 572885 h 1394445"/>
              <a:gd name="connsiteX6" fmla="*/ 0 w 1792041"/>
              <a:gd name="connsiteY6" fmla="*/ 1167834 h 1394445"/>
              <a:gd name="connsiteX7" fmla="*/ 1758678 w 1792041"/>
              <a:gd name="connsiteY7" fmla="*/ 1393546 h 1394445"/>
              <a:gd name="connsiteX0" fmla="*/ 1775151 w 1808514"/>
              <a:gd name="connsiteY0" fmla="*/ 1393546 h 1394420"/>
              <a:gd name="connsiteX1" fmla="*/ 1808514 w 1808514"/>
              <a:gd name="connsiteY1" fmla="*/ 584564 h 1394420"/>
              <a:gd name="connsiteX2" fmla="*/ 1677724 w 1808514"/>
              <a:gd name="connsiteY2" fmla="*/ 47104 h 1394420"/>
              <a:gd name="connsiteX3" fmla="*/ 1579959 w 1808514"/>
              <a:gd name="connsiteY3" fmla="*/ 0 h 1394420"/>
              <a:gd name="connsiteX4" fmla="*/ 1363381 w 1808514"/>
              <a:gd name="connsiteY4" fmla="*/ 368594 h 1394420"/>
              <a:gd name="connsiteX5" fmla="*/ 621394 w 1808514"/>
              <a:gd name="connsiteY5" fmla="*/ 572885 h 1394420"/>
              <a:gd name="connsiteX6" fmla="*/ 0 w 1808514"/>
              <a:gd name="connsiteY6" fmla="*/ 1159963 h 1394420"/>
              <a:gd name="connsiteX7" fmla="*/ 1775151 w 1808514"/>
              <a:gd name="connsiteY7" fmla="*/ 1393546 h 1394420"/>
              <a:gd name="connsiteX0" fmla="*/ 111701 w 1808514"/>
              <a:gd name="connsiteY0" fmla="*/ 1250252 h 1252033"/>
              <a:gd name="connsiteX1" fmla="*/ 1808514 w 1808514"/>
              <a:gd name="connsiteY1" fmla="*/ 584564 h 1252033"/>
              <a:gd name="connsiteX2" fmla="*/ 1677724 w 1808514"/>
              <a:gd name="connsiteY2" fmla="*/ 47104 h 1252033"/>
              <a:gd name="connsiteX3" fmla="*/ 1579959 w 1808514"/>
              <a:gd name="connsiteY3" fmla="*/ 0 h 1252033"/>
              <a:gd name="connsiteX4" fmla="*/ 1363381 w 1808514"/>
              <a:gd name="connsiteY4" fmla="*/ 368594 h 1252033"/>
              <a:gd name="connsiteX5" fmla="*/ 621394 w 1808514"/>
              <a:gd name="connsiteY5" fmla="*/ 572885 h 1252033"/>
              <a:gd name="connsiteX6" fmla="*/ 0 w 1808514"/>
              <a:gd name="connsiteY6" fmla="*/ 1159963 h 1252033"/>
              <a:gd name="connsiteX7" fmla="*/ 111701 w 1808514"/>
              <a:gd name="connsiteY7" fmla="*/ 1250252 h 1252033"/>
              <a:gd name="connsiteX0" fmla="*/ 111701 w 1677724"/>
              <a:gd name="connsiteY0" fmla="*/ 1250252 h 1252033"/>
              <a:gd name="connsiteX1" fmla="*/ 391629 w 1677724"/>
              <a:gd name="connsiteY1" fmla="*/ 1077035 h 1252033"/>
              <a:gd name="connsiteX2" fmla="*/ 1677724 w 1677724"/>
              <a:gd name="connsiteY2" fmla="*/ 47104 h 1252033"/>
              <a:gd name="connsiteX3" fmla="*/ 1579959 w 1677724"/>
              <a:gd name="connsiteY3" fmla="*/ 0 h 1252033"/>
              <a:gd name="connsiteX4" fmla="*/ 1363381 w 1677724"/>
              <a:gd name="connsiteY4" fmla="*/ 368594 h 1252033"/>
              <a:gd name="connsiteX5" fmla="*/ 621394 w 1677724"/>
              <a:gd name="connsiteY5" fmla="*/ 572885 h 1252033"/>
              <a:gd name="connsiteX6" fmla="*/ 0 w 1677724"/>
              <a:gd name="connsiteY6" fmla="*/ 1159963 h 1252033"/>
              <a:gd name="connsiteX7" fmla="*/ 111701 w 1677724"/>
              <a:gd name="connsiteY7" fmla="*/ 1250252 h 1252033"/>
              <a:gd name="connsiteX0" fmla="*/ 111701 w 1677724"/>
              <a:gd name="connsiteY0" fmla="*/ 1250252 h 1252033"/>
              <a:gd name="connsiteX1" fmla="*/ 391629 w 1677724"/>
              <a:gd name="connsiteY1" fmla="*/ 1077035 h 1252033"/>
              <a:gd name="connsiteX2" fmla="*/ 1677724 w 1677724"/>
              <a:gd name="connsiteY2" fmla="*/ 47104 h 1252033"/>
              <a:gd name="connsiteX3" fmla="*/ 1579959 w 1677724"/>
              <a:gd name="connsiteY3" fmla="*/ 0 h 1252033"/>
              <a:gd name="connsiteX4" fmla="*/ 621394 w 1677724"/>
              <a:gd name="connsiteY4" fmla="*/ 572885 h 1252033"/>
              <a:gd name="connsiteX5" fmla="*/ 0 w 1677724"/>
              <a:gd name="connsiteY5" fmla="*/ 1159963 h 1252033"/>
              <a:gd name="connsiteX6" fmla="*/ 111701 w 1677724"/>
              <a:gd name="connsiteY6" fmla="*/ 1250252 h 1252033"/>
              <a:gd name="connsiteX0" fmla="*/ 111701 w 1677724"/>
              <a:gd name="connsiteY0" fmla="*/ 1203148 h 1204929"/>
              <a:gd name="connsiteX1" fmla="*/ 391629 w 1677724"/>
              <a:gd name="connsiteY1" fmla="*/ 1029931 h 1204929"/>
              <a:gd name="connsiteX2" fmla="*/ 1677724 w 1677724"/>
              <a:gd name="connsiteY2" fmla="*/ 0 h 1204929"/>
              <a:gd name="connsiteX3" fmla="*/ 825481 w 1677724"/>
              <a:gd name="connsiteY3" fmla="*/ 591905 h 1204929"/>
              <a:gd name="connsiteX4" fmla="*/ 621394 w 1677724"/>
              <a:gd name="connsiteY4" fmla="*/ 525781 h 1204929"/>
              <a:gd name="connsiteX5" fmla="*/ 0 w 1677724"/>
              <a:gd name="connsiteY5" fmla="*/ 1112859 h 1204929"/>
              <a:gd name="connsiteX6" fmla="*/ 111701 w 1677724"/>
              <a:gd name="connsiteY6" fmla="*/ 1203148 h 1204929"/>
              <a:gd name="connsiteX0" fmla="*/ 111701 w 825481"/>
              <a:gd name="connsiteY0" fmla="*/ 677367 h 679148"/>
              <a:gd name="connsiteX1" fmla="*/ 391629 w 825481"/>
              <a:gd name="connsiteY1" fmla="*/ 504150 h 679148"/>
              <a:gd name="connsiteX2" fmla="*/ 825481 w 825481"/>
              <a:gd name="connsiteY2" fmla="*/ 66124 h 679148"/>
              <a:gd name="connsiteX3" fmla="*/ 621394 w 825481"/>
              <a:gd name="connsiteY3" fmla="*/ 0 h 679148"/>
              <a:gd name="connsiteX4" fmla="*/ 0 w 825481"/>
              <a:gd name="connsiteY4" fmla="*/ 587078 h 679148"/>
              <a:gd name="connsiteX5" fmla="*/ 111701 w 825481"/>
              <a:gd name="connsiteY5" fmla="*/ 677367 h 679148"/>
              <a:gd name="connsiteX0" fmla="*/ 111701 w 842685"/>
              <a:gd name="connsiteY0" fmla="*/ 677367 h 679148"/>
              <a:gd name="connsiteX1" fmla="*/ 391629 w 842685"/>
              <a:gd name="connsiteY1" fmla="*/ 504150 h 679148"/>
              <a:gd name="connsiteX2" fmla="*/ 842685 w 842685"/>
              <a:gd name="connsiteY2" fmla="*/ 114810 h 679148"/>
              <a:gd name="connsiteX3" fmla="*/ 621394 w 842685"/>
              <a:gd name="connsiteY3" fmla="*/ 0 h 679148"/>
              <a:gd name="connsiteX4" fmla="*/ 0 w 842685"/>
              <a:gd name="connsiteY4" fmla="*/ 587078 h 679148"/>
              <a:gd name="connsiteX5" fmla="*/ 111701 w 842685"/>
              <a:gd name="connsiteY5" fmla="*/ 677367 h 679148"/>
              <a:gd name="connsiteX0" fmla="*/ 111701 w 813327"/>
              <a:gd name="connsiteY0" fmla="*/ 677367 h 679148"/>
              <a:gd name="connsiteX1" fmla="*/ 391629 w 813327"/>
              <a:gd name="connsiteY1" fmla="*/ 504150 h 679148"/>
              <a:gd name="connsiteX2" fmla="*/ 813327 w 813327"/>
              <a:gd name="connsiteY2" fmla="*/ 116970 h 679148"/>
              <a:gd name="connsiteX3" fmla="*/ 621394 w 813327"/>
              <a:gd name="connsiteY3" fmla="*/ 0 h 679148"/>
              <a:gd name="connsiteX4" fmla="*/ 0 w 813327"/>
              <a:gd name="connsiteY4" fmla="*/ 587078 h 679148"/>
              <a:gd name="connsiteX5" fmla="*/ 111701 w 813327"/>
              <a:gd name="connsiteY5" fmla="*/ 677367 h 679148"/>
              <a:gd name="connsiteX0" fmla="*/ 111701 w 813327"/>
              <a:gd name="connsiteY0" fmla="*/ 728942 h 730723"/>
              <a:gd name="connsiteX1" fmla="*/ 391629 w 813327"/>
              <a:gd name="connsiteY1" fmla="*/ 555725 h 730723"/>
              <a:gd name="connsiteX2" fmla="*/ 813327 w 813327"/>
              <a:gd name="connsiteY2" fmla="*/ 168545 h 730723"/>
              <a:gd name="connsiteX3" fmla="*/ 674362 w 813327"/>
              <a:gd name="connsiteY3" fmla="*/ 0 h 730723"/>
              <a:gd name="connsiteX4" fmla="*/ 0 w 813327"/>
              <a:gd name="connsiteY4" fmla="*/ 638653 h 730723"/>
              <a:gd name="connsiteX5" fmla="*/ 111701 w 813327"/>
              <a:gd name="connsiteY5" fmla="*/ 728942 h 730723"/>
              <a:gd name="connsiteX0" fmla="*/ 111701 w 853409"/>
              <a:gd name="connsiteY0" fmla="*/ 728942 h 730723"/>
              <a:gd name="connsiteX1" fmla="*/ 391629 w 853409"/>
              <a:gd name="connsiteY1" fmla="*/ 555725 h 730723"/>
              <a:gd name="connsiteX2" fmla="*/ 853409 w 853409"/>
              <a:gd name="connsiteY2" fmla="*/ 126999 h 730723"/>
              <a:gd name="connsiteX3" fmla="*/ 674362 w 853409"/>
              <a:gd name="connsiteY3" fmla="*/ 0 h 730723"/>
              <a:gd name="connsiteX4" fmla="*/ 0 w 853409"/>
              <a:gd name="connsiteY4" fmla="*/ 638653 h 730723"/>
              <a:gd name="connsiteX5" fmla="*/ 111701 w 853409"/>
              <a:gd name="connsiteY5" fmla="*/ 728942 h 730723"/>
              <a:gd name="connsiteX0" fmla="*/ 111701 w 826211"/>
              <a:gd name="connsiteY0" fmla="*/ 728942 h 730723"/>
              <a:gd name="connsiteX1" fmla="*/ 391629 w 826211"/>
              <a:gd name="connsiteY1" fmla="*/ 555725 h 730723"/>
              <a:gd name="connsiteX2" fmla="*/ 826211 w 826211"/>
              <a:gd name="connsiteY2" fmla="*/ 158516 h 730723"/>
              <a:gd name="connsiteX3" fmla="*/ 674362 w 826211"/>
              <a:gd name="connsiteY3" fmla="*/ 0 h 730723"/>
              <a:gd name="connsiteX4" fmla="*/ 0 w 826211"/>
              <a:gd name="connsiteY4" fmla="*/ 638653 h 730723"/>
              <a:gd name="connsiteX5" fmla="*/ 111701 w 826211"/>
              <a:gd name="connsiteY5" fmla="*/ 728942 h 730723"/>
              <a:gd name="connsiteX0" fmla="*/ 111701 w 826211"/>
              <a:gd name="connsiteY0" fmla="*/ 790848 h 792629"/>
              <a:gd name="connsiteX1" fmla="*/ 391629 w 826211"/>
              <a:gd name="connsiteY1" fmla="*/ 617631 h 792629"/>
              <a:gd name="connsiteX2" fmla="*/ 826211 w 826211"/>
              <a:gd name="connsiteY2" fmla="*/ 220422 h 792629"/>
              <a:gd name="connsiteX3" fmla="*/ 727786 w 826211"/>
              <a:gd name="connsiteY3" fmla="*/ 0 h 792629"/>
              <a:gd name="connsiteX4" fmla="*/ 0 w 826211"/>
              <a:gd name="connsiteY4" fmla="*/ 700559 h 792629"/>
              <a:gd name="connsiteX5" fmla="*/ 111701 w 826211"/>
              <a:gd name="connsiteY5" fmla="*/ 790848 h 792629"/>
              <a:gd name="connsiteX0" fmla="*/ 111701 w 1001485"/>
              <a:gd name="connsiteY0" fmla="*/ 790848 h 792629"/>
              <a:gd name="connsiteX1" fmla="*/ 391629 w 1001485"/>
              <a:gd name="connsiteY1" fmla="*/ 617631 h 792629"/>
              <a:gd name="connsiteX2" fmla="*/ 1001485 w 1001485"/>
              <a:gd name="connsiteY2" fmla="*/ 36573 h 792629"/>
              <a:gd name="connsiteX3" fmla="*/ 727786 w 1001485"/>
              <a:gd name="connsiteY3" fmla="*/ 0 h 792629"/>
              <a:gd name="connsiteX4" fmla="*/ 0 w 1001485"/>
              <a:gd name="connsiteY4" fmla="*/ 700559 h 792629"/>
              <a:gd name="connsiteX5" fmla="*/ 111701 w 1001485"/>
              <a:gd name="connsiteY5" fmla="*/ 790848 h 792629"/>
              <a:gd name="connsiteX0" fmla="*/ 111701 w 1078851"/>
              <a:gd name="connsiteY0" fmla="*/ 790848 h 792629"/>
              <a:gd name="connsiteX1" fmla="*/ 391629 w 1078851"/>
              <a:gd name="connsiteY1" fmla="*/ 617631 h 792629"/>
              <a:gd name="connsiteX2" fmla="*/ 1078851 w 1078851"/>
              <a:gd name="connsiteY2" fmla="*/ 57641 h 792629"/>
              <a:gd name="connsiteX3" fmla="*/ 727786 w 1078851"/>
              <a:gd name="connsiteY3" fmla="*/ 0 h 792629"/>
              <a:gd name="connsiteX4" fmla="*/ 0 w 1078851"/>
              <a:gd name="connsiteY4" fmla="*/ 700559 h 792629"/>
              <a:gd name="connsiteX5" fmla="*/ 111701 w 1078851"/>
              <a:gd name="connsiteY5" fmla="*/ 790848 h 792629"/>
              <a:gd name="connsiteX0" fmla="*/ 111701 w 1078851"/>
              <a:gd name="connsiteY0" fmla="*/ 790848 h 792629"/>
              <a:gd name="connsiteX1" fmla="*/ 508350 w 1078851"/>
              <a:gd name="connsiteY1" fmla="*/ 567422 h 792629"/>
              <a:gd name="connsiteX2" fmla="*/ 1078851 w 1078851"/>
              <a:gd name="connsiteY2" fmla="*/ 57641 h 792629"/>
              <a:gd name="connsiteX3" fmla="*/ 727786 w 1078851"/>
              <a:gd name="connsiteY3" fmla="*/ 0 h 792629"/>
              <a:gd name="connsiteX4" fmla="*/ 0 w 1078851"/>
              <a:gd name="connsiteY4" fmla="*/ 700559 h 792629"/>
              <a:gd name="connsiteX5" fmla="*/ 111701 w 1078851"/>
              <a:gd name="connsiteY5" fmla="*/ 790848 h 792629"/>
              <a:gd name="connsiteX0" fmla="*/ 111701 w 1010997"/>
              <a:gd name="connsiteY0" fmla="*/ 790848 h 792629"/>
              <a:gd name="connsiteX1" fmla="*/ 508350 w 1010997"/>
              <a:gd name="connsiteY1" fmla="*/ 567422 h 792629"/>
              <a:gd name="connsiteX2" fmla="*/ 1010997 w 1010997"/>
              <a:gd name="connsiteY2" fmla="*/ 388194 h 792629"/>
              <a:gd name="connsiteX3" fmla="*/ 727786 w 1010997"/>
              <a:gd name="connsiteY3" fmla="*/ 0 h 792629"/>
              <a:gd name="connsiteX4" fmla="*/ 0 w 1010997"/>
              <a:gd name="connsiteY4" fmla="*/ 700559 h 792629"/>
              <a:gd name="connsiteX5" fmla="*/ 111701 w 1010997"/>
              <a:gd name="connsiteY5" fmla="*/ 790848 h 792629"/>
              <a:gd name="connsiteX0" fmla="*/ 111701 w 1010997"/>
              <a:gd name="connsiteY0" fmla="*/ 579024 h 580805"/>
              <a:gd name="connsiteX1" fmla="*/ 508350 w 1010997"/>
              <a:gd name="connsiteY1" fmla="*/ 355598 h 580805"/>
              <a:gd name="connsiteX2" fmla="*/ 1010997 w 1010997"/>
              <a:gd name="connsiteY2" fmla="*/ 176370 h 580805"/>
              <a:gd name="connsiteX3" fmla="*/ 960406 w 1010997"/>
              <a:gd name="connsiteY3" fmla="*/ 0 h 580805"/>
              <a:gd name="connsiteX4" fmla="*/ 0 w 1010997"/>
              <a:gd name="connsiteY4" fmla="*/ 488735 h 580805"/>
              <a:gd name="connsiteX5" fmla="*/ 111701 w 1010997"/>
              <a:gd name="connsiteY5" fmla="*/ 579024 h 580805"/>
              <a:gd name="connsiteX0" fmla="*/ 126775 w 1026071"/>
              <a:gd name="connsiteY0" fmla="*/ 579024 h 579786"/>
              <a:gd name="connsiteX1" fmla="*/ 523424 w 1026071"/>
              <a:gd name="connsiteY1" fmla="*/ 355598 h 579786"/>
              <a:gd name="connsiteX2" fmla="*/ 1026071 w 1026071"/>
              <a:gd name="connsiteY2" fmla="*/ 176370 h 579786"/>
              <a:gd name="connsiteX3" fmla="*/ 975480 w 1026071"/>
              <a:gd name="connsiteY3" fmla="*/ 0 h 579786"/>
              <a:gd name="connsiteX4" fmla="*/ 0 w 1026071"/>
              <a:gd name="connsiteY4" fmla="*/ 304021 h 579786"/>
              <a:gd name="connsiteX5" fmla="*/ 126775 w 1026071"/>
              <a:gd name="connsiteY5" fmla="*/ 579024 h 579786"/>
              <a:gd name="connsiteX0" fmla="*/ 126775 w 1026071"/>
              <a:gd name="connsiteY0" fmla="*/ 512831 h 513593"/>
              <a:gd name="connsiteX1" fmla="*/ 523424 w 1026071"/>
              <a:gd name="connsiteY1" fmla="*/ 289405 h 513593"/>
              <a:gd name="connsiteX2" fmla="*/ 1026071 w 1026071"/>
              <a:gd name="connsiteY2" fmla="*/ 110177 h 513593"/>
              <a:gd name="connsiteX3" fmla="*/ 742496 w 1026071"/>
              <a:gd name="connsiteY3" fmla="*/ 0 h 513593"/>
              <a:gd name="connsiteX4" fmla="*/ 0 w 1026071"/>
              <a:gd name="connsiteY4" fmla="*/ 237828 h 513593"/>
              <a:gd name="connsiteX5" fmla="*/ 126775 w 1026071"/>
              <a:gd name="connsiteY5" fmla="*/ 512831 h 513593"/>
              <a:gd name="connsiteX0" fmla="*/ 126775 w 1026071"/>
              <a:gd name="connsiteY0" fmla="*/ 512831 h 513593"/>
              <a:gd name="connsiteX1" fmla="*/ 523424 w 1026071"/>
              <a:gd name="connsiteY1" fmla="*/ 289405 h 513593"/>
              <a:gd name="connsiteX2" fmla="*/ 1026071 w 1026071"/>
              <a:gd name="connsiteY2" fmla="*/ 110177 h 513593"/>
              <a:gd name="connsiteX3" fmla="*/ 742496 w 1026071"/>
              <a:gd name="connsiteY3" fmla="*/ 0 h 513593"/>
              <a:gd name="connsiteX4" fmla="*/ 0 w 1026071"/>
              <a:gd name="connsiteY4" fmla="*/ 237828 h 513593"/>
              <a:gd name="connsiteX5" fmla="*/ 126775 w 1026071"/>
              <a:gd name="connsiteY5" fmla="*/ 512831 h 513593"/>
              <a:gd name="connsiteX0" fmla="*/ 116468 w 1015764"/>
              <a:gd name="connsiteY0" fmla="*/ 512831 h 513545"/>
              <a:gd name="connsiteX1" fmla="*/ 513117 w 1015764"/>
              <a:gd name="connsiteY1" fmla="*/ 289405 h 513545"/>
              <a:gd name="connsiteX2" fmla="*/ 1015764 w 1015764"/>
              <a:gd name="connsiteY2" fmla="*/ 110177 h 513545"/>
              <a:gd name="connsiteX3" fmla="*/ 732189 w 1015764"/>
              <a:gd name="connsiteY3" fmla="*/ 0 h 513545"/>
              <a:gd name="connsiteX4" fmla="*/ 0 w 1015764"/>
              <a:gd name="connsiteY4" fmla="*/ 216258 h 513545"/>
              <a:gd name="connsiteX5" fmla="*/ 116468 w 1015764"/>
              <a:gd name="connsiteY5" fmla="*/ 512831 h 513545"/>
              <a:gd name="connsiteX0" fmla="*/ 116468 w 1015764"/>
              <a:gd name="connsiteY0" fmla="*/ 512831 h 513545"/>
              <a:gd name="connsiteX1" fmla="*/ 57088 w 1015764"/>
              <a:gd name="connsiteY1" fmla="*/ 323013 h 513545"/>
              <a:gd name="connsiteX2" fmla="*/ 513117 w 1015764"/>
              <a:gd name="connsiteY2" fmla="*/ 289405 h 513545"/>
              <a:gd name="connsiteX3" fmla="*/ 1015764 w 1015764"/>
              <a:gd name="connsiteY3" fmla="*/ 110177 h 513545"/>
              <a:gd name="connsiteX4" fmla="*/ 732189 w 1015764"/>
              <a:gd name="connsiteY4" fmla="*/ 0 h 513545"/>
              <a:gd name="connsiteX5" fmla="*/ 0 w 1015764"/>
              <a:gd name="connsiteY5" fmla="*/ 216258 h 513545"/>
              <a:gd name="connsiteX6" fmla="*/ 116468 w 1015764"/>
              <a:gd name="connsiteY6" fmla="*/ 512831 h 513545"/>
              <a:gd name="connsiteX0" fmla="*/ 116468 w 1015764"/>
              <a:gd name="connsiteY0" fmla="*/ 512831 h 513545"/>
              <a:gd name="connsiteX1" fmla="*/ 57088 w 1015764"/>
              <a:gd name="connsiteY1" fmla="*/ 323013 h 513545"/>
              <a:gd name="connsiteX2" fmla="*/ 488695 w 1015764"/>
              <a:gd name="connsiteY2" fmla="*/ 179708 h 513545"/>
              <a:gd name="connsiteX3" fmla="*/ 1015764 w 1015764"/>
              <a:gd name="connsiteY3" fmla="*/ 110177 h 513545"/>
              <a:gd name="connsiteX4" fmla="*/ 732189 w 1015764"/>
              <a:gd name="connsiteY4" fmla="*/ 0 h 513545"/>
              <a:gd name="connsiteX5" fmla="*/ 0 w 1015764"/>
              <a:gd name="connsiteY5" fmla="*/ 216258 h 513545"/>
              <a:gd name="connsiteX6" fmla="*/ 116468 w 1015764"/>
              <a:gd name="connsiteY6" fmla="*/ 512831 h 513545"/>
              <a:gd name="connsiteX0" fmla="*/ 116468 w 1015764"/>
              <a:gd name="connsiteY0" fmla="*/ 512831 h 513545"/>
              <a:gd name="connsiteX1" fmla="*/ 57088 w 1015764"/>
              <a:gd name="connsiteY1" fmla="*/ 323013 h 513545"/>
              <a:gd name="connsiteX2" fmla="*/ 510745 w 1015764"/>
              <a:gd name="connsiteY2" fmla="*/ 216737 h 513545"/>
              <a:gd name="connsiteX3" fmla="*/ 1015764 w 1015764"/>
              <a:gd name="connsiteY3" fmla="*/ 110177 h 513545"/>
              <a:gd name="connsiteX4" fmla="*/ 732189 w 1015764"/>
              <a:gd name="connsiteY4" fmla="*/ 0 h 513545"/>
              <a:gd name="connsiteX5" fmla="*/ 0 w 1015764"/>
              <a:gd name="connsiteY5" fmla="*/ 216258 h 513545"/>
              <a:gd name="connsiteX6" fmla="*/ 116468 w 1015764"/>
              <a:gd name="connsiteY6" fmla="*/ 512831 h 513545"/>
              <a:gd name="connsiteX0" fmla="*/ 116468 w 839030"/>
              <a:gd name="connsiteY0" fmla="*/ 512831 h 513545"/>
              <a:gd name="connsiteX1" fmla="*/ 57088 w 839030"/>
              <a:gd name="connsiteY1" fmla="*/ 323013 h 513545"/>
              <a:gd name="connsiteX2" fmla="*/ 510745 w 839030"/>
              <a:gd name="connsiteY2" fmla="*/ 216737 h 513545"/>
              <a:gd name="connsiteX3" fmla="*/ 839030 w 839030"/>
              <a:gd name="connsiteY3" fmla="*/ 152908 h 513545"/>
              <a:gd name="connsiteX4" fmla="*/ 732189 w 839030"/>
              <a:gd name="connsiteY4" fmla="*/ 0 h 513545"/>
              <a:gd name="connsiteX5" fmla="*/ 0 w 839030"/>
              <a:gd name="connsiteY5" fmla="*/ 216258 h 513545"/>
              <a:gd name="connsiteX6" fmla="*/ 116468 w 839030"/>
              <a:gd name="connsiteY6" fmla="*/ 512831 h 513545"/>
              <a:gd name="connsiteX0" fmla="*/ 54175 w 893205"/>
              <a:gd name="connsiteY0" fmla="*/ 216258 h 323013"/>
              <a:gd name="connsiteX1" fmla="*/ 111263 w 893205"/>
              <a:gd name="connsiteY1" fmla="*/ 323013 h 323013"/>
              <a:gd name="connsiteX2" fmla="*/ 564920 w 893205"/>
              <a:gd name="connsiteY2" fmla="*/ 216737 h 323013"/>
              <a:gd name="connsiteX3" fmla="*/ 893205 w 893205"/>
              <a:gd name="connsiteY3" fmla="*/ 152908 h 323013"/>
              <a:gd name="connsiteX4" fmla="*/ 786364 w 893205"/>
              <a:gd name="connsiteY4" fmla="*/ 0 h 323013"/>
              <a:gd name="connsiteX5" fmla="*/ 54175 w 893205"/>
              <a:gd name="connsiteY5" fmla="*/ 216258 h 323013"/>
              <a:gd name="connsiteX0" fmla="*/ 0 w 839030"/>
              <a:gd name="connsiteY0" fmla="*/ 216258 h 323013"/>
              <a:gd name="connsiteX1" fmla="*/ 57088 w 839030"/>
              <a:gd name="connsiteY1" fmla="*/ 323013 h 323013"/>
              <a:gd name="connsiteX2" fmla="*/ 510745 w 839030"/>
              <a:gd name="connsiteY2" fmla="*/ 216737 h 323013"/>
              <a:gd name="connsiteX3" fmla="*/ 839030 w 839030"/>
              <a:gd name="connsiteY3" fmla="*/ 152908 h 323013"/>
              <a:gd name="connsiteX4" fmla="*/ 732189 w 839030"/>
              <a:gd name="connsiteY4" fmla="*/ 0 h 323013"/>
              <a:gd name="connsiteX5" fmla="*/ 0 w 839030"/>
              <a:gd name="connsiteY5" fmla="*/ 216258 h 323013"/>
              <a:gd name="connsiteX0" fmla="*/ 0 w 839030"/>
              <a:gd name="connsiteY0" fmla="*/ 216258 h 323013"/>
              <a:gd name="connsiteX1" fmla="*/ 57088 w 839030"/>
              <a:gd name="connsiteY1" fmla="*/ 323013 h 323013"/>
              <a:gd name="connsiteX2" fmla="*/ 389833 w 839030"/>
              <a:gd name="connsiteY2" fmla="*/ 256120 h 323013"/>
              <a:gd name="connsiteX3" fmla="*/ 839030 w 839030"/>
              <a:gd name="connsiteY3" fmla="*/ 152908 h 323013"/>
              <a:gd name="connsiteX4" fmla="*/ 732189 w 839030"/>
              <a:gd name="connsiteY4" fmla="*/ 0 h 323013"/>
              <a:gd name="connsiteX5" fmla="*/ 0 w 839030"/>
              <a:gd name="connsiteY5" fmla="*/ 216258 h 323013"/>
              <a:gd name="connsiteX0" fmla="*/ 0 w 839030"/>
              <a:gd name="connsiteY0" fmla="*/ 216258 h 323013"/>
              <a:gd name="connsiteX1" fmla="*/ 57088 w 839030"/>
              <a:gd name="connsiteY1" fmla="*/ 323013 h 323013"/>
              <a:gd name="connsiteX2" fmla="*/ 839030 w 839030"/>
              <a:gd name="connsiteY2" fmla="*/ 152908 h 323013"/>
              <a:gd name="connsiteX3" fmla="*/ 732189 w 839030"/>
              <a:gd name="connsiteY3" fmla="*/ 0 h 323013"/>
              <a:gd name="connsiteX4" fmla="*/ 0 w 839030"/>
              <a:gd name="connsiteY4" fmla="*/ 216258 h 323013"/>
              <a:gd name="connsiteX0" fmla="*/ 0 w 859805"/>
              <a:gd name="connsiteY0" fmla="*/ 252439 h 359194"/>
              <a:gd name="connsiteX1" fmla="*/ 57088 w 859805"/>
              <a:gd name="connsiteY1" fmla="*/ 359194 h 359194"/>
              <a:gd name="connsiteX2" fmla="*/ 839030 w 859805"/>
              <a:gd name="connsiteY2" fmla="*/ 189089 h 359194"/>
              <a:gd name="connsiteX3" fmla="*/ 859805 w 859805"/>
              <a:gd name="connsiteY3" fmla="*/ 0 h 359194"/>
              <a:gd name="connsiteX4" fmla="*/ 0 w 859805"/>
              <a:gd name="connsiteY4" fmla="*/ 252439 h 359194"/>
              <a:gd name="connsiteX0" fmla="*/ 0 w 908074"/>
              <a:gd name="connsiteY0" fmla="*/ 252439 h 359194"/>
              <a:gd name="connsiteX1" fmla="*/ 57088 w 908074"/>
              <a:gd name="connsiteY1" fmla="*/ 359194 h 359194"/>
              <a:gd name="connsiteX2" fmla="*/ 908074 w 908074"/>
              <a:gd name="connsiteY2" fmla="*/ 147976 h 359194"/>
              <a:gd name="connsiteX3" fmla="*/ 859805 w 908074"/>
              <a:gd name="connsiteY3" fmla="*/ 0 h 359194"/>
              <a:gd name="connsiteX4" fmla="*/ 0 w 908074"/>
              <a:gd name="connsiteY4" fmla="*/ 252439 h 359194"/>
              <a:gd name="connsiteX0" fmla="*/ 0 w 934902"/>
              <a:gd name="connsiteY0" fmla="*/ 252439 h 359194"/>
              <a:gd name="connsiteX1" fmla="*/ 57088 w 934902"/>
              <a:gd name="connsiteY1" fmla="*/ 359194 h 359194"/>
              <a:gd name="connsiteX2" fmla="*/ 934902 w 934902"/>
              <a:gd name="connsiteY2" fmla="*/ 198668 h 359194"/>
              <a:gd name="connsiteX3" fmla="*/ 859805 w 934902"/>
              <a:gd name="connsiteY3" fmla="*/ 0 h 359194"/>
              <a:gd name="connsiteX4" fmla="*/ 0 w 934902"/>
              <a:gd name="connsiteY4" fmla="*/ 252439 h 359194"/>
              <a:gd name="connsiteX0" fmla="*/ 0 w 934902"/>
              <a:gd name="connsiteY0" fmla="*/ 252439 h 406684"/>
              <a:gd name="connsiteX1" fmla="*/ 77212 w 934902"/>
              <a:gd name="connsiteY1" fmla="*/ 406684 h 406684"/>
              <a:gd name="connsiteX2" fmla="*/ 934902 w 934902"/>
              <a:gd name="connsiteY2" fmla="*/ 198668 h 406684"/>
              <a:gd name="connsiteX3" fmla="*/ 859805 w 934902"/>
              <a:gd name="connsiteY3" fmla="*/ 0 h 406684"/>
              <a:gd name="connsiteX4" fmla="*/ 0 w 934902"/>
              <a:gd name="connsiteY4" fmla="*/ 252439 h 406684"/>
              <a:gd name="connsiteX0" fmla="*/ 0 w 934902"/>
              <a:gd name="connsiteY0" fmla="*/ 252439 h 406684"/>
              <a:gd name="connsiteX1" fmla="*/ 77212 w 934902"/>
              <a:gd name="connsiteY1" fmla="*/ 406684 h 406684"/>
              <a:gd name="connsiteX2" fmla="*/ 934902 w 934902"/>
              <a:gd name="connsiteY2" fmla="*/ 198668 h 406684"/>
              <a:gd name="connsiteX3" fmla="*/ 859805 w 934902"/>
              <a:gd name="connsiteY3" fmla="*/ 0 h 406684"/>
              <a:gd name="connsiteX4" fmla="*/ 435698 w 934902"/>
              <a:gd name="connsiteY4" fmla="*/ 128806 h 406684"/>
              <a:gd name="connsiteX5" fmla="*/ 0 w 934902"/>
              <a:gd name="connsiteY5" fmla="*/ 252439 h 406684"/>
              <a:gd name="connsiteX0" fmla="*/ 0 w 934902"/>
              <a:gd name="connsiteY0" fmla="*/ 252439 h 406684"/>
              <a:gd name="connsiteX1" fmla="*/ 77212 w 934902"/>
              <a:gd name="connsiteY1" fmla="*/ 406684 h 406684"/>
              <a:gd name="connsiteX2" fmla="*/ 934902 w 934902"/>
              <a:gd name="connsiteY2" fmla="*/ 198668 h 406684"/>
              <a:gd name="connsiteX3" fmla="*/ 859805 w 934902"/>
              <a:gd name="connsiteY3" fmla="*/ 0 h 406684"/>
              <a:gd name="connsiteX4" fmla="*/ 435698 w 934902"/>
              <a:gd name="connsiteY4" fmla="*/ 128806 h 406684"/>
              <a:gd name="connsiteX5" fmla="*/ 175411 w 934902"/>
              <a:gd name="connsiteY5" fmla="*/ 203041 h 406684"/>
              <a:gd name="connsiteX6" fmla="*/ 0 w 934902"/>
              <a:gd name="connsiteY6" fmla="*/ 252439 h 406684"/>
              <a:gd name="connsiteX0" fmla="*/ 0 w 934902"/>
              <a:gd name="connsiteY0" fmla="*/ 252439 h 406684"/>
              <a:gd name="connsiteX1" fmla="*/ 77212 w 934902"/>
              <a:gd name="connsiteY1" fmla="*/ 406684 h 406684"/>
              <a:gd name="connsiteX2" fmla="*/ 934902 w 934902"/>
              <a:gd name="connsiteY2" fmla="*/ 198668 h 406684"/>
              <a:gd name="connsiteX3" fmla="*/ 859805 w 934902"/>
              <a:gd name="connsiteY3" fmla="*/ 0 h 406684"/>
              <a:gd name="connsiteX4" fmla="*/ 435698 w 934902"/>
              <a:gd name="connsiteY4" fmla="*/ 128806 h 406684"/>
              <a:gd name="connsiteX5" fmla="*/ 413605 w 934902"/>
              <a:gd name="connsiteY5" fmla="*/ 83158 h 406684"/>
              <a:gd name="connsiteX6" fmla="*/ 0 w 934902"/>
              <a:gd name="connsiteY6" fmla="*/ 252439 h 406684"/>
              <a:gd name="connsiteX0" fmla="*/ 0 w 930784"/>
              <a:gd name="connsiteY0" fmla="*/ 227475 h 406684"/>
              <a:gd name="connsiteX1" fmla="*/ 73094 w 930784"/>
              <a:gd name="connsiteY1" fmla="*/ 406684 h 406684"/>
              <a:gd name="connsiteX2" fmla="*/ 930784 w 930784"/>
              <a:gd name="connsiteY2" fmla="*/ 198668 h 406684"/>
              <a:gd name="connsiteX3" fmla="*/ 855687 w 930784"/>
              <a:gd name="connsiteY3" fmla="*/ 0 h 406684"/>
              <a:gd name="connsiteX4" fmla="*/ 431580 w 930784"/>
              <a:gd name="connsiteY4" fmla="*/ 128806 h 406684"/>
              <a:gd name="connsiteX5" fmla="*/ 409487 w 930784"/>
              <a:gd name="connsiteY5" fmla="*/ 83158 h 406684"/>
              <a:gd name="connsiteX6" fmla="*/ 0 w 930784"/>
              <a:gd name="connsiteY6" fmla="*/ 227475 h 406684"/>
              <a:gd name="connsiteX0" fmla="*/ 0 w 930784"/>
              <a:gd name="connsiteY0" fmla="*/ 227475 h 406684"/>
              <a:gd name="connsiteX1" fmla="*/ 73094 w 930784"/>
              <a:gd name="connsiteY1" fmla="*/ 406684 h 406684"/>
              <a:gd name="connsiteX2" fmla="*/ 594924 w 930784"/>
              <a:gd name="connsiteY2" fmla="*/ 280433 h 406684"/>
              <a:gd name="connsiteX3" fmla="*/ 930784 w 930784"/>
              <a:gd name="connsiteY3" fmla="*/ 198668 h 406684"/>
              <a:gd name="connsiteX4" fmla="*/ 855687 w 930784"/>
              <a:gd name="connsiteY4" fmla="*/ 0 h 406684"/>
              <a:gd name="connsiteX5" fmla="*/ 431580 w 930784"/>
              <a:gd name="connsiteY5" fmla="*/ 128806 h 406684"/>
              <a:gd name="connsiteX6" fmla="*/ 409487 w 930784"/>
              <a:gd name="connsiteY6" fmla="*/ 83158 h 406684"/>
              <a:gd name="connsiteX7" fmla="*/ 0 w 930784"/>
              <a:gd name="connsiteY7" fmla="*/ 227475 h 406684"/>
              <a:gd name="connsiteX0" fmla="*/ 0 w 930784"/>
              <a:gd name="connsiteY0" fmla="*/ 227475 h 406684"/>
              <a:gd name="connsiteX1" fmla="*/ 73094 w 930784"/>
              <a:gd name="connsiteY1" fmla="*/ 406684 h 406684"/>
              <a:gd name="connsiteX2" fmla="*/ 302283 w 930784"/>
              <a:gd name="connsiteY2" fmla="*/ 349774 h 406684"/>
              <a:gd name="connsiteX3" fmla="*/ 594924 w 930784"/>
              <a:gd name="connsiteY3" fmla="*/ 280433 h 406684"/>
              <a:gd name="connsiteX4" fmla="*/ 930784 w 930784"/>
              <a:gd name="connsiteY4" fmla="*/ 198668 h 406684"/>
              <a:gd name="connsiteX5" fmla="*/ 855687 w 930784"/>
              <a:gd name="connsiteY5" fmla="*/ 0 h 406684"/>
              <a:gd name="connsiteX6" fmla="*/ 431580 w 930784"/>
              <a:gd name="connsiteY6" fmla="*/ 128806 h 406684"/>
              <a:gd name="connsiteX7" fmla="*/ 409487 w 930784"/>
              <a:gd name="connsiteY7" fmla="*/ 83158 h 406684"/>
              <a:gd name="connsiteX8" fmla="*/ 0 w 930784"/>
              <a:gd name="connsiteY8" fmla="*/ 227475 h 406684"/>
              <a:gd name="connsiteX0" fmla="*/ 0 w 930784"/>
              <a:gd name="connsiteY0" fmla="*/ 227475 h 415846"/>
              <a:gd name="connsiteX1" fmla="*/ 73094 w 930784"/>
              <a:gd name="connsiteY1" fmla="*/ 406684 h 415846"/>
              <a:gd name="connsiteX2" fmla="*/ 302283 w 930784"/>
              <a:gd name="connsiteY2" fmla="*/ 349774 h 415846"/>
              <a:gd name="connsiteX3" fmla="*/ 504498 w 930784"/>
              <a:gd name="connsiteY3" fmla="*/ 415846 h 415846"/>
              <a:gd name="connsiteX4" fmla="*/ 930784 w 930784"/>
              <a:gd name="connsiteY4" fmla="*/ 198668 h 415846"/>
              <a:gd name="connsiteX5" fmla="*/ 855687 w 930784"/>
              <a:gd name="connsiteY5" fmla="*/ 0 h 415846"/>
              <a:gd name="connsiteX6" fmla="*/ 431580 w 930784"/>
              <a:gd name="connsiteY6" fmla="*/ 128806 h 415846"/>
              <a:gd name="connsiteX7" fmla="*/ 409487 w 930784"/>
              <a:gd name="connsiteY7" fmla="*/ 83158 h 415846"/>
              <a:gd name="connsiteX8" fmla="*/ 0 w 930784"/>
              <a:gd name="connsiteY8" fmla="*/ 227475 h 415846"/>
              <a:gd name="connsiteX0" fmla="*/ 0 w 930784"/>
              <a:gd name="connsiteY0" fmla="*/ 227475 h 415846"/>
              <a:gd name="connsiteX1" fmla="*/ 73094 w 930784"/>
              <a:gd name="connsiteY1" fmla="*/ 406684 h 415846"/>
              <a:gd name="connsiteX2" fmla="*/ 410450 w 930784"/>
              <a:gd name="connsiteY2" fmla="*/ 272997 h 415846"/>
              <a:gd name="connsiteX3" fmla="*/ 504498 w 930784"/>
              <a:gd name="connsiteY3" fmla="*/ 415846 h 415846"/>
              <a:gd name="connsiteX4" fmla="*/ 930784 w 930784"/>
              <a:gd name="connsiteY4" fmla="*/ 198668 h 415846"/>
              <a:gd name="connsiteX5" fmla="*/ 855687 w 930784"/>
              <a:gd name="connsiteY5" fmla="*/ 0 h 415846"/>
              <a:gd name="connsiteX6" fmla="*/ 431580 w 930784"/>
              <a:gd name="connsiteY6" fmla="*/ 128806 h 415846"/>
              <a:gd name="connsiteX7" fmla="*/ 409487 w 930784"/>
              <a:gd name="connsiteY7" fmla="*/ 83158 h 415846"/>
              <a:gd name="connsiteX8" fmla="*/ 0 w 930784"/>
              <a:gd name="connsiteY8" fmla="*/ 227475 h 415846"/>
              <a:gd name="connsiteX0" fmla="*/ 0 w 930784"/>
              <a:gd name="connsiteY0" fmla="*/ 227475 h 415846"/>
              <a:gd name="connsiteX1" fmla="*/ 73094 w 930784"/>
              <a:gd name="connsiteY1" fmla="*/ 406684 h 415846"/>
              <a:gd name="connsiteX2" fmla="*/ 424144 w 930784"/>
              <a:gd name="connsiteY2" fmla="*/ 313280 h 415846"/>
              <a:gd name="connsiteX3" fmla="*/ 504498 w 930784"/>
              <a:gd name="connsiteY3" fmla="*/ 415846 h 415846"/>
              <a:gd name="connsiteX4" fmla="*/ 930784 w 930784"/>
              <a:gd name="connsiteY4" fmla="*/ 198668 h 415846"/>
              <a:gd name="connsiteX5" fmla="*/ 855687 w 930784"/>
              <a:gd name="connsiteY5" fmla="*/ 0 h 415846"/>
              <a:gd name="connsiteX6" fmla="*/ 431580 w 930784"/>
              <a:gd name="connsiteY6" fmla="*/ 128806 h 415846"/>
              <a:gd name="connsiteX7" fmla="*/ 409487 w 930784"/>
              <a:gd name="connsiteY7" fmla="*/ 83158 h 415846"/>
              <a:gd name="connsiteX8" fmla="*/ 0 w 930784"/>
              <a:gd name="connsiteY8" fmla="*/ 227475 h 415846"/>
              <a:gd name="connsiteX0" fmla="*/ 0 w 918665"/>
              <a:gd name="connsiteY0" fmla="*/ 227475 h 415846"/>
              <a:gd name="connsiteX1" fmla="*/ 73094 w 918665"/>
              <a:gd name="connsiteY1" fmla="*/ 406684 h 415846"/>
              <a:gd name="connsiteX2" fmla="*/ 424144 w 918665"/>
              <a:gd name="connsiteY2" fmla="*/ 313280 h 415846"/>
              <a:gd name="connsiteX3" fmla="*/ 504498 w 918665"/>
              <a:gd name="connsiteY3" fmla="*/ 415846 h 415846"/>
              <a:gd name="connsiteX4" fmla="*/ 918665 w 918665"/>
              <a:gd name="connsiteY4" fmla="*/ 285540 h 415846"/>
              <a:gd name="connsiteX5" fmla="*/ 855687 w 918665"/>
              <a:gd name="connsiteY5" fmla="*/ 0 h 415846"/>
              <a:gd name="connsiteX6" fmla="*/ 431580 w 918665"/>
              <a:gd name="connsiteY6" fmla="*/ 128806 h 415846"/>
              <a:gd name="connsiteX7" fmla="*/ 409487 w 918665"/>
              <a:gd name="connsiteY7" fmla="*/ 83158 h 415846"/>
              <a:gd name="connsiteX8" fmla="*/ 0 w 918665"/>
              <a:gd name="connsiteY8" fmla="*/ 227475 h 415846"/>
              <a:gd name="connsiteX0" fmla="*/ 0 w 918665"/>
              <a:gd name="connsiteY0" fmla="*/ 190298 h 378669"/>
              <a:gd name="connsiteX1" fmla="*/ 73094 w 918665"/>
              <a:gd name="connsiteY1" fmla="*/ 369507 h 378669"/>
              <a:gd name="connsiteX2" fmla="*/ 424144 w 918665"/>
              <a:gd name="connsiteY2" fmla="*/ 276103 h 378669"/>
              <a:gd name="connsiteX3" fmla="*/ 504498 w 918665"/>
              <a:gd name="connsiteY3" fmla="*/ 378669 h 378669"/>
              <a:gd name="connsiteX4" fmla="*/ 918665 w 918665"/>
              <a:gd name="connsiteY4" fmla="*/ 248363 h 378669"/>
              <a:gd name="connsiteX5" fmla="*/ 839829 w 918665"/>
              <a:gd name="connsiteY5" fmla="*/ 0 h 378669"/>
              <a:gd name="connsiteX6" fmla="*/ 431580 w 918665"/>
              <a:gd name="connsiteY6" fmla="*/ 91629 h 378669"/>
              <a:gd name="connsiteX7" fmla="*/ 409487 w 918665"/>
              <a:gd name="connsiteY7" fmla="*/ 45981 h 378669"/>
              <a:gd name="connsiteX8" fmla="*/ 0 w 918665"/>
              <a:gd name="connsiteY8" fmla="*/ 190298 h 378669"/>
              <a:gd name="connsiteX0" fmla="*/ 0 w 918665"/>
              <a:gd name="connsiteY0" fmla="*/ 190298 h 378669"/>
              <a:gd name="connsiteX1" fmla="*/ 73094 w 918665"/>
              <a:gd name="connsiteY1" fmla="*/ 369507 h 378669"/>
              <a:gd name="connsiteX2" fmla="*/ 424144 w 918665"/>
              <a:gd name="connsiteY2" fmla="*/ 276103 h 378669"/>
              <a:gd name="connsiteX3" fmla="*/ 504498 w 918665"/>
              <a:gd name="connsiteY3" fmla="*/ 378669 h 378669"/>
              <a:gd name="connsiteX4" fmla="*/ 918665 w 918665"/>
              <a:gd name="connsiteY4" fmla="*/ 248363 h 378669"/>
              <a:gd name="connsiteX5" fmla="*/ 839829 w 918665"/>
              <a:gd name="connsiteY5" fmla="*/ 0 h 378669"/>
              <a:gd name="connsiteX6" fmla="*/ 461839 w 918665"/>
              <a:gd name="connsiteY6" fmla="*/ 130665 h 378669"/>
              <a:gd name="connsiteX7" fmla="*/ 409487 w 918665"/>
              <a:gd name="connsiteY7" fmla="*/ 45981 h 378669"/>
              <a:gd name="connsiteX8" fmla="*/ 0 w 918665"/>
              <a:gd name="connsiteY8" fmla="*/ 190298 h 378669"/>
              <a:gd name="connsiteX0" fmla="*/ 0 w 918665"/>
              <a:gd name="connsiteY0" fmla="*/ 190298 h 378669"/>
              <a:gd name="connsiteX1" fmla="*/ 73094 w 918665"/>
              <a:gd name="connsiteY1" fmla="*/ 369507 h 378669"/>
              <a:gd name="connsiteX2" fmla="*/ 424144 w 918665"/>
              <a:gd name="connsiteY2" fmla="*/ 276103 h 378669"/>
              <a:gd name="connsiteX3" fmla="*/ 504498 w 918665"/>
              <a:gd name="connsiteY3" fmla="*/ 378669 h 378669"/>
              <a:gd name="connsiteX4" fmla="*/ 918665 w 918665"/>
              <a:gd name="connsiteY4" fmla="*/ 248363 h 378669"/>
              <a:gd name="connsiteX5" fmla="*/ 839829 w 918665"/>
              <a:gd name="connsiteY5" fmla="*/ 0 h 378669"/>
              <a:gd name="connsiteX6" fmla="*/ 449627 w 918665"/>
              <a:gd name="connsiteY6" fmla="*/ 118924 h 378669"/>
              <a:gd name="connsiteX7" fmla="*/ 409487 w 918665"/>
              <a:gd name="connsiteY7" fmla="*/ 45981 h 378669"/>
              <a:gd name="connsiteX8" fmla="*/ 0 w 918665"/>
              <a:gd name="connsiteY8" fmla="*/ 190298 h 378669"/>
              <a:gd name="connsiteX0" fmla="*/ 0 w 918665"/>
              <a:gd name="connsiteY0" fmla="*/ 190298 h 378669"/>
              <a:gd name="connsiteX1" fmla="*/ 73094 w 918665"/>
              <a:gd name="connsiteY1" fmla="*/ 369507 h 378669"/>
              <a:gd name="connsiteX2" fmla="*/ 430520 w 918665"/>
              <a:gd name="connsiteY2" fmla="*/ 272292 h 378669"/>
              <a:gd name="connsiteX3" fmla="*/ 504498 w 918665"/>
              <a:gd name="connsiteY3" fmla="*/ 378669 h 378669"/>
              <a:gd name="connsiteX4" fmla="*/ 918665 w 918665"/>
              <a:gd name="connsiteY4" fmla="*/ 248363 h 378669"/>
              <a:gd name="connsiteX5" fmla="*/ 839829 w 918665"/>
              <a:gd name="connsiteY5" fmla="*/ 0 h 378669"/>
              <a:gd name="connsiteX6" fmla="*/ 449627 w 918665"/>
              <a:gd name="connsiteY6" fmla="*/ 118924 h 378669"/>
              <a:gd name="connsiteX7" fmla="*/ 409487 w 918665"/>
              <a:gd name="connsiteY7" fmla="*/ 45981 h 378669"/>
              <a:gd name="connsiteX8" fmla="*/ 0 w 918665"/>
              <a:gd name="connsiteY8" fmla="*/ 190298 h 3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665" h="378669">
                <a:moveTo>
                  <a:pt x="0" y="190298"/>
                </a:moveTo>
                <a:lnTo>
                  <a:pt x="73094" y="369507"/>
                </a:lnTo>
                <a:lnTo>
                  <a:pt x="430520" y="272292"/>
                </a:lnTo>
                <a:lnTo>
                  <a:pt x="504498" y="378669"/>
                </a:lnTo>
                <a:lnTo>
                  <a:pt x="918665" y="248363"/>
                </a:lnTo>
                <a:lnTo>
                  <a:pt x="839829" y="0"/>
                </a:lnTo>
                <a:lnTo>
                  <a:pt x="449627" y="118924"/>
                </a:lnTo>
                <a:lnTo>
                  <a:pt x="409487" y="45981"/>
                </a:lnTo>
                <a:lnTo>
                  <a:pt x="0" y="190298"/>
                </a:lnTo>
                <a:close/>
              </a:path>
            </a:pathLst>
          </a:custGeom>
          <a:solidFill>
            <a:srgbClr val="AAFFFA"/>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122D4F"/>
              </a:solidFill>
            </a:endParaRPr>
          </a:p>
        </p:txBody>
      </p:sp>
      <p:sp>
        <p:nvSpPr>
          <p:cNvPr id="19" name="TextBox 18">
            <a:extLst>
              <a:ext uri="{FF2B5EF4-FFF2-40B4-BE49-F238E27FC236}">
                <a16:creationId xmlns:a16="http://schemas.microsoft.com/office/drawing/2014/main" id="{9019959F-CACB-015E-37A9-D6A70CD89C33}"/>
              </a:ext>
            </a:extLst>
          </p:cNvPr>
          <p:cNvSpPr txBox="1"/>
          <p:nvPr/>
        </p:nvSpPr>
        <p:spPr>
          <a:xfrm>
            <a:off x="6900313" y="2847240"/>
            <a:ext cx="851411" cy="338554"/>
          </a:xfrm>
          <a:prstGeom prst="rect">
            <a:avLst/>
          </a:prstGeom>
          <a:noFill/>
        </p:spPr>
        <p:txBody>
          <a:bodyPr wrap="square" rtlCol="0">
            <a:spAutoFit/>
          </a:bodyPr>
          <a:lstStyle/>
          <a:p>
            <a:r>
              <a:rPr lang="en-US" sz="1600" b="1" dirty="0" err="1">
                <a:solidFill>
                  <a:srgbClr val="0000FF"/>
                </a:solidFill>
              </a:rPr>
              <a:t>CoDI</a:t>
            </a:r>
            <a:endParaRPr lang="en-US" sz="1600" b="1" dirty="0">
              <a:solidFill>
                <a:srgbClr val="0000FF"/>
              </a:solidFill>
            </a:endParaRPr>
          </a:p>
        </p:txBody>
      </p:sp>
      <p:sp>
        <p:nvSpPr>
          <p:cNvPr id="20" name="Rectangle 19">
            <a:extLst>
              <a:ext uri="{FF2B5EF4-FFF2-40B4-BE49-F238E27FC236}">
                <a16:creationId xmlns:a16="http://schemas.microsoft.com/office/drawing/2014/main" id="{608E82C0-08CE-E106-FDD2-9BBAAC5C3714}"/>
              </a:ext>
            </a:extLst>
          </p:cNvPr>
          <p:cNvSpPr/>
          <p:nvPr/>
        </p:nvSpPr>
        <p:spPr>
          <a:xfrm>
            <a:off x="8509009" y="879290"/>
            <a:ext cx="3550225" cy="5016758"/>
          </a:xfrm>
          <a:prstGeom prst="rect">
            <a:avLst/>
          </a:prstGeom>
        </p:spPr>
        <p:txBody>
          <a:bodyPr wrap="square">
            <a:spAutoFit/>
          </a:bodyPr>
          <a:lstStyle/>
          <a:p>
            <a:r>
              <a:rPr lang="en-US" sz="1600" b="1" dirty="0">
                <a:latin typeface="Open Sans ExtraBold" pitchFamily="2" charset="0"/>
                <a:ea typeface="Open Sans ExtraBold" pitchFamily="2" charset="0"/>
                <a:cs typeface="Open Sans ExtraBold" pitchFamily="2" charset="0"/>
              </a:rPr>
              <a:t>3sbar </a:t>
            </a:r>
          </a:p>
          <a:p>
            <a:r>
              <a:rPr lang="en-US" sz="1600" dirty="0">
                <a:latin typeface="Open Sans Light" pitchFamily="2" charset="0"/>
                <a:ea typeface="Open Sans Light" pitchFamily="2" charset="0"/>
                <a:cs typeface="Open Sans Light" pitchFamily="2" charset="0"/>
              </a:rPr>
              <a:t>HAXPES and Surface diffraction. Commissioning end of 2026</a:t>
            </a:r>
          </a:p>
          <a:p>
            <a:r>
              <a:rPr lang="en-US" sz="1600" dirty="0">
                <a:solidFill>
                  <a:srgbClr val="FF0000"/>
                </a:solidFill>
                <a:latin typeface="Open Sans Light" pitchFamily="2" charset="0"/>
                <a:ea typeface="Open Sans Light" pitchFamily="2" charset="0"/>
                <a:cs typeface="Open Sans Light" pitchFamily="2" charset="0"/>
                <a:sym typeface="Wingdings" pitchFamily="2" charset="2"/>
              </a:rPr>
              <a:t> Yesterday’s presentation by Juan</a:t>
            </a:r>
            <a:endParaRPr lang="en-US" sz="1600" dirty="0">
              <a:solidFill>
                <a:srgbClr val="FF0000"/>
              </a:solidFill>
              <a:latin typeface="Open Sans Light" pitchFamily="2" charset="0"/>
              <a:ea typeface="Open Sans Light" pitchFamily="2" charset="0"/>
              <a:cs typeface="Open Sans Light" pitchFamily="2" charset="0"/>
            </a:endParaRPr>
          </a:p>
          <a:p>
            <a:endParaRPr lang="en-US" sz="1600" b="1" dirty="0">
              <a:latin typeface="Open Sans ExtraBold" pitchFamily="2" charset="0"/>
              <a:ea typeface="Open Sans ExtraBold" pitchFamily="2" charset="0"/>
              <a:cs typeface="Open Sans ExtraBold" pitchFamily="2" charset="0"/>
            </a:endParaRPr>
          </a:p>
          <a:p>
            <a:r>
              <a:rPr lang="en-US" sz="1600" b="1" dirty="0">
                <a:latin typeface="Open Sans ExtraBold" pitchFamily="2" charset="0"/>
                <a:ea typeface="Open Sans ExtraBold" pitchFamily="2" charset="0"/>
                <a:cs typeface="Open Sans ExtraBold" pitchFamily="2" charset="0"/>
              </a:rPr>
              <a:t>MSPD2</a:t>
            </a:r>
          </a:p>
          <a:p>
            <a:r>
              <a:rPr lang="en-US" sz="1600" dirty="0">
                <a:latin typeface="Open Sans Light" pitchFamily="2" charset="0"/>
                <a:ea typeface="Open Sans Light" pitchFamily="2" charset="0"/>
                <a:cs typeface="Open Sans Light" pitchFamily="2" charset="0"/>
              </a:rPr>
              <a:t>Powder Diffraction and HPMD</a:t>
            </a:r>
          </a:p>
          <a:p>
            <a:r>
              <a:rPr lang="en-US" sz="1600" dirty="0">
                <a:latin typeface="Open Sans Light" pitchFamily="2" charset="0"/>
                <a:ea typeface="Open Sans Light" pitchFamily="2" charset="0"/>
                <a:cs typeface="Open Sans Light" pitchFamily="2" charset="0"/>
              </a:rPr>
              <a:t>Procurement process in progress</a:t>
            </a:r>
          </a:p>
          <a:p>
            <a:endParaRPr lang="en-US" sz="1600" dirty="0">
              <a:latin typeface="Open Sans Light" pitchFamily="2" charset="0"/>
              <a:ea typeface="Open Sans Light" pitchFamily="2" charset="0"/>
              <a:cs typeface="Open Sans Light" pitchFamily="2" charset="0"/>
            </a:endParaRPr>
          </a:p>
          <a:p>
            <a:r>
              <a:rPr lang="en-US" sz="1600" b="1" dirty="0" err="1">
                <a:latin typeface="Open Sans ExtraBold" pitchFamily="2" charset="0"/>
                <a:ea typeface="Open Sans ExtraBold" pitchFamily="2" charset="0"/>
                <a:cs typeface="Open Sans ExtraBold" pitchFamily="2" charset="0"/>
              </a:rPr>
              <a:t>Calima</a:t>
            </a:r>
            <a:r>
              <a:rPr lang="en-US" sz="1600" dirty="0">
                <a:latin typeface="Open Sans Light" pitchFamily="2" charset="0"/>
                <a:ea typeface="Open Sans Light" pitchFamily="2" charset="0"/>
                <a:cs typeface="Open Sans Light" pitchFamily="2" charset="0"/>
              </a:rPr>
              <a:t> </a:t>
            </a:r>
          </a:p>
          <a:p>
            <a:r>
              <a:rPr lang="en-US" sz="1600" dirty="0" err="1">
                <a:latin typeface="Open Sans Light" pitchFamily="2" charset="0"/>
                <a:ea typeface="Open Sans Light" pitchFamily="2" charset="0"/>
                <a:cs typeface="Open Sans Light" pitchFamily="2" charset="0"/>
              </a:rPr>
              <a:t>BioSAXS</a:t>
            </a:r>
            <a:r>
              <a:rPr lang="en-US" sz="1600" dirty="0">
                <a:latin typeface="Open Sans Light" pitchFamily="2" charset="0"/>
                <a:ea typeface="Open Sans Light" pitchFamily="2" charset="0"/>
                <a:cs typeface="Open Sans Light" pitchFamily="2" charset="0"/>
              </a:rPr>
              <a:t> beamline, kick-off pending</a:t>
            </a:r>
          </a:p>
          <a:p>
            <a:endParaRPr lang="en-US" sz="1600" dirty="0">
              <a:latin typeface="Open Sans Light" pitchFamily="2" charset="0"/>
              <a:ea typeface="Open Sans Light" pitchFamily="2" charset="0"/>
              <a:cs typeface="Open Sans Light" pitchFamily="2" charset="0"/>
            </a:endParaRPr>
          </a:p>
          <a:p>
            <a:r>
              <a:rPr lang="en-US" sz="1600" b="1" dirty="0" err="1">
                <a:latin typeface="Open Sans ExtraBold" pitchFamily="2" charset="0"/>
                <a:ea typeface="Open Sans ExtraBold" pitchFamily="2" charset="0"/>
                <a:cs typeface="Open Sans ExtraBold" pitchFamily="2" charset="0"/>
              </a:rPr>
              <a:t>CoDI</a:t>
            </a:r>
            <a:endParaRPr lang="en-US" sz="1600" b="1" dirty="0">
              <a:latin typeface="Open Sans ExtraBold" pitchFamily="2" charset="0"/>
              <a:ea typeface="Open Sans ExtraBold" pitchFamily="2" charset="0"/>
              <a:cs typeface="Open Sans ExtraBold" pitchFamily="2" charset="0"/>
            </a:endParaRPr>
          </a:p>
          <a:p>
            <a:r>
              <a:rPr lang="en-US" sz="1600" dirty="0">
                <a:latin typeface="Open Sans Light" pitchFamily="2" charset="0"/>
                <a:ea typeface="Open Sans Light" pitchFamily="2" charset="0"/>
                <a:cs typeface="Open Sans Light" pitchFamily="2" charset="0"/>
              </a:rPr>
              <a:t>Coherent Diffraction and Nanoprobe for Material Sciences. CDR due in October.</a:t>
            </a:r>
          </a:p>
          <a:p>
            <a:endParaRPr lang="en-US" sz="1600" dirty="0">
              <a:latin typeface="Open Sans Light" pitchFamily="2" charset="0"/>
              <a:ea typeface="Open Sans Light" pitchFamily="2" charset="0"/>
              <a:cs typeface="Open Sans Light" pitchFamily="2" charset="0"/>
            </a:endParaRPr>
          </a:p>
          <a:p>
            <a:r>
              <a:rPr lang="en-US" sz="1600" b="1" dirty="0">
                <a:latin typeface="Open Sans ExtraBold" pitchFamily="2" charset="0"/>
                <a:ea typeface="Open Sans ExtraBold" pitchFamily="2" charset="0"/>
                <a:cs typeface="Open Sans ExtraBold" pitchFamily="2" charset="0"/>
              </a:rPr>
              <a:t>Corus</a:t>
            </a:r>
          </a:p>
          <a:p>
            <a:r>
              <a:rPr lang="en-US" sz="1600" dirty="0">
                <a:latin typeface="Open Sans Light" pitchFamily="2" charset="0"/>
                <a:ea typeface="Open Sans Light" pitchFamily="2" charset="0"/>
                <a:cs typeface="Open Sans Light" pitchFamily="2" charset="0"/>
              </a:rPr>
              <a:t>Nanoimaging and </a:t>
            </a:r>
            <a:r>
              <a:rPr lang="en-US" sz="1600" dirty="0" err="1">
                <a:latin typeface="Open Sans Light" pitchFamily="2" charset="0"/>
                <a:ea typeface="Open Sans Light" pitchFamily="2" charset="0"/>
                <a:cs typeface="Open Sans Light" pitchFamily="2" charset="0"/>
              </a:rPr>
              <a:t>nanoSpectroscopy</a:t>
            </a:r>
            <a:r>
              <a:rPr lang="en-US" sz="1600" dirty="0">
                <a:latin typeface="Open Sans Light" pitchFamily="2" charset="0"/>
                <a:ea typeface="Open Sans Light" pitchFamily="2" charset="0"/>
                <a:cs typeface="Open Sans Light" pitchFamily="2" charset="0"/>
              </a:rPr>
              <a:t> for life sciences. CDR due in October.</a:t>
            </a:r>
          </a:p>
        </p:txBody>
      </p:sp>
      <p:sp>
        <p:nvSpPr>
          <p:cNvPr id="21" name="TextBox 20">
            <a:extLst>
              <a:ext uri="{FF2B5EF4-FFF2-40B4-BE49-F238E27FC236}">
                <a16:creationId xmlns:a16="http://schemas.microsoft.com/office/drawing/2014/main" id="{A9DF11C0-29EC-2955-3049-C022B73595AC}"/>
              </a:ext>
            </a:extLst>
          </p:cNvPr>
          <p:cNvSpPr txBox="1"/>
          <p:nvPr/>
        </p:nvSpPr>
        <p:spPr>
          <a:xfrm>
            <a:off x="4617678" y="5993494"/>
            <a:ext cx="2762780" cy="338554"/>
          </a:xfrm>
          <a:prstGeom prst="rect">
            <a:avLst/>
          </a:prstGeom>
          <a:noFill/>
        </p:spPr>
        <p:txBody>
          <a:bodyPr wrap="square" rtlCol="0">
            <a:spAutoFit/>
          </a:bodyPr>
          <a:lstStyle/>
          <a:p>
            <a:r>
              <a:rPr lang="en-US" sz="1600" b="1" dirty="0" err="1">
                <a:latin typeface="Open Sans ExtraBold" pitchFamily="2" charset="0"/>
                <a:ea typeface="Open Sans ExtraBold" pitchFamily="2" charset="0"/>
                <a:cs typeface="Open Sans ExtraBold" pitchFamily="2" charset="0"/>
              </a:rPr>
              <a:t>Calima</a:t>
            </a:r>
            <a:r>
              <a:rPr lang="en-US" sz="1600" dirty="0">
                <a:latin typeface="Open Sans Light" pitchFamily="2" charset="0"/>
                <a:ea typeface="Open Sans Light" pitchFamily="2" charset="0"/>
                <a:cs typeface="Open Sans Light" pitchFamily="2" charset="0"/>
              </a:rPr>
              <a:t>, no port assigned</a:t>
            </a:r>
          </a:p>
        </p:txBody>
      </p:sp>
      <p:sp>
        <p:nvSpPr>
          <p:cNvPr id="22" name="Freeform 4">
            <a:extLst>
              <a:ext uri="{FF2B5EF4-FFF2-40B4-BE49-F238E27FC236}">
                <a16:creationId xmlns:a16="http://schemas.microsoft.com/office/drawing/2014/main" id="{3EB937F6-DDE3-1B78-DFBC-6D9E6225014B}"/>
              </a:ext>
            </a:extLst>
          </p:cNvPr>
          <p:cNvSpPr/>
          <p:nvPr/>
        </p:nvSpPr>
        <p:spPr>
          <a:xfrm rot="10545885">
            <a:off x="2765101" y="1125317"/>
            <a:ext cx="1550482" cy="330063"/>
          </a:xfrm>
          <a:custGeom>
            <a:avLst/>
            <a:gdLst>
              <a:gd name="csX0" fmla="*/ 1643881 w 1672643"/>
              <a:gd name="csY0" fmla="*/ 0 h 356070"/>
              <a:gd name="csX1" fmla="*/ 0 w 1672643"/>
              <a:gd name="csY1" fmla="*/ 98280 h 356070"/>
              <a:gd name="csX2" fmla="*/ 331373 w 1672643"/>
              <a:gd name="csY2" fmla="*/ 336080 h 356070"/>
              <a:gd name="csX3" fmla="*/ 380156 w 1672643"/>
              <a:gd name="csY3" fmla="*/ 356070 h 356070"/>
              <a:gd name="csX4" fmla="*/ 901181 w 1672643"/>
              <a:gd name="csY4" fmla="*/ 261238 h 356070"/>
              <a:gd name="csX5" fmla="*/ 1672643 w 1672643"/>
              <a:gd name="csY5" fmla="*/ 95018 h 356070"/>
              <a:gd name="csX6" fmla="*/ 1643881 w 1672643"/>
              <a:gd name="csY6" fmla="*/ 0 h 3560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72643" h="356070">
                <a:moveTo>
                  <a:pt x="1643881" y="0"/>
                </a:moveTo>
                <a:lnTo>
                  <a:pt x="0" y="98280"/>
                </a:lnTo>
                <a:lnTo>
                  <a:pt x="331373" y="336080"/>
                </a:lnTo>
                <a:lnTo>
                  <a:pt x="380156" y="356070"/>
                </a:lnTo>
                <a:lnTo>
                  <a:pt x="901181" y="261238"/>
                </a:lnTo>
                <a:cubicBezTo>
                  <a:pt x="1148939" y="215547"/>
                  <a:pt x="1424885" y="140709"/>
                  <a:pt x="1672643" y="95018"/>
                </a:cubicBezTo>
                <a:cubicBezTo>
                  <a:pt x="1672452" y="53629"/>
                  <a:pt x="1644072" y="41389"/>
                  <a:pt x="1643881" y="0"/>
                </a:cubicBezTo>
                <a:close/>
              </a:path>
            </a:pathLst>
          </a:custGeom>
          <a:solidFill>
            <a:srgbClr val="AAFFFA"/>
          </a:solidFill>
          <a:ln w="9525">
            <a:solidFill>
              <a:srgbClr val="0000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3" name="TextBox 22">
            <a:extLst>
              <a:ext uri="{FF2B5EF4-FFF2-40B4-BE49-F238E27FC236}">
                <a16:creationId xmlns:a16="http://schemas.microsoft.com/office/drawing/2014/main" id="{D6599AFE-5489-595B-737A-CCF2369151C9}"/>
              </a:ext>
            </a:extLst>
          </p:cNvPr>
          <p:cNvSpPr txBox="1"/>
          <p:nvPr/>
        </p:nvSpPr>
        <p:spPr>
          <a:xfrm>
            <a:off x="4132936" y="950178"/>
            <a:ext cx="1016207" cy="338554"/>
          </a:xfrm>
          <a:prstGeom prst="rect">
            <a:avLst/>
          </a:prstGeom>
          <a:noFill/>
        </p:spPr>
        <p:txBody>
          <a:bodyPr wrap="square" rtlCol="0">
            <a:spAutoFit/>
          </a:bodyPr>
          <a:lstStyle/>
          <a:p>
            <a:r>
              <a:rPr lang="en-US" sz="1600" dirty="0">
                <a:solidFill>
                  <a:srgbClr val="0432FF"/>
                </a:solidFill>
              </a:rPr>
              <a:t>MSPD2</a:t>
            </a:r>
          </a:p>
        </p:txBody>
      </p:sp>
      <p:sp>
        <p:nvSpPr>
          <p:cNvPr id="24" name="Freeform 4">
            <a:extLst>
              <a:ext uri="{FF2B5EF4-FFF2-40B4-BE49-F238E27FC236}">
                <a16:creationId xmlns:a16="http://schemas.microsoft.com/office/drawing/2014/main" id="{3D3A8746-2595-3A70-8484-2786727D630F}"/>
              </a:ext>
            </a:extLst>
          </p:cNvPr>
          <p:cNvSpPr/>
          <p:nvPr/>
        </p:nvSpPr>
        <p:spPr>
          <a:xfrm rot="20482846">
            <a:off x="1768395" y="5490915"/>
            <a:ext cx="1133640" cy="415377"/>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922254 w 1362242"/>
              <a:gd name="connsiteY0" fmla="*/ 232336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922254 w 1362242"/>
              <a:gd name="connsiteY8" fmla="*/ 232336 h 443342"/>
              <a:gd name="connsiteX0" fmla="*/ 922254 w 1244305"/>
              <a:gd name="connsiteY0" fmla="*/ 232336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922254 w 1244305"/>
              <a:gd name="connsiteY8" fmla="*/ 232336 h 443342"/>
              <a:gd name="connsiteX0" fmla="*/ 1212284 w 1244305"/>
              <a:gd name="connsiteY0" fmla="*/ 18139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1212284 w 1244305"/>
              <a:gd name="connsiteY8" fmla="*/ 18139 h 443342"/>
              <a:gd name="connsiteX0" fmla="*/ 1212284 w 1244305"/>
              <a:gd name="connsiteY0" fmla="*/ 2621 h 427824"/>
              <a:gd name="connsiteX1" fmla="*/ 469577 w 1244305"/>
              <a:gd name="connsiteY1" fmla="*/ 27018 h 427824"/>
              <a:gd name="connsiteX2" fmla="*/ 115510 w 1244305"/>
              <a:gd name="connsiteY2" fmla="*/ 33141 h 427824"/>
              <a:gd name="connsiteX3" fmla="*/ 0 w 1244305"/>
              <a:gd name="connsiteY3" fmla="*/ 282305 h 427824"/>
              <a:gd name="connsiteX4" fmla="*/ 247393 w 1244305"/>
              <a:gd name="connsiteY4" fmla="*/ 427824 h 427824"/>
              <a:gd name="connsiteX5" fmla="*/ 342462 w 1244305"/>
              <a:gd name="connsiteY5" fmla="*/ 396803 h 427824"/>
              <a:gd name="connsiteX6" fmla="*/ 1244305 w 1244305"/>
              <a:gd name="connsiteY6" fmla="*/ 97255 h 427824"/>
              <a:gd name="connsiteX7" fmla="*/ 1212284 w 1244305"/>
              <a:gd name="connsiteY7" fmla="*/ 2621 h 427824"/>
              <a:gd name="connsiteX0" fmla="*/ 1212284 w 1244305"/>
              <a:gd name="connsiteY0" fmla="*/ 7330 h 432533"/>
              <a:gd name="connsiteX1" fmla="*/ 115510 w 1244305"/>
              <a:gd name="connsiteY1" fmla="*/ 37850 h 432533"/>
              <a:gd name="connsiteX2" fmla="*/ 0 w 1244305"/>
              <a:gd name="connsiteY2" fmla="*/ 287014 h 432533"/>
              <a:gd name="connsiteX3" fmla="*/ 247393 w 1244305"/>
              <a:gd name="connsiteY3" fmla="*/ 432533 h 432533"/>
              <a:gd name="connsiteX4" fmla="*/ 342462 w 1244305"/>
              <a:gd name="connsiteY4" fmla="*/ 401512 h 432533"/>
              <a:gd name="connsiteX5" fmla="*/ 1244305 w 1244305"/>
              <a:gd name="connsiteY5" fmla="*/ 101964 h 432533"/>
              <a:gd name="connsiteX6" fmla="*/ 1212284 w 1244305"/>
              <a:gd name="connsiteY6" fmla="*/ 7330 h 432533"/>
              <a:gd name="connsiteX0" fmla="*/ 1212284 w 1244305"/>
              <a:gd name="connsiteY0" fmla="*/ 4775 h 429978"/>
              <a:gd name="connsiteX1" fmla="*/ 71949 w 1244305"/>
              <a:gd name="connsiteY1" fmla="*/ 45401 h 429978"/>
              <a:gd name="connsiteX2" fmla="*/ 0 w 1244305"/>
              <a:gd name="connsiteY2" fmla="*/ 284459 h 429978"/>
              <a:gd name="connsiteX3" fmla="*/ 247393 w 1244305"/>
              <a:gd name="connsiteY3" fmla="*/ 429978 h 429978"/>
              <a:gd name="connsiteX4" fmla="*/ 342462 w 1244305"/>
              <a:gd name="connsiteY4" fmla="*/ 398957 h 429978"/>
              <a:gd name="connsiteX5" fmla="*/ 1244305 w 1244305"/>
              <a:gd name="connsiteY5" fmla="*/ 99409 h 429978"/>
              <a:gd name="connsiteX6" fmla="*/ 1212284 w 1244305"/>
              <a:gd name="connsiteY6" fmla="*/ 4775 h 429978"/>
              <a:gd name="connsiteX0" fmla="*/ 1212284 w 1244305"/>
              <a:gd name="connsiteY0" fmla="*/ 1 h 425204"/>
              <a:gd name="connsiteX1" fmla="*/ 71949 w 1244305"/>
              <a:gd name="connsiteY1" fmla="*/ 40627 h 425204"/>
              <a:gd name="connsiteX2" fmla="*/ 0 w 1244305"/>
              <a:gd name="connsiteY2" fmla="*/ 279685 h 425204"/>
              <a:gd name="connsiteX3" fmla="*/ 247393 w 1244305"/>
              <a:gd name="connsiteY3" fmla="*/ 425204 h 425204"/>
              <a:gd name="connsiteX4" fmla="*/ 342462 w 1244305"/>
              <a:gd name="connsiteY4" fmla="*/ 394183 h 425204"/>
              <a:gd name="connsiteX5" fmla="*/ 1244305 w 1244305"/>
              <a:gd name="connsiteY5" fmla="*/ 94635 h 425204"/>
              <a:gd name="connsiteX6" fmla="*/ 1212284 w 1244305"/>
              <a:gd name="connsiteY6" fmla="*/ 1 h 425204"/>
              <a:gd name="connsiteX0" fmla="*/ 1217062 w 1244305"/>
              <a:gd name="connsiteY0" fmla="*/ 1 h 441142"/>
              <a:gd name="connsiteX1" fmla="*/ 71949 w 1244305"/>
              <a:gd name="connsiteY1" fmla="*/ 56565 h 441142"/>
              <a:gd name="connsiteX2" fmla="*/ 0 w 1244305"/>
              <a:gd name="connsiteY2" fmla="*/ 295623 h 441142"/>
              <a:gd name="connsiteX3" fmla="*/ 247393 w 1244305"/>
              <a:gd name="connsiteY3" fmla="*/ 441142 h 441142"/>
              <a:gd name="connsiteX4" fmla="*/ 342462 w 1244305"/>
              <a:gd name="connsiteY4" fmla="*/ 410121 h 441142"/>
              <a:gd name="connsiteX5" fmla="*/ 1244305 w 1244305"/>
              <a:gd name="connsiteY5" fmla="*/ 110573 h 441142"/>
              <a:gd name="connsiteX6" fmla="*/ 1217062 w 1244305"/>
              <a:gd name="connsiteY6" fmla="*/ 1 h 441142"/>
              <a:gd name="connsiteX0" fmla="*/ 1145113 w 1172356"/>
              <a:gd name="connsiteY0" fmla="*/ 0 h 441141"/>
              <a:gd name="connsiteX1" fmla="*/ 0 w 1172356"/>
              <a:gd name="connsiteY1" fmla="*/ 56564 h 441141"/>
              <a:gd name="connsiteX2" fmla="*/ 175444 w 1172356"/>
              <a:gd name="connsiteY2" fmla="*/ 441141 h 441141"/>
              <a:gd name="connsiteX3" fmla="*/ 270513 w 1172356"/>
              <a:gd name="connsiteY3" fmla="*/ 410120 h 441141"/>
              <a:gd name="connsiteX4" fmla="*/ 1172356 w 1172356"/>
              <a:gd name="connsiteY4" fmla="*/ 110572 h 441141"/>
              <a:gd name="connsiteX5" fmla="*/ 1145113 w 1172356"/>
              <a:gd name="connsiteY5" fmla="*/ 0 h 441141"/>
              <a:gd name="connsiteX0" fmla="*/ 1145113 w 1172356"/>
              <a:gd name="connsiteY0" fmla="*/ 0 h 441141"/>
              <a:gd name="connsiteX1" fmla="*/ 0 w 1172356"/>
              <a:gd name="connsiteY1" fmla="*/ 56564 h 441141"/>
              <a:gd name="connsiteX2" fmla="*/ 175444 w 1172356"/>
              <a:gd name="connsiteY2" fmla="*/ 441141 h 441141"/>
              <a:gd name="connsiteX3" fmla="*/ 990897 w 1172356"/>
              <a:gd name="connsiteY3" fmla="*/ 209083 h 441141"/>
              <a:gd name="connsiteX4" fmla="*/ 1172356 w 1172356"/>
              <a:gd name="connsiteY4" fmla="*/ 110572 h 441141"/>
              <a:gd name="connsiteX5" fmla="*/ 1145113 w 1172356"/>
              <a:gd name="connsiteY5" fmla="*/ 0 h 441141"/>
              <a:gd name="connsiteX0" fmla="*/ 1145113 w 1172356"/>
              <a:gd name="connsiteY0" fmla="*/ 0 h 337488"/>
              <a:gd name="connsiteX1" fmla="*/ 0 w 1172356"/>
              <a:gd name="connsiteY1" fmla="*/ 56564 h 337488"/>
              <a:gd name="connsiteX2" fmla="*/ 351275 w 1172356"/>
              <a:gd name="connsiteY2" fmla="*/ 337488 h 337488"/>
              <a:gd name="connsiteX3" fmla="*/ 990897 w 1172356"/>
              <a:gd name="connsiteY3" fmla="*/ 20908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829365 w 1172356"/>
              <a:gd name="connsiteY3" fmla="*/ 14909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829365 w 1172356"/>
              <a:gd name="connsiteY4" fmla="*/ 149093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30789 w 1172356"/>
              <a:gd name="connsiteY4" fmla="*/ 19858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57374 w 1172356"/>
              <a:gd name="connsiteY4" fmla="*/ 264463 h 337488"/>
              <a:gd name="connsiteX5" fmla="*/ 1172356 w 1172356"/>
              <a:gd name="connsiteY5" fmla="*/ 110572 h 337488"/>
              <a:gd name="connsiteX6" fmla="*/ 1145113 w 1172356"/>
              <a:gd name="connsiteY6" fmla="*/ 0 h 337488"/>
              <a:gd name="connsiteX0" fmla="*/ 1145113 w 1179797"/>
              <a:gd name="connsiteY0" fmla="*/ 0 h 337488"/>
              <a:gd name="connsiteX1" fmla="*/ 0 w 1179797"/>
              <a:gd name="connsiteY1" fmla="*/ 56564 h 337488"/>
              <a:gd name="connsiteX2" fmla="*/ 351275 w 1179797"/>
              <a:gd name="connsiteY2" fmla="*/ 337488 h 337488"/>
              <a:gd name="connsiteX3" fmla="*/ 441379 w 1179797"/>
              <a:gd name="connsiteY3" fmla="*/ 318676 h 337488"/>
              <a:gd name="connsiteX4" fmla="*/ 557374 w 1179797"/>
              <a:gd name="connsiteY4" fmla="*/ 264463 h 337488"/>
              <a:gd name="connsiteX5" fmla="*/ 1179797 w 1179797"/>
              <a:gd name="connsiteY5" fmla="*/ 124385 h 337488"/>
              <a:gd name="connsiteX6" fmla="*/ 1145113 w 1179797"/>
              <a:gd name="connsiteY6" fmla="*/ 0 h 337488"/>
              <a:gd name="connsiteX0" fmla="*/ 1171679 w 1179797"/>
              <a:gd name="connsiteY0" fmla="*/ 0 h 329523"/>
              <a:gd name="connsiteX1" fmla="*/ 0 w 1179797"/>
              <a:gd name="connsiteY1" fmla="*/ 48599 h 329523"/>
              <a:gd name="connsiteX2" fmla="*/ 351275 w 1179797"/>
              <a:gd name="connsiteY2" fmla="*/ 329523 h 329523"/>
              <a:gd name="connsiteX3" fmla="*/ 441379 w 1179797"/>
              <a:gd name="connsiteY3" fmla="*/ 310711 h 329523"/>
              <a:gd name="connsiteX4" fmla="*/ 557374 w 1179797"/>
              <a:gd name="connsiteY4" fmla="*/ 256498 h 329523"/>
              <a:gd name="connsiteX5" fmla="*/ 1179797 w 1179797"/>
              <a:gd name="connsiteY5" fmla="*/ 116420 h 329523"/>
              <a:gd name="connsiteX6" fmla="*/ 1171679 w 1179797"/>
              <a:gd name="connsiteY6" fmla="*/ 0 h 329523"/>
              <a:gd name="connsiteX0" fmla="*/ 1171679 w 1179797"/>
              <a:gd name="connsiteY0" fmla="*/ 0 h 516276"/>
              <a:gd name="connsiteX1" fmla="*/ 0 w 1179797"/>
              <a:gd name="connsiteY1" fmla="*/ 48599 h 516276"/>
              <a:gd name="connsiteX2" fmla="*/ 351275 w 1179797"/>
              <a:gd name="connsiteY2" fmla="*/ 329523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71679 w 1179797"/>
              <a:gd name="connsiteY0" fmla="*/ 0 h 516276"/>
              <a:gd name="connsiteX1" fmla="*/ 0 w 1179797"/>
              <a:gd name="connsiteY1" fmla="*/ 48599 h 516276"/>
              <a:gd name="connsiteX2" fmla="*/ 271195 w 1179797"/>
              <a:gd name="connsiteY2" fmla="*/ 276984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64162 w 1172280"/>
              <a:gd name="connsiteY0" fmla="*/ 0 h 516276"/>
              <a:gd name="connsiteX1" fmla="*/ -1 w 1172280"/>
              <a:gd name="connsiteY1" fmla="*/ 38991 h 516276"/>
              <a:gd name="connsiteX2" fmla="*/ 263678 w 1172280"/>
              <a:gd name="connsiteY2" fmla="*/ 276984 h 516276"/>
              <a:gd name="connsiteX3" fmla="*/ 606307 w 1172280"/>
              <a:gd name="connsiteY3" fmla="*/ 516276 h 516276"/>
              <a:gd name="connsiteX4" fmla="*/ 549857 w 1172280"/>
              <a:gd name="connsiteY4" fmla="*/ 256498 h 516276"/>
              <a:gd name="connsiteX5" fmla="*/ 1172280 w 1172280"/>
              <a:gd name="connsiteY5" fmla="*/ 116420 h 516276"/>
              <a:gd name="connsiteX6" fmla="*/ 1164162 w 1172280"/>
              <a:gd name="connsiteY6" fmla="*/ 0 h 516276"/>
              <a:gd name="connsiteX0" fmla="*/ 1222384 w 1222384"/>
              <a:gd name="connsiteY0" fmla="*/ 0 h 507864"/>
              <a:gd name="connsiteX1" fmla="*/ 0 w 1222384"/>
              <a:gd name="connsiteY1" fmla="*/ 30579 h 507864"/>
              <a:gd name="connsiteX2" fmla="*/ 263679 w 1222384"/>
              <a:gd name="connsiteY2" fmla="*/ 268572 h 507864"/>
              <a:gd name="connsiteX3" fmla="*/ 606308 w 1222384"/>
              <a:gd name="connsiteY3" fmla="*/ 507864 h 507864"/>
              <a:gd name="connsiteX4" fmla="*/ 549858 w 1222384"/>
              <a:gd name="connsiteY4" fmla="*/ 248086 h 507864"/>
              <a:gd name="connsiteX5" fmla="*/ 1172281 w 1222384"/>
              <a:gd name="connsiteY5" fmla="*/ 108008 h 507864"/>
              <a:gd name="connsiteX6" fmla="*/ 1222384 w 1222384"/>
              <a:gd name="connsiteY6" fmla="*/ 0 h 507864"/>
              <a:gd name="connsiteX0" fmla="*/ 1222384 w 1222958"/>
              <a:gd name="connsiteY0" fmla="*/ 0 h 507864"/>
              <a:gd name="connsiteX1" fmla="*/ 0 w 1222958"/>
              <a:gd name="connsiteY1" fmla="*/ 30579 h 507864"/>
              <a:gd name="connsiteX2" fmla="*/ 263679 w 1222958"/>
              <a:gd name="connsiteY2" fmla="*/ 268572 h 507864"/>
              <a:gd name="connsiteX3" fmla="*/ 606308 w 1222958"/>
              <a:gd name="connsiteY3" fmla="*/ 507864 h 507864"/>
              <a:gd name="connsiteX4" fmla="*/ 549858 w 1222958"/>
              <a:gd name="connsiteY4" fmla="*/ 248086 h 507864"/>
              <a:gd name="connsiteX5" fmla="*/ 1222958 w 1222958"/>
              <a:gd name="connsiteY5" fmla="*/ 124166 h 507864"/>
              <a:gd name="connsiteX6" fmla="*/ 1222384 w 1222958"/>
              <a:gd name="connsiteY6" fmla="*/ 0 h 507864"/>
              <a:gd name="connsiteX0" fmla="*/ 1222384 w 1222958"/>
              <a:gd name="connsiteY0" fmla="*/ 0 h 448106"/>
              <a:gd name="connsiteX1" fmla="*/ 0 w 1222958"/>
              <a:gd name="connsiteY1" fmla="*/ 30579 h 448106"/>
              <a:gd name="connsiteX2" fmla="*/ 263679 w 1222958"/>
              <a:gd name="connsiteY2" fmla="*/ 268572 h 448106"/>
              <a:gd name="connsiteX3" fmla="*/ 498477 w 1222958"/>
              <a:gd name="connsiteY3" fmla="*/ 448106 h 448106"/>
              <a:gd name="connsiteX4" fmla="*/ 549858 w 1222958"/>
              <a:gd name="connsiteY4" fmla="*/ 248086 h 448106"/>
              <a:gd name="connsiteX5" fmla="*/ 1222958 w 1222958"/>
              <a:gd name="connsiteY5" fmla="*/ 124166 h 448106"/>
              <a:gd name="connsiteX6" fmla="*/ 1222384 w 1222958"/>
              <a:gd name="connsiteY6" fmla="*/ 0 h 448106"/>
              <a:gd name="connsiteX0" fmla="*/ 1222384 w 1222958"/>
              <a:gd name="connsiteY0" fmla="*/ 0 h 448106"/>
              <a:gd name="connsiteX1" fmla="*/ 0 w 1222958"/>
              <a:gd name="connsiteY1" fmla="*/ 30579 h 448106"/>
              <a:gd name="connsiteX2" fmla="*/ 263679 w 1222958"/>
              <a:gd name="connsiteY2" fmla="*/ 268572 h 448106"/>
              <a:gd name="connsiteX3" fmla="*/ 498477 w 1222958"/>
              <a:gd name="connsiteY3" fmla="*/ 448106 h 448106"/>
              <a:gd name="connsiteX4" fmla="*/ 479684 w 1222958"/>
              <a:gd name="connsiteY4" fmla="*/ 261238 h 448106"/>
              <a:gd name="connsiteX5" fmla="*/ 1222958 w 1222958"/>
              <a:gd name="connsiteY5" fmla="*/ 124166 h 448106"/>
              <a:gd name="connsiteX6" fmla="*/ 1222384 w 1222958"/>
              <a:gd name="connsiteY6" fmla="*/ 0 h 44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958" h="448106">
                <a:moveTo>
                  <a:pt x="1222384" y="0"/>
                </a:moveTo>
                <a:lnTo>
                  <a:pt x="0" y="30579"/>
                </a:lnTo>
                <a:lnTo>
                  <a:pt x="263679" y="268572"/>
                </a:lnTo>
                <a:lnTo>
                  <a:pt x="498477" y="448106"/>
                </a:lnTo>
                <a:lnTo>
                  <a:pt x="479684" y="261238"/>
                </a:lnTo>
                <a:lnTo>
                  <a:pt x="1222958" y="124166"/>
                </a:lnTo>
                <a:cubicBezTo>
                  <a:pt x="1222767" y="82777"/>
                  <a:pt x="1222575" y="41389"/>
                  <a:pt x="1222384" y="0"/>
                </a:cubicBezTo>
                <a:close/>
              </a:path>
            </a:pathLst>
          </a:custGeom>
          <a:solidFill>
            <a:srgbClr val="AAFFFA"/>
          </a:solidFill>
          <a:ln w="9525">
            <a:solidFill>
              <a:srgbClr val="0000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5" name="TextBox 24">
            <a:extLst>
              <a:ext uri="{FF2B5EF4-FFF2-40B4-BE49-F238E27FC236}">
                <a16:creationId xmlns:a16="http://schemas.microsoft.com/office/drawing/2014/main" id="{B0ABAE23-4C77-E621-0C58-50EE1C32B1AB}"/>
              </a:ext>
            </a:extLst>
          </p:cNvPr>
          <p:cNvSpPr txBox="1"/>
          <p:nvPr/>
        </p:nvSpPr>
        <p:spPr>
          <a:xfrm>
            <a:off x="2523703" y="5557494"/>
            <a:ext cx="1016207" cy="338554"/>
          </a:xfrm>
          <a:prstGeom prst="rect">
            <a:avLst/>
          </a:prstGeom>
          <a:noFill/>
        </p:spPr>
        <p:txBody>
          <a:bodyPr wrap="square" rtlCol="0">
            <a:spAutoFit/>
          </a:bodyPr>
          <a:lstStyle/>
          <a:p>
            <a:r>
              <a:rPr lang="en-US" sz="1600" dirty="0">
                <a:solidFill>
                  <a:srgbClr val="0432FF"/>
                </a:solidFill>
              </a:rPr>
              <a:t>3sbar</a:t>
            </a:r>
          </a:p>
        </p:txBody>
      </p:sp>
      <p:sp>
        <p:nvSpPr>
          <p:cNvPr id="29" name="TextBox 28">
            <a:extLst>
              <a:ext uri="{FF2B5EF4-FFF2-40B4-BE49-F238E27FC236}">
                <a16:creationId xmlns:a16="http://schemas.microsoft.com/office/drawing/2014/main" id="{E5AB5725-23FE-486A-77F9-3B32B920FF40}"/>
              </a:ext>
            </a:extLst>
          </p:cNvPr>
          <p:cNvSpPr txBox="1"/>
          <p:nvPr/>
        </p:nvSpPr>
        <p:spPr>
          <a:xfrm>
            <a:off x="4647535" y="6430730"/>
            <a:ext cx="3974121" cy="338554"/>
          </a:xfrm>
          <a:prstGeom prst="rect">
            <a:avLst/>
          </a:prstGeom>
          <a:noFill/>
        </p:spPr>
        <p:txBody>
          <a:bodyPr wrap="square" rtlCol="0">
            <a:spAutoFit/>
          </a:bodyPr>
          <a:lstStyle/>
          <a:p>
            <a:r>
              <a:rPr lang="en-US" sz="1600" b="1" dirty="0">
                <a:solidFill>
                  <a:schemeClr val="bg1">
                    <a:lumMod val="50000"/>
                  </a:schemeClr>
                </a:solidFill>
                <a:latin typeface="Open Sans ExtraBold" pitchFamily="2" charset="0"/>
                <a:ea typeface="Open Sans ExtraBold" pitchFamily="2" charset="0"/>
                <a:cs typeface="Open Sans ExtraBold" pitchFamily="2" charset="0"/>
              </a:rPr>
              <a:t>BM BL</a:t>
            </a:r>
            <a:r>
              <a:rPr lang="en-US" sz="1600" dirty="0">
                <a:solidFill>
                  <a:schemeClr val="bg1">
                    <a:lumMod val="50000"/>
                  </a:schemeClr>
                </a:solidFill>
                <a:latin typeface="Open Sans Light" pitchFamily="2" charset="0"/>
                <a:ea typeface="Open Sans Light" pitchFamily="2" charset="0"/>
                <a:cs typeface="Open Sans Light" pitchFamily="2" charset="0"/>
              </a:rPr>
              <a:t>, to allow splitting mistral </a:t>
            </a:r>
          </a:p>
        </p:txBody>
      </p:sp>
      <p:sp>
        <p:nvSpPr>
          <p:cNvPr id="30" name="Freeform 4">
            <a:extLst>
              <a:ext uri="{FF2B5EF4-FFF2-40B4-BE49-F238E27FC236}">
                <a16:creationId xmlns:a16="http://schemas.microsoft.com/office/drawing/2014/main" id="{A4AF6D51-5161-242C-3C4A-C3D4C62F99C7}"/>
              </a:ext>
            </a:extLst>
          </p:cNvPr>
          <p:cNvSpPr/>
          <p:nvPr/>
        </p:nvSpPr>
        <p:spPr>
          <a:xfrm rot="10800000">
            <a:off x="3524876" y="5882229"/>
            <a:ext cx="1108742" cy="406254"/>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922254 w 1362242"/>
              <a:gd name="connsiteY0" fmla="*/ 232336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922254 w 1362242"/>
              <a:gd name="connsiteY8" fmla="*/ 232336 h 443342"/>
              <a:gd name="connsiteX0" fmla="*/ 922254 w 1244305"/>
              <a:gd name="connsiteY0" fmla="*/ 232336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922254 w 1244305"/>
              <a:gd name="connsiteY8" fmla="*/ 232336 h 443342"/>
              <a:gd name="connsiteX0" fmla="*/ 1212284 w 1244305"/>
              <a:gd name="connsiteY0" fmla="*/ 18139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1212284 w 1244305"/>
              <a:gd name="connsiteY8" fmla="*/ 18139 h 443342"/>
              <a:gd name="connsiteX0" fmla="*/ 1212284 w 1244305"/>
              <a:gd name="connsiteY0" fmla="*/ 2621 h 427824"/>
              <a:gd name="connsiteX1" fmla="*/ 469577 w 1244305"/>
              <a:gd name="connsiteY1" fmla="*/ 27018 h 427824"/>
              <a:gd name="connsiteX2" fmla="*/ 115510 w 1244305"/>
              <a:gd name="connsiteY2" fmla="*/ 33141 h 427824"/>
              <a:gd name="connsiteX3" fmla="*/ 0 w 1244305"/>
              <a:gd name="connsiteY3" fmla="*/ 282305 h 427824"/>
              <a:gd name="connsiteX4" fmla="*/ 247393 w 1244305"/>
              <a:gd name="connsiteY4" fmla="*/ 427824 h 427824"/>
              <a:gd name="connsiteX5" fmla="*/ 342462 w 1244305"/>
              <a:gd name="connsiteY5" fmla="*/ 396803 h 427824"/>
              <a:gd name="connsiteX6" fmla="*/ 1244305 w 1244305"/>
              <a:gd name="connsiteY6" fmla="*/ 97255 h 427824"/>
              <a:gd name="connsiteX7" fmla="*/ 1212284 w 1244305"/>
              <a:gd name="connsiteY7" fmla="*/ 2621 h 427824"/>
              <a:gd name="connsiteX0" fmla="*/ 1212284 w 1244305"/>
              <a:gd name="connsiteY0" fmla="*/ 7330 h 432533"/>
              <a:gd name="connsiteX1" fmla="*/ 115510 w 1244305"/>
              <a:gd name="connsiteY1" fmla="*/ 37850 h 432533"/>
              <a:gd name="connsiteX2" fmla="*/ 0 w 1244305"/>
              <a:gd name="connsiteY2" fmla="*/ 287014 h 432533"/>
              <a:gd name="connsiteX3" fmla="*/ 247393 w 1244305"/>
              <a:gd name="connsiteY3" fmla="*/ 432533 h 432533"/>
              <a:gd name="connsiteX4" fmla="*/ 342462 w 1244305"/>
              <a:gd name="connsiteY4" fmla="*/ 401512 h 432533"/>
              <a:gd name="connsiteX5" fmla="*/ 1244305 w 1244305"/>
              <a:gd name="connsiteY5" fmla="*/ 101964 h 432533"/>
              <a:gd name="connsiteX6" fmla="*/ 1212284 w 1244305"/>
              <a:gd name="connsiteY6" fmla="*/ 7330 h 432533"/>
              <a:gd name="connsiteX0" fmla="*/ 1212284 w 1244305"/>
              <a:gd name="connsiteY0" fmla="*/ 4775 h 429978"/>
              <a:gd name="connsiteX1" fmla="*/ 71949 w 1244305"/>
              <a:gd name="connsiteY1" fmla="*/ 45401 h 429978"/>
              <a:gd name="connsiteX2" fmla="*/ 0 w 1244305"/>
              <a:gd name="connsiteY2" fmla="*/ 284459 h 429978"/>
              <a:gd name="connsiteX3" fmla="*/ 247393 w 1244305"/>
              <a:gd name="connsiteY3" fmla="*/ 429978 h 429978"/>
              <a:gd name="connsiteX4" fmla="*/ 342462 w 1244305"/>
              <a:gd name="connsiteY4" fmla="*/ 398957 h 429978"/>
              <a:gd name="connsiteX5" fmla="*/ 1244305 w 1244305"/>
              <a:gd name="connsiteY5" fmla="*/ 99409 h 429978"/>
              <a:gd name="connsiteX6" fmla="*/ 1212284 w 1244305"/>
              <a:gd name="connsiteY6" fmla="*/ 4775 h 429978"/>
              <a:gd name="connsiteX0" fmla="*/ 1212284 w 1244305"/>
              <a:gd name="connsiteY0" fmla="*/ 1 h 425204"/>
              <a:gd name="connsiteX1" fmla="*/ 71949 w 1244305"/>
              <a:gd name="connsiteY1" fmla="*/ 40627 h 425204"/>
              <a:gd name="connsiteX2" fmla="*/ 0 w 1244305"/>
              <a:gd name="connsiteY2" fmla="*/ 279685 h 425204"/>
              <a:gd name="connsiteX3" fmla="*/ 247393 w 1244305"/>
              <a:gd name="connsiteY3" fmla="*/ 425204 h 425204"/>
              <a:gd name="connsiteX4" fmla="*/ 342462 w 1244305"/>
              <a:gd name="connsiteY4" fmla="*/ 394183 h 425204"/>
              <a:gd name="connsiteX5" fmla="*/ 1244305 w 1244305"/>
              <a:gd name="connsiteY5" fmla="*/ 94635 h 425204"/>
              <a:gd name="connsiteX6" fmla="*/ 1212284 w 1244305"/>
              <a:gd name="connsiteY6" fmla="*/ 1 h 425204"/>
              <a:gd name="connsiteX0" fmla="*/ 1217062 w 1244305"/>
              <a:gd name="connsiteY0" fmla="*/ 1 h 441142"/>
              <a:gd name="connsiteX1" fmla="*/ 71949 w 1244305"/>
              <a:gd name="connsiteY1" fmla="*/ 56565 h 441142"/>
              <a:gd name="connsiteX2" fmla="*/ 0 w 1244305"/>
              <a:gd name="connsiteY2" fmla="*/ 295623 h 441142"/>
              <a:gd name="connsiteX3" fmla="*/ 247393 w 1244305"/>
              <a:gd name="connsiteY3" fmla="*/ 441142 h 441142"/>
              <a:gd name="connsiteX4" fmla="*/ 342462 w 1244305"/>
              <a:gd name="connsiteY4" fmla="*/ 410121 h 441142"/>
              <a:gd name="connsiteX5" fmla="*/ 1244305 w 1244305"/>
              <a:gd name="connsiteY5" fmla="*/ 110573 h 441142"/>
              <a:gd name="connsiteX6" fmla="*/ 1217062 w 1244305"/>
              <a:gd name="connsiteY6" fmla="*/ 1 h 441142"/>
              <a:gd name="connsiteX0" fmla="*/ 1145113 w 1172356"/>
              <a:gd name="connsiteY0" fmla="*/ 0 h 441141"/>
              <a:gd name="connsiteX1" fmla="*/ 0 w 1172356"/>
              <a:gd name="connsiteY1" fmla="*/ 56564 h 441141"/>
              <a:gd name="connsiteX2" fmla="*/ 175444 w 1172356"/>
              <a:gd name="connsiteY2" fmla="*/ 441141 h 441141"/>
              <a:gd name="connsiteX3" fmla="*/ 270513 w 1172356"/>
              <a:gd name="connsiteY3" fmla="*/ 410120 h 441141"/>
              <a:gd name="connsiteX4" fmla="*/ 1172356 w 1172356"/>
              <a:gd name="connsiteY4" fmla="*/ 110572 h 441141"/>
              <a:gd name="connsiteX5" fmla="*/ 1145113 w 1172356"/>
              <a:gd name="connsiteY5" fmla="*/ 0 h 441141"/>
              <a:gd name="connsiteX0" fmla="*/ 1145113 w 1172356"/>
              <a:gd name="connsiteY0" fmla="*/ 0 h 441141"/>
              <a:gd name="connsiteX1" fmla="*/ 0 w 1172356"/>
              <a:gd name="connsiteY1" fmla="*/ 56564 h 441141"/>
              <a:gd name="connsiteX2" fmla="*/ 175444 w 1172356"/>
              <a:gd name="connsiteY2" fmla="*/ 441141 h 441141"/>
              <a:gd name="connsiteX3" fmla="*/ 990897 w 1172356"/>
              <a:gd name="connsiteY3" fmla="*/ 209083 h 441141"/>
              <a:gd name="connsiteX4" fmla="*/ 1172356 w 1172356"/>
              <a:gd name="connsiteY4" fmla="*/ 110572 h 441141"/>
              <a:gd name="connsiteX5" fmla="*/ 1145113 w 1172356"/>
              <a:gd name="connsiteY5" fmla="*/ 0 h 441141"/>
              <a:gd name="connsiteX0" fmla="*/ 1145113 w 1172356"/>
              <a:gd name="connsiteY0" fmla="*/ 0 h 337488"/>
              <a:gd name="connsiteX1" fmla="*/ 0 w 1172356"/>
              <a:gd name="connsiteY1" fmla="*/ 56564 h 337488"/>
              <a:gd name="connsiteX2" fmla="*/ 351275 w 1172356"/>
              <a:gd name="connsiteY2" fmla="*/ 337488 h 337488"/>
              <a:gd name="connsiteX3" fmla="*/ 990897 w 1172356"/>
              <a:gd name="connsiteY3" fmla="*/ 20908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829365 w 1172356"/>
              <a:gd name="connsiteY3" fmla="*/ 14909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829365 w 1172356"/>
              <a:gd name="connsiteY4" fmla="*/ 149093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30789 w 1172356"/>
              <a:gd name="connsiteY4" fmla="*/ 19858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57374 w 1172356"/>
              <a:gd name="connsiteY4" fmla="*/ 264463 h 337488"/>
              <a:gd name="connsiteX5" fmla="*/ 1172356 w 1172356"/>
              <a:gd name="connsiteY5" fmla="*/ 110572 h 337488"/>
              <a:gd name="connsiteX6" fmla="*/ 1145113 w 1172356"/>
              <a:gd name="connsiteY6" fmla="*/ 0 h 337488"/>
              <a:gd name="connsiteX0" fmla="*/ 1145113 w 1179797"/>
              <a:gd name="connsiteY0" fmla="*/ 0 h 337488"/>
              <a:gd name="connsiteX1" fmla="*/ 0 w 1179797"/>
              <a:gd name="connsiteY1" fmla="*/ 56564 h 337488"/>
              <a:gd name="connsiteX2" fmla="*/ 351275 w 1179797"/>
              <a:gd name="connsiteY2" fmla="*/ 337488 h 337488"/>
              <a:gd name="connsiteX3" fmla="*/ 441379 w 1179797"/>
              <a:gd name="connsiteY3" fmla="*/ 318676 h 337488"/>
              <a:gd name="connsiteX4" fmla="*/ 557374 w 1179797"/>
              <a:gd name="connsiteY4" fmla="*/ 264463 h 337488"/>
              <a:gd name="connsiteX5" fmla="*/ 1179797 w 1179797"/>
              <a:gd name="connsiteY5" fmla="*/ 124385 h 337488"/>
              <a:gd name="connsiteX6" fmla="*/ 1145113 w 1179797"/>
              <a:gd name="connsiteY6" fmla="*/ 0 h 337488"/>
              <a:gd name="connsiteX0" fmla="*/ 1171679 w 1179797"/>
              <a:gd name="connsiteY0" fmla="*/ 0 h 329523"/>
              <a:gd name="connsiteX1" fmla="*/ 0 w 1179797"/>
              <a:gd name="connsiteY1" fmla="*/ 48599 h 329523"/>
              <a:gd name="connsiteX2" fmla="*/ 351275 w 1179797"/>
              <a:gd name="connsiteY2" fmla="*/ 329523 h 329523"/>
              <a:gd name="connsiteX3" fmla="*/ 441379 w 1179797"/>
              <a:gd name="connsiteY3" fmla="*/ 310711 h 329523"/>
              <a:gd name="connsiteX4" fmla="*/ 557374 w 1179797"/>
              <a:gd name="connsiteY4" fmla="*/ 256498 h 329523"/>
              <a:gd name="connsiteX5" fmla="*/ 1179797 w 1179797"/>
              <a:gd name="connsiteY5" fmla="*/ 116420 h 329523"/>
              <a:gd name="connsiteX6" fmla="*/ 1171679 w 1179797"/>
              <a:gd name="connsiteY6" fmla="*/ 0 h 329523"/>
              <a:gd name="connsiteX0" fmla="*/ 1171679 w 1179797"/>
              <a:gd name="connsiteY0" fmla="*/ 0 h 516276"/>
              <a:gd name="connsiteX1" fmla="*/ 0 w 1179797"/>
              <a:gd name="connsiteY1" fmla="*/ 48599 h 516276"/>
              <a:gd name="connsiteX2" fmla="*/ 351275 w 1179797"/>
              <a:gd name="connsiteY2" fmla="*/ 329523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71679 w 1179797"/>
              <a:gd name="connsiteY0" fmla="*/ 0 h 516276"/>
              <a:gd name="connsiteX1" fmla="*/ 0 w 1179797"/>
              <a:gd name="connsiteY1" fmla="*/ 48599 h 516276"/>
              <a:gd name="connsiteX2" fmla="*/ 271195 w 1179797"/>
              <a:gd name="connsiteY2" fmla="*/ 276984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64162 w 1172280"/>
              <a:gd name="connsiteY0" fmla="*/ 0 h 516276"/>
              <a:gd name="connsiteX1" fmla="*/ -1 w 1172280"/>
              <a:gd name="connsiteY1" fmla="*/ 38991 h 516276"/>
              <a:gd name="connsiteX2" fmla="*/ 263678 w 1172280"/>
              <a:gd name="connsiteY2" fmla="*/ 276984 h 516276"/>
              <a:gd name="connsiteX3" fmla="*/ 606307 w 1172280"/>
              <a:gd name="connsiteY3" fmla="*/ 516276 h 516276"/>
              <a:gd name="connsiteX4" fmla="*/ 549857 w 1172280"/>
              <a:gd name="connsiteY4" fmla="*/ 256498 h 516276"/>
              <a:gd name="connsiteX5" fmla="*/ 1172280 w 1172280"/>
              <a:gd name="connsiteY5" fmla="*/ 116420 h 516276"/>
              <a:gd name="connsiteX6" fmla="*/ 1164162 w 1172280"/>
              <a:gd name="connsiteY6" fmla="*/ 0 h 516276"/>
              <a:gd name="connsiteX0" fmla="*/ 1222384 w 1222384"/>
              <a:gd name="connsiteY0" fmla="*/ 0 h 507864"/>
              <a:gd name="connsiteX1" fmla="*/ 0 w 1222384"/>
              <a:gd name="connsiteY1" fmla="*/ 30579 h 507864"/>
              <a:gd name="connsiteX2" fmla="*/ 263679 w 1222384"/>
              <a:gd name="connsiteY2" fmla="*/ 268572 h 507864"/>
              <a:gd name="connsiteX3" fmla="*/ 606308 w 1222384"/>
              <a:gd name="connsiteY3" fmla="*/ 507864 h 507864"/>
              <a:gd name="connsiteX4" fmla="*/ 549858 w 1222384"/>
              <a:gd name="connsiteY4" fmla="*/ 248086 h 507864"/>
              <a:gd name="connsiteX5" fmla="*/ 1172281 w 1222384"/>
              <a:gd name="connsiteY5" fmla="*/ 108008 h 507864"/>
              <a:gd name="connsiteX6" fmla="*/ 1222384 w 1222384"/>
              <a:gd name="connsiteY6" fmla="*/ 0 h 507864"/>
              <a:gd name="connsiteX0" fmla="*/ 1222384 w 1222958"/>
              <a:gd name="connsiteY0" fmla="*/ 0 h 507864"/>
              <a:gd name="connsiteX1" fmla="*/ 0 w 1222958"/>
              <a:gd name="connsiteY1" fmla="*/ 30579 h 507864"/>
              <a:gd name="connsiteX2" fmla="*/ 263679 w 1222958"/>
              <a:gd name="connsiteY2" fmla="*/ 268572 h 507864"/>
              <a:gd name="connsiteX3" fmla="*/ 606308 w 1222958"/>
              <a:gd name="connsiteY3" fmla="*/ 507864 h 507864"/>
              <a:gd name="connsiteX4" fmla="*/ 549858 w 1222958"/>
              <a:gd name="connsiteY4" fmla="*/ 248086 h 507864"/>
              <a:gd name="connsiteX5" fmla="*/ 1222958 w 1222958"/>
              <a:gd name="connsiteY5" fmla="*/ 124166 h 507864"/>
              <a:gd name="connsiteX6" fmla="*/ 1222384 w 1222958"/>
              <a:gd name="connsiteY6" fmla="*/ 0 h 507864"/>
              <a:gd name="connsiteX0" fmla="*/ 1222384 w 1222958"/>
              <a:gd name="connsiteY0" fmla="*/ 0 h 448106"/>
              <a:gd name="connsiteX1" fmla="*/ 0 w 1222958"/>
              <a:gd name="connsiteY1" fmla="*/ 30579 h 448106"/>
              <a:gd name="connsiteX2" fmla="*/ 263679 w 1222958"/>
              <a:gd name="connsiteY2" fmla="*/ 268572 h 448106"/>
              <a:gd name="connsiteX3" fmla="*/ 498477 w 1222958"/>
              <a:gd name="connsiteY3" fmla="*/ 448106 h 448106"/>
              <a:gd name="connsiteX4" fmla="*/ 549858 w 1222958"/>
              <a:gd name="connsiteY4" fmla="*/ 248086 h 448106"/>
              <a:gd name="connsiteX5" fmla="*/ 1222958 w 1222958"/>
              <a:gd name="connsiteY5" fmla="*/ 124166 h 448106"/>
              <a:gd name="connsiteX6" fmla="*/ 1222384 w 1222958"/>
              <a:gd name="connsiteY6" fmla="*/ 0 h 448106"/>
              <a:gd name="connsiteX0" fmla="*/ 1222384 w 1222958"/>
              <a:gd name="connsiteY0" fmla="*/ 0 h 448106"/>
              <a:gd name="connsiteX1" fmla="*/ 0 w 1222958"/>
              <a:gd name="connsiteY1" fmla="*/ 30579 h 448106"/>
              <a:gd name="connsiteX2" fmla="*/ 263679 w 1222958"/>
              <a:gd name="connsiteY2" fmla="*/ 268572 h 448106"/>
              <a:gd name="connsiteX3" fmla="*/ 498477 w 1222958"/>
              <a:gd name="connsiteY3" fmla="*/ 448106 h 448106"/>
              <a:gd name="connsiteX4" fmla="*/ 479684 w 1222958"/>
              <a:gd name="connsiteY4" fmla="*/ 261238 h 448106"/>
              <a:gd name="connsiteX5" fmla="*/ 1222958 w 1222958"/>
              <a:gd name="connsiteY5" fmla="*/ 124166 h 448106"/>
              <a:gd name="connsiteX6" fmla="*/ 1222384 w 1222958"/>
              <a:gd name="connsiteY6" fmla="*/ 0 h 44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958" h="448106">
                <a:moveTo>
                  <a:pt x="1222384" y="0"/>
                </a:moveTo>
                <a:lnTo>
                  <a:pt x="0" y="30579"/>
                </a:lnTo>
                <a:lnTo>
                  <a:pt x="263679" y="268572"/>
                </a:lnTo>
                <a:lnTo>
                  <a:pt x="498477" y="448106"/>
                </a:lnTo>
                <a:lnTo>
                  <a:pt x="479684" y="261238"/>
                </a:lnTo>
                <a:lnTo>
                  <a:pt x="1222958" y="124166"/>
                </a:lnTo>
                <a:cubicBezTo>
                  <a:pt x="1222767" y="82777"/>
                  <a:pt x="1222575" y="41389"/>
                  <a:pt x="1222384" y="0"/>
                </a:cubicBezTo>
                <a:close/>
              </a:path>
            </a:pathLst>
          </a:custGeom>
          <a:solidFill>
            <a:srgbClr val="AAFFFA"/>
          </a:solidFill>
          <a:ln w="9525">
            <a:solidFill>
              <a:srgbClr val="0000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31" name="Freeform 4">
            <a:extLst>
              <a:ext uri="{FF2B5EF4-FFF2-40B4-BE49-F238E27FC236}">
                <a16:creationId xmlns:a16="http://schemas.microsoft.com/office/drawing/2014/main" id="{5289BE5D-98EC-AF69-A1CE-D98D01648721}"/>
              </a:ext>
            </a:extLst>
          </p:cNvPr>
          <p:cNvSpPr/>
          <p:nvPr/>
        </p:nvSpPr>
        <p:spPr>
          <a:xfrm rot="10800000">
            <a:off x="3538793" y="6314792"/>
            <a:ext cx="1108742" cy="406254"/>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922254 w 1362242"/>
              <a:gd name="connsiteY0" fmla="*/ 232336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922254 w 1362242"/>
              <a:gd name="connsiteY8" fmla="*/ 232336 h 443342"/>
              <a:gd name="connsiteX0" fmla="*/ 922254 w 1244305"/>
              <a:gd name="connsiteY0" fmla="*/ 232336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922254 w 1244305"/>
              <a:gd name="connsiteY8" fmla="*/ 232336 h 443342"/>
              <a:gd name="connsiteX0" fmla="*/ 1212284 w 1244305"/>
              <a:gd name="connsiteY0" fmla="*/ 18139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1212284 w 1244305"/>
              <a:gd name="connsiteY8" fmla="*/ 18139 h 443342"/>
              <a:gd name="connsiteX0" fmla="*/ 1212284 w 1244305"/>
              <a:gd name="connsiteY0" fmla="*/ 2621 h 427824"/>
              <a:gd name="connsiteX1" fmla="*/ 469577 w 1244305"/>
              <a:gd name="connsiteY1" fmla="*/ 27018 h 427824"/>
              <a:gd name="connsiteX2" fmla="*/ 115510 w 1244305"/>
              <a:gd name="connsiteY2" fmla="*/ 33141 h 427824"/>
              <a:gd name="connsiteX3" fmla="*/ 0 w 1244305"/>
              <a:gd name="connsiteY3" fmla="*/ 282305 h 427824"/>
              <a:gd name="connsiteX4" fmla="*/ 247393 w 1244305"/>
              <a:gd name="connsiteY4" fmla="*/ 427824 h 427824"/>
              <a:gd name="connsiteX5" fmla="*/ 342462 w 1244305"/>
              <a:gd name="connsiteY5" fmla="*/ 396803 h 427824"/>
              <a:gd name="connsiteX6" fmla="*/ 1244305 w 1244305"/>
              <a:gd name="connsiteY6" fmla="*/ 97255 h 427824"/>
              <a:gd name="connsiteX7" fmla="*/ 1212284 w 1244305"/>
              <a:gd name="connsiteY7" fmla="*/ 2621 h 427824"/>
              <a:gd name="connsiteX0" fmla="*/ 1212284 w 1244305"/>
              <a:gd name="connsiteY0" fmla="*/ 7330 h 432533"/>
              <a:gd name="connsiteX1" fmla="*/ 115510 w 1244305"/>
              <a:gd name="connsiteY1" fmla="*/ 37850 h 432533"/>
              <a:gd name="connsiteX2" fmla="*/ 0 w 1244305"/>
              <a:gd name="connsiteY2" fmla="*/ 287014 h 432533"/>
              <a:gd name="connsiteX3" fmla="*/ 247393 w 1244305"/>
              <a:gd name="connsiteY3" fmla="*/ 432533 h 432533"/>
              <a:gd name="connsiteX4" fmla="*/ 342462 w 1244305"/>
              <a:gd name="connsiteY4" fmla="*/ 401512 h 432533"/>
              <a:gd name="connsiteX5" fmla="*/ 1244305 w 1244305"/>
              <a:gd name="connsiteY5" fmla="*/ 101964 h 432533"/>
              <a:gd name="connsiteX6" fmla="*/ 1212284 w 1244305"/>
              <a:gd name="connsiteY6" fmla="*/ 7330 h 432533"/>
              <a:gd name="connsiteX0" fmla="*/ 1212284 w 1244305"/>
              <a:gd name="connsiteY0" fmla="*/ 4775 h 429978"/>
              <a:gd name="connsiteX1" fmla="*/ 71949 w 1244305"/>
              <a:gd name="connsiteY1" fmla="*/ 45401 h 429978"/>
              <a:gd name="connsiteX2" fmla="*/ 0 w 1244305"/>
              <a:gd name="connsiteY2" fmla="*/ 284459 h 429978"/>
              <a:gd name="connsiteX3" fmla="*/ 247393 w 1244305"/>
              <a:gd name="connsiteY3" fmla="*/ 429978 h 429978"/>
              <a:gd name="connsiteX4" fmla="*/ 342462 w 1244305"/>
              <a:gd name="connsiteY4" fmla="*/ 398957 h 429978"/>
              <a:gd name="connsiteX5" fmla="*/ 1244305 w 1244305"/>
              <a:gd name="connsiteY5" fmla="*/ 99409 h 429978"/>
              <a:gd name="connsiteX6" fmla="*/ 1212284 w 1244305"/>
              <a:gd name="connsiteY6" fmla="*/ 4775 h 429978"/>
              <a:gd name="connsiteX0" fmla="*/ 1212284 w 1244305"/>
              <a:gd name="connsiteY0" fmla="*/ 1 h 425204"/>
              <a:gd name="connsiteX1" fmla="*/ 71949 w 1244305"/>
              <a:gd name="connsiteY1" fmla="*/ 40627 h 425204"/>
              <a:gd name="connsiteX2" fmla="*/ 0 w 1244305"/>
              <a:gd name="connsiteY2" fmla="*/ 279685 h 425204"/>
              <a:gd name="connsiteX3" fmla="*/ 247393 w 1244305"/>
              <a:gd name="connsiteY3" fmla="*/ 425204 h 425204"/>
              <a:gd name="connsiteX4" fmla="*/ 342462 w 1244305"/>
              <a:gd name="connsiteY4" fmla="*/ 394183 h 425204"/>
              <a:gd name="connsiteX5" fmla="*/ 1244305 w 1244305"/>
              <a:gd name="connsiteY5" fmla="*/ 94635 h 425204"/>
              <a:gd name="connsiteX6" fmla="*/ 1212284 w 1244305"/>
              <a:gd name="connsiteY6" fmla="*/ 1 h 425204"/>
              <a:gd name="connsiteX0" fmla="*/ 1217062 w 1244305"/>
              <a:gd name="connsiteY0" fmla="*/ 1 h 441142"/>
              <a:gd name="connsiteX1" fmla="*/ 71949 w 1244305"/>
              <a:gd name="connsiteY1" fmla="*/ 56565 h 441142"/>
              <a:gd name="connsiteX2" fmla="*/ 0 w 1244305"/>
              <a:gd name="connsiteY2" fmla="*/ 295623 h 441142"/>
              <a:gd name="connsiteX3" fmla="*/ 247393 w 1244305"/>
              <a:gd name="connsiteY3" fmla="*/ 441142 h 441142"/>
              <a:gd name="connsiteX4" fmla="*/ 342462 w 1244305"/>
              <a:gd name="connsiteY4" fmla="*/ 410121 h 441142"/>
              <a:gd name="connsiteX5" fmla="*/ 1244305 w 1244305"/>
              <a:gd name="connsiteY5" fmla="*/ 110573 h 441142"/>
              <a:gd name="connsiteX6" fmla="*/ 1217062 w 1244305"/>
              <a:gd name="connsiteY6" fmla="*/ 1 h 441142"/>
              <a:gd name="connsiteX0" fmla="*/ 1145113 w 1172356"/>
              <a:gd name="connsiteY0" fmla="*/ 0 h 441141"/>
              <a:gd name="connsiteX1" fmla="*/ 0 w 1172356"/>
              <a:gd name="connsiteY1" fmla="*/ 56564 h 441141"/>
              <a:gd name="connsiteX2" fmla="*/ 175444 w 1172356"/>
              <a:gd name="connsiteY2" fmla="*/ 441141 h 441141"/>
              <a:gd name="connsiteX3" fmla="*/ 270513 w 1172356"/>
              <a:gd name="connsiteY3" fmla="*/ 410120 h 441141"/>
              <a:gd name="connsiteX4" fmla="*/ 1172356 w 1172356"/>
              <a:gd name="connsiteY4" fmla="*/ 110572 h 441141"/>
              <a:gd name="connsiteX5" fmla="*/ 1145113 w 1172356"/>
              <a:gd name="connsiteY5" fmla="*/ 0 h 441141"/>
              <a:gd name="connsiteX0" fmla="*/ 1145113 w 1172356"/>
              <a:gd name="connsiteY0" fmla="*/ 0 h 441141"/>
              <a:gd name="connsiteX1" fmla="*/ 0 w 1172356"/>
              <a:gd name="connsiteY1" fmla="*/ 56564 h 441141"/>
              <a:gd name="connsiteX2" fmla="*/ 175444 w 1172356"/>
              <a:gd name="connsiteY2" fmla="*/ 441141 h 441141"/>
              <a:gd name="connsiteX3" fmla="*/ 990897 w 1172356"/>
              <a:gd name="connsiteY3" fmla="*/ 209083 h 441141"/>
              <a:gd name="connsiteX4" fmla="*/ 1172356 w 1172356"/>
              <a:gd name="connsiteY4" fmla="*/ 110572 h 441141"/>
              <a:gd name="connsiteX5" fmla="*/ 1145113 w 1172356"/>
              <a:gd name="connsiteY5" fmla="*/ 0 h 441141"/>
              <a:gd name="connsiteX0" fmla="*/ 1145113 w 1172356"/>
              <a:gd name="connsiteY0" fmla="*/ 0 h 337488"/>
              <a:gd name="connsiteX1" fmla="*/ 0 w 1172356"/>
              <a:gd name="connsiteY1" fmla="*/ 56564 h 337488"/>
              <a:gd name="connsiteX2" fmla="*/ 351275 w 1172356"/>
              <a:gd name="connsiteY2" fmla="*/ 337488 h 337488"/>
              <a:gd name="connsiteX3" fmla="*/ 990897 w 1172356"/>
              <a:gd name="connsiteY3" fmla="*/ 20908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829365 w 1172356"/>
              <a:gd name="connsiteY3" fmla="*/ 14909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829365 w 1172356"/>
              <a:gd name="connsiteY4" fmla="*/ 149093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30789 w 1172356"/>
              <a:gd name="connsiteY4" fmla="*/ 19858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57374 w 1172356"/>
              <a:gd name="connsiteY4" fmla="*/ 264463 h 337488"/>
              <a:gd name="connsiteX5" fmla="*/ 1172356 w 1172356"/>
              <a:gd name="connsiteY5" fmla="*/ 110572 h 337488"/>
              <a:gd name="connsiteX6" fmla="*/ 1145113 w 1172356"/>
              <a:gd name="connsiteY6" fmla="*/ 0 h 337488"/>
              <a:gd name="connsiteX0" fmla="*/ 1145113 w 1179797"/>
              <a:gd name="connsiteY0" fmla="*/ 0 h 337488"/>
              <a:gd name="connsiteX1" fmla="*/ 0 w 1179797"/>
              <a:gd name="connsiteY1" fmla="*/ 56564 h 337488"/>
              <a:gd name="connsiteX2" fmla="*/ 351275 w 1179797"/>
              <a:gd name="connsiteY2" fmla="*/ 337488 h 337488"/>
              <a:gd name="connsiteX3" fmla="*/ 441379 w 1179797"/>
              <a:gd name="connsiteY3" fmla="*/ 318676 h 337488"/>
              <a:gd name="connsiteX4" fmla="*/ 557374 w 1179797"/>
              <a:gd name="connsiteY4" fmla="*/ 264463 h 337488"/>
              <a:gd name="connsiteX5" fmla="*/ 1179797 w 1179797"/>
              <a:gd name="connsiteY5" fmla="*/ 124385 h 337488"/>
              <a:gd name="connsiteX6" fmla="*/ 1145113 w 1179797"/>
              <a:gd name="connsiteY6" fmla="*/ 0 h 337488"/>
              <a:gd name="connsiteX0" fmla="*/ 1171679 w 1179797"/>
              <a:gd name="connsiteY0" fmla="*/ 0 h 329523"/>
              <a:gd name="connsiteX1" fmla="*/ 0 w 1179797"/>
              <a:gd name="connsiteY1" fmla="*/ 48599 h 329523"/>
              <a:gd name="connsiteX2" fmla="*/ 351275 w 1179797"/>
              <a:gd name="connsiteY2" fmla="*/ 329523 h 329523"/>
              <a:gd name="connsiteX3" fmla="*/ 441379 w 1179797"/>
              <a:gd name="connsiteY3" fmla="*/ 310711 h 329523"/>
              <a:gd name="connsiteX4" fmla="*/ 557374 w 1179797"/>
              <a:gd name="connsiteY4" fmla="*/ 256498 h 329523"/>
              <a:gd name="connsiteX5" fmla="*/ 1179797 w 1179797"/>
              <a:gd name="connsiteY5" fmla="*/ 116420 h 329523"/>
              <a:gd name="connsiteX6" fmla="*/ 1171679 w 1179797"/>
              <a:gd name="connsiteY6" fmla="*/ 0 h 329523"/>
              <a:gd name="connsiteX0" fmla="*/ 1171679 w 1179797"/>
              <a:gd name="connsiteY0" fmla="*/ 0 h 516276"/>
              <a:gd name="connsiteX1" fmla="*/ 0 w 1179797"/>
              <a:gd name="connsiteY1" fmla="*/ 48599 h 516276"/>
              <a:gd name="connsiteX2" fmla="*/ 351275 w 1179797"/>
              <a:gd name="connsiteY2" fmla="*/ 329523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71679 w 1179797"/>
              <a:gd name="connsiteY0" fmla="*/ 0 h 516276"/>
              <a:gd name="connsiteX1" fmla="*/ 0 w 1179797"/>
              <a:gd name="connsiteY1" fmla="*/ 48599 h 516276"/>
              <a:gd name="connsiteX2" fmla="*/ 271195 w 1179797"/>
              <a:gd name="connsiteY2" fmla="*/ 276984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64162 w 1172280"/>
              <a:gd name="connsiteY0" fmla="*/ 0 h 516276"/>
              <a:gd name="connsiteX1" fmla="*/ -1 w 1172280"/>
              <a:gd name="connsiteY1" fmla="*/ 38991 h 516276"/>
              <a:gd name="connsiteX2" fmla="*/ 263678 w 1172280"/>
              <a:gd name="connsiteY2" fmla="*/ 276984 h 516276"/>
              <a:gd name="connsiteX3" fmla="*/ 606307 w 1172280"/>
              <a:gd name="connsiteY3" fmla="*/ 516276 h 516276"/>
              <a:gd name="connsiteX4" fmla="*/ 549857 w 1172280"/>
              <a:gd name="connsiteY4" fmla="*/ 256498 h 516276"/>
              <a:gd name="connsiteX5" fmla="*/ 1172280 w 1172280"/>
              <a:gd name="connsiteY5" fmla="*/ 116420 h 516276"/>
              <a:gd name="connsiteX6" fmla="*/ 1164162 w 1172280"/>
              <a:gd name="connsiteY6" fmla="*/ 0 h 516276"/>
              <a:gd name="connsiteX0" fmla="*/ 1222384 w 1222384"/>
              <a:gd name="connsiteY0" fmla="*/ 0 h 507864"/>
              <a:gd name="connsiteX1" fmla="*/ 0 w 1222384"/>
              <a:gd name="connsiteY1" fmla="*/ 30579 h 507864"/>
              <a:gd name="connsiteX2" fmla="*/ 263679 w 1222384"/>
              <a:gd name="connsiteY2" fmla="*/ 268572 h 507864"/>
              <a:gd name="connsiteX3" fmla="*/ 606308 w 1222384"/>
              <a:gd name="connsiteY3" fmla="*/ 507864 h 507864"/>
              <a:gd name="connsiteX4" fmla="*/ 549858 w 1222384"/>
              <a:gd name="connsiteY4" fmla="*/ 248086 h 507864"/>
              <a:gd name="connsiteX5" fmla="*/ 1172281 w 1222384"/>
              <a:gd name="connsiteY5" fmla="*/ 108008 h 507864"/>
              <a:gd name="connsiteX6" fmla="*/ 1222384 w 1222384"/>
              <a:gd name="connsiteY6" fmla="*/ 0 h 507864"/>
              <a:gd name="connsiteX0" fmla="*/ 1222384 w 1222958"/>
              <a:gd name="connsiteY0" fmla="*/ 0 h 507864"/>
              <a:gd name="connsiteX1" fmla="*/ 0 w 1222958"/>
              <a:gd name="connsiteY1" fmla="*/ 30579 h 507864"/>
              <a:gd name="connsiteX2" fmla="*/ 263679 w 1222958"/>
              <a:gd name="connsiteY2" fmla="*/ 268572 h 507864"/>
              <a:gd name="connsiteX3" fmla="*/ 606308 w 1222958"/>
              <a:gd name="connsiteY3" fmla="*/ 507864 h 507864"/>
              <a:gd name="connsiteX4" fmla="*/ 549858 w 1222958"/>
              <a:gd name="connsiteY4" fmla="*/ 248086 h 507864"/>
              <a:gd name="connsiteX5" fmla="*/ 1222958 w 1222958"/>
              <a:gd name="connsiteY5" fmla="*/ 124166 h 507864"/>
              <a:gd name="connsiteX6" fmla="*/ 1222384 w 1222958"/>
              <a:gd name="connsiteY6" fmla="*/ 0 h 507864"/>
              <a:gd name="connsiteX0" fmla="*/ 1222384 w 1222958"/>
              <a:gd name="connsiteY0" fmla="*/ 0 h 448106"/>
              <a:gd name="connsiteX1" fmla="*/ 0 w 1222958"/>
              <a:gd name="connsiteY1" fmla="*/ 30579 h 448106"/>
              <a:gd name="connsiteX2" fmla="*/ 263679 w 1222958"/>
              <a:gd name="connsiteY2" fmla="*/ 268572 h 448106"/>
              <a:gd name="connsiteX3" fmla="*/ 498477 w 1222958"/>
              <a:gd name="connsiteY3" fmla="*/ 448106 h 448106"/>
              <a:gd name="connsiteX4" fmla="*/ 549858 w 1222958"/>
              <a:gd name="connsiteY4" fmla="*/ 248086 h 448106"/>
              <a:gd name="connsiteX5" fmla="*/ 1222958 w 1222958"/>
              <a:gd name="connsiteY5" fmla="*/ 124166 h 448106"/>
              <a:gd name="connsiteX6" fmla="*/ 1222384 w 1222958"/>
              <a:gd name="connsiteY6" fmla="*/ 0 h 448106"/>
              <a:gd name="connsiteX0" fmla="*/ 1222384 w 1222958"/>
              <a:gd name="connsiteY0" fmla="*/ 0 h 448106"/>
              <a:gd name="connsiteX1" fmla="*/ 0 w 1222958"/>
              <a:gd name="connsiteY1" fmla="*/ 30579 h 448106"/>
              <a:gd name="connsiteX2" fmla="*/ 263679 w 1222958"/>
              <a:gd name="connsiteY2" fmla="*/ 268572 h 448106"/>
              <a:gd name="connsiteX3" fmla="*/ 498477 w 1222958"/>
              <a:gd name="connsiteY3" fmla="*/ 448106 h 448106"/>
              <a:gd name="connsiteX4" fmla="*/ 479684 w 1222958"/>
              <a:gd name="connsiteY4" fmla="*/ 261238 h 448106"/>
              <a:gd name="connsiteX5" fmla="*/ 1222958 w 1222958"/>
              <a:gd name="connsiteY5" fmla="*/ 124166 h 448106"/>
              <a:gd name="connsiteX6" fmla="*/ 1222384 w 1222958"/>
              <a:gd name="connsiteY6" fmla="*/ 0 h 44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958" h="448106">
                <a:moveTo>
                  <a:pt x="1222384" y="0"/>
                </a:moveTo>
                <a:lnTo>
                  <a:pt x="0" y="30579"/>
                </a:lnTo>
                <a:lnTo>
                  <a:pt x="263679" y="268572"/>
                </a:lnTo>
                <a:lnTo>
                  <a:pt x="498477" y="448106"/>
                </a:lnTo>
                <a:lnTo>
                  <a:pt x="479684" y="261238"/>
                </a:lnTo>
                <a:lnTo>
                  <a:pt x="1222958" y="124166"/>
                </a:lnTo>
                <a:cubicBezTo>
                  <a:pt x="1222767" y="82777"/>
                  <a:pt x="1222575" y="41389"/>
                  <a:pt x="1222384" y="0"/>
                </a:cubicBezTo>
                <a:close/>
              </a:path>
            </a:pathLst>
          </a:custGeom>
          <a:solidFill>
            <a:schemeClr val="bg1">
              <a:lumMod val="95000"/>
            </a:schemeClr>
          </a:solidFill>
          <a:ln w="9525">
            <a:solidFill>
              <a:srgbClr val="0000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lumMod val="50000"/>
                </a:schemeClr>
              </a:solidFill>
            </a:endParaRPr>
          </a:p>
        </p:txBody>
      </p:sp>
    </p:spTree>
    <p:extLst>
      <p:ext uri="{BB962C8B-B14F-4D97-AF65-F5344CB8AC3E}">
        <p14:creationId xmlns:p14="http://schemas.microsoft.com/office/powerpoint/2010/main" val="10374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3CE93-C045-688C-35E6-D6392169F68E}"/>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MSPD II: a new port and source</a:t>
            </a:r>
          </a:p>
        </p:txBody>
      </p:sp>
      <p:sp>
        <p:nvSpPr>
          <p:cNvPr id="2" name="TextBox 5">
            <a:extLst>
              <a:ext uri="{FF2B5EF4-FFF2-40B4-BE49-F238E27FC236}">
                <a16:creationId xmlns:a16="http://schemas.microsoft.com/office/drawing/2014/main" id="{42D23271-C7E8-9C48-DC78-C37739169960}"/>
              </a:ext>
            </a:extLst>
          </p:cNvPr>
          <p:cNvSpPr>
            <a:spLocks noGrp="1"/>
          </p:cNvSpPr>
          <p:nvPr/>
        </p:nvSpPr>
        <p:spPr>
          <a:xfrm>
            <a:off x="202299" y="683128"/>
            <a:ext cx="5189833" cy="226895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600" noProof="0" dirty="0">
                <a:latin typeface="Open Sans Light" pitchFamily="2" charset="0"/>
                <a:ea typeface="Open Sans Light" pitchFamily="2" charset="0"/>
                <a:cs typeface="Open Sans Light" pitchFamily="2" charset="0"/>
              </a:rPr>
              <a:t>MSPD SCW is aging quickly and compromises the continuity of its operation </a:t>
            </a:r>
            <a:r>
              <a:rPr lang="en-US" sz="1600" noProof="0" dirty="0">
                <a:latin typeface="Open Sans Light" pitchFamily="2" charset="0"/>
                <a:ea typeface="Open Sans Light" pitchFamily="2" charset="0"/>
                <a:cs typeface="Open Sans Light" pitchFamily="2" charset="0"/>
                <a:sym typeface="Wingdings" pitchFamily="2" charset="2"/>
              </a:rPr>
              <a:t> Replace source by IVU</a:t>
            </a:r>
            <a:endParaRPr lang="en-US" sz="1600" noProof="0" dirty="0">
              <a:latin typeface="Open Sans Light" pitchFamily="2" charset="0"/>
              <a:ea typeface="Open Sans Light" pitchFamily="2" charset="0"/>
              <a:cs typeface="Open Sans Light" pitchFamily="2" charset="0"/>
            </a:endParaRPr>
          </a:p>
          <a:p>
            <a:pPr marL="285750" indent="-285750">
              <a:lnSpc>
                <a:spcPct val="150000"/>
              </a:lnSpc>
              <a:buFont typeface="Arial" panose="020B0604020202020204" pitchFamily="34" charset="0"/>
              <a:buChar char="•"/>
            </a:pPr>
            <a:endParaRPr lang="en-US" sz="1600" dirty="0">
              <a:latin typeface="Open Sans Light" pitchFamily="2" charset="0"/>
              <a:ea typeface="Open Sans Light" pitchFamily="2" charset="0"/>
              <a:cs typeface="Open Sans Light" pitchFamily="2" charset="0"/>
            </a:endParaRPr>
          </a:p>
          <a:p>
            <a:pPr marL="285750" indent="-285750">
              <a:lnSpc>
                <a:spcPct val="150000"/>
              </a:lnSpc>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MSPD occupies one of the few ports that allow for long beamlines. </a:t>
            </a:r>
            <a:r>
              <a:rPr lang="en-US" sz="1600" noProof="0" dirty="0">
                <a:latin typeface="Open Sans Light" pitchFamily="2" charset="0"/>
                <a:ea typeface="Open Sans Light" pitchFamily="2" charset="0"/>
                <a:cs typeface="Open Sans Light" pitchFamily="2" charset="0"/>
                <a:sym typeface="Wingdings" pitchFamily="2" charset="2"/>
              </a:rPr>
              <a:t> Move the BL to port BL33</a:t>
            </a:r>
            <a:endParaRPr lang="en-US" sz="1600" dirty="0">
              <a:latin typeface="Open Sans Light" pitchFamily="2" charset="0"/>
              <a:ea typeface="Open Sans Light" pitchFamily="2" charset="0"/>
              <a:cs typeface="Open Sans Light" pitchFamily="2" charset="0"/>
            </a:endParaRPr>
          </a:p>
          <a:p>
            <a:pPr>
              <a:lnSpc>
                <a:spcPct val="150000"/>
              </a:lnSpc>
            </a:pPr>
            <a:endParaRPr lang="en-US" sz="1600" noProof="0" dirty="0">
              <a:latin typeface="Open Sans Light" pitchFamily="2" charset="0"/>
              <a:ea typeface="Open Sans Light" pitchFamily="2" charset="0"/>
              <a:cs typeface="Open Sans Light" pitchFamily="2" charset="0"/>
            </a:endParaRPr>
          </a:p>
        </p:txBody>
      </p:sp>
      <p:pic>
        <p:nvPicPr>
          <p:cNvPr id="8" name="Picture 7">
            <a:extLst>
              <a:ext uri="{FF2B5EF4-FFF2-40B4-BE49-F238E27FC236}">
                <a16:creationId xmlns:a16="http://schemas.microsoft.com/office/drawing/2014/main" id="{34C0CBAC-DD8D-2DF1-B5E1-3474708AFE54}"/>
              </a:ext>
            </a:extLst>
          </p:cNvPr>
          <p:cNvPicPr>
            <a:picLocks noChangeAspect="1"/>
          </p:cNvPicPr>
          <p:nvPr/>
        </p:nvPicPr>
        <p:blipFill>
          <a:blip r:embed="rId3"/>
          <a:srcRect t="15461"/>
          <a:stretch>
            <a:fillRect/>
          </a:stretch>
        </p:blipFill>
        <p:spPr>
          <a:xfrm>
            <a:off x="708013" y="542315"/>
            <a:ext cx="10775974" cy="1918154"/>
          </a:xfrm>
          <a:prstGeom prst="rect">
            <a:avLst/>
          </a:prstGeom>
        </p:spPr>
      </p:pic>
      <p:pic>
        <p:nvPicPr>
          <p:cNvPr id="11" name="Picture 10">
            <a:extLst>
              <a:ext uri="{FF2B5EF4-FFF2-40B4-BE49-F238E27FC236}">
                <a16:creationId xmlns:a16="http://schemas.microsoft.com/office/drawing/2014/main" id="{FE7A5DC2-E7CB-579B-901F-60D5B17A7555}"/>
              </a:ext>
            </a:extLst>
          </p:cNvPr>
          <p:cNvPicPr>
            <a:picLocks noChangeAspect="1"/>
          </p:cNvPicPr>
          <p:nvPr/>
        </p:nvPicPr>
        <p:blipFill>
          <a:blip r:embed="rId4"/>
          <a:srcRect r="42061"/>
          <a:stretch>
            <a:fillRect/>
          </a:stretch>
        </p:blipFill>
        <p:spPr>
          <a:xfrm>
            <a:off x="4387623" y="2857339"/>
            <a:ext cx="3109205" cy="3080385"/>
          </a:xfrm>
          <a:prstGeom prst="rect">
            <a:avLst/>
          </a:prstGeom>
        </p:spPr>
      </p:pic>
      <p:pic>
        <p:nvPicPr>
          <p:cNvPr id="12" name="Picture 11">
            <a:extLst>
              <a:ext uri="{FF2B5EF4-FFF2-40B4-BE49-F238E27FC236}">
                <a16:creationId xmlns:a16="http://schemas.microsoft.com/office/drawing/2014/main" id="{1FB73E5B-0B05-269C-1D40-7B31A54744F4}"/>
              </a:ext>
            </a:extLst>
          </p:cNvPr>
          <p:cNvPicPr>
            <a:picLocks noChangeAspect="1"/>
          </p:cNvPicPr>
          <p:nvPr/>
        </p:nvPicPr>
        <p:blipFill>
          <a:blip r:embed="rId5"/>
          <a:stretch>
            <a:fillRect/>
          </a:stretch>
        </p:blipFill>
        <p:spPr>
          <a:xfrm>
            <a:off x="7531100" y="3156315"/>
            <a:ext cx="4660900" cy="2895600"/>
          </a:xfrm>
          <a:prstGeom prst="rect">
            <a:avLst/>
          </a:prstGeom>
        </p:spPr>
      </p:pic>
      <p:pic>
        <p:nvPicPr>
          <p:cNvPr id="13" name="Picture 12">
            <a:extLst>
              <a:ext uri="{FF2B5EF4-FFF2-40B4-BE49-F238E27FC236}">
                <a16:creationId xmlns:a16="http://schemas.microsoft.com/office/drawing/2014/main" id="{F20BE79E-9260-C924-5941-99708B8690AD}"/>
              </a:ext>
            </a:extLst>
          </p:cNvPr>
          <p:cNvPicPr>
            <a:picLocks noChangeAspect="1"/>
          </p:cNvPicPr>
          <p:nvPr/>
        </p:nvPicPr>
        <p:blipFill>
          <a:blip r:embed="rId6"/>
          <a:stretch>
            <a:fillRect/>
          </a:stretch>
        </p:blipFill>
        <p:spPr>
          <a:xfrm>
            <a:off x="34274" y="3156315"/>
            <a:ext cx="4660900" cy="2895600"/>
          </a:xfrm>
          <a:prstGeom prst="rect">
            <a:avLst/>
          </a:prstGeom>
        </p:spPr>
      </p:pic>
    </p:spTree>
    <p:extLst>
      <p:ext uri="{BB962C8B-B14F-4D97-AF65-F5344CB8AC3E}">
        <p14:creationId xmlns:p14="http://schemas.microsoft.com/office/powerpoint/2010/main" val="103746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2958C87-99E3-EBFA-2CB6-4387E88D5074}"/>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MSPD II: a new port and source</a:t>
            </a:r>
          </a:p>
        </p:txBody>
      </p:sp>
      <p:pic>
        <p:nvPicPr>
          <p:cNvPr id="5" name="Picture 4">
            <a:extLst>
              <a:ext uri="{FF2B5EF4-FFF2-40B4-BE49-F238E27FC236}">
                <a16:creationId xmlns:a16="http://schemas.microsoft.com/office/drawing/2014/main" id="{F1AE5EE9-444F-8CD3-4106-AF57DA3CE7D7}"/>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5162825" y="2328421"/>
            <a:ext cx="6724821" cy="3976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7D0590FE-6AFD-8EE7-B804-176D8BC6E0F1}"/>
              </a:ext>
            </a:extLst>
          </p:cNvPr>
          <p:cNvPicPr>
            <a:picLocks noChangeAspect="1"/>
          </p:cNvPicPr>
          <p:nvPr/>
        </p:nvPicPr>
        <p:blipFill>
          <a:blip r:embed="rId3"/>
          <a:stretch>
            <a:fillRect/>
          </a:stretch>
        </p:blipFill>
        <p:spPr>
          <a:xfrm>
            <a:off x="600872" y="695216"/>
            <a:ext cx="4207160" cy="5609548"/>
          </a:xfrm>
          <a:prstGeom prst="rect">
            <a:avLst/>
          </a:prstGeom>
        </p:spPr>
      </p:pic>
      <p:sp>
        <p:nvSpPr>
          <p:cNvPr id="3" name="TextBox 2">
            <a:extLst>
              <a:ext uri="{FF2B5EF4-FFF2-40B4-BE49-F238E27FC236}">
                <a16:creationId xmlns:a16="http://schemas.microsoft.com/office/drawing/2014/main" id="{2270389C-8331-AFF8-BA4B-EBC3F4592DCB}"/>
              </a:ext>
            </a:extLst>
          </p:cNvPr>
          <p:cNvSpPr txBox="1"/>
          <p:nvPr/>
        </p:nvSpPr>
        <p:spPr>
          <a:xfrm>
            <a:off x="4891178" y="841932"/>
            <a:ext cx="7300822" cy="116102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600" noProof="0" dirty="0">
                <a:latin typeface="Open Sans Light" pitchFamily="2" charset="0"/>
                <a:ea typeface="Open Sans Light" pitchFamily="2" charset="0"/>
                <a:cs typeface="Open Sans Light" pitchFamily="2" charset="0"/>
              </a:rPr>
              <a:t>Contracts for the procurement of ID, FE, Hutch</a:t>
            </a:r>
            <a:r>
              <a:rPr lang="en-US" sz="1600" dirty="0">
                <a:latin typeface="Open Sans Light" pitchFamily="2" charset="0"/>
                <a:ea typeface="Open Sans Light" pitchFamily="2" charset="0"/>
                <a:cs typeface="Open Sans Light" pitchFamily="2" charset="0"/>
              </a:rPr>
              <a:t> and Infrastructure in place</a:t>
            </a:r>
          </a:p>
          <a:p>
            <a:pPr marL="285750" indent="-285750">
              <a:lnSpc>
                <a:spcPct val="150000"/>
              </a:lnSpc>
              <a:buFont typeface="Arial" panose="020B0604020202020204" pitchFamily="34" charset="0"/>
              <a:buChar char="•"/>
            </a:pPr>
            <a:r>
              <a:rPr lang="en-US" sz="1600" noProof="0" dirty="0">
                <a:latin typeface="Open Sans Light" pitchFamily="2" charset="0"/>
                <a:ea typeface="Open Sans Light" pitchFamily="2" charset="0"/>
                <a:cs typeface="Open Sans Light" pitchFamily="2" charset="0"/>
              </a:rPr>
              <a:t>CFTs Optics and </a:t>
            </a:r>
            <a:r>
              <a:rPr lang="en-US" sz="1600" noProof="0" dirty="0" err="1">
                <a:latin typeface="Open Sans Light" pitchFamily="2" charset="0"/>
                <a:ea typeface="Open Sans Light" pitchFamily="2" charset="0"/>
                <a:cs typeface="Open Sans Light" pitchFamily="2" charset="0"/>
              </a:rPr>
              <a:t>Opt</a:t>
            </a:r>
            <a:r>
              <a:rPr lang="en-US" sz="1600" dirty="0" err="1">
                <a:latin typeface="Open Sans Light" pitchFamily="2" charset="0"/>
                <a:ea typeface="Open Sans Light" pitchFamily="2" charset="0"/>
                <a:cs typeface="Open Sans Light" pitchFamily="2" charset="0"/>
              </a:rPr>
              <a:t>omechanics</a:t>
            </a:r>
            <a:r>
              <a:rPr lang="en-US" sz="1600" dirty="0">
                <a:latin typeface="Open Sans Light" pitchFamily="2" charset="0"/>
                <a:ea typeface="Open Sans Light" pitchFamily="2" charset="0"/>
                <a:cs typeface="Open Sans Light" pitchFamily="2" charset="0"/>
              </a:rPr>
              <a:t> in preparation</a:t>
            </a:r>
          </a:p>
          <a:p>
            <a:pPr marL="285750" indent="-285750">
              <a:lnSpc>
                <a:spcPct val="150000"/>
              </a:lnSpc>
              <a:buFont typeface="Arial" panose="020B0604020202020204" pitchFamily="34" charset="0"/>
              <a:buChar char="•"/>
            </a:pPr>
            <a:r>
              <a:rPr lang="en-US" sz="1600" noProof="0" dirty="0">
                <a:latin typeface="Open Sans Light" pitchFamily="2" charset="0"/>
                <a:ea typeface="Open Sans Light" pitchFamily="2" charset="0"/>
                <a:cs typeface="Open Sans Light" pitchFamily="2" charset="0"/>
              </a:rPr>
              <a:t>The BL should be installed within </a:t>
            </a:r>
            <a:r>
              <a:rPr lang="en-US" sz="1600" dirty="0">
                <a:latin typeface="Open Sans Light" pitchFamily="2" charset="0"/>
                <a:ea typeface="Open Sans Light" pitchFamily="2" charset="0"/>
                <a:cs typeface="Open Sans Light" pitchFamily="2" charset="0"/>
              </a:rPr>
              <a:t>2028, to allow starting early in 2029</a:t>
            </a:r>
            <a:endParaRPr lang="en-US" sz="1600" noProof="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3241916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D076BC9F-BC1C-2E23-095C-E98D9FCC3E7F}"/>
              </a:ext>
            </a:extLst>
          </p:cNvPr>
          <p:cNvGrpSpPr/>
          <p:nvPr/>
        </p:nvGrpSpPr>
        <p:grpSpPr>
          <a:xfrm>
            <a:off x="4823584" y="1969335"/>
            <a:ext cx="6974533" cy="3283834"/>
            <a:chOff x="5549573" y="1996566"/>
            <a:chExt cx="6043215" cy="2845340"/>
          </a:xfrm>
        </p:grpSpPr>
        <p:pic>
          <p:nvPicPr>
            <p:cNvPr id="7" name="Imagen 2">
              <a:extLst>
                <a:ext uri="{FF2B5EF4-FFF2-40B4-BE49-F238E27FC236}">
                  <a16:creationId xmlns:a16="http://schemas.microsoft.com/office/drawing/2014/main" id="{24A4E1CE-9C91-2A8B-3956-9A9951EEB8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5872" y="2599458"/>
              <a:ext cx="5586916" cy="1821975"/>
            </a:xfrm>
            <a:prstGeom prst="rect">
              <a:avLst/>
            </a:prstGeom>
          </p:spPr>
        </p:pic>
        <p:sp>
          <p:nvSpPr>
            <p:cNvPr id="9" name="Rectángulo 5">
              <a:extLst>
                <a:ext uri="{FF2B5EF4-FFF2-40B4-BE49-F238E27FC236}">
                  <a16:creationId xmlns:a16="http://schemas.microsoft.com/office/drawing/2014/main" id="{E4294DD5-1715-36EE-319C-472C397CD475}"/>
                </a:ext>
              </a:extLst>
            </p:cNvPr>
            <p:cNvSpPr/>
            <p:nvPr/>
          </p:nvSpPr>
          <p:spPr>
            <a:xfrm>
              <a:off x="9982880" y="2001365"/>
              <a:ext cx="1483186" cy="461665"/>
            </a:xfrm>
            <a:prstGeom prst="rect">
              <a:avLst/>
            </a:prstGeom>
          </p:spPr>
          <p:txBody>
            <a:bodyPr wrap="square">
              <a:spAutoFit/>
            </a:bodyPr>
            <a:lstStyle/>
            <a:p>
              <a:pPr algn="ctr"/>
              <a:r>
                <a:rPr lang="es-ES" sz="1200">
                  <a:latin typeface="Arial" panose="020B0604020202020204" pitchFamily="34" charset="0"/>
                  <a:cs typeface="Arial" panose="020B0604020202020204" pitchFamily="34" charset="0"/>
                </a:rPr>
                <a:t>Sec. Source Slits</a:t>
              </a:r>
            </a:p>
            <a:p>
              <a:pPr algn="ctr"/>
              <a:r>
                <a:rPr lang="es-ES" sz="1200">
                  <a:latin typeface="Arial" panose="020B0604020202020204" pitchFamily="34" charset="0"/>
                  <a:cs typeface="Arial" panose="020B0604020202020204" pitchFamily="34" charset="0"/>
                </a:rPr>
                <a:t>(microfocus mode)</a:t>
              </a:r>
              <a:endParaRPr lang="es-ES" sz="1200" dirty="0">
                <a:latin typeface="Arial" panose="020B0604020202020204" pitchFamily="34" charset="0"/>
                <a:cs typeface="Arial" panose="020B0604020202020204" pitchFamily="34" charset="0"/>
              </a:endParaRPr>
            </a:p>
          </p:txBody>
        </p:sp>
        <p:sp>
          <p:nvSpPr>
            <p:cNvPr id="10" name="Rectángulo 5">
              <a:extLst>
                <a:ext uri="{FF2B5EF4-FFF2-40B4-BE49-F238E27FC236}">
                  <a16:creationId xmlns:a16="http://schemas.microsoft.com/office/drawing/2014/main" id="{1E71370F-2F87-474A-7518-4DDD927492FB}"/>
                </a:ext>
              </a:extLst>
            </p:cNvPr>
            <p:cNvSpPr/>
            <p:nvPr/>
          </p:nvSpPr>
          <p:spPr>
            <a:xfrm>
              <a:off x="8144450" y="2001366"/>
              <a:ext cx="951794" cy="461665"/>
            </a:xfrm>
            <a:prstGeom prst="rect">
              <a:avLst/>
            </a:prstGeom>
          </p:spPr>
          <p:txBody>
            <a:bodyPr wrap="square">
              <a:spAutoFit/>
            </a:bodyPr>
            <a:lstStyle/>
            <a:p>
              <a:pPr algn="ctr"/>
              <a:r>
                <a:rPr lang="es-ES" sz="1200" dirty="0" err="1">
                  <a:latin typeface="Arial" panose="020B0604020202020204" pitchFamily="34" charset="0"/>
                  <a:cs typeface="Arial" panose="020B0604020202020204" pitchFamily="34" charset="0"/>
                </a:rPr>
                <a:t>Microfocus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unit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CRLs</a:t>
              </a:r>
              <a:r>
                <a:rPr lang="es-ES" sz="1200" dirty="0">
                  <a:latin typeface="Arial" panose="020B0604020202020204" pitchFamily="34" charset="0"/>
                  <a:cs typeface="Arial" panose="020B0604020202020204" pitchFamily="34" charset="0"/>
                </a:rPr>
                <a:t>)</a:t>
              </a:r>
            </a:p>
          </p:txBody>
        </p:sp>
        <p:sp>
          <p:nvSpPr>
            <p:cNvPr id="11" name="Rectángulo 5">
              <a:extLst>
                <a:ext uri="{FF2B5EF4-FFF2-40B4-BE49-F238E27FC236}">
                  <a16:creationId xmlns:a16="http://schemas.microsoft.com/office/drawing/2014/main" id="{F7623D51-57E5-7BF1-4B9A-E0FEF5488E03}"/>
                </a:ext>
              </a:extLst>
            </p:cNvPr>
            <p:cNvSpPr/>
            <p:nvPr/>
          </p:nvSpPr>
          <p:spPr>
            <a:xfrm>
              <a:off x="7284994" y="2001366"/>
              <a:ext cx="794690" cy="461665"/>
            </a:xfrm>
            <a:prstGeom prst="rect">
              <a:avLst/>
            </a:prstGeom>
          </p:spPr>
          <p:txBody>
            <a:bodyPr wrap="square">
              <a:spAutoFit/>
            </a:bodyPr>
            <a:lstStyle/>
            <a:p>
              <a:pPr algn="ctr"/>
              <a:r>
                <a:rPr lang="es-ES" sz="1200">
                  <a:latin typeface="Arial" panose="020B0604020202020204" pitchFamily="34" charset="0"/>
                  <a:cs typeface="Arial" panose="020B0604020202020204" pitchFamily="34" charset="0"/>
                </a:rPr>
                <a:t>Sample position</a:t>
              </a:r>
            </a:p>
          </p:txBody>
        </p:sp>
        <p:sp>
          <p:nvSpPr>
            <p:cNvPr id="12" name="Rectángulo 5">
              <a:extLst>
                <a:ext uri="{FF2B5EF4-FFF2-40B4-BE49-F238E27FC236}">
                  <a16:creationId xmlns:a16="http://schemas.microsoft.com/office/drawing/2014/main" id="{1110A3DC-DC2A-3915-0107-943477352DAC}"/>
                </a:ext>
              </a:extLst>
            </p:cNvPr>
            <p:cNvSpPr/>
            <p:nvPr/>
          </p:nvSpPr>
          <p:spPr>
            <a:xfrm>
              <a:off x="8071779" y="4380241"/>
              <a:ext cx="1569190" cy="461665"/>
            </a:xfrm>
            <a:prstGeom prst="rect">
              <a:avLst/>
            </a:prstGeom>
          </p:spPr>
          <p:txBody>
            <a:bodyPr wrap="square">
              <a:spAutoFit/>
            </a:bodyPr>
            <a:lstStyle/>
            <a:p>
              <a:pPr algn="ctr"/>
              <a:r>
                <a:rPr lang="es-ES" sz="1200" dirty="0">
                  <a:latin typeface="Arial" panose="020B0604020202020204" pitchFamily="34" charset="0"/>
                  <a:cs typeface="Arial" panose="020B0604020202020204" pitchFamily="34" charset="0"/>
                </a:rPr>
                <a:t>Sample </a:t>
              </a:r>
              <a:r>
                <a:rPr lang="es-ES" sz="1200" dirty="0" err="1">
                  <a:latin typeface="Arial" panose="020B0604020202020204" pitchFamily="34" charset="0"/>
                  <a:cs typeface="Arial" panose="020B0604020202020204" pitchFamily="34" charset="0"/>
                </a:rPr>
                <a:t>mounting</a:t>
              </a:r>
              <a:r>
                <a:rPr lang="es-ES" sz="1200" dirty="0">
                  <a:latin typeface="Arial" panose="020B0604020202020204" pitchFamily="34" charset="0"/>
                  <a:cs typeface="Arial" panose="020B0604020202020204" pitchFamily="34" charset="0"/>
                </a:rPr>
                <a:t> robot</a:t>
              </a:r>
            </a:p>
          </p:txBody>
        </p:sp>
        <p:cxnSp>
          <p:nvCxnSpPr>
            <p:cNvPr id="13" name="Straight Arrow Connector 12">
              <a:extLst>
                <a:ext uri="{FF2B5EF4-FFF2-40B4-BE49-F238E27FC236}">
                  <a16:creationId xmlns:a16="http://schemas.microsoft.com/office/drawing/2014/main" id="{CEB03D71-623F-5EDF-C7DF-E2757356BDF6}"/>
                </a:ext>
              </a:extLst>
            </p:cNvPr>
            <p:cNvCxnSpPr>
              <a:cxnSpLocks/>
            </p:cNvCxnSpPr>
            <p:nvPr/>
          </p:nvCxnSpPr>
          <p:spPr>
            <a:xfrm flipH="1">
              <a:off x="11075640" y="2435278"/>
              <a:ext cx="17042" cy="2806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A461BDE-C6CF-378A-B0EE-FFA2D9A0012F}"/>
                </a:ext>
              </a:extLst>
            </p:cNvPr>
            <p:cNvCxnSpPr>
              <a:cxnSpLocks/>
            </p:cNvCxnSpPr>
            <p:nvPr/>
          </p:nvCxnSpPr>
          <p:spPr>
            <a:xfrm>
              <a:off x="8799330" y="2463030"/>
              <a:ext cx="0" cy="40382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A51E1DF-FC8A-077D-33E5-E50BF0014CD9}"/>
                </a:ext>
              </a:extLst>
            </p:cNvPr>
            <p:cNvCxnSpPr>
              <a:cxnSpLocks/>
            </p:cNvCxnSpPr>
            <p:nvPr/>
          </p:nvCxnSpPr>
          <p:spPr>
            <a:xfrm>
              <a:off x="7785424" y="2463030"/>
              <a:ext cx="0" cy="4602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ángulo 5">
              <a:extLst>
                <a:ext uri="{FF2B5EF4-FFF2-40B4-BE49-F238E27FC236}">
                  <a16:creationId xmlns:a16="http://schemas.microsoft.com/office/drawing/2014/main" id="{B5BCD8D2-3128-35CA-352A-95F7D385F0FF}"/>
                </a:ext>
              </a:extLst>
            </p:cNvPr>
            <p:cNvSpPr/>
            <p:nvPr/>
          </p:nvSpPr>
          <p:spPr>
            <a:xfrm>
              <a:off x="6322778" y="2001366"/>
              <a:ext cx="951794" cy="461665"/>
            </a:xfrm>
            <a:prstGeom prst="rect">
              <a:avLst/>
            </a:prstGeom>
          </p:spPr>
          <p:txBody>
            <a:bodyPr wrap="square">
              <a:spAutoFit/>
            </a:bodyPr>
            <a:lstStyle/>
            <a:p>
              <a:pPr algn="ctr"/>
              <a:r>
                <a:rPr lang="es-ES" sz="1200" dirty="0">
                  <a:latin typeface="Arial" panose="020B0604020202020204" pitchFamily="34" charset="0"/>
                  <a:cs typeface="Arial" panose="020B0604020202020204" pitchFamily="34" charset="0"/>
                </a:rPr>
                <a:t>WAXS</a:t>
              </a:r>
            </a:p>
            <a:p>
              <a:pPr algn="ctr"/>
              <a:r>
                <a:rPr lang="es-ES" sz="1200" dirty="0">
                  <a:latin typeface="Arial" panose="020B0604020202020204" pitchFamily="34" charset="0"/>
                  <a:cs typeface="Arial" panose="020B0604020202020204" pitchFamily="34" charset="0"/>
                </a:rPr>
                <a:t>detector</a:t>
              </a:r>
            </a:p>
          </p:txBody>
        </p:sp>
        <p:sp>
          <p:nvSpPr>
            <p:cNvPr id="20" name="Rectángulo 5">
              <a:extLst>
                <a:ext uri="{FF2B5EF4-FFF2-40B4-BE49-F238E27FC236}">
                  <a16:creationId xmlns:a16="http://schemas.microsoft.com/office/drawing/2014/main" id="{105027A8-68E6-BB2A-0B49-E71F55BD6CE7}"/>
                </a:ext>
              </a:extLst>
            </p:cNvPr>
            <p:cNvSpPr/>
            <p:nvPr/>
          </p:nvSpPr>
          <p:spPr>
            <a:xfrm>
              <a:off x="5549573" y="1996566"/>
              <a:ext cx="951794" cy="461665"/>
            </a:xfrm>
            <a:prstGeom prst="rect">
              <a:avLst/>
            </a:prstGeom>
          </p:spPr>
          <p:txBody>
            <a:bodyPr wrap="square">
              <a:spAutoFit/>
            </a:bodyPr>
            <a:lstStyle/>
            <a:p>
              <a:pPr algn="ctr"/>
              <a:r>
                <a:rPr lang="es-ES" sz="1200" dirty="0">
                  <a:latin typeface="Arial" panose="020B0604020202020204" pitchFamily="34" charset="0"/>
                  <a:cs typeface="Arial" panose="020B0604020202020204" pitchFamily="34" charset="0"/>
                </a:rPr>
                <a:t>SAXS</a:t>
              </a:r>
            </a:p>
            <a:p>
              <a:pPr algn="ctr"/>
              <a:r>
                <a:rPr lang="es-ES" sz="1200" dirty="0">
                  <a:latin typeface="Arial" panose="020B0604020202020204" pitchFamily="34" charset="0"/>
                  <a:cs typeface="Arial" panose="020B0604020202020204" pitchFamily="34" charset="0"/>
                </a:rPr>
                <a:t>detector</a:t>
              </a:r>
            </a:p>
          </p:txBody>
        </p:sp>
        <p:cxnSp>
          <p:nvCxnSpPr>
            <p:cNvPr id="22" name="Straight Arrow Connector 21">
              <a:extLst>
                <a:ext uri="{FF2B5EF4-FFF2-40B4-BE49-F238E27FC236}">
                  <a16:creationId xmlns:a16="http://schemas.microsoft.com/office/drawing/2014/main" id="{3637EE35-63F7-3FB9-651C-568649662C77}"/>
                </a:ext>
              </a:extLst>
            </p:cNvPr>
            <p:cNvCxnSpPr>
              <a:cxnSpLocks/>
            </p:cNvCxnSpPr>
            <p:nvPr/>
          </p:nvCxnSpPr>
          <p:spPr>
            <a:xfrm flipH="1" flipV="1">
              <a:off x="7835752" y="3253504"/>
              <a:ext cx="414696" cy="112673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74AA08F-53C8-1B80-8D32-14D2D7ACBA26}"/>
                </a:ext>
              </a:extLst>
            </p:cNvPr>
            <p:cNvCxnSpPr>
              <a:cxnSpLocks/>
            </p:cNvCxnSpPr>
            <p:nvPr/>
          </p:nvCxnSpPr>
          <p:spPr>
            <a:xfrm>
              <a:off x="7141981" y="2432111"/>
              <a:ext cx="241411" cy="34609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3959F1F-CBCC-7223-B083-109C5638AE8D}"/>
                </a:ext>
              </a:extLst>
            </p:cNvPr>
            <p:cNvCxnSpPr>
              <a:cxnSpLocks/>
            </p:cNvCxnSpPr>
            <p:nvPr/>
          </p:nvCxnSpPr>
          <p:spPr>
            <a:xfrm>
              <a:off x="6145487" y="2475207"/>
              <a:ext cx="10993" cy="5047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6723B284-AFDE-DBB4-5A52-AE42331AE23B}"/>
              </a:ext>
            </a:extLst>
          </p:cNvPr>
          <p:cNvSpPr/>
          <p:nvPr/>
        </p:nvSpPr>
        <p:spPr>
          <a:xfrm>
            <a:off x="900428" y="703396"/>
            <a:ext cx="9968855" cy="584775"/>
          </a:xfrm>
          <a:prstGeom prst="rect">
            <a:avLst/>
          </a:prstGeom>
        </p:spPr>
        <p:txBody>
          <a:bodyPr wrap="square">
            <a:spAutoFit/>
          </a:bodyPr>
          <a:lstStyle/>
          <a:p>
            <a:r>
              <a:rPr lang="en-US" sz="1600" b="1" dirty="0" err="1">
                <a:latin typeface="Open Sans ExtraBold" pitchFamily="2" charset="0"/>
                <a:ea typeface="Open Sans ExtraBold" pitchFamily="2" charset="0"/>
                <a:cs typeface="Open Sans ExtraBold" pitchFamily="2" charset="0"/>
              </a:rPr>
              <a:t>Calima</a:t>
            </a:r>
            <a:r>
              <a:rPr lang="en-US" sz="1600" dirty="0">
                <a:latin typeface="Open Sans Light" pitchFamily="2" charset="0"/>
                <a:ea typeface="Open Sans Light" pitchFamily="2" charset="0"/>
                <a:cs typeface="Open Sans Light" pitchFamily="2" charset="0"/>
              </a:rPr>
              <a:t> is a </a:t>
            </a:r>
            <a:r>
              <a:rPr lang="en-US" sz="1600" dirty="0" err="1">
                <a:latin typeface="Open Sans Light" pitchFamily="2" charset="0"/>
                <a:ea typeface="Open Sans Light" pitchFamily="2" charset="0"/>
                <a:cs typeface="Open Sans Light" pitchFamily="2" charset="0"/>
              </a:rPr>
              <a:t>BioSAXS</a:t>
            </a:r>
            <a:r>
              <a:rPr lang="en-US" sz="1600" dirty="0">
                <a:latin typeface="Open Sans Light" pitchFamily="2" charset="0"/>
                <a:ea typeface="Open Sans Light" pitchFamily="2" charset="0"/>
                <a:cs typeface="Open Sans Light" pitchFamily="2" charset="0"/>
              </a:rPr>
              <a:t> beamline for ALBA for low-resolution structural analysis of samples in solution.  Complementary to high-resolution crystallography BLs</a:t>
            </a:r>
          </a:p>
        </p:txBody>
      </p:sp>
      <p:grpSp>
        <p:nvGrpSpPr>
          <p:cNvPr id="30" name="Group 29">
            <a:extLst>
              <a:ext uri="{FF2B5EF4-FFF2-40B4-BE49-F238E27FC236}">
                <a16:creationId xmlns:a16="http://schemas.microsoft.com/office/drawing/2014/main" id="{FCB6C8C2-4284-C10D-6A93-D06A756FE286}"/>
              </a:ext>
            </a:extLst>
          </p:cNvPr>
          <p:cNvGrpSpPr/>
          <p:nvPr/>
        </p:nvGrpSpPr>
        <p:grpSpPr>
          <a:xfrm>
            <a:off x="101233" y="1919343"/>
            <a:ext cx="4921852" cy="3266220"/>
            <a:chOff x="-282142" y="1799394"/>
            <a:chExt cx="4114715" cy="2730591"/>
          </a:xfrm>
        </p:grpSpPr>
        <p:pic>
          <p:nvPicPr>
            <p:cNvPr id="28" name="Imagen 8">
              <a:extLst>
                <a:ext uri="{FF2B5EF4-FFF2-40B4-BE49-F238E27FC236}">
                  <a16:creationId xmlns:a16="http://schemas.microsoft.com/office/drawing/2014/main" id="{67A149C8-F55A-9BFA-CFED-D613BFE8CB8C}"/>
                </a:ext>
              </a:extLst>
            </p:cNvPr>
            <p:cNvPicPr>
              <a:picLocks noChangeAspect="1"/>
            </p:cNvPicPr>
            <p:nvPr/>
          </p:nvPicPr>
          <p:blipFill rotWithShape="1">
            <a:blip r:embed="rId3">
              <a:extLst>
                <a:ext uri="{28A0092B-C50C-407E-A947-70E740481C1C}">
                  <a14:useLocalDpi xmlns:a14="http://schemas.microsoft.com/office/drawing/2010/main" val="0"/>
                </a:ext>
              </a:extLst>
            </a:blip>
            <a:srcRect r="37258" b="54424"/>
            <a:stretch/>
          </p:blipFill>
          <p:spPr>
            <a:xfrm>
              <a:off x="-282142" y="1799394"/>
              <a:ext cx="4071754" cy="2403151"/>
            </a:xfrm>
            <a:prstGeom prst="rect">
              <a:avLst/>
            </a:prstGeom>
          </p:spPr>
        </p:pic>
        <p:sp>
          <p:nvSpPr>
            <p:cNvPr id="29" name="Rectangle 28">
              <a:extLst>
                <a:ext uri="{FF2B5EF4-FFF2-40B4-BE49-F238E27FC236}">
                  <a16:creationId xmlns:a16="http://schemas.microsoft.com/office/drawing/2014/main" id="{62DC611C-19E4-BE7B-8AEF-273FF402EDAF}"/>
                </a:ext>
              </a:extLst>
            </p:cNvPr>
            <p:cNvSpPr/>
            <p:nvPr/>
          </p:nvSpPr>
          <p:spPr>
            <a:xfrm>
              <a:off x="1753735" y="3697948"/>
              <a:ext cx="2078838" cy="8320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2">
            <a:extLst>
              <a:ext uri="{FF2B5EF4-FFF2-40B4-BE49-F238E27FC236}">
                <a16:creationId xmlns:a16="http://schemas.microsoft.com/office/drawing/2014/main" id="{578A8B0B-AFE5-D91C-C1F2-BD5D5969CD34}"/>
              </a:ext>
            </a:extLst>
          </p:cNvPr>
          <p:cNvSpPr>
            <a:spLocks noGrp="1"/>
          </p:cNvSpPr>
          <p:nvPr/>
        </p:nvSpPr>
        <p:spPr>
          <a:xfrm>
            <a:off x="0" y="0"/>
            <a:ext cx="12191999"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Calima</a:t>
            </a:r>
          </a:p>
        </p:txBody>
      </p:sp>
      <p:sp>
        <p:nvSpPr>
          <p:cNvPr id="4" name="Rectangle 3">
            <a:extLst>
              <a:ext uri="{FF2B5EF4-FFF2-40B4-BE49-F238E27FC236}">
                <a16:creationId xmlns:a16="http://schemas.microsoft.com/office/drawing/2014/main" id="{C785E2CE-2816-DD93-DF6A-866A2A96DCC0}"/>
              </a:ext>
            </a:extLst>
          </p:cNvPr>
          <p:cNvSpPr/>
          <p:nvPr/>
        </p:nvSpPr>
        <p:spPr>
          <a:xfrm>
            <a:off x="937631" y="5611994"/>
            <a:ext cx="9968855" cy="338554"/>
          </a:xfrm>
          <a:prstGeom prst="rect">
            <a:avLst/>
          </a:prstGeom>
        </p:spPr>
        <p:txBody>
          <a:bodyPr wrap="square">
            <a:spAutoFit/>
          </a:bodyPr>
          <a:lstStyle/>
          <a:p>
            <a:r>
              <a:rPr lang="en-US" sz="1600" dirty="0">
                <a:latin typeface="Open Sans Light" pitchFamily="2" charset="0"/>
                <a:ea typeface="Open Sans Light" pitchFamily="2" charset="0"/>
                <a:cs typeface="Open Sans Light" pitchFamily="2" charset="0"/>
              </a:rPr>
              <a:t>The project to build Calima has not yet started, and it will not be operational before the dark period. </a:t>
            </a:r>
          </a:p>
        </p:txBody>
      </p:sp>
    </p:spTree>
    <p:extLst>
      <p:ext uri="{BB962C8B-B14F-4D97-AF65-F5344CB8AC3E}">
        <p14:creationId xmlns:p14="http://schemas.microsoft.com/office/powerpoint/2010/main" val="4191490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4">
            <a:extLst>
              <a:ext uri="{FF2B5EF4-FFF2-40B4-BE49-F238E27FC236}">
                <a16:creationId xmlns:a16="http://schemas.microsoft.com/office/drawing/2014/main" id="{00E5C622-4718-DF5F-A66A-710CD8F9493D}"/>
              </a:ext>
            </a:extLst>
          </p:cNvPr>
          <p:cNvPicPr>
            <a:picLocks noChangeAspect="1"/>
          </p:cNvPicPr>
          <p:nvPr/>
        </p:nvPicPr>
        <p:blipFill rotWithShape="1">
          <a:blip r:embed="rId2"/>
          <a:srcRect b="11117"/>
          <a:stretch/>
        </p:blipFill>
        <p:spPr>
          <a:xfrm>
            <a:off x="0" y="3326191"/>
            <a:ext cx="12192000" cy="3538487"/>
          </a:xfrm>
          <a:prstGeom prst="rect">
            <a:avLst/>
          </a:prstGeom>
        </p:spPr>
      </p:pic>
      <p:sp>
        <p:nvSpPr>
          <p:cNvPr id="4" name="Marcador de número de diapositiva 3">
            <a:extLst>
              <a:ext uri="{FF2B5EF4-FFF2-40B4-BE49-F238E27FC236}">
                <a16:creationId xmlns:a16="http://schemas.microsoft.com/office/drawing/2014/main" id="{CECF0C04-2900-D3DF-D24F-AB039BB421DC}"/>
              </a:ext>
            </a:extLst>
          </p:cNvPr>
          <p:cNvSpPr txBox="1">
            <a:spLocks/>
          </p:cNvSpPr>
          <p:nvPr/>
        </p:nvSpPr>
        <p:spPr>
          <a:xfrm>
            <a:off x="7091934" y="4876991"/>
            <a:ext cx="2057400" cy="273844"/>
          </a:xfrm>
          <a:prstGeom prst="rect">
            <a:avLst/>
          </a:prstGeom>
        </p:spPr>
        <p:txBody>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050">
                <a:latin typeface="Arial" panose="020B0604020202020204" pitchFamily="34" charset="0"/>
                <a:cs typeface="Arial" panose="020B0604020202020204" pitchFamily="34" charset="0"/>
              </a:rPr>
              <a:t>31</a:t>
            </a:r>
            <a:endParaRPr lang="es-ES" sz="1050" dirty="0">
              <a:latin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4554A1AD-ED8B-AA83-3E8F-E62766F54D79}"/>
              </a:ext>
            </a:extLst>
          </p:cNvPr>
          <p:cNvGraphicFramePr>
            <a:graphicFrameLocks noGrp="1"/>
          </p:cNvGraphicFramePr>
          <p:nvPr>
            <p:extLst>
              <p:ext uri="{D42A27DB-BD31-4B8C-83A1-F6EECF244321}">
                <p14:modId xmlns:p14="http://schemas.microsoft.com/office/powerpoint/2010/main" val="3733624971"/>
              </p:ext>
            </p:extLst>
          </p:nvPr>
        </p:nvGraphicFramePr>
        <p:xfrm>
          <a:off x="309981" y="810129"/>
          <a:ext cx="5668126" cy="2798572"/>
        </p:xfrm>
        <a:graphic>
          <a:graphicData uri="http://schemas.openxmlformats.org/drawingml/2006/table">
            <a:tbl>
              <a:tblPr firstRow="1" firstCol="1" bandRow="1">
                <a:tableStyleId>{7DF18680-E054-41AD-8BC1-D1AEF772440D}</a:tableStyleId>
              </a:tblPr>
              <a:tblGrid>
                <a:gridCol w="2348345">
                  <a:extLst>
                    <a:ext uri="{9D8B030D-6E8A-4147-A177-3AD203B41FA5}">
                      <a16:colId xmlns:a16="http://schemas.microsoft.com/office/drawing/2014/main" val="3942735151"/>
                    </a:ext>
                  </a:extLst>
                </a:gridCol>
                <a:gridCol w="498942">
                  <a:extLst>
                    <a:ext uri="{9D8B030D-6E8A-4147-A177-3AD203B41FA5}">
                      <a16:colId xmlns:a16="http://schemas.microsoft.com/office/drawing/2014/main" val="2846005186"/>
                    </a:ext>
                  </a:extLst>
                </a:gridCol>
                <a:gridCol w="2820839">
                  <a:extLst>
                    <a:ext uri="{9D8B030D-6E8A-4147-A177-3AD203B41FA5}">
                      <a16:colId xmlns:a16="http://schemas.microsoft.com/office/drawing/2014/main" val="2594800542"/>
                    </a:ext>
                  </a:extLst>
                </a:gridCol>
              </a:tblGrid>
              <a:tr h="287976">
                <a:tc>
                  <a:txBody>
                    <a:bodyPr/>
                    <a:lstStyle/>
                    <a:p>
                      <a:pPr algn="ctr">
                        <a:lnSpc>
                          <a:spcPct val="140000"/>
                        </a:lnSpc>
                        <a:spcAft>
                          <a:spcPts val="0"/>
                        </a:spcAft>
                      </a:pPr>
                      <a:r>
                        <a:rPr lang="en-GB" sz="1600" dirty="0">
                          <a:effectLst/>
                        </a:rPr>
                        <a:t> </a:t>
                      </a: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GB" sz="1600" dirty="0">
                          <a:effectLst/>
                        </a:rPr>
                        <a:t>ALBA-II (</a:t>
                      </a:r>
                      <a:r>
                        <a:rPr lang="en-GB" sz="1600" dirty="0" err="1">
                          <a:effectLst/>
                        </a:rPr>
                        <a:t>superbend</a:t>
                      </a:r>
                      <a:r>
                        <a:rPr lang="en-GB" sz="1600" dirty="0">
                          <a:effectLst/>
                        </a:rPr>
                        <a:t>)</a:t>
                      </a: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tc hMerge="1">
                  <a:txBody>
                    <a:bodyPr/>
                    <a:lstStyle/>
                    <a:p>
                      <a:pPr algn="ctr">
                        <a:lnSpc>
                          <a:spcPct val="140000"/>
                        </a:lnSpc>
                        <a:spcAft>
                          <a:spcPts val="0"/>
                        </a:spcAft>
                      </a:pP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04926250"/>
                  </a:ext>
                </a:extLst>
              </a:tr>
              <a:tr h="287976">
                <a:tc gridSpan="3">
                  <a:txBody>
                    <a:bodyPr/>
                    <a:lstStyle/>
                    <a:p>
                      <a:pPr algn="ctr">
                        <a:lnSpc>
                          <a:spcPct val="140000"/>
                        </a:lnSpc>
                        <a:spcAft>
                          <a:spcPts val="0"/>
                        </a:spcAft>
                      </a:pPr>
                      <a:r>
                        <a:rPr lang="en-GB" sz="1600" dirty="0">
                          <a:effectLst/>
                        </a:rPr>
                        <a:t>Standard mode (focus at detector)</a:t>
                      </a: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pPr algn="ctr">
                        <a:lnSpc>
                          <a:spcPct val="140000"/>
                        </a:lnSpc>
                        <a:spcAft>
                          <a:spcPts val="0"/>
                        </a:spcAft>
                      </a:pP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06909730"/>
                  </a:ext>
                </a:extLst>
              </a:tr>
              <a:tr h="511248">
                <a:tc gridSpan="2">
                  <a:txBody>
                    <a:bodyPr/>
                    <a:lstStyle/>
                    <a:p>
                      <a:pPr algn="ctr">
                        <a:lnSpc>
                          <a:spcPct val="140000"/>
                        </a:lnSpc>
                        <a:spcAft>
                          <a:spcPts val="0"/>
                        </a:spcAft>
                      </a:pPr>
                      <a:r>
                        <a:rPr lang="en-GB" sz="1600" dirty="0">
                          <a:effectLst/>
                        </a:rPr>
                        <a:t>Spot at sample position</a:t>
                      </a: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tc hMerge="1">
                  <a:txBody>
                    <a:bodyPr/>
                    <a:lstStyle/>
                    <a:p>
                      <a:pPr algn="ctr">
                        <a:lnSpc>
                          <a:spcPct val="140000"/>
                        </a:lnSpc>
                        <a:spcAft>
                          <a:spcPts val="0"/>
                        </a:spcAft>
                      </a:pPr>
                      <a:r>
                        <a:rPr lang="en-GB" sz="1600" b="1" dirty="0">
                          <a:effectLst/>
                        </a:rPr>
                        <a:t>532×590 um</a:t>
                      </a:r>
                      <a:r>
                        <a:rPr lang="en-GB" sz="1600" b="1" baseline="30000" dirty="0">
                          <a:effectLst/>
                        </a:rPr>
                        <a:t>2</a:t>
                      </a:r>
                      <a:endParaRPr lang="es-ES" sz="1800" b="1" dirty="0">
                        <a:effectLst/>
                      </a:endParaRPr>
                    </a:p>
                    <a:p>
                      <a:pPr algn="ctr">
                        <a:lnSpc>
                          <a:spcPct val="140000"/>
                        </a:lnSpc>
                        <a:spcAft>
                          <a:spcPts val="0"/>
                        </a:spcAft>
                      </a:pPr>
                      <a:r>
                        <a:rPr lang="en-GB" sz="1600" dirty="0">
                          <a:effectLst/>
                        </a:rPr>
                        <a:t>175×175 urad</a:t>
                      </a:r>
                      <a:r>
                        <a:rPr lang="en-GB" sz="1600" baseline="30000" dirty="0">
                          <a:effectLst/>
                        </a:rPr>
                        <a:t>2</a:t>
                      </a:r>
                      <a:endParaRPr lang="en-US" dirty="0"/>
                    </a:p>
                  </a:txBody>
                  <a:tcPr marL="68580" marR="68580" marT="0" marB="0" anchor="ctr"/>
                </a:tc>
                <a:tc>
                  <a:txBody>
                    <a:bodyPr/>
                    <a:lstStyle/>
                    <a:p>
                      <a:pPr algn="ctr">
                        <a:lnSpc>
                          <a:spcPct val="140000"/>
                        </a:lnSpc>
                        <a:spcAft>
                          <a:spcPts val="0"/>
                        </a:spcAft>
                      </a:pPr>
                      <a:r>
                        <a:rPr lang="en-GB" sz="1600" b="1">
                          <a:effectLst/>
                        </a:rPr>
                        <a:t>532×590 um</a:t>
                      </a:r>
                      <a:r>
                        <a:rPr lang="en-GB" sz="1600" b="1" baseline="30000">
                          <a:effectLst/>
                        </a:rPr>
                        <a:t>2</a:t>
                      </a:r>
                      <a:endParaRPr lang="es-ES" sz="1800" b="1">
                        <a:effectLst/>
                      </a:endParaRPr>
                    </a:p>
                    <a:p>
                      <a:pPr algn="ctr">
                        <a:lnSpc>
                          <a:spcPct val="140000"/>
                        </a:lnSpc>
                        <a:spcAft>
                          <a:spcPts val="0"/>
                        </a:spcAft>
                      </a:pPr>
                      <a:r>
                        <a:rPr lang="en-GB" sz="1600">
                          <a:effectLst/>
                        </a:rPr>
                        <a:t>175×175 urad</a:t>
                      </a:r>
                      <a:r>
                        <a:rPr lang="en-GB" sz="1600" baseline="30000">
                          <a:effectLst/>
                        </a:rPr>
                        <a:t>2</a:t>
                      </a:r>
                      <a:endParaRPr lang="en-US" dirty="0"/>
                    </a:p>
                  </a:txBody>
                  <a:tcPr marL="68580" marR="68580" marT="0" marB="0" anchor="ctr"/>
                </a:tc>
                <a:extLst>
                  <a:ext uri="{0D108BD9-81ED-4DB2-BD59-A6C34878D82A}">
                    <a16:rowId xmlns:a16="http://schemas.microsoft.com/office/drawing/2014/main" val="1129856749"/>
                  </a:ext>
                </a:extLst>
              </a:tr>
              <a:tr h="287976">
                <a:tc gridSpan="2">
                  <a:txBody>
                    <a:bodyPr/>
                    <a:lstStyle/>
                    <a:p>
                      <a:pPr algn="ctr">
                        <a:lnSpc>
                          <a:spcPct val="140000"/>
                        </a:lnSpc>
                        <a:spcAft>
                          <a:spcPts val="0"/>
                        </a:spcAft>
                      </a:pPr>
                      <a:r>
                        <a:rPr lang="en-GB" sz="1600" dirty="0">
                          <a:effectLst/>
                        </a:rPr>
                        <a:t>Spot at detector position</a:t>
                      </a: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tc hMerge="1">
                  <a:txBody>
                    <a:bodyPr/>
                    <a:lstStyle/>
                    <a:p>
                      <a:pPr algn="ctr"/>
                      <a:r>
                        <a:rPr lang="en-GB" sz="1600" dirty="0">
                          <a:effectLst/>
                        </a:rPr>
                        <a:t>23×58 um</a:t>
                      </a:r>
                      <a:r>
                        <a:rPr lang="en-GB" sz="1600" baseline="30000" dirty="0">
                          <a:effectLst/>
                        </a:rPr>
                        <a:t>2</a:t>
                      </a:r>
                      <a:endParaRPr lang="en-US" dirty="0"/>
                    </a:p>
                  </a:txBody>
                  <a:tcPr marL="68580" marR="68580" marT="0" marB="0" anchor="ctr"/>
                </a:tc>
                <a:tc>
                  <a:txBody>
                    <a:bodyPr/>
                    <a:lstStyle/>
                    <a:p>
                      <a:pPr algn="ctr"/>
                      <a:r>
                        <a:rPr lang="en-GB" sz="1600" dirty="0">
                          <a:effectLst/>
                        </a:rPr>
                        <a:t>23×58 um</a:t>
                      </a:r>
                      <a:r>
                        <a:rPr lang="en-GB" sz="1600" baseline="30000" dirty="0">
                          <a:effectLst/>
                        </a:rPr>
                        <a:t>2</a:t>
                      </a:r>
                      <a:endParaRPr lang="en-US" dirty="0"/>
                    </a:p>
                  </a:txBody>
                  <a:tcPr marL="68580" marR="68580" marT="0" marB="0" anchor="ctr"/>
                </a:tc>
                <a:extLst>
                  <a:ext uri="{0D108BD9-81ED-4DB2-BD59-A6C34878D82A}">
                    <a16:rowId xmlns:a16="http://schemas.microsoft.com/office/drawing/2014/main" val="347939883"/>
                  </a:ext>
                </a:extLst>
              </a:tr>
              <a:tr h="287976">
                <a:tc gridSpan="3">
                  <a:txBody>
                    <a:bodyPr/>
                    <a:lstStyle/>
                    <a:p>
                      <a:pPr algn="ctr">
                        <a:lnSpc>
                          <a:spcPct val="140000"/>
                        </a:lnSpc>
                        <a:spcAft>
                          <a:spcPts val="0"/>
                        </a:spcAft>
                      </a:pPr>
                      <a:r>
                        <a:rPr lang="fr-FR" sz="1600" dirty="0" err="1">
                          <a:effectLst/>
                        </a:rPr>
                        <a:t>Microfocus</a:t>
                      </a:r>
                      <a:r>
                        <a:rPr lang="fr-FR" sz="1600" dirty="0">
                          <a:effectLst/>
                        </a:rPr>
                        <a:t> mode (focus on </a:t>
                      </a:r>
                      <a:r>
                        <a:rPr lang="fr-FR" sz="1600" dirty="0" err="1">
                          <a:effectLst/>
                        </a:rPr>
                        <a:t>sample</a:t>
                      </a:r>
                      <a:r>
                        <a:rPr lang="fr-FR" sz="1600" dirty="0">
                          <a:effectLst/>
                        </a:rPr>
                        <a:t>)</a:t>
                      </a: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hMerge="1">
                  <a:txBody>
                    <a:bodyPr/>
                    <a:lstStyle/>
                    <a:p>
                      <a:pPr algn="ctr">
                        <a:lnSpc>
                          <a:spcPct val="140000"/>
                        </a:lnSpc>
                        <a:spcAft>
                          <a:spcPts val="0"/>
                        </a:spcAft>
                      </a:pP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54035729"/>
                  </a:ext>
                </a:extLst>
              </a:tr>
              <a:tr h="511248">
                <a:tc gridSpan="2">
                  <a:txBody>
                    <a:bodyPr/>
                    <a:lstStyle/>
                    <a:p>
                      <a:pPr algn="ctr">
                        <a:lnSpc>
                          <a:spcPct val="140000"/>
                        </a:lnSpc>
                        <a:spcAft>
                          <a:spcPts val="0"/>
                        </a:spcAft>
                      </a:pPr>
                      <a:r>
                        <a:rPr lang="en-GB" sz="1600">
                          <a:effectLst/>
                        </a:rPr>
                        <a:t>Spot at sample position</a:t>
                      </a:r>
                      <a:endParaRPr lang="es-ES" sz="1800">
                        <a:effectLst/>
                        <a:latin typeface="+mn-lt"/>
                        <a:ea typeface="Calibri" panose="020F0502020204030204" pitchFamily="34" charset="0"/>
                        <a:cs typeface="Arial" panose="020B0604020202020204" pitchFamily="34" charset="0"/>
                      </a:endParaRPr>
                    </a:p>
                  </a:txBody>
                  <a:tcPr marL="68580" marR="68580" marT="0" marB="0" anchor="ctr"/>
                </a:tc>
                <a:tc hMerge="1">
                  <a:txBody>
                    <a:bodyPr/>
                    <a:lstStyle/>
                    <a:p>
                      <a:pPr algn="ctr">
                        <a:lnSpc>
                          <a:spcPct val="140000"/>
                        </a:lnSpc>
                        <a:spcAft>
                          <a:spcPts val="0"/>
                        </a:spcAft>
                      </a:pPr>
                      <a:r>
                        <a:rPr lang="en-GB" sz="1600" b="1" dirty="0">
                          <a:effectLst/>
                        </a:rPr>
                        <a:t>5.3×11 um</a:t>
                      </a:r>
                      <a:r>
                        <a:rPr lang="en-GB" sz="1600" b="1" baseline="30000" dirty="0">
                          <a:effectLst/>
                        </a:rPr>
                        <a:t>2</a:t>
                      </a:r>
                      <a:endParaRPr lang="es-ES" sz="1800" b="1" dirty="0">
                        <a:effectLst/>
                      </a:endParaRPr>
                    </a:p>
                    <a:p>
                      <a:pPr algn="ctr">
                        <a:lnSpc>
                          <a:spcPct val="140000"/>
                        </a:lnSpc>
                        <a:spcAft>
                          <a:spcPts val="0"/>
                        </a:spcAft>
                      </a:pPr>
                      <a:r>
                        <a:rPr lang="en-GB" sz="1600" dirty="0">
                          <a:effectLst/>
                        </a:rPr>
                        <a:t>428×425 urad</a:t>
                      </a:r>
                      <a:r>
                        <a:rPr lang="en-GB" sz="1600" baseline="30000" dirty="0">
                          <a:effectLst/>
                        </a:rPr>
                        <a:t>2</a:t>
                      </a:r>
                      <a:endParaRPr lang="en-US" dirty="0"/>
                    </a:p>
                  </a:txBody>
                  <a:tcPr marL="68580" marR="68580" marT="0" marB="0" anchor="ctr"/>
                </a:tc>
                <a:tc>
                  <a:txBody>
                    <a:bodyPr/>
                    <a:lstStyle/>
                    <a:p>
                      <a:pPr algn="ctr">
                        <a:lnSpc>
                          <a:spcPct val="140000"/>
                        </a:lnSpc>
                        <a:spcAft>
                          <a:spcPts val="0"/>
                        </a:spcAft>
                      </a:pPr>
                      <a:r>
                        <a:rPr lang="en-GB" sz="1600" b="1">
                          <a:effectLst/>
                        </a:rPr>
                        <a:t>5.3×11 um</a:t>
                      </a:r>
                      <a:r>
                        <a:rPr lang="en-GB" sz="1600" b="1" baseline="30000">
                          <a:effectLst/>
                        </a:rPr>
                        <a:t>2</a:t>
                      </a:r>
                      <a:endParaRPr lang="es-ES" sz="1800" b="1">
                        <a:effectLst/>
                      </a:endParaRPr>
                    </a:p>
                    <a:p>
                      <a:pPr algn="ctr">
                        <a:lnSpc>
                          <a:spcPct val="140000"/>
                        </a:lnSpc>
                        <a:spcAft>
                          <a:spcPts val="0"/>
                        </a:spcAft>
                      </a:pPr>
                      <a:r>
                        <a:rPr lang="en-GB" sz="1600">
                          <a:effectLst/>
                        </a:rPr>
                        <a:t>428×425 urad</a:t>
                      </a:r>
                      <a:r>
                        <a:rPr lang="en-GB" sz="1600" baseline="30000">
                          <a:effectLst/>
                        </a:rPr>
                        <a:t>2</a:t>
                      </a:r>
                      <a:endParaRPr lang="en-US" dirty="0"/>
                    </a:p>
                  </a:txBody>
                  <a:tcPr marL="68580" marR="68580" marT="0" marB="0" anchor="ctr"/>
                </a:tc>
                <a:extLst>
                  <a:ext uri="{0D108BD9-81ED-4DB2-BD59-A6C34878D82A}">
                    <a16:rowId xmlns:a16="http://schemas.microsoft.com/office/drawing/2014/main" val="3236966165"/>
                  </a:ext>
                </a:extLst>
              </a:tr>
              <a:tr h="287976">
                <a:tc gridSpan="2">
                  <a:txBody>
                    <a:bodyPr/>
                    <a:lstStyle/>
                    <a:p>
                      <a:pPr algn="ctr">
                        <a:lnSpc>
                          <a:spcPct val="140000"/>
                        </a:lnSpc>
                        <a:spcAft>
                          <a:spcPts val="0"/>
                        </a:spcAft>
                      </a:pPr>
                      <a:r>
                        <a:rPr lang="en-GB" sz="1600" dirty="0">
                          <a:effectLst/>
                        </a:rPr>
                        <a:t>Spot at detector position</a:t>
                      </a:r>
                      <a:endParaRPr lang="es-ES" sz="1800" dirty="0">
                        <a:effectLst/>
                        <a:latin typeface="+mn-lt"/>
                        <a:ea typeface="Calibri" panose="020F0502020204030204" pitchFamily="34" charset="0"/>
                        <a:cs typeface="Arial" panose="020B0604020202020204" pitchFamily="34" charset="0"/>
                      </a:endParaRPr>
                    </a:p>
                  </a:txBody>
                  <a:tcPr marL="68580" marR="68580" marT="0" marB="0" anchor="ctr"/>
                </a:tc>
                <a:tc hMerge="1">
                  <a:txBody>
                    <a:bodyPr/>
                    <a:lstStyle/>
                    <a:p>
                      <a:pPr algn="ctr"/>
                      <a:r>
                        <a:rPr lang="en-GB" sz="1600" dirty="0">
                          <a:effectLst/>
                        </a:rPr>
                        <a:t>1.30×1.28 mm</a:t>
                      </a:r>
                      <a:r>
                        <a:rPr lang="en-GB" sz="1600" baseline="30000" dirty="0">
                          <a:effectLst/>
                        </a:rPr>
                        <a:t>2</a:t>
                      </a:r>
                      <a:endParaRPr lang="en-US" dirty="0"/>
                    </a:p>
                  </a:txBody>
                  <a:tcPr marL="68580" marR="68580" marT="0" marB="0" anchor="ctr"/>
                </a:tc>
                <a:tc>
                  <a:txBody>
                    <a:bodyPr/>
                    <a:lstStyle/>
                    <a:p>
                      <a:pPr algn="ctr"/>
                      <a:r>
                        <a:rPr lang="en-GB" sz="1600" dirty="0">
                          <a:effectLst/>
                        </a:rPr>
                        <a:t>1.30×1.28 mm</a:t>
                      </a:r>
                      <a:r>
                        <a:rPr lang="en-GB" sz="1600" baseline="30000" dirty="0">
                          <a:effectLst/>
                        </a:rPr>
                        <a:t>2</a:t>
                      </a:r>
                      <a:endParaRPr lang="en-US" dirty="0"/>
                    </a:p>
                  </a:txBody>
                  <a:tcPr marL="68580" marR="68580" marT="0" marB="0" anchor="ctr"/>
                </a:tc>
                <a:extLst>
                  <a:ext uri="{0D108BD9-81ED-4DB2-BD59-A6C34878D82A}">
                    <a16:rowId xmlns:a16="http://schemas.microsoft.com/office/drawing/2014/main" val="2886082856"/>
                  </a:ext>
                </a:extLst>
              </a:tr>
            </a:tbl>
          </a:graphicData>
        </a:graphic>
      </p:graphicFrame>
      <p:sp>
        <p:nvSpPr>
          <p:cNvPr id="12" name="Rectangle 11">
            <a:extLst>
              <a:ext uri="{FF2B5EF4-FFF2-40B4-BE49-F238E27FC236}">
                <a16:creationId xmlns:a16="http://schemas.microsoft.com/office/drawing/2014/main" id="{60A75844-E86B-7EA4-64D0-BF2590DCBDE6}"/>
              </a:ext>
            </a:extLst>
          </p:cNvPr>
          <p:cNvSpPr/>
          <p:nvPr/>
        </p:nvSpPr>
        <p:spPr>
          <a:xfrm>
            <a:off x="7457209" y="1227352"/>
            <a:ext cx="4424811" cy="1077218"/>
          </a:xfrm>
          <a:prstGeom prst="rect">
            <a:avLst/>
          </a:prstGeom>
        </p:spPr>
        <p:txBody>
          <a:bodyPr wrap="square">
            <a:spAutoFit/>
          </a:bodyPr>
          <a:lstStyle/>
          <a:p>
            <a:pPr marL="342900" indent="-342900">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The source is a BM</a:t>
            </a:r>
          </a:p>
          <a:p>
            <a:pPr marL="342900" indent="-342900">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ML monochromator </a:t>
            </a:r>
          </a:p>
          <a:p>
            <a:pPr marL="342900" indent="-342900">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KB for standard focus </a:t>
            </a:r>
          </a:p>
          <a:p>
            <a:pPr marL="342900" indent="-342900">
              <a:buFont typeface="Arial" panose="020B0604020202020204" pitchFamily="34" charset="0"/>
              <a:buChar char="•"/>
            </a:pPr>
            <a:r>
              <a:rPr lang="en-US" sz="1600" dirty="0">
                <a:latin typeface="Open Sans Light" pitchFamily="2" charset="0"/>
                <a:ea typeface="Open Sans Light" pitchFamily="2" charset="0"/>
                <a:cs typeface="Open Sans Light" pitchFamily="2" charset="0"/>
              </a:rPr>
              <a:t>CRL </a:t>
            </a:r>
            <a:r>
              <a:rPr lang="en-US" sz="1600" dirty="0" err="1">
                <a:latin typeface="Open Sans Light" pitchFamily="2" charset="0"/>
                <a:ea typeface="Open Sans Light" pitchFamily="2" charset="0"/>
                <a:cs typeface="Open Sans Light" pitchFamily="2" charset="0"/>
              </a:rPr>
              <a:t>transfocator</a:t>
            </a:r>
            <a:r>
              <a:rPr lang="en-US" sz="1600" dirty="0">
                <a:latin typeface="Open Sans Light" pitchFamily="2" charset="0"/>
                <a:ea typeface="Open Sans Light" pitchFamily="2" charset="0"/>
                <a:cs typeface="Open Sans Light" pitchFamily="2" charset="0"/>
              </a:rPr>
              <a:t> for microfocus</a:t>
            </a:r>
            <a:endParaRPr lang="en-US" sz="2000" dirty="0">
              <a:latin typeface="Open Sans Light" pitchFamily="2" charset="0"/>
              <a:ea typeface="Open Sans Light" pitchFamily="2" charset="0"/>
              <a:cs typeface="Open Sans Light" pitchFamily="2" charset="0"/>
            </a:endParaRPr>
          </a:p>
        </p:txBody>
      </p:sp>
      <p:sp>
        <p:nvSpPr>
          <p:cNvPr id="5" name="Title 2">
            <a:extLst>
              <a:ext uri="{FF2B5EF4-FFF2-40B4-BE49-F238E27FC236}">
                <a16:creationId xmlns:a16="http://schemas.microsoft.com/office/drawing/2014/main" id="{33A6C2C8-E4FF-F184-7800-C93E214B77D9}"/>
              </a:ext>
            </a:extLst>
          </p:cNvPr>
          <p:cNvSpPr>
            <a:spLocks noGrp="1"/>
          </p:cNvSpPr>
          <p:nvPr/>
        </p:nvSpPr>
        <p:spPr>
          <a:xfrm>
            <a:off x="0" y="0"/>
            <a:ext cx="12191999"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Calima Optics</a:t>
            </a:r>
          </a:p>
        </p:txBody>
      </p:sp>
    </p:spTree>
    <p:extLst>
      <p:ext uri="{BB962C8B-B14F-4D97-AF65-F5344CB8AC3E}">
        <p14:creationId xmlns:p14="http://schemas.microsoft.com/office/powerpoint/2010/main" val="3219189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3">
            <a:extLst>
              <a:ext uri="{FF2B5EF4-FFF2-40B4-BE49-F238E27FC236}">
                <a16:creationId xmlns:a16="http://schemas.microsoft.com/office/drawing/2014/main" id="{87A4BF77-2601-5BAD-A299-760E8C8ECB4C}"/>
              </a:ext>
            </a:extLst>
          </p:cNvPr>
          <p:cNvSpPr/>
          <p:nvPr/>
        </p:nvSpPr>
        <p:spPr>
          <a:xfrm>
            <a:off x="207727" y="1196061"/>
            <a:ext cx="7567864" cy="4985980"/>
          </a:xfrm>
          <a:prstGeom prst="rect">
            <a:avLst/>
          </a:prstGeom>
        </p:spPr>
        <p:txBody>
          <a:bodyPr wrap="square">
            <a:spAutoFit/>
          </a:bodyPr>
          <a:lstStyle/>
          <a:p>
            <a:r>
              <a:rPr lang="es-ES" sz="2000" dirty="0">
                <a:latin typeface="Open Sans Light" pitchFamily="2" charset="0"/>
                <a:ea typeface="Open Sans Light" pitchFamily="2" charset="0"/>
                <a:cs typeface="Open Sans Light" pitchFamily="2" charset="0"/>
              </a:rPr>
              <a:t>Sample </a:t>
            </a:r>
            <a:r>
              <a:rPr lang="es-ES" sz="2000" dirty="0" err="1">
                <a:latin typeface="Open Sans Light" pitchFamily="2" charset="0"/>
                <a:ea typeface="Open Sans Light" pitchFamily="2" charset="0"/>
                <a:cs typeface="Open Sans Light" pitchFamily="2" charset="0"/>
              </a:rPr>
              <a:t>mounting</a:t>
            </a:r>
            <a:r>
              <a:rPr lang="es-ES" sz="2000" dirty="0">
                <a:latin typeface="Open Sans Light" pitchFamily="2" charset="0"/>
                <a:ea typeface="Open Sans Light" pitchFamily="2" charset="0"/>
                <a:cs typeface="Open Sans Light" pitchFamily="2" charset="0"/>
              </a:rPr>
              <a:t> robot</a:t>
            </a:r>
            <a:r>
              <a:rPr lang="es-ES" sz="2000" b="1" dirty="0">
                <a:latin typeface="Open Sans ExtraBold" pitchFamily="2" charset="0"/>
                <a:ea typeface="Open Sans ExtraBold" pitchFamily="2" charset="0"/>
                <a:cs typeface="Open Sans ExtraBold" pitchFamily="2" charset="0"/>
              </a:rPr>
              <a:t> </a:t>
            </a:r>
            <a:r>
              <a:rPr lang="es-ES" sz="2000" b="1" dirty="0">
                <a:latin typeface="Open Sans Light" pitchFamily="2" charset="0"/>
                <a:ea typeface="Open Sans Light" pitchFamily="2" charset="0"/>
                <a:cs typeface="Open Sans Light" pitchFamily="2" charset="0"/>
              </a:rPr>
              <a:t>(HT-SAXS)</a:t>
            </a:r>
          </a:p>
          <a:p>
            <a:endParaRPr lang="es-ES" sz="2000" b="1" dirty="0">
              <a:latin typeface="Open Sans Light" pitchFamily="2" charset="0"/>
              <a:ea typeface="Open Sans Light" pitchFamily="2" charset="0"/>
              <a:cs typeface="Open Sans Light" pitchFamily="2" charset="0"/>
            </a:endParaRPr>
          </a:p>
          <a:p>
            <a:r>
              <a:rPr lang="es-ES" sz="2000" b="1" dirty="0">
                <a:latin typeface="Open Sans Light" pitchFamily="2" charset="0"/>
                <a:ea typeface="Open Sans Light" pitchFamily="2" charset="0"/>
                <a:cs typeface="Open Sans Light" pitchFamily="2" charset="0"/>
              </a:rPr>
              <a:t>Sample </a:t>
            </a:r>
            <a:r>
              <a:rPr lang="es-ES" sz="2000" b="1" dirty="0" err="1">
                <a:latin typeface="Open Sans Light" pitchFamily="2" charset="0"/>
                <a:ea typeface="Open Sans Light" pitchFamily="2" charset="0"/>
                <a:cs typeface="Open Sans Light" pitchFamily="2" charset="0"/>
              </a:rPr>
              <a:t>holders</a:t>
            </a:r>
            <a:endParaRPr lang="es-ES" sz="2000" b="1" dirty="0">
              <a:latin typeface="Open Sans Light" pitchFamily="2" charset="0"/>
              <a:ea typeface="Open Sans Light" pitchFamily="2" charset="0"/>
              <a:cs typeface="Open Sans Light" pitchFamily="2" charset="0"/>
            </a:endParaRPr>
          </a:p>
          <a:p>
            <a:pPr marL="742950" lvl="1" indent="-285750">
              <a:buSzPct val="60000"/>
              <a:buFont typeface="Wingdings" pitchFamily="2" charset="2"/>
              <a:buChar char="q"/>
            </a:pPr>
            <a:r>
              <a:rPr lang="es-ES" dirty="0" err="1">
                <a:latin typeface="Open Sans Light" pitchFamily="2" charset="0"/>
                <a:ea typeface="Open Sans Light" pitchFamily="2" charset="0"/>
                <a:cs typeface="Open Sans Light" pitchFamily="2" charset="0"/>
              </a:rPr>
              <a:t>Capillaries</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solution</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gels</a:t>
            </a:r>
            <a:r>
              <a:rPr lang="es-ES" dirty="0">
                <a:latin typeface="Open Sans Light" pitchFamily="2" charset="0"/>
                <a:ea typeface="Open Sans Light" pitchFamily="2" charset="0"/>
                <a:cs typeface="Open Sans Light" pitchFamily="2" charset="0"/>
              </a:rPr>
              <a:t>/</a:t>
            </a:r>
            <a:r>
              <a:rPr lang="es-ES" dirty="0" err="1">
                <a:latin typeface="Open Sans Light" pitchFamily="2" charset="0"/>
                <a:ea typeface="Open Sans Light" pitchFamily="2" charset="0"/>
                <a:cs typeface="Open Sans Light" pitchFamily="2" charset="0"/>
              </a:rPr>
              <a:t>solid</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polymer</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slice</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tissues</a:t>
            </a:r>
            <a:r>
              <a:rPr lang="es-ES" dirty="0">
                <a:latin typeface="Open Sans Light" pitchFamily="2" charset="0"/>
                <a:ea typeface="Open Sans Light" pitchFamily="2" charset="0"/>
                <a:cs typeface="Open Sans Light" pitchFamily="2" charset="0"/>
              </a:rPr>
              <a:t>, pellet), </a:t>
            </a:r>
            <a:r>
              <a:rPr lang="es-ES" dirty="0" err="1">
                <a:latin typeface="Open Sans Light" pitchFamily="2" charset="0"/>
                <a:ea typeface="Open Sans Light" pitchFamily="2" charset="0"/>
                <a:cs typeface="Open Sans Light" pitchFamily="2" charset="0"/>
              </a:rPr>
              <a:t>liquids</a:t>
            </a:r>
            <a:r>
              <a:rPr lang="es-ES" dirty="0">
                <a:latin typeface="Open Sans Light" pitchFamily="2" charset="0"/>
                <a:ea typeface="Open Sans Light" pitchFamily="2" charset="0"/>
                <a:cs typeface="Open Sans Light" pitchFamily="2" charset="0"/>
              </a:rPr>
              <a:t>/</a:t>
            </a:r>
            <a:r>
              <a:rPr lang="es-ES" dirty="0" err="1">
                <a:latin typeface="Open Sans Light" pitchFamily="2" charset="0"/>
                <a:ea typeface="Open Sans Light" pitchFamily="2" charset="0"/>
                <a:cs typeface="Open Sans Light" pitchFamily="2" charset="0"/>
              </a:rPr>
              <a:t>gels</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holder</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high</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pressure</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cell</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pressure</a:t>
            </a:r>
            <a:r>
              <a:rPr lang="es-ES" dirty="0">
                <a:latin typeface="Open Sans Light" pitchFamily="2" charset="0"/>
                <a:ea typeface="Open Sans Light" pitchFamily="2" charset="0"/>
                <a:cs typeface="Open Sans Light" pitchFamily="2" charset="0"/>
              </a:rPr>
              <a:t> induce </a:t>
            </a:r>
            <a:r>
              <a:rPr lang="es-ES" dirty="0" err="1">
                <a:latin typeface="Open Sans Light" pitchFamily="2" charset="0"/>
                <a:ea typeface="Open Sans Light" pitchFamily="2" charset="0"/>
                <a:cs typeface="Open Sans Light" pitchFamily="2" charset="0"/>
              </a:rPr>
              <a:t>preparation</a:t>
            </a:r>
            <a:r>
              <a:rPr lang="es-ES" dirty="0">
                <a:latin typeface="Open Sans Light" pitchFamily="2" charset="0"/>
                <a:ea typeface="Open Sans Light" pitchFamily="2" charset="0"/>
                <a:cs typeface="Open Sans Light" pitchFamily="2" charset="0"/>
              </a:rPr>
              <a:t> of super </a:t>
            </a:r>
            <a:r>
              <a:rPr lang="es-ES" dirty="0" err="1">
                <a:latin typeface="Open Sans Light" pitchFamily="2" charset="0"/>
                <a:ea typeface="Open Sans Light" pitchFamily="2" charset="0"/>
                <a:cs typeface="Open Sans Light" pitchFamily="2" charset="0"/>
              </a:rPr>
              <a:t>crystals</a:t>
            </a:r>
            <a:r>
              <a:rPr lang="es-ES" dirty="0">
                <a:latin typeface="Open Sans Light" pitchFamily="2" charset="0"/>
                <a:ea typeface="Open Sans Light" pitchFamily="2" charset="0"/>
                <a:cs typeface="Open Sans Light" pitchFamily="2" charset="0"/>
              </a:rPr>
              <a:t>) and </a:t>
            </a:r>
            <a:r>
              <a:rPr lang="es-ES" dirty="0" err="1">
                <a:latin typeface="Open Sans Light" pitchFamily="2" charset="0"/>
                <a:ea typeface="Open Sans Light" pitchFamily="2" charset="0"/>
                <a:cs typeface="Open Sans Light" pitchFamily="2" charset="0"/>
              </a:rPr>
              <a:t>shear</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aligning</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cell</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fibre</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diffraction</a:t>
            </a:r>
            <a:r>
              <a:rPr lang="es-ES" dirty="0">
                <a:latin typeface="Open Sans Light" pitchFamily="2" charset="0"/>
                <a:ea typeface="Open Sans Light" pitchFamily="2" charset="0"/>
                <a:cs typeface="Open Sans Light" pitchFamily="2" charset="0"/>
              </a:rPr>
              <a:t>).</a:t>
            </a:r>
          </a:p>
          <a:p>
            <a:pPr marL="742950" lvl="1" indent="-285750">
              <a:buSzPct val="60000"/>
              <a:buFont typeface="Wingdings" pitchFamily="2" charset="2"/>
              <a:buChar char="q"/>
            </a:pPr>
            <a:r>
              <a:rPr lang="es-ES" dirty="0" err="1">
                <a:latin typeface="Open Sans Light" pitchFamily="2" charset="0"/>
                <a:ea typeface="Open Sans Light" pitchFamily="2" charset="0"/>
                <a:cs typeface="Open Sans Light" pitchFamily="2" charset="0"/>
              </a:rPr>
              <a:t>Temperature-controlled</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flow</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cell</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will</a:t>
            </a:r>
            <a:r>
              <a:rPr lang="es-ES" dirty="0">
                <a:latin typeface="Open Sans Light" pitchFamily="2" charset="0"/>
                <a:ea typeface="Open Sans Light" pitchFamily="2" charset="0"/>
                <a:cs typeface="Open Sans Light" pitchFamily="2" charset="0"/>
              </a:rPr>
              <a:t> be placed in a </a:t>
            </a:r>
            <a:r>
              <a:rPr lang="es-ES" dirty="0" err="1">
                <a:latin typeface="Open Sans Light" pitchFamily="2" charset="0"/>
                <a:ea typeface="Open Sans Light" pitchFamily="2" charset="0"/>
                <a:cs typeface="Open Sans Light" pitchFamily="2" charset="0"/>
              </a:rPr>
              <a:t>vacuum</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chamber</a:t>
            </a:r>
            <a:r>
              <a:rPr lang="es-ES" dirty="0">
                <a:latin typeface="Open Sans Light" pitchFamily="2" charset="0"/>
                <a:ea typeface="Open Sans Light" pitchFamily="2" charset="0"/>
                <a:cs typeface="Open Sans Light" pitchFamily="2" charset="0"/>
              </a:rPr>
              <a:t>. </a:t>
            </a:r>
          </a:p>
          <a:p>
            <a:pPr marL="742950" lvl="1" indent="-285750">
              <a:buSzPct val="60000"/>
              <a:buFont typeface="Wingdings" pitchFamily="2" charset="2"/>
              <a:buChar char="q"/>
            </a:pPr>
            <a:r>
              <a:rPr lang="es-ES" dirty="0" err="1">
                <a:latin typeface="Open Sans Light" pitchFamily="2" charset="0"/>
                <a:ea typeface="Open Sans Light" pitchFamily="2" charset="0"/>
                <a:cs typeface="Open Sans Light" pitchFamily="2" charset="0"/>
              </a:rPr>
              <a:t>Stopped-flow</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cell</a:t>
            </a:r>
            <a:endParaRPr lang="es-ES" dirty="0">
              <a:latin typeface="Open Sans Light" pitchFamily="2" charset="0"/>
              <a:ea typeface="Open Sans Light" pitchFamily="2" charset="0"/>
              <a:cs typeface="Open Sans Light" pitchFamily="2" charset="0"/>
            </a:endParaRPr>
          </a:p>
          <a:p>
            <a:pPr marL="742950" lvl="1" indent="-285750">
              <a:buSzPct val="60000"/>
              <a:buFont typeface="Wingdings" pitchFamily="2" charset="2"/>
              <a:buChar char="q"/>
            </a:pPr>
            <a:r>
              <a:rPr lang="es-ES" dirty="0">
                <a:latin typeface="Open Sans Light" pitchFamily="2" charset="0"/>
                <a:ea typeface="Open Sans Light" pitchFamily="2" charset="0"/>
                <a:cs typeface="Open Sans Light" pitchFamily="2" charset="0"/>
              </a:rPr>
              <a:t>Novel </a:t>
            </a:r>
            <a:r>
              <a:rPr lang="es-ES" dirty="0" err="1">
                <a:latin typeface="Open Sans Light" pitchFamily="2" charset="0"/>
                <a:ea typeface="Open Sans Light" pitchFamily="2" charset="0"/>
                <a:cs typeface="Open Sans Light" pitchFamily="2" charset="0"/>
              </a:rPr>
              <a:t>continuous</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flow</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cell</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for</a:t>
            </a:r>
            <a:r>
              <a:rPr lang="es-ES" dirty="0">
                <a:latin typeface="Open Sans Light" pitchFamily="2" charset="0"/>
                <a:ea typeface="Open Sans Light" pitchFamily="2" charset="0"/>
                <a:cs typeface="Open Sans Light" pitchFamily="2" charset="0"/>
              </a:rPr>
              <a:t> TR-SAXS </a:t>
            </a:r>
            <a:r>
              <a:rPr lang="es-ES" dirty="0" err="1">
                <a:latin typeface="Open Sans Light" pitchFamily="2" charset="0"/>
                <a:ea typeface="Open Sans Light" pitchFamily="2" charset="0"/>
                <a:cs typeface="Open Sans Light" pitchFamily="2" charset="0"/>
              </a:rPr>
              <a:t>designed</a:t>
            </a:r>
            <a:r>
              <a:rPr lang="es-ES" dirty="0">
                <a:latin typeface="Open Sans Light" pitchFamily="2" charset="0"/>
                <a:ea typeface="Open Sans Light" pitchFamily="2" charset="0"/>
                <a:cs typeface="Open Sans Light" pitchFamily="2" charset="0"/>
              </a:rPr>
              <a:t> in </a:t>
            </a:r>
            <a:r>
              <a:rPr lang="es-ES" dirty="0" err="1">
                <a:latin typeface="Open Sans Light" pitchFamily="2" charset="0"/>
                <a:ea typeface="Open Sans Light" pitchFamily="2" charset="0"/>
                <a:cs typeface="Open Sans Light" pitchFamily="2" charset="0"/>
              </a:rPr>
              <a:t>collaboration</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with</a:t>
            </a:r>
            <a:r>
              <a:rPr lang="es-ES" dirty="0">
                <a:latin typeface="Open Sans Light" pitchFamily="2" charset="0"/>
                <a:ea typeface="Open Sans Light" pitchFamily="2" charset="0"/>
                <a:cs typeface="Open Sans Light" pitchFamily="2" charset="0"/>
              </a:rPr>
              <a:t> Dr. Ros</a:t>
            </a:r>
          </a:p>
          <a:p>
            <a:pPr marL="742950" lvl="1" indent="-285750">
              <a:buSzPct val="60000"/>
              <a:buFont typeface="Wingdings" pitchFamily="2" charset="2"/>
              <a:buChar char="q"/>
            </a:pPr>
            <a:r>
              <a:rPr lang="es-ES" dirty="0" err="1">
                <a:latin typeface="Open Sans Light" pitchFamily="2" charset="0"/>
                <a:ea typeface="Open Sans Light" pitchFamily="2" charset="0"/>
                <a:cs typeface="Open Sans Light" pitchFamily="2" charset="0"/>
              </a:rPr>
              <a:t>Other</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cells</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will</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also</a:t>
            </a:r>
            <a:r>
              <a:rPr lang="es-ES" dirty="0">
                <a:latin typeface="Open Sans Light" pitchFamily="2" charset="0"/>
                <a:ea typeface="Open Sans Light" pitchFamily="2" charset="0"/>
                <a:cs typeface="Open Sans Light" pitchFamily="2" charset="0"/>
              </a:rPr>
              <a:t> be </a:t>
            </a:r>
            <a:r>
              <a:rPr lang="es-ES" dirty="0" err="1">
                <a:latin typeface="Open Sans Light" pitchFamily="2" charset="0"/>
                <a:ea typeface="Open Sans Light" pitchFamily="2" charset="0"/>
                <a:cs typeface="Open Sans Light" pitchFamily="2" charset="0"/>
              </a:rPr>
              <a:t>considered</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rheometer</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traction</a:t>
            </a:r>
            <a:r>
              <a:rPr lang="es-ES" dirty="0">
                <a:latin typeface="Open Sans Light" pitchFamily="2" charset="0"/>
                <a:ea typeface="Open Sans Light" pitchFamily="2" charset="0"/>
                <a:cs typeface="Open Sans Light" pitchFamily="2" charset="0"/>
              </a:rPr>
              <a:t> </a:t>
            </a:r>
            <a:r>
              <a:rPr lang="es-ES" dirty="0" err="1">
                <a:latin typeface="Open Sans Light" pitchFamily="2" charset="0"/>
                <a:ea typeface="Open Sans Light" pitchFamily="2" charset="0"/>
                <a:cs typeface="Open Sans Light" pitchFamily="2" charset="0"/>
              </a:rPr>
              <a:t>cell</a:t>
            </a:r>
            <a:r>
              <a:rPr lang="es-ES" dirty="0">
                <a:latin typeface="Open Sans Light" pitchFamily="2" charset="0"/>
                <a:ea typeface="Open Sans Light" pitchFamily="2" charset="0"/>
                <a:cs typeface="Open Sans Light" pitchFamily="2" charset="0"/>
              </a:rPr>
              <a:t>.</a:t>
            </a:r>
          </a:p>
          <a:p>
            <a:pPr lvl="1">
              <a:buSzPct val="60000"/>
            </a:pPr>
            <a:endParaRPr lang="es-ES" dirty="0">
              <a:latin typeface="Open Sans Light" pitchFamily="2" charset="0"/>
              <a:ea typeface="Open Sans Light" pitchFamily="2" charset="0"/>
              <a:cs typeface="Open Sans Light" pitchFamily="2" charset="0"/>
            </a:endParaRPr>
          </a:p>
          <a:p>
            <a:r>
              <a:rPr lang="es-ES" sz="2000" dirty="0">
                <a:latin typeface="Open Sans Light" pitchFamily="2" charset="0"/>
                <a:ea typeface="Open Sans Light" pitchFamily="2" charset="0"/>
                <a:cs typeface="Open Sans Light" pitchFamily="2" charset="0"/>
              </a:rPr>
              <a:t>HPLC </a:t>
            </a:r>
            <a:r>
              <a:rPr lang="es-ES" sz="2000" dirty="0" err="1">
                <a:latin typeface="Open Sans Light" pitchFamily="2" charset="0"/>
                <a:ea typeface="Open Sans Light" pitchFamily="2" charset="0"/>
                <a:cs typeface="Open Sans Light" pitchFamily="2" charset="0"/>
              </a:rPr>
              <a:t>system</a:t>
            </a:r>
            <a:r>
              <a:rPr lang="es-ES" sz="2000" dirty="0">
                <a:latin typeface="Open Sans Light" pitchFamily="2" charset="0"/>
                <a:ea typeface="Open Sans Light" pitchFamily="2" charset="0"/>
                <a:cs typeface="Open Sans Light" pitchFamily="2" charset="0"/>
              </a:rPr>
              <a:t> </a:t>
            </a:r>
            <a:r>
              <a:rPr lang="es-ES" sz="2000" dirty="0" err="1">
                <a:latin typeface="Open Sans Light" pitchFamily="2" charset="0"/>
                <a:ea typeface="Open Sans Light" pitchFamily="2" charset="0"/>
                <a:cs typeface="Open Sans Light" pitchFamily="2" charset="0"/>
              </a:rPr>
              <a:t>for</a:t>
            </a:r>
            <a:r>
              <a:rPr lang="es-ES" sz="2000" dirty="0">
                <a:latin typeface="Open Sans Light" pitchFamily="2" charset="0"/>
                <a:ea typeface="Open Sans Light" pitchFamily="2" charset="0"/>
                <a:cs typeface="Open Sans Light" pitchFamily="2" charset="0"/>
              </a:rPr>
              <a:t> a </a:t>
            </a:r>
            <a:r>
              <a:rPr lang="es-ES" sz="2000" dirty="0" err="1">
                <a:latin typeface="Open Sans Light" pitchFamily="2" charset="0"/>
                <a:ea typeface="Open Sans Light" pitchFamily="2" charset="0"/>
                <a:cs typeface="Open Sans Light" pitchFamily="2" charset="0"/>
              </a:rPr>
              <a:t>variety</a:t>
            </a:r>
            <a:r>
              <a:rPr lang="es-ES" sz="2000" dirty="0">
                <a:latin typeface="Open Sans Light" pitchFamily="2" charset="0"/>
                <a:ea typeface="Open Sans Light" pitchFamily="2" charset="0"/>
                <a:cs typeface="Open Sans Light" pitchFamily="2" charset="0"/>
              </a:rPr>
              <a:t> </a:t>
            </a:r>
            <a:r>
              <a:rPr lang="es-ES" sz="2000" dirty="0" err="1">
                <a:latin typeface="Open Sans Light" pitchFamily="2" charset="0"/>
                <a:ea typeface="Open Sans Light" pitchFamily="2" charset="0"/>
                <a:cs typeface="Open Sans Light" pitchFamily="2" charset="0"/>
              </a:rPr>
              <a:t>of</a:t>
            </a:r>
            <a:r>
              <a:rPr lang="es-ES" sz="2000" dirty="0">
                <a:latin typeface="Open Sans Light" pitchFamily="2" charset="0"/>
                <a:ea typeface="Open Sans Light" pitchFamily="2" charset="0"/>
                <a:cs typeface="Open Sans Light" pitchFamily="2" charset="0"/>
              </a:rPr>
              <a:t> EC and IEC </a:t>
            </a:r>
            <a:r>
              <a:rPr lang="es-ES" sz="2000" dirty="0" err="1">
                <a:latin typeface="Open Sans Light" pitchFamily="2" charset="0"/>
                <a:ea typeface="Open Sans Light" pitchFamily="2" charset="0"/>
                <a:cs typeface="Open Sans Light" pitchFamily="2" charset="0"/>
              </a:rPr>
              <a:t>columns</a:t>
            </a:r>
            <a:endParaRPr lang="es-ES" sz="2000" dirty="0">
              <a:latin typeface="Open Sans Light" pitchFamily="2" charset="0"/>
              <a:ea typeface="Open Sans Light" pitchFamily="2" charset="0"/>
              <a:cs typeface="Open Sans Light" pitchFamily="2" charset="0"/>
            </a:endParaRPr>
          </a:p>
          <a:p>
            <a:pPr marL="285750" indent="-285750">
              <a:buFont typeface="Wingdings" pitchFamily="2" charset="2"/>
              <a:buChar char="q"/>
            </a:pPr>
            <a:endParaRPr lang="es-ES" sz="2000" dirty="0">
              <a:latin typeface="Open Sans Light" pitchFamily="2" charset="0"/>
              <a:ea typeface="Open Sans Light" pitchFamily="2" charset="0"/>
              <a:cs typeface="Open Sans Light" pitchFamily="2" charset="0"/>
            </a:endParaRPr>
          </a:p>
          <a:p>
            <a:r>
              <a:rPr lang="es-ES" sz="2000" dirty="0">
                <a:latin typeface="Open Sans Light" pitchFamily="2" charset="0"/>
                <a:ea typeface="Open Sans Light" pitchFamily="2" charset="0"/>
                <a:cs typeface="Open Sans Light" pitchFamily="2" charset="0"/>
              </a:rPr>
              <a:t>Laser </a:t>
            </a:r>
            <a:r>
              <a:rPr lang="es-ES" sz="2000" dirty="0" err="1">
                <a:latin typeface="Open Sans Light" pitchFamily="2" charset="0"/>
                <a:ea typeface="Open Sans Light" pitchFamily="2" charset="0"/>
                <a:cs typeface="Open Sans Light" pitchFamily="2" charset="0"/>
              </a:rPr>
              <a:t>for</a:t>
            </a:r>
            <a:r>
              <a:rPr lang="es-ES" sz="2000" dirty="0">
                <a:latin typeface="Open Sans Light" pitchFamily="2" charset="0"/>
                <a:ea typeface="Open Sans Light" pitchFamily="2" charset="0"/>
                <a:cs typeface="Open Sans Light" pitchFamily="2" charset="0"/>
              </a:rPr>
              <a:t> </a:t>
            </a:r>
            <a:r>
              <a:rPr lang="es-ES" sz="2000" dirty="0" err="1">
                <a:latin typeface="Open Sans Light" pitchFamily="2" charset="0"/>
                <a:ea typeface="Open Sans Light" pitchFamily="2" charset="0"/>
                <a:cs typeface="Open Sans Light" pitchFamily="2" charset="0"/>
              </a:rPr>
              <a:t>photo-activation</a:t>
            </a:r>
            <a:endParaRPr lang="es-ES" sz="2000" dirty="0">
              <a:latin typeface="Open Sans Light" pitchFamily="2" charset="0"/>
              <a:ea typeface="Open Sans Light" pitchFamily="2" charset="0"/>
              <a:cs typeface="Open Sans Light" pitchFamily="2" charset="0"/>
            </a:endParaRPr>
          </a:p>
        </p:txBody>
      </p:sp>
      <p:pic>
        <p:nvPicPr>
          <p:cNvPr id="7" name="Imagen 2">
            <a:extLst>
              <a:ext uri="{FF2B5EF4-FFF2-40B4-BE49-F238E27FC236}">
                <a16:creationId xmlns:a16="http://schemas.microsoft.com/office/drawing/2014/main" id="{0732E616-12A9-CA0D-41CF-A2D337C88C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6842" y="764220"/>
            <a:ext cx="2917431" cy="1633761"/>
          </a:xfrm>
          <a:prstGeom prst="rect">
            <a:avLst/>
          </a:prstGeom>
        </p:spPr>
      </p:pic>
      <p:pic>
        <p:nvPicPr>
          <p:cNvPr id="8" name="Imagen 5">
            <a:extLst>
              <a:ext uri="{FF2B5EF4-FFF2-40B4-BE49-F238E27FC236}">
                <a16:creationId xmlns:a16="http://schemas.microsoft.com/office/drawing/2014/main" id="{F43134F0-A3A2-0B9D-BA79-312E0A9481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029" y="1914901"/>
            <a:ext cx="1921397" cy="2110580"/>
          </a:xfrm>
          <a:prstGeom prst="rect">
            <a:avLst/>
          </a:prstGeom>
        </p:spPr>
      </p:pic>
      <p:pic>
        <p:nvPicPr>
          <p:cNvPr id="10" name="Picture 2">
            <a:extLst>
              <a:ext uri="{FF2B5EF4-FFF2-40B4-BE49-F238E27FC236}">
                <a16:creationId xmlns:a16="http://schemas.microsoft.com/office/drawing/2014/main" id="{FC2E432D-1347-DF4A-1F27-8B0ED2495AE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9209597" y="4025481"/>
            <a:ext cx="2631919" cy="2651658"/>
          </a:xfrm>
          <a:prstGeom prst="rect">
            <a:avLst/>
          </a:prstGeom>
        </p:spPr>
      </p:pic>
      <p:sp>
        <p:nvSpPr>
          <p:cNvPr id="3" name="Title 2">
            <a:extLst>
              <a:ext uri="{FF2B5EF4-FFF2-40B4-BE49-F238E27FC236}">
                <a16:creationId xmlns:a16="http://schemas.microsoft.com/office/drawing/2014/main" id="{85440CA7-E78B-23FB-7340-66AB54CE5550}"/>
              </a:ext>
            </a:extLst>
          </p:cNvPr>
          <p:cNvSpPr>
            <a:spLocks noGrp="1"/>
          </p:cNvSpPr>
          <p:nvPr/>
        </p:nvSpPr>
        <p:spPr>
          <a:xfrm>
            <a:off x="0" y="0"/>
            <a:ext cx="12191999"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Calima </a:t>
            </a:r>
            <a:r>
              <a:rPr lang="en-US" sz="3600" b="1" noProof="0" dirty="0" err="1">
                <a:solidFill>
                  <a:srgbClr val="122E4F"/>
                </a:solidFill>
                <a:latin typeface="Outfit"/>
                <a:ea typeface="Outfit"/>
                <a:cs typeface="Outfit"/>
              </a:rPr>
              <a:t>Endstation</a:t>
            </a:r>
            <a:r>
              <a:rPr lang="en-US" sz="3600" b="1" noProof="0" dirty="0">
                <a:solidFill>
                  <a:srgbClr val="122E4F"/>
                </a:solidFill>
                <a:latin typeface="Outfit"/>
                <a:ea typeface="Outfit"/>
                <a:cs typeface="Outfit"/>
              </a:rPr>
              <a:t> features</a:t>
            </a:r>
          </a:p>
        </p:txBody>
      </p:sp>
    </p:spTree>
    <p:extLst>
      <p:ext uri="{BB962C8B-B14F-4D97-AF65-F5344CB8AC3E}">
        <p14:creationId xmlns:p14="http://schemas.microsoft.com/office/powerpoint/2010/main" val="3488562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reeform 75">
            <a:extLst>
              <a:ext uri="{FF2B5EF4-FFF2-40B4-BE49-F238E27FC236}">
                <a16:creationId xmlns:a16="http://schemas.microsoft.com/office/drawing/2014/main" id="{4B077889-8CDB-2673-C7D5-9176274F4BBE}"/>
              </a:ext>
            </a:extLst>
          </p:cNvPr>
          <p:cNvSpPr/>
          <p:nvPr/>
        </p:nvSpPr>
        <p:spPr>
          <a:xfrm rot="20319100">
            <a:off x="7004313" y="-14903"/>
            <a:ext cx="3215984" cy="6582116"/>
          </a:xfrm>
          <a:custGeom>
            <a:avLst/>
            <a:gdLst>
              <a:gd name="connsiteX0" fmla="*/ 0 w 3178629"/>
              <a:gd name="connsiteY0" fmla="*/ 0 h 6770915"/>
              <a:gd name="connsiteX1" fmla="*/ 3178629 w 3178629"/>
              <a:gd name="connsiteY1" fmla="*/ 3156858 h 6770915"/>
              <a:gd name="connsiteX2" fmla="*/ 2634343 w 3178629"/>
              <a:gd name="connsiteY2" fmla="*/ 6770915 h 6770915"/>
              <a:gd name="connsiteX0" fmla="*/ 0 w 3178629"/>
              <a:gd name="connsiteY0" fmla="*/ 0 h 6770915"/>
              <a:gd name="connsiteX1" fmla="*/ 3178629 w 3178629"/>
              <a:gd name="connsiteY1" fmla="*/ 3156858 h 6770915"/>
              <a:gd name="connsiteX2" fmla="*/ 2634343 w 3178629"/>
              <a:gd name="connsiteY2" fmla="*/ 6770915 h 6770915"/>
              <a:gd name="connsiteX3" fmla="*/ 0 w 3178629"/>
              <a:gd name="connsiteY3" fmla="*/ 0 h 6770915"/>
              <a:gd name="connsiteX0" fmla="*/ 0 w 3178629"/>
              <a:gd name="connsiteY0" fmla="*/ 0 h 6770915"/>
              <a:gd name="connsiteX1" fmla="*/ 3178629 w 3178629"/>
              <a:gd name="connsiteY1" fmla="*/ 3156858 h 6770915"/>
              <a:gd name="connsiteX2" fmla="*/ 2634343 w 3178629"/>
              <a:gd name="connsiteY2" fmla="*/ 6770915 h 6770915"/>
              <a:gd name="connsiteX3" fmla="*/ 293914 w 3178629"/>
              <a:gd name="connsiteY3" fmla="*/ 794658 h 6770915"/>
              <a:gd name="connsiteX4" fmla="*/ 0 w 3178629"/>
              <a:gd name="connsiteY4" fmla="*/ 0 h 6770915"/>
              <a:gd name="connsiteX0" fmla="*/ 304800 w 3483429"/>
              <a:gd name="connsiteY0" fmla="*/ 0 h 6770915"/>
              <a:gd name="connsiteX1" fmla="*/ 3483429 w 3483429"/>
              <a:gd name="connsiteY1" fmla="*/ 3156858 h 6770915"/>
              <a:gd name="connsiteX2" fmla="*/ 2939143 w 3483429"/>
              <a:gd name="connsiteY2" fmla="*/ 6770915 h 6770915"/>
              <a:gd name="connsiteX3" fmla="*/ 0 w 3483429"/>
              <a:gd name="connsiteY3" fmla="*/ 1360715 h 6770915"/>
              <a:gd name="connsiteX4" fmla="*/ 304800 w 3483429"/>
              <a:gd name="connsiteY4" fmla="*/ 0 h 6770915"/>
              <a:gd name="connsiteX0" fmla="*/ 304800 w 3483429"/>
              <a:gd name="connsiteY0" fmla="*/ 0 h 6770915"/>
              <a:gd name="connsiteX1" fmla="*/ 3483429 w 3483429"/>
              <a:gd name="connsiteY1" fmla="*/ 3156858 h 6770915"/>
              <a:gd name="connsiteX2" fmla="*/ 2939143 w 3483429"/>
              <a:gd name="connsiteY2" fmla="*/ 6770915 h 6770915"/>
              <a:gd name="connsiteX3" fmla="*/ 1328057 w 3483429"/>
              <a:gd name="connsiteY3" fmla="*/ 3788229 h 6770915"/>
              <a:gd name="connsiteX4" fmla="*/ 0 w 3483429"/>
              <a:gd name="connsiteY4" fmla="*/ 1360715 h 6770915"/>
              <a:gd name="connsiteX5" fmla="*/ 304800 w 3483429"/>
              <a:gd name="connsiteY5" fmla="*/ 0 h 6770915"/>
              <a:gd name="connsiteX0" fmla="*/ 304800 w 3483429"/>
              <a:gd name="connsiteY0" fmla="*/ 0 h 6770915"/>
              <a:gd name="connsiteX1" fmla="*/ 3483429 w 3483429"/>
              <a:gd name="connsiteY1" fmla="*/ 3156858 h 6770915"/>
              <a:gd name="connsiteX2" fmla="*/ 2939143 w 3483429"/>
              <a:gd name="connsiteY2" fmla="*/ 6770915 h 6770915"/>
              <a:gd name="connsiteX3" fmla="*/ 413657 w 3483429"/>
              <a:gd name="connsiteY3" fmla="*/ 5366658 h 6770915"/>
              <a:gd name="connsiteX4" fmla="*/ 0 w 3483429"/>
              <a:gd name="connsiteY4" fmla="*/ 1360715 h 6770915"/>
              <a:gd name="connsiteX5" fmla="*/ 304800 w 3483429"/>
              <a:gd name="connsiteY5" fmla="*/ 0 h 6770915"/>
              <a:gd name="connsiteX0" fmla="*/ 326571 w 3505200"/>
              <a:gd name="connsiteY0" fmla="*/ 0 h 6770915"/>
              <a:gd name="connsiteX1" fmla="*/ 3505200 w 3505200"/>
              <a:gd name="connsiteY1" fmla="*/ 3156858 h 6770915"/>
              <a:gd name="connsiteX2" fmla="*/ 2960914 w 3505200"/>
              <a:gd name="connsiteY2" fmla="*/ 6770915 h 6770915"/>
              <a:gd name="connsiteX3" fmla="*/ 435428 w 3505200"/>
              <a:gd name="connsiteY3" fmla="*/ 5366658 h 6770915"/>
              <a:gd name="connsiteX4" fmla="*/ 0 w 3505200"/>
              <a:gd name="connsiteY4" fmla="*/ 1894115 h 6770915"/>
              <a:gd name="connsiteX5" fmla="*/ 21771 w 3505200"/>
              <a:gd name="connsiteY5" fmla="*/ 1360715 h 6770915"/>
              <a:gd name="connsiteX6" fmla="*/ 326571 w 3505200"/>
              <a:gd name="connsiteY6" fmla="*/ 0 h 6770915"/>
              <a:gd name="connsiteX0" fmla="*/ 326571 w 3505200"/>
              <a:gd name="connsiteY0" fmla="*/ 0 h 6770915"/>
              <a:gd name="connsiteX1" fmla="*/ 3505200 w 3505200"/>
              <a:gd name="connsiteY1" fmla="*/ 3156858 h 6770915"/>
              <a:gd name="connsiteX2" fmla="*/ 2960914 w 3505200"/>
              <a:gd name="connsiteY2" fmla="*/ 6770915 h 6770915"/>
              <a:gd name="connsiteX3" fmla="*/ 729343 w 3505200"/>
              <a:gd name="connsiteY3" fmla="*/ 5987143 h 6770915"/>
              <a:gd name="connsiteX4" fmla="*/ 435428 w 3505200"/>
              <a:gd name="connsiteY4" fmla="*/ 5366658 h 6770915"/>
              <a:gd name="connsiteX5" fmla="*/ 0 w 3505200"/>
              <a:gd name="connsiteY5" fmla="*/ 1894115 h 6770915"/>
              <a:gd name="connsiteX6" fmla="*/ 21771 w 3505200"/>
              <a:gd name="connsiteY6" fmla="*/ 1360715 h 6770915"/>
              <a:gd name="connsiteX7" fmla="*/ 326571 w 3505200"/>
              <a:gd name="connsiteY7" fmla="*/ 0 h 6770915"/>
              <a:gd name="connsiteX0" fmla="*/ 326571 w 3505200"/>
              <a:gd name="connsiteY0" fmla="*/ 0 h 7195458"/>
              <a:gd name="connsiteX1" fmla="*/ 3505200 w 3505200"/>
              <a:gd name="connsiteY1" fmla="*/ 3156858 h 7195458"/>
              <a:gd name="connsiteX2" fmla="*/ 2939142 w 3505200"/>
              <a:gd name="connsiteY2" fmla="*/ 7195458 h 7195458"/>
              <a:gd name="connsiteX3" fmla="*/ 729343 w 3505200"/>
              <a:gd name="connsiteY3" fmla="*/ 5987143 h 7195458"/>
              <a:gd name="connsiteX4" fmla="*/ 435428 w 3505200"/>
              <a:gd name="connsiteY4" fmla="*/ 5366658 h 7195458"/>
              <a:gd name="connsiteX5" fmla="*/ 0 w 3505200"/>
              <a:gd name="connsiteY5" fmla="*/ 1894115 h 7195458"/>
              <a:gd name="connsiteX6" fmla="*/ 21771 w 3505200"/>
              <a:gd name="connsiteY6" fmla="*/ 1360715 h 7195458"/>
              <a:gd name="connsiteX7" fmla="*/ 326571 w 3505200"/>
              <a:gd name="connsiteY7" fmla="*/ 0 h 7195458"/>
              <a:gd name="connsiteX0" fmla="*/ 326571 w 3505200"/>
              <a:gd name="connsiteY0" fmla="*/ 0 h 7195458"/>
              <a:gd name="connsiteX1" fmla="*/ 3505200 w 3505200"/>
              <a:gd name="connsiteY1" fmla="*/ 3156858 h 7195458"/>
              <a:gd name="connsiteX2" fmla="*/ 2939142 w 3505200"/>
              <a:gd name="connsiteY2" fmla="*/ 7195458 h 7195458"/>
              <a:gd name="connsiteX3" fmla="*/ 729343 w 3505200"/>
              <a:gd name="connsiteY3" fmla="*/ 5987143 h 7195458"/>
              <a:gd name="connsiteX4" fmla="*/ 435428 w 3505200"/>
              <a:gd name="connsiteY4" fmla="*/ 5366658 h 7195458"/>
              <a:gd name="connsiteX5" fmla="*/ 0 w 3505200"/>
              <a:gd name="connsiteY5" fmla="*/ 1894115 h 7195458"/>
              <a:gd name="connsiteX6" fmla="*/ 21771 w 3505200"/>
              <a:gd name="connsiteY6" fmla="*/ 1360715 h 7195458"/>
              <a:gd name="connsiteX7" fmla="*/ 326571 w 3505200"/>
              <a:gd name="connsiteY7" fmla="*/ 0 h 7195458"/>
              <a:gd name="connsiteX0" fmla="*/ 326571 w 3505200"/>
              <a:gd name="connsiteY0" fmla="*/ 0 h 7195458"/>
              <a:gd name="connsiteX1" fmla="*/ 3505200 w 3505200"/>
              <a:gd name="connsiteY1" fmla="*/ 3156858 h 7195458"/>
              <a:gd name="connsiteX2" fmla="*/ 2939142 w 3505200"/>
              <a:gd name="connsiteY2" fmla="*/ 7195458 h 7195458"/>
              <a:gd name="connsiteX3" fmla="*/ 729343 w 3505200"/>
              <a:gd name="connsiteY3" fmla="*/ 5987143 h 7195458"/>
              <a:gd name="connsiteX4" fmla="*/ 435428 w 3505200"/>
              <a:gd name="connsiteY4" fmla="*/ 5366658 h 7195458"/>
              <a:gd name="connsiteX5" fmla="*/ 0 w 3505200"/>
              <a:gd name="connsiteY5" fmla="*/ 1894115 h 7195458"/>
              <a:gd name="connsiteX6" fmla="*/ 21771 w 3505200"/>
              <a:gd name="connsiteY6" fmla="*/ 1360715 h 7195458"/>
              <a:gd name="connsiteX7" fmla="*/ 326571 w 3505200"/>
              <a:gd name="connsiteY7" fmla="*/ 0 h 7195458"/>
              <a:gd name="connsiteX0" fmla="*/ 326571 w 3505200"/>
              <a:gd name="connsiteY0" fmla="*/ 21040 h 7216498"/>
              <a:gd name="connsiteX1" fmla="*/ 1164771 w 3505200"/>
              <a:gd name="connsiteY1" fmla="*/ 750382 h 7216498"/>
              <a:gd name="connsiteX2" fmla="*/ 3505200 w 3505200"/>
              <a:gd name="connsiteY2" fmla="*/ 3177898 h 7216498"/>
              <a:gd name="connsiteX3" fmla="*/ 2939142 w 3505200"/>
              <a:gd name="connsiteY3" fmla="*/ 7216498 h 7216498"/>
              <a:gd name="connsiteX4" fmla="*/ 729343 w 3505200"/>
              <a:gd name="connsiteY4" fmla="*/ 6008183 h 7216498"/>
              <a:gd name="connsiteX5" fmla="*/ 435428 w 3505200"/>
              <a:gd name="connsiteY5" fmla="*/ 5387698 h 7216498"/>
              <a:gd name="connsiteX6" fmla="*/ 0 w 3505200"/>
              <a:gd name="connsiteY6" fmla="*/ 1915155 h 7216498"/>
              <a:gd name="connsiteX7" fmla="*/ 21771 w 3505200"/>
              <a:gd name="connsiteY7" fmla="*/ 1381755 h 7216498"/>
              <a:gd name="connsiteX8" fmla="*/ 326571 w 3505200"/>
              <a:gd name="connsiteY8" fmla="*/ 21040 h 7216498"/>
              <a:gd name="connsiteX0" fmla="*/ 326571 w 3505200"/>
              <a:gd name="connsiteY0" fmla="*/ 21040 h 7216498"/>
              <a:gd name="connsiteX1" fmla="*/ 1164771 w 3505200"/>
              <a:gd name="connsiteY1" fmla="*/ 750382 h 7216498"/>
              <a:gd name="connsiteX2" fmla="*/ 3505200 w 3505200"/>
              <a:gd name="connsiteY2" fmla="*/ 3177898 h 7216498"/>
              <a:gd name="connsiteX3" fmla="*/ 2939142 w 3505200"/>
              <a:gd name="connsiteY3" fmla="*/ 7216498 h 7216498"/>
              <a:gd name="connsiteX4" fmla="*/ 729343 w 3505200"/>
              <a:gd name="connsiteY4" fmla="*/ 6008183 h 7216498"/>
              <a:gd name="connsiteX5" fmla="*/ 435428 w 3505200"/>
              <a:gd name="connsiteY5" fmla="*/ 5387698 h 7216498"/>
              <a:gd name="connsiteX6" fmla="*/ 0 w 3505200"/>
              <a:gd name="connsiteY6" fmla="*/ 1915155 h 7216498"/>
              <a:gd name="connsiteX7" fmla="*/ 21771 w 3505200"/>
              <a:gd name="connsiteY7" fmla="*/ 1381755 h 7216498"/>
              <a:gd name="connsiteX8" fmla="*/ 326571 w 3505200"/>
              <a:gd name="connsiteY8" fmla="*/ 21040 h 7216498"/>
              <a:gd name="connsiteX0" fmla="*/ 326571 w 3505200"/>
              <a:gd name="connsiteY0" fmla="*/ 0 h 7195458"/>
              <a:gd name="connsiteX1" fmla="*/ 1164771 w 3505200"/>
              <a:gd name="connsiteY1" fmla="*/ 729342 h 7195458"/>
              <a:gd name="connsiteX2" fmla="*/ 3505200 w 3505200"/>
              <a:gd name="connsiteY2" fmla="*/ 3156858 h 7195458"/>
              <a:gd name="connsiteX3" fmla="*/ 2939142 w 3505200"/>
              <a:gd name="connsiteY3" fmla="*/ 7195458 h 7195458"/>
              <a:gd name="connsiteX4" fmla="*/ 729343 w 3505200"/>
              <a:gd name="connsiteY4" fmla="*/ 5987143 h 7195458"/>
              <a:gd name="connsiteX5" fmla="*/ 435428 w 3505200"/>
              <a:gd name="connsiteY5" fmla="*/ 5366658 h 7195458"/>
              <a:gd name="connsiteX6" fmla="*/ 0 w 3505200"/>
              <a:gd name="connsiteY6" fmla="*/ 1894115 h 7195458"/>
              <a:gd name="connsiteX7" fmla="*/ 21771 w 3505200"/>
              <a:gd name="connsiteY7" fmla="*/ 1360715 h 7195458"/>
              <a:gd name="connsiteX8" fmla="*/ 326571 w 3505200"/>
              <a:gd name="connsiteY8" fmla="*/ 0 h 7195458"/>
              <a:gd name="connsiteX0" fmla="*/ 337030 w 3515659"/>
              <a:gd name="connsiteY0" fmla="*/ 0 h 7195458"/>
              <a:gd name="connsiteX1" fmla="*/ 1175230 w 3515659"/>
              <a:gd name="connsiteY1" fmla="*/ 729342 h 7195458"/>
              <a:gd name="connsiteX2" fmla="*/ 3515659 w 3515659"/>
              <a:gd name="connsiteY2" fmla="*/ 3156858 h 7195458"/>
              <a:gd name="connsiteX3" fmla="*/ 2949601 w 3515659"/>
              <a:gd name="connsiteY3" fmla="*/ 7195458 h 7195458"/>
              <a:gd name="connsiteX4" fmla="*/ 739802 w 3515659"/>
              <a:gd name="connsiteY4" fmla="*/ 5987143 h 7195458"/>
              <a:gd name="connsiteX5" fmla="*/ 445887 w 3515659"/>
              <a:gd name="connsiteY5" fmla="*/ 5366658 h 7195458"/>
              <a:gd name="connsiteX6" fmla="*/ 10459 w 3515659"/>
              <a:gd name="connsiteY6" fmla="*/ 1894115 h 7195458"/>
              <a:gd name="connsiteX7" fmla="*/ 32230 w 3515659"/>
              <a:gd name="connsiteY7" fmla="*/ 1360715 h 7195458"/>
              <a:gd name="connsiteX8" fmla="*/ 337030 w 3515659"/>
              <a:gd name="connsiteY8" fmla="*/ 0 h 7195458"/>
              <a:gd name="connsiteX0" fmla="*/ 337030 w 3515659"/>
              <a:gd name="connsiteY0" fmla="*/ 0 h 7195458"/>
              <a:gd name="connsiteX1" fmla="*/ 1175230 w 3515659"/>
              <a:gd name="connsiteY1" fmla="*/ 729342 h 7195458"/>
              <a:gd name="connsiteX2" fmla="*/ 3515659 w 3515659"/>
              <a:gd name="connsiteY2" fmla="*/ 3156858 h 7195458"/>
              <a:gd name="connsiteX3" fmla="*/ 2949601 w 3515659"/>
              <a:gd name="connsiteY3" fmla="*/ 7195458 h 7195458"/>
              <a:gd name="connsiteX4" fmla="*/ 739802 w 3515659"/>
              <a:gd name="connsiteY4" fmla="*/ 5987143 h 7195458"/>
              <a:gd name="connsiteX5" fmla="*/ 445887 w 3515659"/>
              <a:gd name="connsiteY5" fmla="*/ 5366658 h 7195458"/>
              <a:gd name="connsiteX6" fmla="*/ 10459 w 3515659"/>
              <a:gd name="connsiteY6" fmla="*/ 1894115 h 7195458"/>
              <a:gd name="connsiteX7" fmla="*/ 32230 w 3515659"/>
              <a:gd name="connsiteY7" fmla="*/ 1360715 h 7195458"/>
              <a:gd name="connsiteX8" fmla="*/ 337030 w 3515659"/>
              <a:gd name="connsiteY8" fmla="*/ 0 h 7195458"/>
              <a:gd name="connsiteX0" fmla="*/ 337030 w 3515659"/>
              <a:gd name="connsiteY0" fmla="*/ 0 h 7195458"/>
              <a:gd name="connsiteX1" fmla="*/ 1175230 w 3515659"/>
              <a:gd name="connsiteY1" fmla="*/ 729342 h 7195458"/>
              <a:gd name="connsiteX2" fmla="*/ 3515659 w 3515659"/>
              <a:gd name="connsiteY2" fmla="*/ 3156858 h 7195458"/>
              <a:gd name="connsiteX3" fmla="*/ 2949601 w 3515659"/>
              <a:gd name="connsiteY3" fmla="*/ 7195458 h 7195458"/>
              <a:gd name="connsiteX4" fmla="*/ 739802 w 3515659"/>
              <a:gd name="connsiteY4" fmla="*/ 5987143 h 7195458"/>
              <a:gd name="connsiteX5" fmla="*/ 445887 w 3515659"/>
              <a:gd name="connsiteY5" fmla="*/ 5366658 h 7195458"/>
              <a:gd name="connsiteX6" fmla="*/ 10459 w 3515659"/>
              <a:gd name="connsiteY6" fmla="*/ 1894115 h 7195458"/>
              <a:gd name="connsiteX7" fmla="*/ 32230 w 3515659"/>
              <a:gd name="connsiteY7" fmla="*/ 1360715 h 7195458"/>
              <a:gd name="connsiteX8" fmla="*/ 337030 w 3515659"/>
              <a:gd name="connsiteY8" fmla="*/ 0 h 719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5659" h="7195458">
                <a:moveTo>
                  <a:pt x="337030" y="0"/>
                </a:moveTo>
                <a:cubicBezTo>
                  <a:pt x="667230" y="273957"/>
                  <a:pt x="645459" y="203199"/>
                  <a:pt x="1175230" y="729342"/>
                </a:cubicBezTo>
                <a:lnTo>
                  <a:pt x="3515659" y="3156858"/>
                </a:lnTo>
                <a:lnTo>
                  <a:pt x="2949601" y="7195458"/>
                </a:lnTo>
                <a:cubicBezTo>
                  <a:pt x="2249287" y="6803572"/>
                  <a:pt x="1440116" y="6379029"/>
                  <a:pt x="739802" y="5987143"/>
                </a:cubicBezTo>
                <a:cubicBezTo>
                  <a:pt x="565630" y="5802087"/>
                  <a:pt x="500316" y="5682344"/>
                  <a:pt x="445887" y="5366658"/>
                </a:cubicBezTo>
                <a:cubicBezTo>
                  <a:pt x="322516" y="4191001"/>
                  <a:pt x="133830" y="3069772"/>
                  <a:pt x="10459" y="1894115"/>
                </a:cubicBezTo>
                <a:cubicBezTo>
                  <a:pt x="17716" y="1716315"/>
                  <a:pt x="-29455" y="1560287"/>
                  <a:pt x="32230" y="1360715"/>
                </a:cubicBezTo>
                <a:lnTo>
                  <a:pt x="337030" y="0"/>
                </a:lnTo>
                <a:close/>
              </a:path>
            </a:pathLst>
          </a:custGeom>
          <a:solidFill>
            <a:srgbClr val="009282">
              <a:alpha val="1568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77">
            <a:extLst>
              <a:ext uri="{FF2B5EF4-FFF2-40B4-BE49-F238E27FC236}">
                <a16:creationId xmlns:a16="http://schemas.microsoft.com/office/drawing/2014/main" id="{BE6067F5-9896-2174-C657-51FB6A082709}"/>
              </a:ext>
            </a:extLst>
          </p:cNvPr>
          <p:cNvSpPr/>
          <p:nvPr/>
        </p:nvSpPr>
        <p:spPr>
          <a:xfrm rot="20319100">
            <a:off x="8718828" y="4325195"/>
            <a:ext cx="1801232" cy="1616770"/>
          </a:xfrm>
          <a:custGeom>
            <a:avLst/>
            <a:gdLst>
              <a:gd name="connsiteX0" fmla="*/ 76200 w 1807028"/>
              <a:gd name="connsiteY0" fmla="*/ 0 h 1621972"/>
              <a:gd name="connsiteX1" fmla="*/ 1807028 w 1807028"/>
              <a:gd name="connsiteY1" fmla="*/ 685800 h 1621972"/>
              <a:gd name="connsiteX2" fmla="*/ 1676400 w 1807028"/>
              <a:gd name="connsiteY2" fmla="*/ 1621972 h 1621972"/>
              <a:gd name="connsiteX3" fmla="*/ 0 w 1807028"/>
              <a:gd name="connsiteY3" fmla="*/ 696686 h 1621972"/>
              <a:gd name="connsiteX4" fmla="*/ 76200 w 1807028"/>
              <a:gd name="connsiteY4" fmla="*/ 0 h 1621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8" h="1621972">
                <a:moveTo>
                  <a:pt x="76200" y="0"/>
                </a:moveTo>
                <a:lnTo>
                  <a:pt x="1807028" y="685800"/>
                </a:lnTo>
                <a:lnTo>
                  <a:pt x="1676400" y="1621972"/>
                </a:lnTo>
                <a:lnTo>
                  <a:pt x="0" y="696686"/>
                </a:lnTo>
                <a:lnTo>
                  <a:pt x="76200" y="0"/>
                </a:lnTo>
                <a:close/>
              </a:path>
            </a:pathLst>
          </a:custGeom>
          <a:solidFill>
            <a:schemeClr val="bg1"/>
          </a:solidFill>
          <a:ln>
            <a:solidFill>
              <a:srgbClr val="0092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009282"/>
                </a:solidFill>
              </a:ln>
              <a:noFill/>
            </a:endParaRPr>
          </a:p>
        </p:txBody>
      </p:sp>
      <p:sp>
        <p:nvSpPr>
          <p:cNvPr id="77" name="Freeform 76">
            <a:extLst>
              <a:ext uri="{FF2B5EF4-FFF2-40B4-BE49-F238E27FC236}">
                <a16:creationId xmlns:a16="http://schemas.microsoft.com/office/drawing/2014/main" id="{3AD1FC89-8FD7-9E16-0442-4992C6E3D56E}"/>
              </a:ext>
            </a:extLst>
          </p:cNvPr>
          <p:cNvSpPr/>
          <p:nvPr/>
        </p:nvSpPr>
        <p:spPr>
          <a:xfrm rot="20319100">
            <a:off x="7640107" y="2253681"/>
            <a:ext cx="2408876" cy="1714426"/>
          </a:xfrm>
          <a:custGeom>
            <a:avLst/>
            <a:gdLst>
              <a:gd name="connsiteX0" fmla="*/ 315685 w 2416628"/>
              <a:gd name="connsiteY0" fmla="*/ 0 h 1719943"/>
              <a:gd name="connsiteX1" fmla="*/ 0 w 2416628"/>
              <a:gd name="connsiteY1" fmla="*/ 794657 h 1719943"/>
              <a:gd name="connsiteX2" fmla="*/ 2296885 w 2416628"/>
              <a:gd name="connsiteY2" fmla="*/ 1719943 h 1719943"/>
              <a:gd name="connsiteX3" fmla="*/ 2416628 w 2416628"/>
              <a:gd name="connsiteY3" fmla="*/ 849086 h 1719943"/>
              <a:gd name="connsiteX4" fmla="*/ 315685 w 2416628"/>
              <a:gd name="connsiteY4" fmla="*/ 0 h 171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6628" h="1719943">
                <a:moveTo>
                  <a:pt x="315685" y="0"/>
                </a:moveTo>
                <a:lnTo>
                  <a:pt x="0" y="794657"/>
                </a:lnTo>
                <a:lnTo>
                  <a:pt x="2296885" y="1719943"/>
                </a:lnTo>
                <a:lnTo>
                  <a:pt x="2416628" y="849086"/>
                </a:lnTo>
                <a:lnTo>
                  <a:pt x="315685" y="0"/>
                </a:lnTo>
                <a:close/>
              </a:path>
            </a:pathLst>
          </a:custGeom>
          <a:solidFill>
            <a:schemeClr val="bg1"/>
          </a:solidFill>
          <a:ln>
            <a:solidFill>
              <a:srgbClr val="0092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009282"/>
                </a:solidFill>
              </a:ln>
              <a:noFill/>
            </a:endParaRPr>
          </a:p>
        </p:txBody>
      </p:sp>
      <p:sp>
        <p:nvSpPr>
          <p:cNvPr id="2" name="Freeform 1">
            <a:extLst>
              <a:ext uri="{FF2B5EF4-FFF2-40B4-BE49-F238E27FC236}">
                <a16:creationId xmlns:a16="http://schemas.microsoft.com/office/drawing/2014/main" id="{60CCFD58-0349-ECFC-EA53-2DA4775F4765}"/>
              </a:ext>
            </a:extLst>
          </p:cNvPr>
          <p:cNvSpPr/>
          <p:nvPr/>
        </p:nvSpPr>
        <p:spPr>
          <a:xfrm rot="20319100">
            <a:off x="4090258" y="4272766"/>
            <a:ext cx="1144044" cy="1247342"/>
          </a:xfrm>
          <a:custGeom>
            <a:avLst/>
            <a:gdLst>
              <a:gd name="connsiteX0" fmla="*/ 0 w 2532993"/>
              <a:gd name="connsiteY0" fmla="*/ 0 h 4897820"/>
              <a:gd name="connsiteX1" fmla="*/ 21020 w 2532993"/>
              <a:gd name="connsiteY1" fmla="*/ 4897820 h 4897820"/>
              <a:gd name="connsiteX2" fmla="*/ 2532993 w 2532993"/>
              <a:gd name="connsiteY2" fmla="*/ 4645572 h 4897820"/>
              <a:gd name="connsiteX3" fmla="*/ 1639614 w 2532993"/>
              <a:gd name="connsiteY3" fmla="*/ 4162096 h 4897820"/>
              <a:gd name="connsiteX4" fmla="*/ 1282262 w 2532993"/>
              <a:gd name="connsiteY4" fmla="*/ 1313793 h 4897820"/>
              <a:gd name="connsiteX5" fmla="*/ 1439917 w 2532993"/>
              <a:gd name="connsiteY5" fmla="*/ 241737 h 4897820"/>
              <a:gd name="connsiteX6" fmla="*/ 0 w 2532993"/>
              <a:gd name="connsiteY6" fmla="*/ 0 h 4897820"/>
              <a:gd name="connsiteX0" fmla="*/ 833899 w 2512017"/>
              <a:gd name="connsiteY0" fmla="*/ 164228 h 4669504"/>
              <a:gd name="connsiteX1" fmla="*/ 44 w 2512017"/>
              <a:gd name="connsiteY1" fmla="*/ 4669504 h 4669504"/>
              <a:gd name="connsiteX2" fmla="*/ 2512017 w 2512017"/>
              <a:gd name="connsiteY2" fmla="*/ 4417256 h 4669504"/>
              <a:gd name="connsiteX3" fmla="*/ 1618638 w 2512017"/>
              <a:gd name="connsiteY3" fmla="*/ 3933780 h 4669504"/>
              <a:gd name="connsiteX4" fmla="*/ 1261286 w 2512017"/>
              <a:gd name="connsiteY4" fmla="*/ 1085477 h 4669504"/>
              <a:gd name="connsiteX5" fmla="*/ 1418941 w 2512017"/>
              <a:gd name="connsiteY5" fmla="*/ 13421 h 4669504"/>
              <a:gd name="connsiteX6" fmla="*/ 833899 w 2512017"/>
              <a:gd name="connsiteY6" fmla="*/ 164228 h 4669504"/>
              <a:gd name="connsiteX0" fmla="*/ 1121753 w 2799871"/>
              <a:gd name="connsiteY0" fmla="*/ 164228 h 4417256"/>
              <a:gd name="connsiteX1" fmla="*/ 32 w 2799871"/>
              <a:gd name="connsiteY1" fmla="*/ 1965309 h 4417256"/>
              <a:gd name="connsiteX2" fmla="*/ 2799871 w 2799871"/>
              <a:gd name="connsiteY2" fmla="*/ 4417256 h 4417256"/>
              <a:gd name="connsiteX3" fmla="*/ 1906492 w 2799871"/>
              <a:gd name="connsiteY3" fmla="*/ 3933780 h 4417256"/>
              <a:gd name="connsiteX4" fmla="*/ 1549140 w 2799871"/>
              <a:gd name="connsiteY4" fmla="*/ 1085477 h 4417256"/>
              <a:gd name="connsiteX5" fmla="*/ 1706795 w 2799871"/>
              <a:gd name="connsiteY5" fmla="*/ 13421 h 4417256"/>
              <a:gd name="connsiteX6" fmla="*/ 1121753 w 2799871"/>
              <a:gd name="connsiteY6" fmla="*/ 164228 h 4417256"/>
              <a:gd name="connsiteX0" fmla="*/ 1147923 w 2799871"/>
              <a:gd name="connsiteY0" fmla="*/ 1201042 h 4407285"/>
              <a:gd name="connsiteX1" fmla="*/ 32 w 2799871"/>
              <a:gd name="connsiteY1" fmla="*/ 1955338 h 4407285"/>
              <a:gd name="connsiteX2" fmla="*/ 2799871 w 2799871"/>
              <a:gd name="connsiteY2" fmla="*/ 4407285 h 4407285"/>
              <a:gd name="connsiteX3" fmla="*/ 1906492 w 2799871"/>
              <a:gd name="connsiteY3" fmla="*/ 3923809 h 4407285"/>
              <a:gd name="connsiteX4" fmla="*/ 1549140 w 2799871"/>
              <a:gd name="connsiteY4" fmla="*/ 1075506 h 4407285"/>
              <a:gd name="connsiteX5" fmla="*/ 1706795 w 2799871"/>
              <a:gd name="connsiteY5" fmla="*/ 3450 h 4407285"/>
              <a:gd name="connsiteX6" fmla="*/ 1147923 w 2799871"/>
              <a:gd name="connsiteY6" fmla="*/ 1201042 h 4407285"/>
              <a:gd name="connsiteX0" fmla="*/ 1147891 w 2799839"/>
              <a:gd name="connsiteY0" fmla="*/ 1201042 h 4407285"/>
              <a:gd name="connsiteX1" fmla="*/ 0 w 2799839"/>
              <a:gd name="connsiteY1" fmla="*/ 1955338 h 4407285"/>
              <a:gd name="connsiteX2" fmla="*/ 2799839 w 2799839"/>
              <a:gd name="connsiteY2" fmla="*/ 4407285 h 4407285"/>
              <a:gd name="connsiteX3" fmla="*/ 1906460 w 2799839"/>
              <a:gd name="connsiteY3" fmla="*/ 3923809 h 4407285"/>
              <a:gd name="connsiteX4" fmla="*/ 1549108 w 2799839"/>
              <a:gd name="connsiteY4" fmla="*/ 1075506 h 4407285"/>
              <a:gd name="connsiteX5" fmla="*/ 1706763 w 2799839"/>
              <a:gd name="connsiteY5" fmla="*/ 3450 h 4407285"/>
              <a:gd name="connsiteX6" fmla="*/ 1147891 w 2799839"/>
              <a:gd name="connsiteY6" fmla="*/ 1201042 h 4407285"/>
              <a:gd name="connsiteX0" fmla="*/ 1147891 w 2799839"/>
              <a:gd name="connsiteY0" fmla="*/ 1201042 h 4407285"/>
              <a:gd name="connsiteX1" fmla="*/ 0 w 2799839"/>
              <a:gd name="connsiteY1" fmla="*/ 1955338 h 4407285"/>
              <a:gd name="connsiteX2" fmla="*/ 2799839 w 2799839"/>
              <a:gd name="connsiteY2" fmla="*/ 4407285 h 4407285"/>
              <a:gd name="connsiteX3" fmla="*/ 1906460 w 2799839"/>
              <a:gd name="connsiteY3" fmla="*/ 3923809 h 4407285"/>
              <a:gd name="connsiteX4" fmla="*/ 1549108 w 2799839"/>
              <a:gd name="connsiteY4" fmla="*/ 1075506 h 4407285"/>
              <a:gd name="connsiteX5" fmla="*/ 1706763 w 2799839"/>
              <a:gd name="connsiteY5" fmla="*/ 3450 h 4407285"/>
              <a:gd name="connsiteX6" fmla="*/ 1147891 w 2799839"/>
              <a:gd name="connsiteY6" fmla="*/ 1201042 h 4407285"/>
              <a:gd name="connsiteX0" fmla="*/ 1086829 w 2799839"/>
              <a:gd name="connsiteY0" fmla="*/ 1166235 h 4407371"/>
              <a:gd name="connsiteX1" fmla="*/ 0 w 2799839"/>
              <a:gd name="connsiteY1" fmla="*/ 1955424 h 4407371"/>
              <a:gd name="connsiteX2" fmla="*/ 2799839 w 2799839"/>
              <a:gd name="connsiteY2" fmla="*/ 4407371 h 4407371"/>
              <a:gd name="connsiteX3" fmla="*/ 1906460 w 2799839"/>
              <a:gd name="connsiteY3" fmla="*/ 3923895 h 4407371"/>
              <a:gd name="connsiteX4" fmla="*/ 1549108 w 2799839"/>
              <a:gd name="connsiteY4" fmla="*/ 1075592 h 4407371"/>
              <a:gd name="connsiteX5" fmla="*/ 1706763 w 2799839"/>
              <a:gd name="connsiteY5" fmla="*/ 3536 h 4407371"/>
              <a:gd name="connsiteX6" fmla="*/ 1086829 w 2799839"/>
              <a:gd name="connsiteY6" fmla="*/ 1166235 h 4407371"/>
              <a:gd name="connsiteX0" fmla="*/ 1086829 w 2799839"/>
              <a:gd name="connsiteY0" fmla="*/ 1166235 h 4407371"/>
              <a:gd name="connsiteX1" fmla="*/ 0 w 2799839"/>
              <a:gd name="connsiteY1" fmla="*/ 1955424 h 4407371"/>
              <a:gd name="connsiteX2" fmla="*/ 2799839 w 2799839"/>
              <a:gd name="connsiteY2" fmla="*/ 4407371 h 4407371"/>
              <a:gd name="connsiteX3" fmla="*/ 1906460 w 2799839"/>
              <a:gd name="connsiteY3" fmla="*/ 3923895 h 4407371"/>
              <a:gd name="connsiteX4" fmla="*/ 1549108 w 2799839"/>
              <a:gd name="connsiteY4" fmla="*/ 1075592 h 4407371"/>
              <a:gd name="connsiteX5" fmla="*/ 1706763 w 2799839"/>
              <a:gd name="connsiteY5" fmla="*/ 3536 h 4407371"/>
              <a:gd name="connsiteX6" fmla="*/ 1086829 w 2799839"/>
              <a:gd name="connsiteY6" fmla="*/ 1166235 h 4407371"/>
              <a:gd name="connsiteX0" fmla="*/ 1086829 w 2799839"/>
              <a:gd name="connsiteY0" fmla="*/ 1166235 h 4407371"/>
              <a:gd name="connsiteX1" fmla="*/ 0 w 2799839"/>
              <a:gd name="connsiteY1" fmla="*/ 1955424 h 4407371"/>
              <a:gd name="connsiteX2" fmla="*/ 2799839 w 2799839"/>
              <a:gd name="connsiteY2" fmla="*/ 4407371 h 4407371"/>
              <a:gd name="connsiteX3" fmla="*/ 1906460 w 2799839"/>
              <a:gd name="connsiteY3" fmla="*/ 3923895 h 4407371"/>
              <a:gd name="connsiteX4" fmla="*/ 1549108 w 2799839"/>
              <a:gd name="connsiteY4" fmla="*/ 1075592 h 4407371"/>
              <a:gd name="connsiteX5" fmla="*/ 1706763 w 2799839"/>
              <a:gd name="connsiteY5" fmla="*/ 3536 h 4407371"/>
              <a:gd name="connsiteX6" fmla="*/ 1086829 w 2799839"/>
              <a:gd name="connsiteY6" fmla="*/ 1166235 h 4407371"/>
              <a:gd name="connsiteX0" fmla="*/ 798963 w 2511973"/>
              <a:gd name="connsiteY0" fmla="*/ 1166235 h 4407371"/>
              <a:gd name="connsiteX1" fmla="*/ 0 w 2511973"/>
              <a:gd name="connsiteY1" fmla="*/ 1842022 h 4407371"/>
              <a:gd name="connsiteX2" fmla="*/ 2511973 w 2511973"/>
              <a:gd name="connsiteY2" fmla="*/ 4407371 h 4407371"/>
              <a:gd name="connsiteX3" fmla="*/ 1618594 w 2511973"/>
              <a:gd name="connsiteY3" fmla="*/ 3923895 h 4407371"/>
              <a:gd name="connsiteX4" fmla="*/ 1261242 w 2511973"/>
              <a:gd name="connsiteY4" fmla="*/ 1075592 h 4407371"/>
              <a:gd name="connsiteX5" fmla="*/ 1418897 w 2511973"/>
              <a:gd name="connsiteY5" fmla="*/ 3536 h 4407371"/>
              <a:gd name="connsiteX6" fmla="*/ 798963 w 2511973"/>
              <a:gd name="connsiteY6" fmla="*/ 1166235 h 4407371"/>
              <a:gd name="connsiteX0" fmla="*/ 825132 w 2538142"/>
              <a:gd name="connsiteY0" fmla="*/ 1166235 h 4407371"/>
              <a:gd name="connsiteX1" fmla="*/ 0 w 2538142"/>
              <a:gd name="connsiteY1" fmla="*/ 1807130 h 4407371"/>
              <a:gd name="connsiteX2" fmla="*/ 2538142 w 2538142"/>
              <a:gd name="connsiteY2" fmla="*/ 4407371 h 4407371"/>
              <a:gd name="connsiteX3" fmla="*/ 1644763 w 2538142"/>
              <a:gd name="connsiteY3" fmla="*/ 3923895 h 4407371"/>
              <a:gd name="connsiteX4" fmla="*/ 1287411 w 2538142"/>
              <a:gd name="connsiteY4" fmla="*/ 1075592 h 4407371"/>
              <a:gd name="connsiteX5" fmla="*/ 1445066 w 2538142"/>
              <a:gd name="connsiteY5" fmla="*/ 3536 h 4407371"/>
              <a:gd name="connsiteX6" fmla="*/ 825132 w 2538142"/>
              <a:gd name="connsiteY6" fmla="*/ 1166235 h 4407371"/>
              <a:gd name="connsiteX0" fmla="*/ 790239 w 2538142"/>
              <a:gd name="connsiteY0" fmla="*/ 1201042 h 4407285"/>
              <a:gd name="connsiteX1" fmla="*/ 0 w 2538142"/>
              <a:gd name="connsiteY1" fmla="*/ 1807044 h 4407285"/>
              <a:gd name="connsiteX2" fmla="*/ 2538142 w 2538142"/>
              <a:gd name="connsiteY2" fmla="*/ 4407285 h 4407285"/>
              <a:gd name="connsiteX3" fmla="*/ 1644763 w 2538142"/>
              <a:gd name="connsiteY3" fmla="*/ 3923809 h 4407285"/>
              <a:gd name="connsiteX4" fmla="*/ 1287411 w 2538142"/>
              <a:gd name="connsiteY4" fmla="*/ 1075506 h 4407285"/>
              <a:gd name="connsiteX5" fmla="*/ 1445066 w 2538142"/>
              <a:gd name="connsiteY5" fmla="*/ 3450 h 4407285"/>
              <a:gd name="connsiteX6" fmla="*/ 790239 w 2538142"/>
              <a:gd name="connsiteY6" fmla="*/ 1201042 h 4407285"/>
              <a:gd name="connsiteX0" fmla="*/ 790239 w 2538142"/>
              <a:gd name="connsiteY0" fmla="*/ 125536 h 3331779"/>
              <a:gd name="connsiteX1" fmla="*/ 0 w 2538142"/>
              <a:gd name="connsiteY1" fmla="*/ 731538 h 3331779"/>
              <a:gd name="connsiteX2" fmla="*/ 2538142 w 2538142"/>
              <a:gd name="connsiteY2" fmla="*/ 3331779 h 3331779"/>
              <a:gd name="connsiteX3" fmla="*/ 1644763 w 2538142"/>
              <a:gd name="connsiteY3" fmla="*/ 2848303 h 3331779"/>
              <a:gd name="connsiteX4" fmla="*/ 1287411 w 2538142"/>
              <a:gd name="connsiteY4" fmla="*/ 0 h 3331779"/>
              <a:gd name="connsiteX5" fmla="*/ 790239 w 2538142"/>
              <a:gd name="connsiteY5" fmla="*/ 125536 h 3331779"/>
              <a:gd name="connsiteX0" fmla="*/ 790239 w 2538142"/>
              <a:gd name="connsiteY0" fmla="*/ 125536 h 3331779"/>
              <a:gd name="connsiteX1" fmla="*/ 0 w 2538142"/>
              <a:gd name="connsiteY1" fmla="*/ 731538 h 3331779"/>
              <a:gd name="connsiteX2" fmla="*/ 2538142 w 2538142"/>
              <a:gd name="connsiteY2" fmla="*/ 3331779 h 3331779"/>
              <a:gd name="connsiteX3" fmla="*/ 981799 w 2538142"/>
              <a:gd name="connsiteY3" fmla="*/ 737286 h 3331779"/>
              <a:gd name="connsiteX4" fmla="*/ 1287411 w 2538142"/>
              <a:gd name="connsiteY4" fmla="*/ 0 h 3331779"/>
              <a:gd name="connsiteX5" fmla="*/ 790239 w 2538142"/>
              <a:gd name="connsiteY5" fmla="*/ 125536 h 3331779"/>
              <a:gd name="connsiteX0" fmla="*/ 790239 w 1287411"/>
              <a:gd name="connsiteY0" fmla="*/ 125536 h 1002682"/>
              <a:gd name="connsiteX1" fmla="*/ 0 w 1287411"/>
              <a:gd name="connsiteY1" fmla="*/ 731538 h 1002682"/>
              <a:gd name="connsiteX2" fmla="*/ 17134 w 1287411"/>
              <a:gd name="connsiteY2" fmla="*/ 1002682 h 1002682"/>
              <a:gd name="connsiteX3" fmla="*/ 981799 w 1287411"/>
              <a:gd name="connsiteY3" fmla="*/ 737286 h 1002682"/>
              <a:gd name="connsiteX4" fmla="*/ 1287411 w 1287411"/>
              <a:gd name="connsiteY4" fmla="*/ 0 h 1002682"/>
              <a:gd name="connsiteX5" fmla="*/ 790239 w 1287411"/>
              <a:gd name="connsiteY5" fmla="*/ 125536 h 1002682"/>
              <a:gd name="connsiteX0" fmla="*/ 790239 w 1287411"/>
              <a:gd name="connsiteY0" fmla="*/ 125536 h 1002682"/>
              <a:gd name="connsiteX1" fmla="*/ 0 w 1287411"/>
              <a:gd name="connsiteY1" fmla="*/ 731538 h 1002682"/>
              <a:gd name="connsiteX2" fmla="*/ 17134 w 1287411"/>
              <a:gd name="connsiteY2" fmla="*/ 1002682 h 1002682"/>
              <a:gd name="connsiteX3" fmla="*/ 781165 w 1287411"/>
              <a:gd name="connsiteY3" fmla="*/ 807072 h 1002682"/>
              <a:gd name="connsiteX4" fmla="*/ 1287411 w 1287411"/>
              <a:gd name="connsiteY4" fmla="*/ 0 h 1002682"/>
              <a:gd name="connsiteX5" fmla="*/ 790239 w 1287411"/>
              <a:gd name="connsiteY5" fmla="*/ 125536 h 1002682"/>
              <a:gd name="connsiteX0" fmla="*/ 790239 w 807634"/>
              <a:gd name="connsiteY0" fmla="*/ 3411 h 880557"/>
              <a:gd name="connsiteX1" fmla="*/ 0 w 807634"/>
              <a:gd name="connsiteY1" fmla="*/ 609413 h 880557"/>
              <a:gd name="connsiteX2" fmla="*/ 17134 w 807634"/>
              <a:gd name="connsiteY2" fmla="*/ 880557 h 880557"/>
              <a:gd name="connsiteX3" fmla="*/ 781165 w 807634"/>
              <a:gd name="connsiteY3" fmla="*/ 684947 h 880557"/>
              <a:gd name="connsiteX4" fmla="*/ 807634 w 807634"/>
              <a:gd name="connsiteY4" fmla="*/ 0 h 880557"/>
              <a:gd name="connsiteX5" fmla="*/ 790239 w 807634"/>
              <a:gd name="connsiteY5" fmla="*/ 3411 h 88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7634" h="880557">
                <a:moveTo>
                  <a:pt x="790239" y="3411"/>
                </a:moveTo>
                <a:cubicBezTo>
                  <a:pt x="657675" y="222858"/>
                  <a:pt x="437876" y="529537"/>
                  <a:pt x="0" y="609413"/>
                </a:cubicBezTo>
                <a:lnTo>
                  <a:pt x="17134" y="880557"/>
                </a:lnTo>
                <a:lnTo>
                  <a:pt x="781165" y="684947"/>
                </a:lnTo>
                <a:lnTo>
                  <a:pt x="807634" y="0"/>
                </a:lnTo>
                <a:lnTo>
                  <a:pt x="790239" y="3411"/>
                </a:lnTo>
                <a:close/>
              </a:path>
            </a:pathLst>
          </a:custGeom>
          <a:gradFill flip="none" rotWithShape="1">
            <a:gsLst>
              <a:gs pos="0">
                <a:schemeClr val="tx1">
                  <a:lumMod val="10000"/>
                  <a:lumOff val="90000"/>
                  <a:alpha val="0"/>
                </a:schemeClr>
              </a:gs>
              <a:gs pos="50000">
                <a:schemeClr val="tx1">
                  <a:lumMod val="10000"/>
                  <a:lumOff val="90000"/>
                </a:schemeClr>
              </a:gs>
              <a:gs pos="100000">
                <a:schemeClr val="tx1">
                  <a:lumMod val="10000"/>
                  <a:lumOff val="90000"/>
                  <a:shade val="100000"/>
                  <a:satMod val="115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558DADA0-BC63-893B-758E-0F08551EAE4D}"/>
              </a:ext>
            </a:extLst>
          </p:cNvPr>
          <p:cNvSpPr/>
          <p:nvPr/>
        </p:nvSpPr>
        <p:spPr>
          <a:xfrm rot="20319100">
            <a:off x="5199007" y="272032"/>
            <a:ext cx="3588080" cy="6701547"/>
          </a:xfrm>
          <a:custGeom>
            <a:avLst/>
            <a:gdLst>
              <a:gd name="connsiteX0" fmla="*/ 0 w 2532993"/>
              <a:gd name="connsiteY0" fmla="*/ 0 h 4897820"/>
              <a:gd name="connsiteX1" fmla="*/ 21020 w 2532993"/>
              <a:gd name="connsiteY1" fmla="*/ 4897820 h 4897820"/>
              <a:gd name="connsiteX2" fmla="*/ 2532993 w 2532993"/>
              <a:gd name="connsiteY2" fmla="*/ 4645572 h 4897820"/>
              <a:gd name="connsiteX3" fmla="*/ 1639614 w 2532993"/>
              <a:gd name="connsiteY3" fmla="*/ 4162096 h 4897820"/>
              <a:gd name="connsiteX4" fmla="*/ 1282262 w 2532993"/>
              <a:gd name="connsiteY4" fmla="*/ 1313793 h 4897820"/>
              <a:gd name="connsiteX5" fmla="*/ 1439917 w 2532993"/>
              <a:gd name="connsiteY5" fmla="*/ 241737 h 4897820"/>
              <a:gd name="connsiteX6" fmla="*/ 0 w 2532993"/>
              <a:gd name="connsiteY6" fmla="*/ 0 h 489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2993" h="4897820">
                <a:moveTo>
                  <a:pt x="0" y="0"/>
                </a:moveTo>
                <a:cubicBezTo>
                  <a:pt x="7007" y="1632607"/>
                  <a:pt x="14013" y="3265213"/>
                  <a:pt x="21020" y="4897820"/>
                </a:cubicBezTo>
                <a:lnTo>
                  <a:pt x="2532993" y="4645572"/>
                </a:lnTo>
                <a:lnTo>
                  <a:pt x="1639614" y="4162096"/>
                </a:lnTo>
                <a:lnTo>
                  <a:pt x="1282262" y="1313793"/>
                </a:lnTo>
                <a:lnTo>
                  <a:pt x="1439917" y="241737"/>
                </a:lnTo>
                <a:lnTo>
                  <a:pt x="0" y="0"/>
                </a:lnTo>
                <a:close/>
              </a:path>
            </a:pathLst>
          </a:custGeom>
          <a:gradFill flip="none" rotWithShape="1">
            <a:gsLst>
              <a:gs pos="0">
                <a:schemeClr val="tx1">
                  <a:lumMod val="10000"/>
                  <a:lumOff val="90000"/>
                  <a:alpha val="0"/>
                </a:schemeClr>
              </a:gs>
              <a:gs pos="50000">
                <a:schemeClr val="tx1">
                  <a:lumMod val="10000"/>
                  <a:lumOff val="90000"/>
                </a:schemeClr>
              </a:gs>
              <a:gs pos="100000">
                <a:schemeClr val="tx1">
                  <a:lumMod val="10000"/>
                  <a:lumOff val="90000"/>
                  <a:shade val="100000"/>
                  <a:satMod val="115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13F318E-3056-1C8A-2882-138E85FA13F5}"/>
              </a:ext>
            </a:extLst>
          </p:cNvPr>
          <p:cNvGrpSpPr/>
          <p:nvPr/>
        </p:nvGrpSpPr>
        <p:grpSpPr>
          <a:xfrm rot="20319100">
            <a:off x="1415130" y="1300302"/>
            <a:ext cx="8377745" cy="3821267"/>
            <a:chOff x="1401013" y="934514"/>
            <a:chExt cx="8970831" cy="4091788"/>
          </a:xfrm>
        </p:grpSpPr>
        <p:sp>
          <p:nvSpPr>
            <p:cNvPr id="10" name="Oval 9">
              <a:extLst>
                <a:ext uri="{FF2B5EF4-FFF2-40B4-BE49-F238E27FC236}">
                  <a16:creationId xmlns:a16="http://schemas.microsoft.com/office/drawing/2014/main" id="{97DD8B5A-275E-8657-02B4-E72BF26183B2}"/>
                </a:ext>
              </a:extLst>
            </p:cNvPr>
            <p:cNvSpPr/>
            <p:nvPr/>
          </p:nvSpPr>
          <p:spPr>
            <a:xfrm>
              <a:off x="1509666" y="1052065"/>
              <a:ext cx="3276044" cy="327604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grpSp>
          <p:nvGrpSpPr>
            <p:cNvPr id="11" name="Group 10">
              <a:extLst>
                <a:ext uri="{FF2B5EF4-FFF2-40B4-BE49-F238E27FC236}">
                  <a16:creationId xmlns:a16="http://schemas.microsoft.com/office/drawing/2014/main" id="{3F69F792-44ED-8D64-437C-0F4F06F8EDB1}"/>
                </a:ext>
              </a:extLst>
            </p:cNvPr>
            <p:cNvGrpSpPr/>
            <p:nvPr/>
          </p:nvGrpSpPr>
          <p:grpSpPr>
            <a:xfrm>
              <a:off x="1401013" y="934514"/>
              <a:ext cx="8970831" cy="4091788"/>
              <a:chOff x="1431615" y="446748"/>
              <a:chExt cx="14866204" cy="6780792"/>
            </a:xfrm>
          </p:grpSpPr>
          <p:sp>
            <p:nvSpPr>
              <p:cNvPr id="15" name="Freeform 14">
                <a:extLst>
                  <a:ext uri="{FF2B5EF4-FFF2-40B4-BE49-F238E27FC236}">
                    <a16:creationId xmlns:a16="http://schemas.microsoft.com/office/drawing/2014/main" id="{7BF732D5-FAFA-BA36-C9C3-78124D683527}"/>
                  </a:ext>
                </a:extLst>
              </p:cNvPr>
              <p:cNvSpPr/>
              <p:nvPr/>
            </p:nvSpPr>
            <p:spPr>
              <a:xfrm>
                <a:off x="4185579" y="5214758"/>
                <a:ext cx="1033004" cy="830229"/>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3004" h="830229">
                    <a:moveTo>
                      <a:pt x="967963" y="0"/>
                    </a:moveTo>
                    <a:lnTo>
                      <a:pt x="661888" y="179819"/>
                    </a:lnTo>
                    <a:lnTo>
                      <a:pt x="505024" y="313727"/>
                    </a:lnTo>
                    <a:lnTo>
                      <a:pt x="0" y="822578"/>
                    </a:lnTo>
                    <a:lnTo>
                      <a:pt x="179819" y="830229"/>
                    </a:lnTo>
                    <a:lnTo>
                      <a:pt x="459113" y="811100"/>
                    </a:lnTo>
                    <a:lnTo>
                      <a:pt x="746058" y="757537"/>
                    </a:lnTo>
                    <a:lnTo>
                      <a:pt x="1017700" y="684844"/>
                    </a:lnTo>
                    <a:lnTo>
                      <a:pt x="742233" y="374943"/>
                    </a:lnTo>
                    <a:lnTo>
                      <a:pt x="1033004" y="61215"/>
                    </a:lnTo>
                    <a:lnTo>
                      <a:pt x="967963" y="0"/>
                    </a:ln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6" name="Freeform 15">
                <a:extLst>
                  <a:ext uri="{FF2B5EF4-FFF2-40B4-BE49-F238E27FC236}">
                    <a16:creationId xmlns:a16="http://schemas.microsoft.com/office/drawing/2014/main" id="{65D45001-527D-3132-6B15-7105ED9C097B}"/>
                  </a:ext>
                </a:extLst>
              </p:cNvPr>
              <p:cNvSpPr/>
              <p:nvPr/>
            </p:nvSpPr>
            <p:spPr>
              <a:xfrm>
                <a:off x="5210293" y="4743014"/>
                <a:ext cx="753711" cy="1163086"/>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3711" h="1163086">
                    <a:moveTo>
                      <a:pt x="566240" y="0"/>
                    </a:moveTo>
                    <a:lnTo>
                      <a:pt x="306075" y="313727"/>
                    </a:lnTo>
                    <a:lnTo>
                      <a:pt x="0" y="1163086"/>
                    </a:lnTo>
                    <a:lnTo>
                      <a:pt x="202775" y="1059785"/>
                    </a:lnTo>
                    <a:lnTo>
                      <a:pt x="302250" y="1021527"/>
                    </a:lnTo>
                    <a:lnTo>
                      <a:pt x="543283" y="887619"/>
                    </a:lnTo>
                    <a:lnTo>
                      <a:pt x="688671" y="757425"/>
                    </a:lnTo>
                    <a:lnTo>
                      <a:pt x="753711" y="53562"/>
                    </a:lnTo>
                    <a:lnTo>
                      <a:pt x="566240" y="0"/>
                    </a:ln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7" name="Freeform 16">
                <a:extLst>
                  <a:ext uri="{FF2B5EF4-FFF2-40B4-BE49-F238E27FC236}">
                    <a16:creationId xmlns:a16="http://schemas.microsoft.com/office/drawing/2014/main" id="{380B332E-85BC-136E-7EDC-BBF7E11AC2C1}"/>
                  </a:ext>
                </a:extLst>
              </p:cNvPr>
              <p:cNvSpPr/>
              <p:nvPr/>
            </p:nvSpPr>
            <p:spPr>
              <a:xfrm>
                <a:off x="5898325" y="4265924"/>
                <a:ext cx="284422" cy="1247257"/>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214253 w 753711"/>
                  <a:gd name="connsiteY0" fmla="*/ 0 h 1779062"/>
                  <a:gd name="connsiteX1" fmla="*/ 306075 w 753711"/>
                  <a:gd name="connsiteY1" fmla="*/ 929703 h 1779062"/>
                  <a:gd name="connsiteX2" fmla="*/ 0 w 753711"/>
                  <a:gd name="connsiteY2" fmla="*/ 1779062 h 1779062"/>
                  <a:gd name="connsiteX3" fmla="*/ 202775 w 753711"/>
                  <a:gd name="connsiteY3" fmla="*/ 1675761 h 1779062"/>
                  <a:gd name="connsiteX4" fmla="*/ 302250 w 753711"/>
                  <a:gd name="connsiteY4" fmla="*/ 1637503 h 1779062"/>
                  <a:gd name="connsiteX5" fmla="*/ 543283 w 753711"/>
                  <a:gd name="connsiteY5" fmla="*/ 1503595 h 1779062"/>
                  <a:gd name="connsiteX6" fmla="*/ 688671 w 753711"/>
                  <a:gd name="connsiteY6" fmla="*/ 1400295 h 1779062"/>
                  <a:gd name="connsiteX7" fmla="*/ 753711 w 753711"/>
                  <a:gd name="connsiteY7" fmla="*/ 669538 h 1779062"/>
                  <a:gd name="connsiteX8" fmla="*/ 214253 w 753711"/>
                  <a:gd name="connsiteY8" fmla="*/ 0 h 1779062"/>
                  <a:gd name="connsiteX0" fmla="*/ 214253 w 688671"/>
                  <a:gd name="connsiteY0" fmla="*/ 0 h 1779062"/>
                  <a:gd name="connsiteX1" fmla="*/ 306075 w 688671"/>
                  <a:gd name="connsiteY1" fmla="*/ 929703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14253 w 688671"/>
                  <a:gd name="connsiteY0" fmla="*/ 0 h 1779062"/>
                  <a:gd name="connsiteX1" fmla="*/ 42085 w 688671"/>
                  <a:gd name="connsiteY1" fmla="*/ 535631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33383 w 707801"/>
                  <a:gd name="connsiteY0" fmla="*/ 0 h 1675761"/>
                  <a:gd name="connsiteX1" fmla="*/ 61215 w 707801"/>
                  <a:gd name="connsiteY1" fmla="*/ 535631 h 1675761"/>
                  <a:gd name="connsiteX2" fmla="*/ 0 w 707801"/>
                  <a:gd name="connsiteY2" fmla="*/ 1247257 h 1675761"/>
                  <a:gd name="connsiteX3" fmla="*/ 221905 w 707801"/>
                  <a:gd name="connsiteY3" fmla="*/ 1675761 h 1675761"/>
                  <a:gd name="connsiteX4" fmla="*/ 321380 w 707801"/>
                  <a:gd name="connsiteY4" fmla="*/ 1637503 h 1675761"/>
                  <a:gd name="connsiteX5" fmla="*/ 562413 w 707801"/>
                  <a:gd name="connsiteY5" fmla="*/ 1503595 h 1675761"/>
                  <a:gd name="connsiteX6" fmla="*/ 707801 w 707801"/>
                  <a:gd name="connsiteY6" fmla="*/ 1400295 h 1675761"/>
                  <a:gd name="connsiteX7" fmla="*/ 290772 w 707801"/>
                  <a:gd name="connsiteY7" fmla="*/ 22954 h 1675761"/>
                  <a:gd name="connsiteX8" fmla="*/ 233383 w 707801"/>
                  <a:gd name="connsiteY8" fmla="*/ 0 h 1675761"/>
                  <a:gd name="connsiteX0" fmla="*/ 233383 w 707801"/>
                  <a:gd name="connsiteY0" fmla="*/ 0 h 1637503"/>
                  <a:gd name="connsiteX1" fmla="*/ 61215 w 707801"/>
                  <a:gd name="connsiteY1" fmla="*/ 535631 h 1637503"/>
                  <a:gd name="connsiteX2" fmla="*/ 0 w 707801"/>
                  <a:gd name="connsiteY2" fmla="*/ 1247257 h 1637503"/>
                  <a:gd name="connsiteX3" fmla="*/ 321380 w 707801"/>
                  <a:gd name="connsiteY3" fmla="*/ 1637503 h 1637503"/>
                  <a:gd name="connsiteX4" fmla="*/ 562413 w 707801"/>
                  <a:gd name="connsiteY4" fmla="*/ 1503595 h 1637503"/>
                  <a:gd name="connsiteX5" fmla="*/ 707801 w 707801"/>
                  <a:gd name="connsiteY5" fmla="*/ 1400295 h 1637503"/>
                  <a:gd name="connsiteX6" fmla="*/ 290772 w 707801"/>
                  <a:gd name="connsiteY6" fmla="*/ 22954 h 1637503"/>
                  <a:gd name="connsiteX7" fmla="*/ 233383 w 707801"/>
                  <a:gd name="connsiteY7" fmla="*/ 0 h 1637503"/>
                  <a:gd name="connsiteX0" fmla="*/ 233383 w 707801"/>
                  <a:gd name="connsiteY0" fmla="*/ 0 h 1503595"/>
                  <a:gd name="connsiteX1" fmla="*/ 61215 w 707801"/>
                  <a:gd name="connsiteY1" fmla="*/ 535631 h 1503595"/>
                  <a:gd name="connsiteX2" fmla="*/ 0 w 707801"/>
                  <a:gd name="connsiteY2" fmla="*/ 1247257 h 1503595"/>
                  <a:gd name="connsiteX3" fmla="*/ 562413 w 707801"/>
                  <a:gd name="connsiteY3" fmla="*/ 1503595 h 1503595"/>
                  <a:gd name="connsiteX4" fmla="*/ 707801 w 707801"/>
                  <a:gd name="connsiteY4" fmla="*/ 1400295 h 1503595"/>
                  <a:gd name="connsiteX5" fmla="*/ 290772 w 707801"/>
                  <a:gd name="connsiteY5" fmla="*/ 22954 h 1503595"/>
                  <a:gd name="connsiteX6" fmla="*/ 233383 w 707801"/>
                  <a:gd name="connsiteY6" fmla="*/ 0 h 1503595"/>
                  <a:gd name="connsiteX0" fmla="*/ 233383 w 707801"/>
                  <a:gd name="connsiteY0" fmla="*/ 0 h 1400295"/>
                  <a:gd name="connsiteX1" fmla="*/ 61215 w 707801"/>
                  <a:gd name="connsiteY1" fmla="*/ 535631 h 1400295"/>
                  <a:gd name="connsiteX2" fmla="*/ 0 w 707801"/>
                  <a:gd name="connsiteY2" fmla="*/ 1247257 h 1400295"/>
                  <a:gd name="connsiteX3" fmla="*/ 237208 w 707801"/>
                  <a:gd name="connsiteY3" fmla="*/ 1078915 h 1400295"/>
                  <a:gd name="connsiteX4" fmla="*/ 707801 w 707801"/>
                  <a:gd name="connsiteY4" fmla="*/ 1400295 h 1400295"/>
                  <a:gd name="connsiteX5" fmla="*/ 290772 w 707801"/>
                  <a:gd name="connsiteY5" fmla="*/ 22954 h 1400295"/>
                  <a:gd name="connsiteX6" fmla="*/ 233383 w 707801"/>
                  <a:gd name="connsiteY6" fmla="*/ 0 h 1400295"/>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25732 w 290772"/>
                  <a:gd name="connsiteY4" fmla="*/ 688670 h 1247257"/>
                  <a:gd name="connsiteX5" fmla="*/ 290772 w 290772"/>
                  <a:gd name="connsiteY5" fmla="*/ 22954 h 1247257"/>
                  <a:gd name="connsiteX6" fmla="*/ 233383 w 290772"/>
                  <a:gd name="connsiteY6" fmla="*/ 0 h 1247257"/>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65267 w 290772"/>
                  <a:gd name="connsiteY4" fmla="*/ 696322 h 1247257"/>
                  <a:gd name="connsiteX5" fmla="*/ 225732 w 290772"/>
                  <a:gd name="connsiteY5" fmla="*/ 688670 h 1247257"/>
                  <a:gd name="connsiteX6" fmla="*/ 290772 w 290772"/>
                  <a:gd name="connsiteY6" fmla="*/ 22954 h 1247257"/>
                  <a:gd name="connsiteX7" fmla="*/ 233383 w 29077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25732 w 284422"/>
                  <a:gd name="connsiteY5" fmla="*/ 6886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19382 w 284422"/>
                  <a:gd name="connsiteY5" fmla="*/ 9045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46217 w 284422"/>
                  <a:gd name="connsiteY4" fmla="*/ 912222 h 1247257"/>
                  <a:gd name="connsiteX5" fmla="*/ 219382 w 284422"/>
                  <a:gd name="connsiteY5" fmla="*/ 904570 h 1247257"/>
                  <a:gd name="connsiteX6" fmla="*/ 284422 w 284422"/>
                  <a:gd name="connsiteY6" fmla="*/ 10254 h 1247257"/>
                  <a:gd name="connsiteX7" fmla="*/ 233383 w 284422"/>
                  <a:gd name="connsiteY7" fmla="*/ 0 h 124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4422" h="1247257">
                    <a:moveTo>
                      <a:pt x="233383" y="0"/>
                    </a:moveTo>
                    <a:lnTo>
                      <a:pt x="61215" y="535631"/>
                    </a:lnTo>
                    <a:lnTo>
                      <a:pt x="0" y="1247257"/>
                    </a:lnTo>
                    <a:lnTo>
                      <a:pt x="237208" y="1078915"/>
                    </a:lnTo>
                    <a:cubicBezTo>
                      <a:pt x="237634" y="1030453"/>
                      <a:pt x="245791" y="960684"/>
                      <a:pt x="246217" y="912222"/>
                    </a:cubicBezTo>
                    <a:lnTo>
                      <a:pt x="219382" y="904570"/>
                    </a:lnTo>
                    <a:lnTo>
                      <a:pt x="284422" y="10254"/>
                    </a:lnTo>
                    <a:lnTo>
                      <a:pt x="233383" y="0"/>
                    </a:ln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8" name="Freeform 17">
                <a:extLst>
                  <a:ext uri="{FF2B5EF4-FFF2-40B4-BE49-F238E27FC236}">
                    <a16:creationId xmlns:a16="http://schemas.microsoft.com/office/drawing/2014/main" id="{CC82EDDD-1A27-4C4F-0BBF-3C0DCC03F52E}"/>
                  </a:ext>
                </a:extLst>
              </p:cNvPr>
              <p:cNvSpPr/>
              <p:nvPr/>
            </p:nvSpPr>
            <p:spPr>
              <a:xfrm>
                <a:off x="6365715" y="3352253"/>
                <a:ext cx="635134" cy="871452"/>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214253 w 753711"/>
                  <a:gd name="connsiteY0" fmla="*/ 0 h 1779062"/>
                  <a:gd name="connsiteX1" fmla="*/ 306075 w 753711"/>
                  <a:gd name="connsiteY1" fmla="*/ 929703 h 1779062"/>
                  <a:gd name="connsiteX2" fmla="*/ 0 w 753711"/>
                  <a:gd name="connsiteY2" fmla="*/ 1779062 h 1779062"/>
                  <a:gd name="connsiteX3" fmla="*/ 202775 w 753711"/>
                  <a:gd name="connsiteY3" fmla="*/ 1675761 h 1779062"/>
                  <a:gd name="connsiteX4" fmla="*/ 302250 w 753711"/>
                  <a:gd name="connsiteY4" fmla="*/ 1637503 h 1779062"/>
                  <a:gd name="connsiteX5" fmla="*/ 543283 w 753711"/>
                  <a:gd name="connsiteY5" fmla="*/ 1503595 h 1779062"/>
                  <a:gd name="connsiteX6" fmla="*/ 688671 w 753711"/>
                  <a:gd name="connsiteY6" fmla="*/ 1400295 h 1779062"/>
                  <a:gd name="connsiteX7" fmla="*/ 753711 w 753711"/>
                  <a:gd name="connsiteY7" fmla="*/ 669538 h 1779062"/>
                  <a:gd name="connsiteX8" fmla="*/ 214253 w 753711"/>
                  <a:gd name="connsiteY8" fmla="*/ 0 h 1779062"/>
                  <a:gd name="connsiteX0" fmla="*/ 214253 w 688671"/>
                  <a:gd name="connsiteY0" fmla="*/ 0 h 1779062"/>
                  <a:gd name="connsiteX1" fmla="*/ 306075 w 688671"/>
                  <a:gd name="connsiteY1" fmla="*/ 929703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14253 w 688671"/>
                  <a:gd name="connsiteY0" fmla="*/ 0 h 1779062"/>
                  <a:gd name="connsiteX1" fmla="*/ 42085 w 688671"/>
                  <a:gd name="connsiteY1" fmla="*/ 535631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33383 w 707801"/>
                  <a:gd name="connsiteY0" fmla="*/ 0 h 1675761"/>
                  <a:gd name="connsiteX1" fmla="*/ 61215 w 707801"/>
                  <a:gd name="connsiteY1" fmla="*/ 535631 h 1675761"/>
                  <a:gd name="connsiteX2" fmla="*/ 0 w 707801"/>
                  <a:gd name="connsiteY2" fmla="*/ 1247257 h 1675761"/>
                  <a:gd name="connsiteX3" fmla="*/ 221905 w 707801"/>
                  <a:gd name="connsiteY3" fmla="*/ 1675761 h 1675761"/>
                  <a:gd name="connsiteX4" fmla="*/ 321380 w 707801"/>
                  <a:gd name="connsiteY4" fmla="*/ 1637503 h 1675761"/>
                  <a:gd name="connsiteX5" fmla="*/ 562413 w 707801"/>
                  <a:gd name="connsiteY5" fmla="*/ 1503595 h 1675761"/>
                  <a:gd name="connsiteX6" fmla="*/ 707801 w 707801"/>
                  <a:gd name="connsiteY6" fmla="*/ 1400295 h 1675761"/>
                  <a:gd name="connsiteX7" fmla="*/ 290772 w 707801"/>
                  <a:gd name="connsiteY7" fmla="*/ 22954 h 1675761"/>
                  <a:gd name="connsiteX8" fmla="*/ 233383 w 707801"/>
                  <a:gd name="connsiteY8" fmla="*/ 0 h 1675761"/>
                  <a:gd name="connsiteX0" fmla="*/ 233383 w 707801"/>
                  <a:gd name="connsiteY0" fmla="*/ 0 h 1637503"/>
                  <a:gd name="connsiteX1" fmla="*/ 61215 w 707801"/>
                  <a:gd name="connsiteY1" fmla="*/ 535631 h 1637503"/>
                  <a:gd name="connsiteX2" fmla="*/ 0 w 707801"/>
                  <a:gd name="connsiteY2" fmla="*/ 1247257 h 1637503"/>
                  <a:gd name="connsiteX3" fmla="*/ 321380 w 707801"/>
                  <a:gd name="connsiteY3" fmla="*/ 1637503 h 1637503"/>
                  <a:gd name="connsiteX4" fmla="*/ 562413 w 707801"/>
                  <a:gd name="connsiteY4" fmla="*/ 1503595 h 1637503"/>
                  <a:gd name="connsiteX5" fmla="*/ 707801 w 707801"/>
                  <a:gd name="connsiteY5" fmla="*/ 1400295 h 1637503"/>
                  <a:gd name="connsiteX6" fmla="*/ 290772 w 707801"/>
                  <a:gd name="connsiteY6" fmla="*/ 22954 h 1637503"/>
                  <a:gd name="connsiteX7" fmla="*/ 233383 w 707801"/>
                  <a:gd name="connsiteY7" fmla="*/ 0 h 1637503"/>
                  <a:gd name="connsiteX0" fmla="*/ 233383 w 707801"/>
                  <a:gd name="connsiteY0" fmla="*/ 0 h 1503595"/>
                  <a:gd name="connsiteX1" fmla="*/ 61215 w 707801"/>
                  <a:gd name="connsiteY1" fmla="*/ 535631 h 1503595"/>
                  <a:gd name="connsiteX2" fmla="*/ 0 w 707801"/>
                  <a:gd name="connsiteY2" fmla="*/ 1247257 h 1503595"/>
                  <a:gd name="connsiteX3" fmla="*/ 562413 w 707801"/>
                  <a:gd name="connsiteY3" fmla="*/ 1503595 h 1503595"/>
                  <a:gd name="connsiteX4" fmla="*/ 707801 w 707801"/>
                  <a:gd name="connsiteY4" fmla="*/ 1400295 h 1503595"/>
                  <a:gd name="connsiteX5" fmla="*/ 290772 w 707801"/>
                  <a:gd name="connsiteY5" fmla="*/ 22954 h 1503595"/>
                  <a:gd name="connsiteX6" fmla="*/ 233383 w 707801"/>
                  <a:gd name="connsiteY6" fmla="*/ 0 h 1503595"/>
                  <a:gd name="connsiteX0" fmla="*/ 233383 w 707801"/>
                  <a:gd name="connsiteY0" fmla="*/ 0 h 1400295"/>
                  <a:gd name="connsiteX1" fmla="*/ 61215 w 707801"/>
                  <a:gd name="connsiteY1" fmla="*/ 535631 h 1400295"/>
                  <a:gd name="connsiteX2" fmla="*/ 0 w 707801"/>
                  <a:gd name="connsiteY2" fmla="*/ 1247257 h 1400295"/>
                  <a:gd name="connsiteX3" fmla="*/ 237208 w 707801"/>
                  <a:gd name="connsiteY3" fmla="*/ 1078915 h 1400295"/>
                  <a:gd name="connsiteX4" fmla="*/ 707801 w 707801"/>
                  <a:gd name="connsiteY4" fmla="*/ 1400295 h 1400295"/>
                  <a:gd name="connsiteX5" fmla="*/ 290772 w 707801"/>
                  <a:gd name="connsiteY5" fmla="*/ 22954 h 1400295"/>
                  <a:gd name="connsiteX6" fmla="*/ 233383 w 707801"/>
                  <a:gd name="connsiteY6" fmla="*/ 0 h 1400295"/>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25732 w 290772"/>
                  <a:gd name="connsiteY4" fmla="*/ 688670 h 1247257"/>
                  <a:gd name="connsiteX5" fmla="*/ 290772 w 290772"/>
                  <a:gd name="connsiteY5" fmla="*/ 22954 h 1247257"/>
                  <a:gd name="connsiteX6" fmla="*/ 233383 w 290772"/>
                  <a:gd name="connsiteY6" fmla="*/ 0 h 1247257"/>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65267 w 290772"/>
                  <a:gd name="connsiteY4" fmla="*/ 696322 h 1247257"/>
                  <a:gd name="connsiteX5" fmla="*/ 225732 w 290772"/>
                  <a:gd name="connsiteY5" fmla="*/ 688670 h 1247257"/>
                  <a:gd name="connsiteX6" fmla="*/ 290772 w 290772"/>
                  <a:gd name="connsiteY6" fmla="*/ 22954 h 1247257"/>
                  <a:gd name="connsiteX7" fmla="*/ 233383 w 29077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25732 w 284422"/>
                  <a:gd name="connsiteY5" fmla="*/ 6886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19382 w 284422"/>
                  <a:gd name="connsiteY5" fmla="*/ 9045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46217 w 284422"/>
                  <a:gd name="connsiteY4" fmla="*/ 912222 h 1247257"/>
                  <a:gd name="connsiteX5" fmla="*/ 219382 w 284422"/>
                  <a:gd name="connsiteY5" fmla="*/ 904570 h 1247257"/>
                  <a:gd name="connsiteX6" fmla="*/ 284422 w 284422"/>
                  <a:gd name="connsiteY6" fmla="*/ 10254 h 1247257"/>
                  <a:gd name="connsiteX7" fmla="*/ 233383 w 284422"/>
                  <a:gd name="connsiteY7" fmla="*/ 0 h 1247257"/>
                  <a:gd name="connsiteX0" fmla="*/ 0 w 505064"/>
                  <a:gd name="connsiteY0" fmla="*/ 0 h 1602857"/>
                  <a:gd name="connsiteX1" fmla="*/ 281857 w 505064"/>
                  <a:gd name="connsiteY1" fmla="*/ 891231 h 1602857"/>
                  <a:gd name="connsiteX2" fmla="*/ 220642 w 505064"/>
                  <a:gd name="connsiteY2" fmla="*/ 1602857 h 1602857"/>
                  <a:gd name="connsiteX3" fmla="*/ 457850 w 505064"/>
                  <a:gd name="connsiteY3" fmla="*/ 1434515 h 1602857"/>
                  <a:gd name="connsiteX4" fmla="*/ 466859 w 505064"/>
                  <a:gd name="connsiteY4" fmla="*/ 1267822 h 1602857"/>
                  <a:gd name="connsiteX5" fmla="*/ 440024 w 505064"/>
                  <a:gd name="connsiteY5" fmla="*/ 1260170 h 1602857"/>
                  <a:gd name="connsiteX6" fmla="*/ 505064 w 505064"/>
                  <a:gd name="connsiteY6" fmla="*/ 365854 h 1602857"/>
                  <a:gd name="connsiteX7" fmla="*/ 0 w 505064"/>
                  <a:gd name="connsiteY7" fmla="*/ 0 h 1602857"/>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440024 w 466859"/>
                  <a:gd name="connsiteY5" fmla="*/ 1300716 h 1643403"/>
                  <a:gd name="connsiteX6" fmla="*/ 117714 w 466859"/>
                  <a:gd name="connsiteY6" fmla="*/ 0 h 1643403"/>
                  <a:gd name="connsiteX7" fmla="*/ 0 w 466859"/>
                  <a:gd name="connsiteY7" fmla="*/ 40546 h 1643403"/>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271749 w 466859"/>
                  <a:gd name="connsiteY5" fmla="*/ 341866 h 1643403"/>
                  <a:gd name="connsiteX6" fmla="*/ 117714 w 466859"/>
                  <a:gd name="connsiteY6" fmla="*/ 0 h 1643403"/>
                  <a:gd name="connsiteX7" fmla="*/ 0 w 466859"/>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457850 w 647834"/>
                  <a:gd name="connsiteY3" fmla="*/ 1475061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594375 w 647834"/>
                  <a:gd name="connsiteY3" fmla="*/ 544786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931777"/>
                  <a:gd name="connsiteX1" fmla="*/ 281857 w 647834"/>
                  <a:gd name="connsiteY1" fmla="*/ 931777 h 931777"/>
                  <a:gd name="connsiteX2" fmla="*/ 506392 w 647834"/>
                  <a:gd name="connsiteY2" fmla="*/ 789328 h 931777"/>
                  <a:gd name="connsiteX3" fmla="*/ 594375 w 647834"/>
                  <a:gd name="connsiteY3" fmla="*/ 544786 h 931777"/>
                  <a:gd name="connsiteX4" fmla="*/ 647834 w 647834"/>
                  <a:gd name="connsiteY4" fmla="*/ 206643 h 931777"/>
                  <a:gd name="connsiteX5" fmla="*/ 271749 w 647834"/>
                  <a:gd name="connsiteY5" fmla="*/ 341866 h 931777"/>
                  <a:gd name="connsiteX6" fmla="*/ 117714 w 647834"/>
                  <a:gd name="connsiteY6" fmla="*/ 0 h 931777"/>
                  <a:gd name="connsiteX7" fmla="*/ 0 w 647834"/>
                  <a:gd name="connsiteY7" fmla="*/ 40546 h 931777"/>
                  <a:gd name="connsiteX0" fmla="*/ 0 w 647834"/>
                  <a:gd name="connsiteY0" fmla="*/ 40546 h 871452"/>
                  <a:gd name="connsiteX1" fmla="*/ 294557 w 647834"/>
                  <a:gd name="connsiteY1" fmla="*/ 871452 h 871452"/>
                  <a:gd name="connsiteX2" fmla="*/ 506392 w 647834"/>
                  <a:gd name="connsiteY2" fmla="*/ 7893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47834"/>
                  <a:gd name="connsiteY0" fmla="*/ 40546 h 871452"/>
                  <a:gd name="connsiteX1" fmla="*/ 294557 w 647834"/>
                  <a:gd name="connsiteY1" fmla="*/ 871452 h 871452"/>
                  <a:gd name="connsiteX2" fmla="*/ 528617 w 647834"/>
                  <a:gd name="connsiteY2" fmla="*/ 8020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35134"/>
                  <a:gd name="connsiteY0" fmla="*/ 40546 h 871452"/>
                  <a:gd name="connsiteX1" fmla="*/ 294557 w 635134"/>
                  <a:gd name="connsiteY1" fmla="*/ 871452 h 871452"/>
                  <a:gd name="connsiteX2" fmla="*/ 528617 w 635134"/>
                  <a:gd name="connsiteY2" fmla="*/ 802028 h 871452"/>
                  <a:gd name="connsiteX3" fmla="*/ 594375 w 635134"/>
                  <a:gd name="connsiteY3" fmla="*/ 544786 h 871452"/>
                  <a:gd name="connsiteX4" fmla="*/ 635134 w 635134"/>
                  <a:gd name="connsiteY4" fmla="*/ 200293 h 871452"/>
                  <a:gd name="connsiteX5" fmla="*/ 271749 w 635134"/>
                  <a:gd name="connsiteY5" fmla="*/ 341866 h 871452"/>
                  <a:gd name="connsiteX6" fmla="*/ 117714 w 635134"/>
                  <a:gd name="connsiteY6" fmla="*/ 0 h 871452"/>
                  <a:gd name="connsiteX7" fmla="*/ 0 w 635134"/>
                  <a:gd name="connsiteY7" fmla="*/ 40546 h 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5134" h="871452">
                    <a:moveTo>
                      <a:pt x="0" y="40546"/>
                    </a:moveTo>
                    <a:lnTo>
                      <a:pt x="294557" y="871452"/>
                    </a:lnTo>
                    <a:lnTo>
                      <a:pt x="528617" y="802028"/>
                    </a:lnTo>
                    <a:lnTo>
                      <a:pt x="594375" y="544786"/>
                    </a:lnTo>
                    <a:cubicBezTo>
                      <a:pt x="594801" y="496324"/>
                      <a:pt x="634708" y="248755"/>
                      <a:pt x="635134" y="200293"/>
                    </a:cubicBezTo>
                    <a:lnTo>
                      <a:pt x="271749" y="341866"/>
                    </a:lnTo>
                    <a:lnTo>
                      <a:pt x="117714" y="0"/>
                    </a:lnTo>
                    <a:lnTo>
                      <a:pt x="0" y="40546"/>
                    </a:lnTo>
                    <a:close/>
                  </a:path>
                </a:pathLst>
              </a:custGeom>
              <a:solidFill>
                <a:schemeClr val="accent5">
                  <a:lumMod val="60000"/>
                  <a:lumOff val="4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0" name="Freeform 19">
                <a:extLst>
                  <a:ext uri="{FF2B5EF4-FFF2-40B4-BE49-F238E27FC236}">
                    <a16:creationId xmlns:a16="http://schemas.microsoft.com/office/drawing/2014/main" id="{C8F37219-8E3F-BB3A-5FC7-1AB8E13342BF}"/>
                  </a:ext>
                </a:extLst>
              </p:cNvPr>
              <p:cNvSpPr/>
              <p:nvPr/>
            </p:nvSpPr>
            <p:spPr>
              <a:xfrm>
                <a:off x="2923526" y="5339129"/>
                <a:ext cx="1362242" cy="443342"/>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2242" h="443342">
                    <a:moveTo>
                      <a:pt x="1345101" y="38"/>
                    </a:moveTo>
                    <a:lnTo>
                      <a:pt x="470854" y="0"/>
                    </a:lnTo>
                    <a:cubicBezTo>
                      <a:pt x="470428" y="14179"/>
                      <a:pt x="470003" y="28357"/>
                      <a:pt x="469577" y="42536"/>
                    </a:cubicBezTo>
                    <a:lnTo>
                      <a:pt x="115510" y="48659"/>
                    </a:lnTo>
                    <a:lnTo>
                      <a:pt x="0" y="297823"/>
                    </a:lnTo>
                    <a:lnTo>
                      <a:pt x="247393" y="443342"/>
                    </a:lnTo>
                    <a:lnTo>
                      <a:pt x="342462" y="412321"/>
                    </a:lnTo>
                    <a:lnTo>
                      <a:pt x="1362242" y="67048"/>
                    </a:lnTo>
                    <a:lnTo>
                      <a:pt x="1345101" y="38"/>
                    </a:lnTo>
                    <a:close/>
                  </a:path>
                </a:pathLst>
              </a:custGeom>
              <a:solidFill>
                <a:schemeClr val="accent5">
                  <a:lumMod val="60000"/>
                  <a:lumOff val="4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1" name="Freeform 20">
                <a:extLst>
                  <a:ext uri="{FF2B5EF4-FFF2-40B4-BE49-F238E27FC236}">
                    <a16:creationId xmlns:a16="http://schemas.microsoft.com/office/drawing/2014/main" id="{997A3CB3-95D6-BBD2-A7C0-F13345FB8246}"/>
                  </a:ext>
                </a:extLst>
              </p:cNvPr>
              <p:cNvSpPr/>
              <p:nvPr/>
            </p:nvSpPr>
            <p:spPr>
              <a:xfrm>
                <a:off x="2201260" y="4776069"/>
                <a:ext cx="678744" cy="706052"/>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214253 w 753711"/>
                  <a:gd name="connsiteY0" fmla="*/ 0 h 1779062"/>
                  <a:gd name="connsiteX1" fmla="*/ 306075 w 753711"/>
                  <a:gd name="connsiteY1" fmla="*/ 929703 h 1779062"/>
                  <a:gd name="connsiteX2" fmla="*/ 0 w 753711"/>
                  <a:gd name="connsiteY2" fmla="*/ 1779062 h 1779062"/>
                  <a:gd name="connsiteX3" fmla="*/ 202775 w 753711"/>
                  <a:gd name="connsiteY3" fmla="*/ 1675761 h 1779062"/>
                  <a:gd name="connsiteX4" fmla="*/ 302250 w 753711"/>
                  <a:gd name="connsiteY4" fmla="*/ 1637503 h 1779062"/>
                  <a:gd name="connsiteX5" fmla="*/ 543283 w 753711"/>
                  <a:gd name="connsiteY5" fmla="*/ 1503595 h 1779062"/>
                  <a:gd name="connsiteX6" fmla="*/ 688671 w 753711"/>
                  <a:gd name="connsiteY6" fmla="*/ 1400295 h 1779062"/>
                  <a:gd name="connsiteX7" fmla="*/ 753711 w 753711"/>
                  <a:gd name="connsiteY7" fmla="*/ 669538 h 1779062"/>
                  <a:gd name="connsiteX8" fmla="*/ 214253 w 753711"/>
                  <a:gd name="connsiteY8" fmla="*/ 0 h 1779062"/>
                  <a:gd name="connsiteX0" fmla="*/ 214253 w 688671"/>
                  <a:gd name="connsiteY0" fmla="*/ 0 h 1779062"/>
                  <a:gd name="connsiteX1" fmla="*/ 306075 w 688671"/>
                  <a:gd name="connsiteY1" fmla="*/ 929703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14253 w 688671"/>
                  <a:gd name="connsiteY0" fmla="*/ 0 h 1779062"/>
                  <a:gd name="connsiteX1" fmla="*/ 42085 w 688671"/>
                  <a:gd name="connsiteY1" fmla="*/ 535631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33383 w 707801"/>
                  <a:gd name="connsiteY0" fmla="*/ 0 h 1675761"/>
                  <a:gd name="connsiteX1" fmla="*/ 61215 w 707801"/>
                  <a:gd name="connsiteY1" fmla="*/ 535631 h 1675761"/>
                  <a:gd name="connsiteX2" fmla="*/ 0 w 707801"/>
                  <a:gd name="connsiteY2" fmla="*/ 1247257 h 1675761"/>
                  <a:gd name="connsiteX3" fmla="*/ 221905 w 707801"/>
                  <a:gd name="connsiteY3" fmla="*/ 1675761 h 1675761"/>
                  <a:gd name="connsiteX4" fmla="*/ 321380 w 707801"/>
                  <a:gd name="connsiteY4" fmla="*/ 1637503 h 1675761"/>
                  <a:gd name="connsiteX5" fmla="*/ 562413 w 707801"/>
                  <a:gd name="connsiteY5" fmla="*/ 1503595 h 1675761"/>
                  <a:gd name="connsiteX6" fmla="*/ 707801 w 707801"/>
                  <a:gd name="connsiteY6" fmla="*/ 1400295 h 1675761"/>
                  <a:gd name="connsiteX7" fmla="*/ 290772 w 707801"/>
                  <a:gd name="connsiteY7" fmla="*/ 22954 h 1675761"/>
                  <a:gd name="connsiteX8" fmla="*/ 233383 w 707801"/>
                  <a:gd name="connsiteY8" fmla="*/ 0 h 1675761"/>
                  <a:gd name="connsiteX0" fmla="*/ 233383 w 707801"/>
                  <a:gd name="connsiteY0" fmla="*/ 0 h 1637503"/>
                  <a:gd name="connsiteX1" fmla="*/ 61215 w 707801"/>
                  <a:gd name="connsiteY1" fmla="*/ 535631 h 1637503"/>
                  <a:gd name="connsiteX2" fmla="*/ 0 w 707801"/>
                  <a:gd name="connsiteY2" fmla="*/ 1247257 h 1637503"/>
                  <a:gd name="connsiteX3" fmla="*/ 321380 w 707801"/>
                  <a:gd name="connsiteY3" fmla="*/ 1637503 h 1637503"/>
                  <a:gd name="connsiteX4" fmla="*/ 562413 w 707801"/>
                  <a:gd name="connsiteY4" fmla="*/ 1503595 h 1637503"/>
                  <a:gd name="connsiteX5" fmla="*/ 707801 w 707801"/>
                  <a:gd name="connsiteY5" fmla="*/ 1400295 h 1637503"/>
                  <a:gd name="connsiteX6" fmla="*/ 290772 w 707801"/>
                  <a:gd name="connsiteY6" fmla="*/ 22954 h 1637503"/>
                  <a:gd name="connsiteX7" fmla="*/ 233383 w 707801"/>
                  <a:gd name="connsiteY7" fmla="*/ 0 h 1637503"/>
                  <a:gd name="connsiteX0" fmla="*/ 233383 w 707801"/>
                  <a:gd name="connsiteY0" fmla="*/ 0 h 1503595"/>
                  <a:gd name="connsiteX1" fmla="*/ 61215 w 707801"/>
                  <a:gd name="connsiteY1" fmla="*/ 535631 h 1503595"/>
                  <a:gd name="connsiteX2" fmla="*/ 0 w 707801"/>
                  <a:gd name="connsiteY2" fmla="*/ 1247257 h 1503595"/>
                  <a:gd name="connsiteX3" fmla="*/ 562413 w 707801"/>
                  <a:gd name="connsiteY3" fmla="*/ 1503595 h 1503595"/>
                  <a:gd name="connsiteX4" fmla="*/ 707801 w 707801"/>
                  <a:gd name="connsiteY4" fmla="*/ 1400295 h 1503595"/>
                  <a:gd name="connsiteX5" fmla="*/ 290772 w 707801"/>
                  <a:gd name="connsiteY5" fmla="*/ 22954 h 1503595"/>
                  <a:gd name="connsiteX6" fmla="*/ 233383 w 707801"/>
                  <a:gd name="connsiteY6" fmla="*/ 0 h 1503595"/>
                  <a:gd name="connsiteX0" fmla="*/ 233383 w 707801"/>
                  <a:gd name="connsiteY0" fmla="*/ 0 h 1400295"/>
                  <a:gd name="connsiteX1" fmla="*/ 61215 w 707801"/>
                  <a:gd name="connsiteY1" fmla="*/ 535631 h 1400295"/>
                  <a:gd name="connsiteX2" fmla="*/ 0 w 707801"/>
                  <a:gd name="connsiteY2" fmla="*/ 1247257 h 1400295"/>
                  <a:gd name="connsiteX3" fmla="*/ 237208 w 707801"/>
                  <a:gd name="connsiteY3" fmla="*/ 1078915 h 1400295"/>
                  <a:gd name="connsiteX4" fmla="*/ 707801 w 707801"/>
                  <a:gd name="connsiteY4" fmla="*/ 1400295 h 1400295"/>
                  <a:gd name="connsiteX5" fmla="*/ 290772 w 707801"/>
                  <a:gd name="connsiteY5" fmla="*/ 22954 h 1400295"/>
                  <a:gd name="connsiteX6" fmla="*/ 233383 w 707801"/>
                  <a:gd name="connsiteY6" fmla="*/ 0 h 1400295"/>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25732 w 290772"/>
                  <a:gd name="connsiteY4" fmla="*/ 688670 h 1247257"/>
                  <a:gd name="connsiteX5" fmla="*/ 290772 w 290772"/>
                  <a:gd name="connsiteY5" fmla="*/ 22954 h 1247257"/>
                  <a:gd name="connsiteX6" fmla="*/ 233383 w 290772"/>
                  <a:gd name="connsiteY6" fmla="*/ 0 h 1247257"/>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65267 w 290772"/>
                  <a:gd name="connsiteY4" fmla="*/ 696322 h 1247257"/>
                  <a:gd name="connsiteX5" fmla="*/ 225732 w 290772"/>
                  <a:gd name="connsiteY5" fmla="*/ 688670 h 1247257"/>
                  <a:gd name="connsiteX6" fmla="*/ 290772 w 290772"/>
                  <a:gd name="connsiteY6" fmla="*/ 22954 h 1247257"/>
                  <a:gd name="connsiteX7" fmla="*/ 233383 w 29077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25732 w 284422"/>
                  <a:gd name="connsiteY5" fmla="*/ 6886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19382 w 284422"/>
                  <a:gd name="connsiteY5" fmla="*/ 9045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46217 w 284422"/>
                  <a:gd name="connsiteY4" fmla="*/ 912222 h 1247257"/>
                  <a:gd name="connsiteX5" fmla="*/ 219382 w 284422"/>
                  <a:gd name="connsiteY5" fmla="*/ 904570 h 1247257"/>
                  <a:gd name="connsiteX6" fmla="*/ 284422 w 284422"/>
                  <a:gd name="connsiteY6" fmla="*/ 10254 h 1247257"/>
                  <a:gd name="connsiteX7" fmla="*/ 233383 w 284422"/>
                  <a:gd name="connsiteY7" fmla="*/ 0 h 1247257"/>
                  <a:gd name="connsiteX0" fmla="*/ 0 w 505064"/>
                  <a:gd name="connsiteY0" fmla="*/ 0 h 1602857"/>
                  <a:gd name="connsiteX1" fmla="*/ 281857 w 505064"/>
                  <a:gd name="connsiteY1" fmla="*/ 891231 h 1602857"/>
                  <a:gd name="connsiteX2" fmla="*/ 220642 w 505064"/>
                  <a:gd name="connsiteY2" fmla="*/ 1602857 h 1602857"/>
                  <a:gd name="connsiteX3" fmla="*/ 457850 w 505064"/>
                  <a:gd name="connsiteY3" fmla="*/ 1434515 h 1602857"/>
                  <a:gd name="connsiteX4" fmla="*/ 466859 w 505064"/>
                  <a:gd name="connsiteY4" fmla="*/ 1267822 h 1602857"/>
                  <a:gd name="connsiteX5" fmla="*/ 440024 w 505064"/>
                  <a:gd name="connsiteY5" fmla="*/ 1260170 h 1602857"/>
                  <a:gd name="connsiteX6" fmla="*/ 505064 w 505064"/>
                  <a:gd name="connsiteY6" fmla="*/ 365854 h 1602857"/>
                  <a:gd name="connsiteX7" fmla="*/ 0 w 505064"/>
                  <a:gd name="connsiteY7" fmla="*/ 0 h 1602857"/>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440024 w 466859"/>
                  <a:gd name="connsiteY5" fmla="*/ 1300716 h 1643403"/>
                  <a:gd name="connsiteX6" fmla="*/ 117714 w 466859"/>
                  <a:gd name="connsiteY6" fmla="*/ 0 h 1643403"/>
                  <a:gd name="connsiteX7" fmla="*/ 0 w 466859"/>
                  <a:gd name="connsiteY7" fmla="*/ 40546 h 1643403"/>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271749 w 466859"/>
                  <a:gd name="connsiteY5" fmla="*/ 341866 h 1643403"/>
                  <a:gd name="connsiteX6" fmla="*/ 117714 w 466859"/>
                  <a:gd name="connsiteY6" fmla="*/ 0 h 1643403"/>
                  <a:gd name="connsiteX7" fmla="*/ 0 w 466859"/>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457850 w 647834"/>
                  <a:gd name="connsiteY3" fmla="*/ 1475061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594375 w 647834"/>
                  <a:gd name="connsiteY3" fmla="*/ 544786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931777"/>
                  <a:gd name="connsiteX1" fmla="*/ 281857 w 647834"/>
                  <a:gd name="connsiteY1" fmla="*/ 931777 h 931777"/>
                  <a:gd name="connsiteX2" fmla="*/ 506392 w 647834"/>
                  <a:gd name="connsiteY2" fmla="*/ 789328 h 931777"/>
                  <a:gd name="connsiteX3" fmla="*/ 594375 w 647834"/>
                  <a:gd name="connsiteY3" fmla="*/ 544786 h 931777"/>
                  <a:gd name="connsiteX4" fmla="*/ 647834 w 647834"/>
                  <a:gd name="connsiteY4" fmla="*/ 206643 h 931777"/>
                  <a:gd name="connsiteX5" fmla="*/ 271749 w 647834"/>
                  <a:gd name="connsiteY5" fmla="*/ 341866 h 931777"/>
                  <a:gd name="connsiteX6" fmla="*/ 117714 w 647834"/>
                  <a:gd name="connsiteY6" fmla="*/ 0 h 931777"/>
                  <a:gd name="connsiteX7" fmla="*/ 0 w 647834"/>
                  <a:gd name="connsiteY7" fmla="*/ 40546 h 931777"/>
                  <a:gd name="connsiteX0" fmla="*/ 0 w 647834"/>
                  <a:gd name="connsiteY0" fmla="*/ 40546 h 871452"/>
                  <a:gd name="connsiteX1" fmla="*/ 294557 w 647834"/>
                  <a:gd name="connsiteY1" fmla="*/ 871452 h 871452"/>
                  <a:gd name="connsiteX2" fmla="*/ 506392 w 647834"/>
                  <a:gd name="connsiteY2" fmla="*/ 7893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47834"/>
                  <a:gd name="connsiteY0" fmla="*/ 40546 h 871452"/>
                  <a:gd name="connsiteX1" fmla="*/ 294557 w 647834"/>
                  <a:gd name="connsiteY1" fmla="*/ 871452 h 871452"/>
                  <a:gd name="connsiteX2" fmla="*/ 528617 w 647834"/>
                  <a:gd name="connsiteY2" fmla="*/ 8020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35134"/>
                  <a:gd name="connsiteY0" fmla="*/ 40546 h 871452"/>
                  <a:gd name="connsiteX1" fmla="*/ 294557 w 635134"/>
                  <a:gd name="connsiteY1" fmla="*/ 871452 h 871452"/>
                  <a:gd name="connsiteX2" fmla="*/ 528617 w 635134"/>
                  <a:gd name="connsiteY2" fmla="*/ 802028 h 871452"/>
                  <a:gd name="connsiteX3" fmla="*/ 594375 w 635134"/>
                  <a:gd name="connsiteY3" fmla="*/ 544786 h 871452"/>
                  <a:gd name="connsiteX4" fmla="*/ 635134 w 635134"/>
                  <a:gd name="connsiteY4" fmla="*/ 200293 h 871452"/>
                  <a:gd name="connsiteX5" fmla="*/ 271749 w 635134"/>
                  <a:gd name="connsiteY5" fmla="*/ 341866 h 871452"/>
                  <a:gd name="connsiteX6" fmla="*/ 117714 w 635134"/>
                  <a:gd name="connsiteY6" fmla="*/ 0 h 871452"/>
                  <a:gd name="connsiteX7" fmla="*/ 0 w 635134"/>
                  <a:gd name="connsiteY7" fmla="*/ 40546 h 871452"/>
                  <a:gd name="connsiteX0" fmla="*/ 0 w 635134"/>
                  <a:gd name="connsiteY0" fmla="*/ 97696 h 928602"/>
                  <a:gd name="connsiteX1" fmla="*/ 294557 w 635134"/>
                  <a:gd name="connsiteY1" fmla="*/ 928602 h 928602"/>
                  <a:gd name="connsiteX2" fmla="*/ 528617 w 635134"/>
                  <a:gd name="connsiteY2" fmla="*/ 859178 h 928602"/>
                  <a:gd name="connsiteX3" fmla="*/ 594375 w 635134"/>
                  <a:gd name="connsiteY3" fmla="*/ 601936 h 928602"/>
                  <a:gd name="connsiteX4" fmla="*/ 635134 w 635134"/>
                  <a:gd name="connsiteY4" fmla="*/ 257443 h 928602"/>
                  <a:gd name="connsiteX5" fmla="*/ 271749 w 635134"/>
                  <a:gd name="connsiteY5" fmla="*/ 399016 h 928602"/>
                  <a:gd name="connsiteX6" fmla="*/ 101839 w 635134"/>
                  <a:gd name="connsiteY6" fmla="*/ 0 h 928602"/>
                  <a:gd name="connsiteX7" fmla="*/ 0 w 635134"/>
                  <a:gd name="connsiteY7" fmla="*/ 97696 h 928602"/>
                  <a:gd name="connsiteX0" fmla="*/ 0 w 622434"/>
                  <a:gd name="connsiteY0" fmla="*/ 81821 h 928602"/>
                  <a:gd name="connsiteX1" fmla="*/ 281857 w 622434"/>
                  <a:gd name="connsiteY1" fmla="*/ 928602 h 928602"/>
                  <a:gd name="connsiteX2" fmla="*/ 515917 w 622434"/>
                  <a:gd name="connsiteY2" fmla="*/ 859178 h 928602"/>
                  <a:gd name="connsiteX3" fmla="*/ 581675 w 622434"/>
                  <a:gd name="connsiteY3" fmla="*/ 601936 h 928602"/>
                  <a:gd name="connsiteX4" fmla="*/ 622434 w 622434"/>
                  <a:gd name="connsiteY4" fmla="*/ 257443 h 928602"/>
                  <a:gd name="connsiteX5" fmla="*/ 259049 w 622434"/>
                  <a:gd name="connsiteY5" fmla="*/ 399016 h 928602"/>
                  <a:gd name="connsiteX6" fmla="*/ 89139 w 622434"/>
                  <a:gd name="connsiteY6" fmla="*/ 0 h 928602"/>
                  <a:gd name="connsiteX7" fmla="*/ 0 w 622434"/>
                  <a:gd name="connsiteY7" fmla="*/ 81821 h 928602"/>
                  <a:gd name="connsiteX0" fmla="*/ 0 w 622434"/>
                  <a:gd name="connsiteY0" fmla="*/ 81821 h 928602"/>
                  <a:gd name="connsiteX1" fmla="*/ 281857 w 622434"/>
                  <a:gd name="connsiteY1" fmla="*/ 928602 h 928602"/>
                  <a:gd name="connsiteX2" fmla="*/ 515917 w 622434"/>
                  <a:gd name="connsiteY2" fmla="*/ 859178 h 928602"/>
                  <a:gd name="connsiteX3" fmla="*/ 581675 w 622434"/>
                  <a:gd name="connsiteY3" fmla="*/ 601936 h 928602"/>
                  <a:gd name="connsiteX4" fmla="*/ 622434 w 622434"/>
                  <a:gd name="connsiteY4" fmla="*/ 257443 h 928602"/>
                  <a:gd name="connsiteX5" fmla="*/ 309849 w 622434"/>
                  <a:gd name="connsiteY5" fmla="*/ 173591 h 928602"/>
                  <a:gd name="connsiteX6" fmla="*/ 89139 w 622434"/>
                  <a:gd name="connsiteY6" fmla="*/ 0 h 928602"/>
                  <a:gd name="connsiteX7" fmla="*/ 0 w 622434"/>
                  <a:gd name="connsiteY7" fmla="*/ 81821 h 928602"/>
                  <a:gd name="connsiteX0" fmla="*/ 0 w 790709"/>
                  <a:gd name="connsiteY0" fmla="*/ 81821 h 928602"/>
                  <a:gd name="connsiteX1" fmla="*/ 281857 w 790709"/>
                  <a:gd name="connsiteY1" fmla="*/ 928602 h 928602"/>
                  <a:gd name="connsiteX2" fmla="*/ 515917 w 790709"/>
                  <a:gd name="connsiteY2" fmla="*/ 859178 h 928602"/>
                  <a:gd name="connsiteX3" fmla="*/ 581675 w 790709"/>
                  <a:gd name="connsiteY3" fmla="*/ 601936 h 928602"/>
                  <a:gd name="connsiteX4" fmla="*/ 790709 w 790709"/>
                  <a:gd name="connsiteY4" fmla="*/ 486043 h 928602"/>
                  <a:gd name="connsiteX5" fmla="*/ 309849 w 790709"/>
                  <a:gd name="connsiteY5" fmla="*/ 173591 h 928602"/>
                  <a:gd name="connsiteX6" fmla="*/ 89139 w 790709"/>
                  <a:gd name="connsiteY6" fmla="*/ 0 h 928602"/>
                  <a:gd name="connsiteX7" fmla="*/ 0 w 790709"/>
                  <a:gd name="connsiteY7" fmla="*/ 81821 h 928602"/>
                  <a:gd name="connsiteX0" fmla="*/ 0 w 790709"/>
                  <a:gd name="connsiteY0" fmla="*/ 81821 h 928602"/>
                  <a:gd name="connsiteX1" fmla="*/ 281857 w 790709"/>
                  <a:gd name="connsiteY1" fmla="*/ 928602 h 928602"/>
                  <a:gd name="connsiteX2" fmla="*/ 515917 w 790709"/>
                  <a:gd name="connsiteY2" fmla="*/ 859178 h 928602"/>
                  <a:gd name="connsiteX3" fmla="*/ 581675 w 790709"/>
                  <a:gd name="connsiteY3" fmla="*/ 601936 h 928602"/>
                  <a:gd name="connsiteX4" fmla="*/ 790709 w 790709"/>
                  <a:gd name="connsiteY4" fmla="*/ 486043 h 928602"/>
                  <a:gd name="connsiteX5" fmla="*/ 402203 w 790709"/>
                  <a:gd name="connsiteY5" fmla="*/ 188827 h 928602"/>
                  <a:gd name="connsiteX6" fmla="*/ 309849 w 790709"/>
                  <a:gd name="connsiteY6" fmla="*/ 173591 h 928602"/>
                  <a:gd name="connsiteX7" fmla="*/ 89139 w 790709"/>
                  <a:gd name="connsiteY7" fmla="*/ 0 h 928602"/>
                  <a:gd name="connsiteX8" fmla="*/ 0 w 790709"/>
                  <a:gd name="connsiteY8" fmla="*/ 81821 h 928602"/>
                  <a:gd name="connsiteX0" fmla="*/ 0 w 790709"/>
                  <a:gd name="connsiteY0" fmla="*/ 81821 h 928602"/>
                  <a:gd name="connsiteX1" fmla="*/ 294253 w 790709"/>
                  <a:gd name="connsiteY1" fmla="*/ 334877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9328 w 790709"/>
                  <a:gd name="connsiteY1" fmla="*/ 353927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2978 w 790709"/>
                  <a:gd name="connsiteY1" fmla="*/ 363452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2978 w 790709"/>
                  <a:gd name="connsiteY1" fmla="*/ 363452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811192"/>
                  <a:gd name="connsiteY0" fmla="*/ 81821 h 928602"/>
                  <a:gd name="connsiteX1" fmla="*/ 252978 w 811192"/>
                  <a:gd name="connsiteY1" fmla="*/ 363452 h 928602"/>
                  <a:gd name="connsiteX2" fmla="*/ 281857 w 811192"/>
                  <a:gd name="connsiteY2" fmla="*/ 928602 h 928602"/>
                  <a:gd name="connsiteX3" fmla="*/ 811192 w 811192"/>
                  <a:gd name="connsiteY3" fmla="*/ 827428 h 928602"/>
                  <a:gd name="connsiteX4" fmla="*/ 581675 w 811192"/>
                  <a:gd name="connsiteY4" fmla="*/ 601936 h 928602"/>
                  <a:gd name="connsiteX5" fmla="*/ 790709 w 811192"/>
                  <a:gd name="connsiteY5" fmla="*/ 486043 h 928602"/>
                  <a:gd name="connsiteX6" fmla="*/ 402203 w 811192"/>
                  <a:gd name="connsiteY6" fmla="*/ 188827 h 928602"/>
                  <a:gd name="connsiteX7" fmla="*/ 309849 w 811192"/>
                  <a:gd name="connsiteY7" fmla="*/ 173591 h 928602"/>
                  <a:gd name="connsiteX8" fmla="*/ 89139 w 811192"/>
                  <a:gd name="connsiteY8" fmla="*/ 0 h 928602"/>
                  <a:gd name="connsiteX9" fmla="*/ 0 w 811192"/>
                  <a:gd name="connsiteY9" fmla="*/ 81821 h 928602"/>
                  <a:gd name="connsiteX0" fmla="*/ 0 w 811192"/>
                  <a:gd name="connsiteY0" fmla="*/ 81821 h 928602"/>
                  <a:gd name="connsiteX1" fmla="*/ 252978 w 811192"/>
                  <a:gd name="connsiteY1" fmla="*/ 363452 h 928602"/>
                  <a:gd name="connsiteX2" fmla="*/ 281857 w 811192"/>
                  <a:gd name="connsiteY2" fmla="*/ 928602 h 928602"/>
                  <a:gd name="connsiteX3" fmla="*/ 811192 w 811192"/>
                  <a:gd name="connsiteY3" fmla="*/ 827428 h 928602"/>
                  <a:gd name="connsiteX4" fmla="*/ 790709 w 811192"/>
                  <a:gd name="connsiteY4" fmla="*/ 486043 h 928602"/>
                  <a:gd name="connsiteX5" fmla="*/ 402203 w 811192"/>
                  <a:gd name="connsiteY5" fmla="*/ 188827 h 928602"/>
                  <a:gd name="connsiteX6" fmla="*/ 309849 w 811192"/>
                  <a:gd name="connsiteY6" fmla="*/ 173591 h 928602"/>
                  <a:gd name="connsiteX7" fmla="*/ 89139 w 811192"/>
                  <a:gd name="connsiteY7" fmla="*/ 0 h 928602"/>
                  <a:gd name="connsiteX8" fmla="*/ 0 w 811192"/>
                  <a:gd name="connsiteY8" fmla="*/ 81821 h 928602"/>
                  <a:gd name="connsiteX0" fmla="*/ 0 w 811192"/>
                  <a:gd name="connsiteY0" fmla="*/ 81821 h 827428"/>
                  <a:gd name="connsiteX1" fmla="*/ 252978 w 811192"/>
                  <a:gd name="connsiteY1" fmla="*/ 363452 h 827428"/>
                  <a:gd name="connsiteX2" fmla="*/ 246932 w 811192"/>
                  <a:gd name="connsiteY2" fmla="*/ 392027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11192"/>
                  <a:gd name="connsiteY0" fmla="*/ 81821 h 827428"/>
                  <a:gd name="connsiteX1" fmla="*/ 281553 w 811192"/>
                  <a:gd name="connsiteY1" fmla="*/ 360277 h 827428"/>
                  <a:gd name="connsiteX2" fmla="*/ 246932 w 811192"/>
                  <a:gd name="connsiteY2" fmla="*/ 392027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11192"/>
                  <a:gd name="connsiteY0" fmla="*/ 81821 h 827428"/>
                  <a:gd name="connsiteX1" fmla="*/ 281553 w 811192"/>
                  <a:gd name="connsiteY1" fmla="*/ 360277 h 827428"/>
                  <a:gd name="connsiteX2" fmla="*/ 262807 w 811192"/>
                  <a:gd name="connsiteY2" fmla="*/ 388852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08017"/>
                  <a:gd name="connsiteY0" fmla="*/ 81821 h 922678"/>
                  <a:gd name="connsiteX1" fmla="*/ 281553 w 808017"/>
                  <a:gd name="connsiteY1" fmla="*/ 360277 h 922678"/>
                  <a:gd name="connsiteX2" fmla="*/ 262807 w 808017"/>
                  <a:gd name="connsiteY2" fmla="*/ 388852 h 922678"/>
                  <a:gd name="connsiteX3" fmla="*/ 808017 w 808017"/>
                  <a:gd name="connsiteY3" fmla="*/ 922678 h 922678"/>
                  <a:gd name="connsiteX4" fmla="*/ 790709 w 808017"/>
                  <a:gd name="connsiteY4" fmla="*/ 486043 h 922678"/>
                  <a:gd name="connsiteX5" fmla="*/ 402203 w 808017"/>
                  <a:gd name="connsiteY5" fmla="*/ 188827 h 922678"/>
                  <a:gd name="connsiteX6" fmla="*/ 309849 w 808017"/>
                  <a:gd name="connsiteY6" fmla="*/ 173591 h 922678"/>
                  <a:gd name="connsiteX7" fmla="*/ 89139 w 808017"/>
                  <a:gd name="connsiteY7" fmla="*/ 0 h 922678"/>
                  <a:gd name="connsiteX8" fmla="*/ 0 w 808017"/>
                  <a:gd name="connsiteY8" fmla="*/ 81821 h 922678"/>
                  <a:gd name="connsiteX0" fmla="*/ 0 w 865167"/>
                  <a:gd name="connsiteY0" fmla="*/ 0 h 936107"/>
                  <a:gd name="connsiteX1" fmla="*/ 338703 w 865167"/>
                  <a:gd name="connsiteY1" fmla="*/ 373706 h 936107"/>
                  <a:gd name="connsiteX2" fmla="*/ 319957 w 865167"/>
                  <a:gd name="connsiteY2" fmla="*/ 402281 h 936107"/>
                  <a:gd name="connsiteX3" fmla="*/ 865167 w 865167"/>
                  <a:gd name="connsiteY3" fmla="*/ 936107 h 936107"/>
                  <a:gd name="connsiteX4" fmla="*/ 847859 w 865167"/>
                  <a:gd name="connsiteY4" fmla="*/ 499472 h 936107"/>
                  <a:gd name="connsiteX5" fmla="*/ 459353 w 865167"/>
                  <a:gd name="connsiteY5" fmla="*/ 202256 h 936107"/>
                  <a:gd name="connsiteX6" fmla="*/ 366999 w 865167"/>
                  <a:gd name="connsiteY6" fmla="*/ 187020 h 936107"/>
                  <a:gd name="connsiteX7" fmla="*/ 146289 w 865167"/>
                  <a:gd name="connsiteY7" fmla="*/ 13429 h 936107"/>
                  <a:gd name="connsiteX8" fmla="*/ 0 w 865167"/>
                  <a:gd name="connsiteY8" fmla="*/ 0 h 936107"/>
                  <a:gd name="connsiteX0" fmla="*/ 0 w 865167"/>
                  <a:gd name="connsiteY0" fmla="*/ 11971 h 948078"/>
                  <a:gd name="connsiteX1" fmla="*/ 338703 w 865167"/>
                  <a:gd name="connsiteY1" fmla="*/ 385677 h 948078"/>
                  <a:gd name="connsiteX2" fmla="*/ 319957 w 865167"/>
                  <a:gd name="connsiteY2" fmla="*/ 414252 h 948078"/>
                  <a:gd name="connsiteX3" fmla="*/ 865167 w 865167"/>
                  <a:gd name="connsiteY3" fmla="*/ 948078 h 948078"/>
                  <a:gd name="connsiteX4" fmla="*/ 847859 w 865167"/>
                  <a:gd name="connsiteY4" fmla="*/ 511443 h 948078"/>
                  <a:gd name="connsiteX5" fmla="*/ 459353 w 865167"/>
                  <a:gd name="connsiteY5" fmla="*/ 214227 h 948078"/>
                  <a:gd name="connsiteX6" fmla="*/ 366999 w 865167"/>
                  <a:gd name="connsiteY6" fmla="*/ 198991 h 948078"/>
                  <a:gd name="connsiteX7" fmla="*/ 19289 w 865167"/>
                  <a:gd name="connsiteY7" fmla="*/ 0 h 948078"/>
                  <a:gd name="connsiteX8" fmla="*/ 0 w 865167"/>
                  <a:gd name="connsiteY8" fmla="*/ 11971 h 948078"/>
                  <a:gd name="connsiteX0" fmla="*/ 0 w 865167"/>
                  <a:gd name="connsiteY0" fmla="*/ 11971 h 1103227"/>
                  <a:gd name="connsiteX1" fmla="*/ 472053 w 865167"/>
                  <a:gd name="connsiteY1" fmla="*/ 1103227 h 1103227"/>
                  <a:gd name="connsiteX2" fmla="*/ 319957 w 865167"/>
                  <a:gd name="connsiteY2" fmla="*/ 414252 h 1103227"/>
                  <a:gd name="connsiteX3" fmla="*/ 865167 w 865167"/>
                  <a:gd name="connsiteY3" fmla="*/ 948078 h 1103227"/>
                  <a:gd name="connsiteX4" fmla="*/ 847859 w 865167"/>
                  <a:gd name="connsiteY4" fmla="*/ 511443 h 1103227"/>
                  <a:gd name="connsiteX5" fmla="*/ 459353 w 865167"/>
                  <a:gd name="connsiteY5" fmla="*/ 214227 h 1103227"/>
                  <a:gd name="connsiteX6" fmla="*/ 366999 w 865167"/>
                  <a:gd name="connsiteY6" fmla="*/ 198991 h 1103227"/>
                  <a:gd name="connsiteX7" fmla="*/ 19289 w 865167"/>
                  <a:gd name="connsiteY7" fmla="*/ 0 h 1103227"/>
                  <a:gd name="connsiteX8" fmla="*/ 0 w 865167"/>
                  <a:gd name="connsiteY8" fmla="*/ 11971 h 1103227"/>
                  <a:gd name="connsiteX0" fmla="*/ 0 w 865167"/>
                  <a:gd name="connsiteY0" fmla="*/ 11971 h 1103227"/>
                  <a:gd name="connsiteX1" fmla="*/ 472053 w 865167"/>
                  <a:gd name="connsiteY1" fmla="*/ 1103227 h 1103227"/>
                  <a:gd name="connsiteX2" fmla="*/ 865167 w 865167"/>
                  <a:gd name="connsiteY2" fmla="*/ 948078 h 1103227"/>
                  <a:gd name="connsiteX3" fmla="*/ 847859 w 865167"/>
                  <a:gd name="connsiteY3" fmla="*/ 511443 h 1103227"/>
                  <a:gd name="connsiteX4" fmla="*/ 459353 w 865167"/>
                  <a:gd name="connsiteY4" fmla="*/ 214227 h 1103227"/>
                  <a:gd name="connsiteX5" fmla="*/ 366999 w 865167"/>
                  <a:gd name="connsiteY5" fmla="*/ 198991 h 1103227"/>
                  <a:gd name="connsiteX6" fmla="*/ 19289 w 865167"/>
                  <a:gd name="connsiteY6" fmla="*/ 0 h 1103227"/>
                  <a:gd name="connsiteX7" fmla="*/ 0 w 865167"/>
                  <a:gd name="connsiteY7" fmla="*/ 11971 h 1103227"/>
                  <a:gd name="connsiteX0" fmla="*/ 0 w 847859"/>
                  <a:gd name="connsiteY0" fmla="*/ 11971 h 1103227"/>
                  <a:gd name="connsiteX1" fmla="*/ 472053 w 847859"/>
                  <a:gd name="connsiteY1" fmla="*/ 1103227 h 1103227"/>
                  <a:gd name="connsiteX2" fmla="*/ 827067 w 847859"/>
                  <a:gd name="connsiteY2" fmla="*/ 967128 h 1103227"/>
                  <a:gd name="connsiteX3" fmla="*/ 847859 w 847859"/>
                  <a:gd name="connsiteY3" fmla="*/ 511443 h 1103227"/>
                  <a:gd name="connsiteX4" fmla="*/ 459353 w 847859"/>
                  <a:gd name="connsiteY4" fmla="*/ 214227 h 1103227"/>
                  <a:gd name="connsiteX5" fmla="*/ 366999 w 847859"/>
                  <a:gd name="connsiteY5" fmla="*/ 198991 h 1103227"/>
                  <a:gd name="connsiteX6" fmla="*/ 19289 w 847859"/>
                  <a:gd name="connsiteY6" fmla="*/ 0 h 1103227"/>
                  <a:gd name="connsiteX7" fmla="*/ 0 w 847859"/>
                  <a:gd name="connsiteY7" fmla="*/ 11971 h 1103227"/>
                  <a:gd name="connsiteX0" fmla="*/ 0 w 828809"/>
                  <a:gd name="connsiteY0" fmla="*/ 11971 h 1103227"/>
                  <a:gd name="connsiteX1" fmla="*/ 472053 w 828809"/>
                  <a:gd name="connsiteY1" fmla="*/ 1103227 h 1103227"/>
                  <a:gd name="connsiteX2" fmla="*/ 827067 w 828809"/>
                  <a:gd name="connsiteY2" fmla="*/ 967128 h 1103227"/>
                  <a:gd name="connsiteX3" fmla="*/ 828809 w 828809"/>
                  <a:gd name="connsiteY3" fmla="*/ 749568 h 1103227"/>
                  <a:gd name="connsiteX4" fmla="*/ 459353 w 828809"/>
                  <a:gd name="connsiteY4" fmla="*/ 214227 h 1103227"/>
                  <a:gd name="connsiteX5" fmla="*/ 366999 w 828809"/>
                  <a:gd name="connsiteY5" fmla="*/ 198991 h 1103227"/>
                  <a:gd name="connsiteX6" fmla="*/ 19289 w 828809"/>
                  <a:gd name="connsiteY6" fmla="*/ 0 h 1103227"/>
                  <a:gd name="connsiteX7" fmla="*/ 0 w 828809"/>
                  <a:gd name="connsiteY7" fmla="*/ 11971 h 1103227"/>
                  <a:gd name="connsiteX0" fmla="*/ 0 w 828809"/>
                  <a:gd name="connsiteY0" fmla="*/ 11971 h 1103227"/>
                  <a:gd name="connsiteX1" fmla="*/ 472053 w 828809"/>
                  <a:gd name="connsiteY1" fmla="*/ 1103227 h 1103227"/>
                  <a:gd name="connsiteX2" fmla="*/ 827067 w 828809"/>
                  <a:gd name="connsiteY2" fmla="*/ 967128 h 1103227"/>
                  <a:gd name="connsiteX3" fmla="*/ 828809 w 828809"/>
                  <a:gd name="connsiteY3" fmla="*/ 749568 h 1103227"/>
                  <a:gd name="connsiteX4" fmla="*/ 366999 w 828809"/>
                  <a:gd name="connsiteY4" fmla="*/ 198991 h 1103227"/>
                  <a:gd name="connsiteX5" fmla="*/ 19289 w 828809"/>
                  <a:gd name="connsiteY5" fmla="*/ 0 h 1103227"/>
                  <a:gd name="connsiteX6" fmla="*/ 0 w 828809"/>
                  <a:gd name="connsiteY6" fmla="*/ 11971 h 1103227"/>
                  <a:gd name="connsiteX0" fmla="*/ 0 w 828809"/>
                  <a:gd name="connsiteY0" fmla="*/ 11971 h 1103227"/>
                  <a:gd name="connsiteX1" fmla="*/ 472053 w 828809"/>
                  <a:gd name="connsiteY1" fmla="*/ 1103227 h 1103227"/>
                  <a:gd name="connsiteX2" fmla="*/ 827067 w 828809"/>
                  <a:gd name="connsiteY2" fmla="*/ 967128 h 1103227"/>
                  <a:gd name="connsiteX3" fmla="*/ 828809 w 828809"/>
                  <a:gd name="connsiteY3" fmla="*/ 749568 h 1103227"/>
                  <a:gd name="connsiteX4" fmla="*/ 309849 w 828809"/>
                  <a:gd name="connsiteY4" fmla="*/ 275191 h 1103227"/>
                  <a:gd name="connsiteX5" fmla="*/ 19289 w 828809"/>
                  <a:gd name="connsiteY5" fmla="*/ 0 h 1103227"/>
                  <a:gd name="connsiteX6" fmla="*/ 0 w 828809"/>
                  <a:gd name="connsiteY6" fmla="*/ 11971 h 1103227"/>
                  <a:gd name="connsiteX0" fmla="*/ 0 w 841509"/>
                  <a:gd name="connsiteY0" fmla="*/ 11971 h 1103227"/>
                  <a:gd name="connsiteX1" fmla="*/ 472053 w 841509"/>
                  <a:gd name="connsiteY1" fmla="*/ 1103227 h 1103227"/>
                  <a:gd name="connsiteX2" fmla="*/ 827067 w 841509"/>
                  <a:gd name="connsiteY2" fmla="*/ 967128 h 1103227"/>
                  <a:gd name="connsiteX3" fmla="*/ 841509 w 841509"/>
                  <a:gd name="connsiteY3" fmla="*/ 835293 h 1103227"/>
                  <a:gd name="connsiteX4" fmla="*/ 309849 w 841509"/>
                  <a:gd name="connsiteY4" fmla="*/ 275191 h 1103227"/>
                  <a:gd name="connsiteX5" fmla="*/ 19289 w 841509"/>
                  <a:gd name="connsiteY5" fmla="*/ 0 h 1103227"/>
                  <a:gd name="connsiteX6" fmla="*/ 0 w 841509"/>
                  <a:gd name="connsiteY6" fmla="*/ 11971 h 1103227"/>
                  <a:gd name="connsiteX0" fmla="*/ 0 w 841509"/>
                  <a:gd name="connsiteY0" fmla="*/ 11971 h 1103227"/>
                  <a:gd name="connsiteX1" fmla="*/ 472053 w 841509"/>
                  <a:gd name="connsiteY1" fmla="*/ 1103227 h 1103227"/>
                  <a:gd name="connsiteX2" fmla="*/ 827067 w 841509"/>
                  <a:gd name="connsiteY2" fmla="*/ 967128 h 1103227"/>
                  <a:gd name="connsiteX3" fmla="*/ 841509 w 841509"/>
                  <a:gd name="connsiteY3" fmla="*/ 835293 h 1103227"/>
                  <a:gd name="connsiteX4" fmla="*/ 291078 w 841509"/>
                  <a:gd name="connsiteY4" fmla="*/ 299953 h 1103227"/>
                  <a:gd name="connsiteX5" fmla="*/ 309849 w 841509"/>
                  <a:gd name="connsiteY5" fmla="*/ 275191 h 1103227"/>
                  <a:gd name="connsiteX6" fmla="*/ 19289 w 841509"/>
                  <a:gd name="connsiteY6" fmla="*/ 0 h 1103227"/>
                  <a:gd name="connsiteX7" fmla="*/ 0 w 841509"/>
                  <a:gd name="connsiteY7" fmla="*/ 11971 h 1103227"/>
                  <a:gd name="connsiteX0" fmla="*/ 0 w 841509"/>
                  <a:gd name="connsiteY0" fmla="*/ 11971 h 1103227"/>
                  <a:gd name="connsiteX1" fmla="*/ 472053 w 841509"/>
                  <a:gd name="connsiteY1" fmla="*/ 1103227 h 1103227"/>
                  <a:gd name="connsiteX2" fmla="*/ 827067 w 841509"/>
                  <a:gd name="connsiteY2" fmla="*/ 967128 h 1103227"/>
                  <a:gd name="connsiteX3" fmla="*/ 841509 w 841509"/>
                  <a:gd name="connsiteY3" fmla="*/ 835293 h 1103227"/>
                  <a:gd name="connsiteX4" fmla="*/ 291078 w 841509"/>
                  <a:gd name="connsiteY4" fmla="*/ 299953 h 1103227"/>
                  <a:gd name="connsiteX5" fmla="*/ 309849 w 841509"/>
                  <a:gd name="connsiteY5" fmla="*/ 275191 h 1103227"/>
                  <a:gd name="connsiteX6" fmla="*/ 19289 w 841509"/>
                  <a:gd name="connsiteY6" fmla="*/ 0 h 1103227"/>
                  <a:gd name="connsiteX7" fmla="*/ 0 w 841509"/>
                  <a:gd name="connsiteY7" fmla="*/ 11971 h 1103227"/>
                  <a:gd name="connsiteX0" fmla="*/ 0 w 831984"/>
                  <a:gd name="connsiteY0" fmla="*/ 11971 h 1103227"/>
                  <a:gd name="connsiteX1" fmla="*/ 472053 w 831984"/>
                  <a:gd name="connsiteY1" fmla="*/ 1103227 h 1103227"/>
                  <a:gd name="connsiteX2" fmla="*/ 827067 w 831984"/>
                  <a:gd name="connsiteY2" fmla="*/ 967128 h 1103227"/>
                  <a:gd name="connsiteX3" fmla="*/ 831984 w 831984"/>
                  <a:gd name="connsiteY3" fmla="*/ 841643 h 1103227"/>
                  <a:gd name="connsiteX4" fmla="*/ 291078 w 831984"/>
                  <a:gd name="connsiteY4" fmla="*/ 299953 h 1103227"/>
                  <a:gd name="connsiteX5" fmla="*/ 309849 w 831984"/>
                  <a:gd name="connsiteY5" fmla="*/ 275191 h 1103227"/>
                  <a:gd name="connsiteX6" fmla="*/ 19289 w 831984"/>
                  <a:gd name="connsiteY6" fmla="*/ 0 h 1103227"/>
                  <a:gd name="connsiteX7" fmla="*/ 0 w 831984"/>
                  <a:gd name="connsiteY7" fmla="*/ 11971 h 1103227"/>
                  <a:gd name="connsiteX0" fmla="*/ 0 w 953008"/>
                  <a:gd name="connsiteY0" fmla="*/ 1204277 h 1204277"/>
                  <a:gd name="connsiteX1" fmla="*/ 593077 w 953008"/>
                  <a:gd name="connsiteY1" fmla="*/ 1103227 h 1204277"/>
                  <a:gd name="connsiteX2" fmla="*/ 948091 w 953008"/>
                  <a:gd name="connsiteY2" fmla="*/ 967128 h 1204277"/>
                  <a:gd name="connsiteX3" fmla="*/ 953008 w 953008"/>
                  <a:gd name="connsiteY3" fmla="*/ 841643 h 1204277"/>
                  <a:gd name="connsiteX4" fmla="*/ 412102 w 953008"/>
                  <a:gd name="connsiteY4" fmla="*/ 299953 h 1204277"/>
                  <a:gd name="connsiteX5" fmla="*/ 430873 w 953008"/>
                  <a:gd name="connsiteY5" fmla="*/ 275191 h 1204277"/>
                  <a:gd name="connsiteX6" fmla="*/ 140313 w 953008"/>
                  <a:gd name="connsiteY6" fmla="*/ 0 h 1204277"/>
                  <a:gd name="connsiteX7" fmla="*/ 0 w 953008"/>
                  <a:gd name="connsiteY7" fmla="*/ 1204277 h 1204277"/>
                  <a:gd name="connsiteX0" fmla="*/ 0 w 953008"/>
                  <a:gd name="connsiteY0" fmla="*/ 1181865 h 1181865"/>
                  <a:gd name="connsiteX1" fmla="*/ 593077 w 953008"/>
                  <a:gd name="connsiteY1" fmla="*/ 1103227 h 1181865"/>
                  <a:gd name="connsiteX2" fmla="*/ 948091 w 953008"/>
                  <a:gd name="connsiteY2" fmla="*/ 967128 h 1181865"/>
                  <a:gd name="connsiteX3" fmla="*/ 953008 w 953008"/>
                  <a:gd name="connsiteY3" fmla="*/ 841643 h 1181865"/>
                  <a:gd name="connsiteX4" fmla="*/ 412102 w 953008"/>
                  <a:gd name="connsiteY4" fmla="*/ 299953 h 1181865"/>
                  <a:gd name="connsiteX5" fmla="*/ 430873 w 953008"/>
                  <a:gd name="connsiteY5" fmla="*/ 275191 h 1181865"/>
                  <a:gd name="connsiteX6" fmla="*/ 140313 w 953008"/>
                  <a:gd name="connsiteY6" fmla="*/ 0 h 1181865"/>
                  <a:gd name="connsiteX7" fmla="*/ 0 w 953008"/>
                  <a:gd name="connsiteY7" fmla="*/ 1181865 h 1181865"/>
                  <a:gd name="connsiteX0" fmla="*/ 0 w 953008"/>
                  <a:gd name="connsiteY0" fmla="*/ 1181865 h 1394580"/>
                  <a:gd name="connsiteX1" fmla="*/ 198630 w 953008"/>
                  <a:gd name="connsiteY1" fmla="*/ 1394580 h 1394580"/>
                  <a:gd name="connsiteX2" fmla="*/ 948091 w 953008"/>
                  <a:gd name="connsiteY2" fmla="*/ 967128 h 1394580"/>
                  <a:gd name="connsiteX3" fmla="*/ 953008 w 953008"/>
                  <a:gd name="connsiteY3" fmla="*/ 841643 h 1394580"/>
                  <a:gd name="connsiteX4" fmla="*/ 412102 w 953008"/>
                  <a:gd name="connsiteY4" fmla="*/ 299953 h 1394580"/>
                  <a:gd name="connsiteX5" fmla="*/ 430873 w 953008"/>
                  <a:gd name="connsiteY5" fmla="*/ 275191 h 1394580"/>
                  <a:gd name="connsiteX6" fmla="*/ 140313 w 953008"/>
                  <a:gd name="connsiteY6" fmla="*/ 0 h 1394580"/>
                  <a:gd name="connsiteX7" fmla="*/ 0 w 953008"/>
                  <a:gd name="connsiteY7" fmla="*/ 1181865 h 1394580"/>
                  <a:gd name="connsiteX0" fmla="*/ 0 w 953008"/>
                  <a:gd name="connsiteY0" fmla="*/ 1181865 h 1394580"/>
                  <a:gd name="connsiteX1" fmla="*/ 198630 w 953008"/>
                  <a:gd name="connsiteY1" fmla="*/ 1394580 h 1394580"/>
                  <a:gd name="connsiteX2" fmla="*/ 953008 w 953008"/>
                  <a:gd name="connsiteY2" fmla="*/ 841643 h 1394580"/>
                  <a:gd name="connsiteX3" fmla="*/ 412102 w 953008"/>
                  <a:gd name="connsiteY3" fmla="*/ 299953 h 1394580"/>
                  <a:gd name="connsiteX4" fmla="*/ 430873 w 953008"/>
                  <a:gd name="connsiteY4" fmla="*/ 275191 h 1394580"/>
                  <a:gd name="connsiteX5" fmla="*/ 140313 w 953008"/>
                  <a:gd name="connsiteY5" fmla="*/ 0 h 1394580"/>
                  <a:gd name="connsiteX6" fmla="*/ 0 w 953008"/>
                  <a:gd name="connsiteY6" fmla="*/ 1181865 h 1394580"/>
                  <a:gd name="connsiteX0" fmla="*/ 0 w 607867"/>
                  <a:gd name="connsiteY0" fmla="*/ 1181865 h 1394580"/>
                  <a:gd name="connsiteX1" fmla="*/ 198630 w 607867"/>
                  <a:gd name="connsiteY1" fmla="*/ 1394580 h 1394580"/>
                  <a:gd name="connsiteX2" fmla="*/ 607867 w 607867"/>
                  <a:gd name="connsiteY2" fmla="*/ 1106102 h 1394580"/>
                  <a:gd name="connsiteX3" fmla="*/ 412102 w 607867"/>
                  <a:gd name="connsiteY3" fmla="*/ 299953 h 1394580"/>
                  <a:gd name="connsiteX4" fmla="*/ 430873 w 607867"/>
                  <a:gd name="connsiteY4" fmla="*/ 275191 h 1394580"/>
                  <a:gd name="connsiteX5" fmla="*/ 140313 w 607867"/>
                  <a:gd name="connsiteY5" fmla="*/ 0 h 1394580"/>
                  <a:gd name="connsiteX6" fmla="*/ 0 w 607867"/>
                  <a:gd name="connsiteY6" fmla="*/ 1181865 h 1394580"/>
                  <a:gd name="connsiteX0" fmla="*/ 0 w 614586"/>
                  <a:gd name="connsiteY0" fmla="*/ 1181865 h 1394580"/>
                  <a:gd name="connsiteX1" fmla="*/ 198630 w 614586"/>
                  <a:gd name="connsiteY1" fmla="*/ 1394580 h 1394580"/>
                  <a:gd name="connsiteX2" fmla="*/ 607867 w 614586"/>
                  <a:gd name="connsiteY2" fmla="*/ 1106102 h 1394580"/>
                  <a:gd name="connsiteX3" fmla="*/ 430873 w 614586"/>
                  <a:gd name="connsiteY3" fmla="*/ 275191 h 1394580"/>
                  <a:gd name="connsiteX4" fmla="*/ 140313 w 614586"/>
                  <a:gd name="connsiteY4" fmla="*/ 0 h 1394580"/>
                  <a:gd name="connsiteX5" fmla="*/ 0 w 614586"/>
                  <a:gd name="connsiteY5" fmla="*/ 1181865 h 1394580"/>
                  <a:gd name="connsiteX0" fmla="*/ 0 w 607867"/>
                  <a:gd name="connsiteY0" fmla="*/ 1181998 h 1394713"/>
                  <a:gd name="connsiteX1" fmla="*/ 198630 w 607867"/>
                  <a:gd name="connsiteY1" fmla="*/ 1394713 h 1394713"/>
                  <a:gd name="connsiteX2" fmla="*/ 607867 w 607867"/>
                  <a:gd name="connsiteY2" fmla="*/ 1106235 h 1394713"/>
                  <a:gd name="connsiteX3" fmla="*/ 140313 w 607867"/>
                  <a:gd name="connsiteY3" fmla="*/ 133 h 1394713"/>
                  <a:gd name="connsiteX4" fmla="*/ 0 w 607867"/>
                  <a:gd name="connsiteY4" fmla="*/ 1181998 h 1394713"/>
                  <a:gd name="connsiteX0" fmla="*/ 0 w 607867"/>
                  <a:gd name="connsiteY0" fmla="*/ 1181865 h 1394580"/>
                  <a:gd name="connsiteX1" fmla="*/ 198630 w 607867"/>
                  <a:gd name="connsiteY1" fmla="*/ 1394580 h 1394580"/>
                  <a:gd name="connsiteX2" fmla="*/ 607867 w 607867"/>
                  <a:gd name="connsiteY2" fmla="*/ 1106102 h 1394580"/>
                  <a:gd name="connsiteX3" fmla="*/ 140313 w 607867"/>
                  <a:gd name="connsiteY3" fmla="*/ 0 h 1394580"/>
                  <a:gd name="connsiteX4" fmla="*/ 0 w 607867"/>
                  <a:gd name="connsiteY4" fmla="*/ 1181865 h 1394580"/>
                  <a:gd name="connsiteX0" fmla="*/ 0 w 554078"/>
                  <a:gd name="connsiteY0" fmla="*/ 1181865 h 1394580"/>
                  <a:gd name="connsiteX1" fmla="*/ 198630 w 554078"/>
                  <a:gd name="connsiteY1" fmla="*/ 1394580 h 1394580"/>
                  <a:gd name="connsiteX2" fmla="*/ 554078 w 554078"/>
                  <a:gd name="connsiteY2" fmla="*/ 1020937 h 1394580"/>
                  <a:gd name="connsiteX3" fmla="*/ 140313 w 554078"/>
                  <a:gd name="connsiteY3" fmla="*/ 0 h 1394580"/>
                  <a:gd name="connsiteX4" fmla="*/ 0 w 554078"/>
                  <a:gd name="connsiteY4" fmla="*/ 1181865 h 1394580"/>
                  <a:gd name="connsiteX0" fmla="*/ 0 w 572008"/>
                  <a:gd name="connsiteY0" fmla="*/ 1181865 h 1394580"/>
                  <a:gd name="connsiteX1" fmla="*/ 198630 w 572008"/>
                  <a:gd name="connsiteY1" fmla="*/ 1394580 h 1394580"/>
                  <a:gd name="connsiteX2" fmla="*/ 572008 w 572008"/>
                  <a:gd name="connsiteY2" fmla="*/ 899913 h 1394580"/>
                  <a:gd name="connsiteX3" fmla="*/ 140313 w 572008"/>
                  <a:gd name="connsiteY3" fmla="*/ 0 h 1394580"/>
                  <a:gd name="connsiteX4" fmla="*/ 0 w 572008"/>
                  <a:gd name="connsiteY4" fmla="*/ 1181865 h 1394580"/>
                  <a:gd name="connsiteX0" fmla="*/ 0 w 572008"/>
                  <a:gd name="connsiteY0" fmla="*/ 384006 h 596721"/>
                  <a:gd name="connsiteX1" fmla="*/ 198630 w 572008"/>
                  <a:gd name="connsiteY1" fmla="*/ 596721 h 596721"/>
                  <a:gd name="connsiteX2" fmla="*/ 572008 w 572008"/>
                  <a:gd name="connsiteY2" fmla="*/ 102054 h 596721"/>
                  <a:gd name="connsiteX3" fmla="*/ 306160 w 572008"/>
                  <a:gd name="connsiteY3" fmla="*/ 0 h 596721"/>
                  <a:gd name="connsiteX4" fmla="*/ 0 w 572008"/>
                  <a:gd name="connsiteY4" fmla="*/ 384006 h 596721"/>
                  <a:gd name="connsiteX0" fmla="*/ 0 w 580973"/>
                  <a:gd name="connsiteY0" fmla="*/ 384006 h 596721"/>
                  <a:gd name="connsiteX1" fmla="*/ 198630 w 580973"/>
                  <a:gd name="connsiteY1" fmla="*/ 596721 h 596721"/>
                  <a:gd name="connsiteX2" fmla="*/ 580973 w 580973"/>
                  <a:gd name="connsiteY2" fmla="*/ 84125 h 596721"/>
                  <a:gd name="connsiteX3" fmla="*/ 306160 w 580973"/>
                  <a:gd name="connsiteY3" fmla="*/ 0 h 596721"/>
                  <a:gd name="connsiteX4" fmla="*/ 0 w 580973"/>
                  <a:gd name="connsiteY4" fmla="*/ 384006 h 596721"/>
                  <a:gd name="connsiteX0" fmla="*/ 0 w 580973"/>
                  <a:gd name="connsiteY0" fmla="*/ 384006 h 596721"/>
                  <a:gd name="connsiteX1" fmla="*/ 198630 w 580973"/>
                  <a:gd name="connsiteY1" fmla="*/ 596721 h 596721"/>
                  <a:gd name="connsiteX2" fmla="*/ 567591 w 580973"/>
                  <a:gd name="connsiteY2" fmla="*/ 181846 h 596721"/>
                  <a:gd name="connsiteX3" fmla="*/ 580973 w 580973"/>
                  <a:gd name="connsiteY3" fmla="*/ 84125 h 596721"/>
                  <a:gd name="connsiteX4" fmla="*/ 306160 w 580973"/>
                  <a:gd name="connsiteY4" fmla="*/ 0 h 596721"/>
                  <a:gd name="connsiteX5" fmla="*/ 0 w 580973"/>
                  <a:gd name="connsiteY5" fmla="*/ 384006 h 596721"/>
                  <a:gd name="connsiteX0" fmla="*/ 0 w 580973"/>
                  <a:gd name="connsiteY0" fmla="*/ 384006 h 596721"/>
                  <a:gd name="connsiteX1" fmla="*/ 198630 w 580973"/>
                  <a:gd name="connsiteY1" fmla="*/ 596721 h 596721"/>
                  <a:gd name="connsiteX2" fmla="*/ 519210 w 580973"/>
                  <a:gd name="connsiteY2" fmla="*/ 220551 h 596721"/>
                  <a:gd name="connsiteX3" fmla="*/ 580973 w 580973"/>
                  <a:gd name="connsiteY3" fmla="*/ 84125 h 596721"/>
                  <a:gd name="connsiteX4" fmla="*/ 306160 w 580973"/>
                  <a:gd name="connsiteY4" fmla="*/ 0 h 596721"/>
                  <a:gd name="connsiteX5" fmla="*/ 0 w 580973"/>
                  <a:gd name="connsiteY5" fmla="*/ 384006 h 596721"/>
                  <a:gd name="connsiteX0" fmla="*/ 0 w 580973"/>
                  <a:gd name="connsiteY0" fmla="*/ 384006 h 596721"/>
                  <a:gd name="connsiteX1" fmla="*/ 198630 w 580973"/>
                  <a:gd name="connsiteY1" fmla="*/ 596721 h 596721"/>
                  <a:gd name="connsiteX2" fmla="*/ 557915 w 580973"/>
                  <a:gd name="connsiteY2" fmla="*/ 239904 h 596721"/>
                  <a:gd name="connsiteX3" fmla="*/ 580973 w 580973"/>
                  <a:gd name="connsiteY3" fmla="*/ 84125 h 596721"/>
                  <a:gd name="connsiteX4" fmla="*/ 306160 w 580973"/>
                  <a:gd name="connsiteY4" fmla="*/ 0 h 596721"/>
                  <a:gd name="connsiteX5" fmla="*/ 0 w 580973"/>
                  <a:gd name="connsiteY5" fmla="*/ 384006 h 596721"/>
                  <a:gd name="connsiteX0" fmla="*/ 0 w 557915"/>
                  <a:gd name="connsiteY0" fmla="*/ 384006 h 596721"/>
                  <a:gd name="connsiteX1" fmla="*/ 198630 w 557915"/>
                  <a:gd name="connsiteY1" fmla="*/ 596721 h 596721"/>
                  <a:gd name="connsiteX2" fmla="*/ 557915 w 557915"/>
                  <a:gd name="connsiteY2" fmla="*/ 239904 h 596721"/>
                  <a:gd name="connsiteX3" fmla="*/ 532592 w 557915"/>
                  <a:gd name="connsiteY3" fmla="*/ 229267 h 596721"/>
                  <a:gd name="connsiteX4" fmla="*/ 306160 w 557915"/>
                  <a:gd name="connsiteY4" fmla="*/ 0 h 596721"/>
                  <a:gd name="connsiteX5" fmla="*/ 0 w 557915"/>
                  <a:gd name="connsiteY5" fmla="*/ 384006 h 596721"/>
                  <a:gd name="connsiteX0" fmla="*/ 0 w 560124"/>
                  <a:gd name="connsiteY0" fmla="*/ 384006 h 596721"/>
                  <a:gd name="connsiteX1" fmla="*/ 198630 w 560124"/>
                  <a:gd name="connsiteY1" fmla="*/ 596721 h 596721"/>
                  <a:gd name="connsiteX2" fmla="*/ 557915 w 560124"/>
                  <a:gd name="connsiteY2" fmla="*/ 239904 h 596721"/>
                  <a:gd name="connsiteX3" fmla="*/ 532592 w 560124"/>
                  <a:gd name="connsiteY3" fmla="*/ 229267 h 596721"/>
                  <a:gd name="connsiteX4" fmla="*/ 552728 w 560124"/>
                  <a:gd name="connsiteY4" fmla="*/ 71368 h 596721"/>
                  <a:gd name="connsiteX5" fmla="*/ 306160 w 560124"/>
                  <a:gd name="connsiteY5" fmla="*/ 0 h 596721"/>
                  <a:gd name="connsiteX6" fmla="*/ 0 w 560124"/>
                  <a:gd name="connsiteY6" fmla="*/ 384006 h 596721"/>
                  <a:gd name="connsiteX0" fmla="*/ 0 w 559788"/>
                  <a:gd name="connsiteY0" fmla="*/ 384006 h 596721"/>
                  <a:gd name="connsiteX1" fmla="*/ 198630 w 559788"/>
                  <a:gd name="connsiteY1" fmla="*/ 596721 h 596721"/>
                  <a:gd name="connsiteX2" fmla="*/ 557915 w 559788"/>
                  <a:gd name="connsiteY2" fmla="*/ 239904 h 596721"/>
                  <a:gd name="connsiteX3" fmla="*/ 527754 w 559788"/>
                  <a:gd name="connsiteY3" fmla="*/ 234105 h 596721"/>
                  <a:gd name="connsiteX4" fmla="*/ 552728 w 559788"/>
                  <a:gd name="connsiteY4" fmla="*/ 71368 h 596721"/>
                  <a:gd name="connsiteX5" fmla="*/ 306160 w 559788"/>
                  <a:gd name="connsiteY5" fmla="*/ 0 h 596721"/>
                  <a:gd name="connsiteX6" fmla="*/ 0 w 559788"/>
                  <a:gd name="connsiteY6" fmla="*/ 384006 h 596721"/>
                  <a:gd name="connsiteX0" fmla="*/ 0 w 557915"/>
                  <a:gd name="connsiteY0" fmla="*/ 384006 h 596721"/>
                  <a:gd name="connsiteX1" fmla="*/ 198630 w 557915"/>
                  <a:gd name="connsiteY1" fmla="*/ 596721 h 596721"/>
                  <a:gd name="connsiteX2" fmla="*/ 557915 w 557915"/>
                  <a:gd name="connsiteY2" fmla="*/ 239904 h 596721"/>
                  <a:gd name="connsiteX3" fmla="*/ 527754 w 557915"/>
                  <a:gd name="connsiteY3" fmla="*/ 234105 h 596721"/>
                  <a:gd name="connsiteX4" fmla="*/ 552728 w 557915"/>
                  <a:gd name="connsiteY4" fmla="*/ 71368 h 596721"/>
                  <a:gd name="connsiteX5" fmla="*/ 306160 w 557915"/>
                  <a:gd name="connsiteY5" fmla="*/ 0 h 596721"/>
                  <a:gd name="connsiteX6" fmla="*/ 0 w 557915"/>
                  <a:gd name="connsiteY6" fmla="*/ 384006 h 596721"/>
                  <a:gd name="connsiteX0" fmla="*/ 0 w 577939"/>
                  <a:gd name="connsiteY0" fmla="*/ 384006 h 596721"/>
                  <a:gd name="connsiteX1" fmla="*/ 198630 w 577939"/>
                  <a:gd name="connsiteY1" fmla="*/ 596721 h 596721"/>
                  <a:gd name="connsiteX2" fmla="*/ 577939 w 577939"/>
                  <a:gd name="connsiteY2" fmla="*/ 243241 h 596721"/>
                  <a:gd name="connsiteX3" fmla="*/ 527754 w 577939"/>
                  <a:gd name="connsiteY3" fmla="*/ 234105 h 596721"/>
                  <a:gd name="connsiteX4" fmla="*/ 552728 w 577939"/>
                  <a:gd name="connsiteY4" fmla="*/ 71368 h 596721"/>
                  <a:gd name="connsiteX5" fmla="*/ 306160 w 577939"/>
                  <a:gd name="connsiteY5" fmla="*/ 0 h 596721"/>
                  <a:gd name="connsiteX6" fmla="*/ 0 w 577939"/>
                  <a:gd name="connsiteY6" fmla="*/ 384006 h 596721"/>
                  <a:gd name="connsiteX0" fmla="*/ 0 w 577939"/>
                  <a:gd name="connsiteY0" fmla="*/ 384006 h 596721"/>
                  <a:gd name="connsiteX1" fmla="*/ 198630 w 577939"/>
                  <a:gd name="connsiteY1" fmla="*/ 596721 h 596721"/>
                  <a:gd name="connsiteX2" fmla="*/ 577939 w 577939"/>
                  <a:gd name="connsiteY2" fmla="*/ 243241 h 596721"/>
                  <a:gd name="connsiteX3" fmla="*/ 524417 w 577939"/>
                  <a:gd name="connsiteY3" fmla="*/ 224093 h 596721"/>
                  <a:gd name="connsiteX4" fmla="*/ 552728 w 577939"/>
                  <a:gd name="connsiteY4" fmla="*/ 71368 h 596721"/>
                  <a:gd name="connsiteX5" fmla="*/ 306160 w 577939"/>
                  <a:gd name="connsiteY5" fmla="*/ 0 h 596721"/>
                  <a:gd name="connsiteX6" fmla="*/ 0 w 577939"/>
                  <a:gd name="connsiteY6" fmla="*/ 384006 h 596721"/>
                  <a:gd name="connsiteX0" fmla="*/ 0 w 552728"/>
                  <a:gd name="connsiteY0" fmla="*/ 384006 h 596721"/>
                  <a:gd name="connsiteX1" fmla="*/ 198630 w 552728"/>
                  <a:gd name="connsiteY1" fmla="*/ 596721 h 596721"/>
                  <a:gd name="connsiteX2" fmla="*/ 531218 w 552728"/>
                  <a:gd name="connsiteY2" fmla="*/ 229892 h 596721"/>
                  <a:gd name="connsiteX3" fmla="*/ 524417 w 552728"/>
                  <a:gd name="connsiteY3" fmla="*/ 224093 h 596721"/>
                  <a:gd name="connsiteX4" fmla="*/ 552728 w 552728"/>
                  <a:gd name="connsiteY4" fmla="*/ 71368 h 596721"/>
                  <a:gd name="connsiteX5" fmla="*/ 306160 w 552728"/>
                  <a:gd name="connsiteY5" fmla="*/ 0 h 596721"/>
                  <a:gd name="connsiteX6" fmla="*/ 0 w 552728"/>
                  <a:gd name="connsiteY6" fmla="*/ 384006 h 596721"/>
                  <a:gd name="connsiteX0" fmla="*/ 0 w 552728"/>
                  <a:gd name="connsiteY0" fmla="*/ 384006 h 596721"/>
                  <a:gd name="connsiteX1" fmla="*/ 198630 w 552728"/>
                  <a:gd name="connsiteY1" fmla="*/ 596721 h 596721"/>
                  <a:gd name="connsiteX2" fmla="*/ 531218 w 552728"/>
                  <a:gd name="connsiteY2" fmla="*/ 229892 h 596721"/>
                  <a:gd name="connsiteX3" fmla="*/ 524417 w 552728"/>
                  <a:gd name="connsiteY3" fmla="*/ 224093 h 596721"/>
                  <a:gd name="connsiteX4" fmla="*/ 552728 w 552728"/>
                  <a:gd name="connsiteY4" fmla="*/ 71368 h 596721"/>
                  <a:gd name="connsiteX5" fmla="*/ 306160 w 552728"/>
                  <a:gd name="connsiteY5" fmla="*/ 0 h 596721"/>
                  <a:gd name="connsiteX6" fmla="*/ 0 w 552728"/>
                  <a:gd name="connsiteY6" fmla="*/ 384006 h 596721"/>
                  <a:gd name="connsiteX0" fmla="*/ 0 w 552728"/>
                  <a:gd name="connsiteY0" fmla="*/ 384006 h 596721"/>
                  <a:gd name="connsiteX1" fmla="*/ 198630 w 552728"/>
                  <a:gd name="connsiteY1" fmla="*/ 596721 h 596721"/>
                  <a:gd name="connsiteX2" fmla="*/ 531218 w 552728"/>
                  <a:gd name="connsiteY2" fmla="*/ 229892 h 596721"/>
                  <a:gd name="connsiteX3" fmla="*/ 524417 w 552728"/>
                  <a:gd name="connsiteY3" fmla="*/ 224093 h 596721"/>
                  <a:gd name="connsiteX4" fmla="*/ 552728 w 552728"/>
                  <a:gd name="connsiteY4" fmla="*/ 71368 h 596721"/>
                  <a:gd name="connsiteX5" fmla="*/ 306160 w 552728"/>
                  <a:gd name="connsiteY5" fmla="*/ 0 h 596721"/>
                  <a:gd name="connsiteX6" fmla="*/ 0 w 552728"/>
                  <a:gd name="connsiteY6" fmla="*/ 384006 h 596721"/>
                  <a:gd name="connsiteX0" fmla="*/ 0 w 569414"/>
                  <a:gd name="connsiteY0" fmla="*/ 384006 h 596721"/>
                  <a:gd name="connsiteX1" fmla="*/ 198630 w 569414"/>
                  <a:gd name="connsiteY1" fmla="*/ 596721 h 596721"/>
                  <a:gd name="connsiteX2" fmla="*/ 531218 w 569414"/>
                  <a:gd name="connsiteY2" fmla="*/ 229892 h 596721"/>
                  <a:gd name="connsiteX3" fmla="*/ 524417 w 569414"/>
                  <a:gd name="connsiteY3" fmla="*/ 224093 h 596721"/>
                  <a:gd name="connsiteX4" fmla="*/ 569414 w 569414"/>
                  <a:gd name="connsiteY4" fmla="*/ 91391 h 596721"/>
                  <a:gd name="connsiteX5" fmla="*/ 306160 w 569414"/>
                  <a:gd name="connsiteY5" fmla="*/ 0 h 596721"/>
                  <a:gd name="connsiteX6" fmla="*/ 0 w 569414"/>
                  <a:gd name="connsiteY6" fmla="*/ 384006 h 596721"/>
                  <a:gd name="connsiteX0" fmla="*/ 0 w 569414"/>
                  <a:gd name="connsiteY0" fmla="*/ 394018 h 606733"/>
                  <a:gd name="connsiteX1" fmla="*/ 198630 w 569414"/>
                  <a:gd name="connsiteY1" fmla="*/ 606733 h 606733"/>
                  <a:gd name="connsiteX2" fmla="*/ 531218 w 569414"/>
                  <a:gd name="connsiteY2" fmla="*/ 239904 h 606733"/>
                  <a:gd name="connsiteX3" fmla="*/ 524417 w 569414"/>
                  <a:gd name="connsiteY3" fmla="*/ 234105 h 606733"/>
                  <a:gd name="connsiteX4" fmla="*/ 569414 w 569414"/>
                  <a:gd name="connsiteY4" fmla="*/ 101403 h 606733"/>
                  <a:gd name="connsiteX5" fmla="*/ 306160 w 569414"/>
                  <a:gd name="connsiteY5" fmla="*/ 0 h 606733"/>
                  <a:gd name="connsiteX6" fmla="*/ 0 w 569414"/>
                  <a:gd name="connsiteY6" fmla="*/ 394018 h 606733"/>
                  <a:gd name="connsiteX0" fmla="*/ 0 w 569414"/>
                  <a:gd name="connsiteY0" fmla="*/ 394018 h 596721"/>
                  <a:gd name="connsiteX1" fmla="*/ 208642 w 569414"/>
                  <a:gd name="connsiteY1" fmla="*/ 596721 h 596721"/>
                  <a:gd name="connsiteX2" fmla="*/ 531218 w 569414"/>
                  <a:gd name="connsiteY2" fmla="*/ 239904 h 596721"/>
                  <a:gd name="connsiteX3" fmla="*/ 524417 w 569414"/>
                  <a:gd name="connsiteY3" fmla="*/ 234105 h 596721"/>
                  <a:gd name="connsiteX4" fmla="*/ 569414 w 569414"/>
                  <a:gd name="connsiteY4" fmla="*/ 101403 h 596721"/>
                  <a:gd name="connsiteX5" fmla="*/ 306160 w 569414"/>
                  <a:gd name="connsiteY5" fmla="*/ 0 h 596721"/>
                  <a:gd name="connsiteX6" fmla="*/ 0 w 569414"/>
                  <a:gd name="connsiteY6" fmla="*/ 394018 h 596721"/>
                  <a:gd name="connsiteX0" fmla="*/ 0 w 678744"/>
                  <a:gd name="connsiteY0" fmla="*/ 553044 h 596721"/>
                  <a:gd name="connsiteX1" fmla="*/ 317972 w 678744"/>
                  <a:gd name="connsiteY1" fmla="*/ 596721 h 596721"/>
                  <a:gd name="connsiteX2" fmla="*/ 640548 w 678744"/>
                  <a:gd name="connsiteY2" fmla="*/ 239904 h 596721"/>
                  <a:gd name="connsiteX3" fmla="*/ 633747 w 678744"/>
                  <a:gd name="connsiteY3" fmla="*/ 234105 h 596721"/>
                  <a:gd name="connsiteX4" fmla="*/ 678744 w 678744"/>
                  <a:gd name="connsiteY4" fmla="*/ 101403 h 596721"/>
                  <a:gd name="connsiteX5" fmla="*/ 415490 w 678744"/>
                  <a:gd name="connsiteY5" fmla="*/ 0 h 596721"/>
                  <a:gd name="connsiteX6" fmla="*/ 0 w 678744"/>
                  <a:gd name="connsiteY6" fmla="*/ 553044 h 596721"/>
                  <a:gd name="connsiteX0" fmla="*/ 0 w 678744"/>
                  <a:gd name="connsiteY0" fmla="*/ 553044 h 706052"/>
                  <a:gd name="connsiteX1" fmla="*/ 228520 w 678744"/>
                  <a:gd name="connsiteY1" fmla="*/ 706052 h 706052"/>
                  <a:gd name="connsiteX2" fmla="*/ 640548 w 678744"/>
                  <a:gd name="connsiteY2" fmla="*/ 239904 h 706052"/>
                  <a:gd name="connsiteX3" fmla="*/ 633747 w 678744"/>
                  <a:gd name="connsiteY3" fmla="*/ 234105 h 706052"/>
                  <a:gd name="connsiteX4" fmla="*/ 678744 w 678744"/>
                  <a:gd name="connsiteY4" fmla="*/ 101403 h 706052"/>
                  <a:gd name="connsiteX5" fmla="*/ 415490 w 678744"/>
                  <a:gd name="connsiteY5" fmla="*/ 0 h 706052"/>
                  <a:gd name="connsiteX6" fmla="*/ 0 w 678744"/>
                  <a:gd name="connsiteY6" fmla="*/ 553044 h 70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8744" h="706052">
                    <a:moveTo>
                      <a:pt x="0" y="553044"/>
                    </a:moveTo>
                    <a:lnTo>
                      <a:pt x="228520" y="706052"/>
                    </a:lnTo>
                    <a:lnTo>
                      <a:pt x="640548" y="239904"/>
                    </a:lnTo>
                    <a:cubicBezTo>
                      <a:pt x="693177" y="179468"/>
                      <a:pt x="636014" y="236038"/>
                      <a:pt x="633747" y="234105"/>
                    </a:cubicBezTo>
                    <a:lnTo>
                      <a:pt x="678744" y="101403"/>
                    </a:lnTo>
                    <a:lnTo>
                      <a:pt x="415490" y="0"/>
                    </a:lnTo>
                    <a:lnTo>
                      <a:pt x="0" y="553044"/>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2" name="Freeform 21">
                <a:extLst>
                  <a:ext uri="{FF2B5EF4-FFF2-40B4-BE49-F238E27FC236}">
                    <a16:creationId xmlns:a16="http://schemas.microsoft.com/office/drawing/2014/main" id="{E9CA3205-7B3A-FFA5-1048-A608A73545FE}"/>
                  </a:ext>
                </a:extLst>
              </p:cNvPr>
              <p:cNvSpPr/>
              <p:nvPr/>
            </p:nvSpPr>
            <p:spPr>
              <a:xfrm rot="2273808">
                <a:off x="1431615" y="3564335"/>
                <a:ext cx="1141559" cy="544919"/>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1559" h="544919">
                    <a:moveTo>
                      <a:pt x="1141559" y="248071"/>
                    </a:moveTo>
                    <a:lnTo>
                      <a:pt x="835195" y="148213"/>
                    </a:lnTo>
                    <a:lnTo>
                      <a:pt x="67558" y="0"/>
                    </a:lnTo>
                    <a:lnTo>
                      <a:pt x="0" y="130014"/>
                    </a:lnTo>
                    <a:lnTo>
                      <a:pt x="1674" y="134897"/>
                    </a:lnTo>
                    <a:lnTo>
                      <a:pt x="193498" y="355361"/>
                    </a:lnTo>
                    <a:lnTo>
                      <a:pt x="414225" y="544919"/>
                    </a:lnTo>
                    <a:lnTo>
                      <a:pt x="461098" y="255594"/>
                    </a:lnTo>
                    <a:cubicBezTo>
                      <a:pt x="591178" y="244867"/>
                      <a:pt x="1011478" y="313172"/>
                      <a:pt x="1141558" y="302445"/>
                    </a:cubicBezTo>
                    <a:cubicBezTo>
                      <a:pt x="1141558" y="284320"/>
                      <a:pt x="1141559" y="266196"/>
                      <a:pt x="1141559" y="248071"/>
                    </a:cubicBez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3" name="Freeform 22">
                <a:extLst>
                  <a:ext uri="{FF2B5EF4-FFF2-40B4-BE49-F238E27FC236}">
                    <a16:creationId xmlns:a16="http://schemas.microsoft.com/office/drawing/2014/main" id="{AA670A5C-DD6B-6450-FC8D-7EA5E24E485C}"/>
                  </a:ext>
                </a:extLst>
              </p:cNvPr>
              <p:cNvSpPr/>
              <p:nvPr/>
            </p:nvSpPr>
            <p:spPr>
              <a:xfrm rot="2273808">
                <a:off x="1588474" y="2436715"/>
                <a:ext cx="960912" cy="742575"/>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912" h="742575">
                    <a:moveTo>
                      <a:pt x="960912" y="623451"/>
                    </a:moveTo>
                    <a:lnTo>
                      <a:pt x="501472" y="353054"/>
                    </a:lnTo>
                    <a:lnTo>
                      <a:pt x="62288" y="0"/>
                    </a:lnTo>
                    <a:lnTo>
                      <a:pt x="0" y="110666"/>
                    </a:lnTo>
                    <a:lnTo>
                      <a:pt x="83019" y="357168"/>
                    </a:lnTo>
                    <a:lnTo>
                      <a:pt x="188676" y="604045"/>
                    </a:lnTo>
                    <a:lnTo>
                      <a:pt x="628714" y="725816"/>
                    </a:lnTo>
                    <a:lnTo>
                      <a:pt x="684568" y="613106"/>
                    </a:lnTo>
                    <a:lnTo>
                      <a:pt x="884254" y="742575"/>
                    </a:lnTo>
                    <a:cubicBezTo>
                      <a:pt x="884254" y="724450"/>
                      <a:pt x="960912" y="641576"/>
                      <a:pt x="960912" y="623451"/>
                    </a:cubicBez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4" name="Freeform 23">
                <a:extLst>
                  <a:ext uri="{FF2B5EF4-FFF2-40B4-BE49-F238E27FC236}">
                    <a16:creationId xmlns:a16="http://schemas.microsoft.com/office/drawing/2014/main" id="{922E2356-D816-4BF8-8666-5D2CDFAAC338}"/>
                  </a:ext>
                </a:extLst>
              </p:cNvPr>
              <p:cNvSpPr/>
              <p:nvPr/>
            </p:nvSpPr>
            <p:spPr>
              <a:xfrm rot="2273808">
                <a:off x="2892422" y="623374"/>
                <a:ext cx="445133" cy="1431413"/>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1281130 w 1281130"/>
                  <a:gd name="connsiteY0" fmla="*/ 623451 h 725816"/>
                  <a:gd name="connsiteX1" fmla="*/ 821690 w 1281130"/>
                  <a:gd name="connsiteY1" fmla="*/ 353054 h 725816"/>
                  <a:gd name="connsiteX2" fmla="*/ 382506 w 1281130"/>
                  <a:gd name="connsiteY2" fmla="*/ 0 h 725816"/>
                  <a:gd name="connsiteX3" fmla="*/ 320218 w 1281130"/>
                  <a:gd name="connsiteY3" fmla="*/ 110666 h 725816"/>
                  <a:gd name="connsiteX4" fmla="*/ 403237 w 1281130"/>
                  <a:gd name="connsiteY4" fmla="*/ 357168 h 725816"/>
                  <a:gd name="connsiteX5" fmla="*/ 508894 w 1281130"/>
                  <a:gd name="connsiteY5" fmla="*/ 604045 h 725816"/>
                  <a:gd name="connsiteX6" fmla="*/ 948932 w 1281130"/>
                  <a:gd name="connsiteY6" fmla="*/ 725816 h 725816"/>
                  <a:gd name="connsiteX7" fmla="*/ 1004786 w 1281130"/>
                  <a:gd name="connsiteY7" fmla="*/ 613106 h 725816"/>
                  <a:gd name="connsiteX8" fmla="*/ 0 w 1281130"/>
                  <a:gd name="connsiteY8" fmla="*/ 501033 h 725816"/>
                  <a:gd name="connsiteX9" fmla="*/ 1281130 w 1281130"/>
                  <a:gd name="connsiteY9" fmla="*/ 623451 h 725816"/>
                  <a:gd name="connsiteX0" fmla="*/ 1517616 w 1517616"/>
                  <a:gd name="connsiteY0" fmla="*/ 828035 h 930400"/>
                  <a:gd name="connsiteX1" fmla="*/ 1058176 w 1517616"/>
                  <a:gd name="connsiteY1" fmla="*/ 557638 h 930400"/>
                  <a:gd name="connsiteX2" fmla="*/ 618992 w 1517616"/>
                  <a:gd name="connsiteY2" fmla="*/ 204584 h 930400"/>
                  <a:gd name="connsiteX3" fmla="*/ 556704 w 1517616"/>
                  <a:gd name="connsiteY3" fmla="*/ 315250 h 930400"/>
                  <a:gd name="connsiteX4" fmla="*/ 639723 w 1517616"/>
                  <a:gd name="connsiteY4" fmla="*/ 561752 h 930400"/>
                  <a:gd name="connsiteX5" fmla="*/ 745380 w 1517616"/>
                  <a:gd name="connsiteY5" fmla="*/ 808629 h 930400"/>
                  <a:gd name="connsiteX6" fmla="*/ 1185418 w 1517616"/>
                  <a:gd name="connsiteY6" fmla="*/ 930400 h 930400"/>
                  <a:gd name="connsiteX7" fmla="*/ 0 w 1517616"/>
                  <a:gd name="connsiteY7" fmla="*/ 0 h 930400"/>
                  <a:gd name="connsiteX8" fmla="*/ 236486 w 1517616"/>
                  <a:gd name="connsiteY8" fmla="*/ 705617 h 930400"/>
                  <a:gd name="connsiteX9" fmla="*/ 1517616 w 1517616"/>
                  <a:gd name="connsiteY9" fmla="*/ 828035 h 930400"/>
                  <a:gd name="connsiteX0" fmla="*/ 1629225 w 1629225"/>
                  <a:gd name="connsiteY0" fmla="*/ 1185237 h 1186682"/>
                  <a:gd name="connsiteX1" fmla="*/ 1169785 w 1629225"/>
                  <a:gd name="connsiteY1" fmla="*/ 914840 h 1186682"/>
                  <a:gd name="connsiteX2" fmla="*/ 730601 w 1629225"/>
                  <a:gd name="connsiteY2" fmla="*/ 561786 h 1186682"/>
                  <a:gd name="connsiteX3" fmla="*/ 668313 w 1629225"/>
                  <a:gd name="connsiteY3" fmla="*/ 672452 h 1186682"/>
                  <a:gd name="connsiteX4" fmla="*/ 751332 w 1629225"/>
                  <a:gd name="connsiteY4" fmla="*/ 918954 h 1186682"/>
                  <a:gd name="connsiteX5" fmla="*/ 856989 w 1629225"/>
                  <a:gd name="connsiteY5" fmla="*/ 1165831 h 1186682"/>
                  <a:gd name="connsiteX6" fmla="*/ 0 w 1629225"/>
                  <a:gd name="connsiteY6" fmla="*/ 0 h 1186682"/>
                  <a:gd name="connsiteX7" fmla="*/ 111609 w 1629225"/>
                  <a:gd name="connsiteY7" fmla="*/ 357202 h 1186682"/>
                  <a:gd name="connsiteX8" fmla="*/ 348095 w 1629225"/>
                  <a:gd name="connsiteY8" fmla="*/ 1062819 h 1186682"/>
                  <a:gd name="connsiteX9" fmla="*/ 1629225 w 1629225"/>
                  <a:gd name="connsiteY9" fmla="*/ 1185237 h 1186682"/>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751332 w 1629225"/>
                  <a:gd name="connsiteY4" fmla="*/ 1287548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445133 w 1629225"/>
                  <a:gd name="connsiteY3" fmla="*/ 584564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445133 w 1629225"/>
                  <a:gd name="connsiteY2" fmla="*/ 584564 h 1555276"/>
                  <a:gd name="connsiteX3" fmla="*/ 314343 w 1629225"/>
                  <a:gd name="connsiteY3" fmla="*/ 47104 h 1555276"/>
                  <a:gd name="connsiteX4" fmla="*/ 216578 w 1629225"/>
                  <a:gd name="connsiteY4" fmla="*/ 0 h 1555276"/>
                  <a:gd name="connsiteX5" fmla="*/ 0 w 1629225"/>
                  <a:gd name="connsiteY5" fmla="*/ 368594 h 1555276"/>
                  <a:gd name="connsiteX6" fmla="*/ 111609 w 1629225"/>
                  <a:gd name="connsiteY6" fmla="*/ 725796 h 1555276"/>
                  <a:gd name="connsiteX7" fmla="*/ 348095 w 1629225"/>
                  <a:gd name="connsiteY7" fmla="*/ 1431413 h 1555276"/>
                  <a:gd name="connsiteX8" fmla="*/ 1629225 w 1629225"/>
                  <a:gd name="connsiteY8" fmla="*/ 1553831 h 1555276"/>
                  <a:gd name="connsiteX0" fmla="*/ 1629225 w 1629225"/>
                  <a:gd name="connsiteY0" fmla="*/ 1553831 h 1555276"/>
                  <a:gd name="connsiteX1" fmla="*/ 445133 w 1629225"/>
                  <a:gd name="connsiteY1" fmla="*/ 584564 h 1555276"/>
                  <a:gd name="connsiteX2" fmla="*/ 314343 w 1629225"/>
                  <a:gd name="connsiteY2" fmla="*/ 47104 h 1555276"/>
                  <a:gd name="connsiteX3" fmla="*/ 216578 w 1629225"/>
                  <a:gd name="connsiteY3" fmla="*/ 0 h 1555276"/>
                  <a:gd name="connsiteX4" fmla="*/ 0 w 1629225"/>
                  <a:gd name="connsiteY4" fmla="*/ 368594 h 1555276"/>
                  <a:gd name="connsiteX5" fmla="*/ 111609 w 1629225"/>
                  <a:gd name="connsiteY5" fmla="*/ 725796 h 1555276"/>
                  <a:gd name="connsiteX6" fmla="*/ 348095 w 1629225"/>
                  <a:gd name="connsiteY6" fmla="*/ 1431413 h 1555276"/>
                  <a:gd name="connsiteX7" fmla="*/ 1629225 w 1629225"/>
                  <a:gd name="connsiteY7" fmla="*/ 1553831 h 1555276"/>
                  <a:gd name="connsiteX0" fmla="*/ 411770 w 445133"/>
                  <a:gd name="connsiteY0" fmla="*/ 1393546 h 1431413"/>
                  <a:gd name="connsiteX1" fmla="*/ 445133 w 445133"/>
                  <a:gd name="connsiteY1" fmla="*/ 584564 h 1431413"/>
                  <a:gd name="connsiteX2" fmla="*/ 314343 w 445133"/>
                  <a:gd name="connsiteY2" fmla="*/ 47104 h 1431413"/>
                  <a:gd name="connsiteX3" fmla="*/ 216578 w 445133"/>
                  <a:gd name="connsiteY3" fmla="*/ 0 h 1431413"/>
                  <a:gd name="connsiteX4" fmla="*/ 0 w 445133"/>
                  <a:gd name="connsiteY4" fmla="*/ 368594 h 1431413"/>
                  <a:gd name="connsiteX5" fmla="*/ 111609 w 445133"/>
                  <a:gd name="connsiteY5" fmla="*/ 725796 h 1431413"/>
                  <a:gd name="connsiteX6" fmla="*/ 348095 w 445133"/>
                  <a:gd name="connsiteY6" fmla="*/ 1431413 h 1431413"/>
                  <a:gd name="connsiteX7" fmla="*/ 411770 w 445133"/>
                  <a:gd name="connsiteY7" fmla="*/ 1393546 h 143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133" h="1431413">
                    <a:moveTo>
                      <a:pt x="411770" y="1393546"/>
                    </a:moveTo>
                    <a:lnTo>
                      <a:pt x="445133" y="584564"/>
                    </a:lnTo>
                    <a:lnTo>
                      <a:pt x="314343" y="47104"/>
                    </a:lnTo>
                    <a:lnTo>
                      <a:pt x="216578" y="0"/>
                    </a:lnTo>
                    <a:lnTo>
                      <a:pt x="0" y="368594"/>
                    </a:lnTo>
                    <a:lnTo>
                      <a:pt x="111609" y="725796"/>
                    </a:lnTo>
                    <a:lnTo>
                      <a:pt x="348095" y="1431413"/>
                    </a:lnTo>
                    <a:cubicBezTo>
                      <a:pt x="348095" y="1413288"/>
                      <a:pt x="411770" y="1411671"/>
                      <a:pt x="411770" y="1393546"/>
                    </a:cubicBez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26" name="Freeform 25">
                <a:extLst>
                  <a:ext uri="{FF2B5EF4-FFF2-40B4-BE49-F238E27FC236}">
                    <a16:creationId xmlns:a16="http://schemas.microsoft.com/office/drawing/2014/main" id="{96FABF3E-9065-13A5-1C27-9C6BDB6C41E5}"/>
                  </a:ext>
                </a:extLst>
              </p:cNvPr>
              <p:cNvSpPr/>
              <p:nvPr/>
            </p:nvSpPr>
            <p:spPr>
              <a:xfrm rot="2273808">
                <a:off x="5416519" y="1254056"/>
                <a:ext cx="879453" cy="668086"/>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1281130 w 1281130"/>
                  <a:gd name="connsiteY0" fmla="*/ 623451 h 725816"/>
                  <a:gd name="connsiteX1" fmla="*/ 821690 w 1281130"/>
                  <a:gd name="connsiteY1" fmla="*/ 353054 h 725816"/>
                  <a:gd name="connsiteX2" fmla="*/ 382506 w 1281130"/>
                  <a:gd name="connsiteY2" fmla="*/ 0 h 725816"/>
                  <a:gd name="connsiteX3" fmla="*/ 320218 w 1281130"/>
                  <a:gd name="connsiteY3" fmla="*/ 110666 h 725816"/>
                  <a:gd name="connsiteX4" fmla="*/ 403237 w 1281130"/>
                  <a:gd name="connsiteY4" fmla="*/ 357168 h 725816"/>
                  <a:gd name="connsiteX5" fmla="*/ 508894 w 1281130"/>
                  <a:gd name="connsiteY5" fmla="*/ 604045 h 725816"/>
                  <a:gd name="connsiteX6" fmla="*/ 948932 w 1281130"/>
                  <a:gd name="connsiteY6" fmla="*/ 725816 h 725816"/>
                  <a:gd name="connsiteX7" fmla="*/ 1004786 w 1281130"/>
                  <a:gd name="connsiteY7" fmla="*/ 613106 h 725816"/>
                  <a:gd name="connsiteX8" fmla="*/ 0 w 1281130"/>
                  <a:gd name="connsiteY8" fmla="*/ 501033 h 725816"/>
                  <a:gd name="connsiteX9" fmla="*/ 1281130 w 1281130"/>
                  <a:gd name="connsiteY9" fmla="*/ 623451 h 725816"/>
                  <a:gd name="connsiteX0" fmla="*/ 1517616 w 1517616"/>
                  <a:gd name="connsiteY0" fmla="*/ 828035 h 930400"/>
                  <a:gd name="connsiteX1" fmla="*/ 1058176 w 1517616"/>
                  <a:gd name="connsiteY1" fmla="*/ 557638 h 930400"/>
                  <a:gd name="connsiteX2" fmla="*/ 618992 w 1517616"/>
                  <a:gd name="connsiteY2" fmla="*/ 204584 h 930400"/>
                  <a:gd name="connsiteX3" fmla="*/ 556704 w 1517616"/>
                  <a:gd name="connsiteY3" fmla="*/ 315250 h 930400"/>
                  <a:gd name="connsiteX4" fmla="*/ 639723 w 1517616"/>
                  <a:gd name="connsiteY4" fmla="*/ 561752 h 930400"/>
                  <a:gd name="connsiteX5" fmla="*/ 745380 w 1517616"/>
                  <a:gd name="connsiteY5" fmla="*/ 808629 h 930400"/>
                  <a:gd name="connsiteX6" fmla="*/ 1185418 w 1517616"/>
                  <a:gd name="connsiteY6" fmla="*/ 930400 h 930400"/>
                  <a:gd name="connsiteX7" fmla="*/ 0 w 1517616"/>
                  <a:gd name="connsiteY7" fmla="*/ 0 h 930400"/>
                  <a:gd name="connsiteX8" fmla="*/ 236486 w 1517616"/>
                  <a:gd name="connsiteY8" fmla="*/ 705617 h 930400"/>
                  <a:gd name="connsiteX9" fmla="*/ 1517616 w 1517616"/>
                  <a:gd name="connsiteY9" fmla="*/ 828035 h 930400"/>
                  <a:gd name="connsiteX0" fmla="*/ 1629225 w 1629225"/>
                  <a:gd name="connsiteY0" fmla="*/ 1185237 h 1186682"/>
                  <a:gd name="connsiteX1" fmla="*/ 1169785 w 1629225"/>
                  <a:gd name="connsiteY1" fmla="*/ 914840 h 1186682"/>
                  <a:gd name="connsiteX2" fmla="*/ 730601 w 1629225"/>
                  <a:gd name="connsiteY2" fmla="*/ 561786 h 1186682"/>
                  <a:gd name="connsiteX3" fmla="*/ 668313 w 1629225"/>
                  <a:gd name="connsiteY3" fmla="*/ 672452 h 1186682"/>
                  <a:gd name="connsiteX4" fmla="*/ 751332 w 1629225"/>
                  <a:gd name="connsiteY4" fmla="*/ 918954 h 1186682"/>
                  <a:gd name="connsiteX5" fmla="*/ 856989 w 1629225"/>
                  <a:gd name="connsiteY5" fmla="*/ 1165831 h 1186682"/>
                  <a:gd name="connsiteX6" fmla="*/ 0 w 1629225"/>
                  <a:gd name="connsiteY6" fmla="*/ 0 h 1186682"/>
                  <a:gd name="connsiteX7" fmla="*/ 111609 w 1629225"/>
                  <a:gd name="connsiteY7" fmla="*/ 357202 h 1186682"/>
                  <a:gd name="connsiteX8" fmla="*/ 348095 w 1629225"/>
                  <a:gd name="connsiteY8" fmla="*/ 1062819 h 1186682"/>
                  <a:gd name="connsiteX9" fmla="*/ 1629225 w 1629225"/>
                  <a:gd name="connsiteY9" fmla="*/ 1185237 h 1186682"/>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751332 w 1629225"/>
                  <a:gd name="connsiteY4" fmla="*/ 1287548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668313 w 1629225"/>
                  <a:gd name="connsiteY3" fmla="*/ 1041046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730601 w 1629225"/>
                  <a:gd name="connsiteY2" fmla="*/ 930380 h 1555276"/>
                  <a:gd name="connsiteX3" fmla="*/ 445133 w 1629225"/>
                  <a:gd name="connsiteY3" fmla="*/ 584564 h 1555276"/>
                  <a:gd name="connsiteX4" fmla="*/ 314343 w 1629225"/>
                  <a:gd name="connsiteY4" fmla="*/ 47104 h 1555276"/>
                  <a:gd name="connsiteX5" fmla="*/ 216578 w 1629225"/>
                  <a:gd name="connsiteY5" fmla="*/ 0 h 1555276"/>
                  <a:gd name="connsiteX6" fmla="*/ 0 w 1629225"/>
                  <a:gd name="connsiteY6" fmla="*/ 368594 h 1555276"/>
                  <a:gd name="connsiteX7" fmla="*/ 111609 w 1629225"/>
                  <a:gd name="connsiteY7" fmla="*/ 725796 h 1555276"/>
                  <a:gd name="connsiteX8" fmla="*/ 348095 w 1629225"/>
                  <a:gd name="connsiteY8" fmla="*/ 1431413 h 1555276"/>
                  <a:gd name="connsiteX9" fmla="*/ 1629225 w 1629225"/>
                  <a:gd name="connsiteY9" fmla="*/ 1553831 h 1555276"/>
                  <a:gd name="connsiteX0" fmla="*/ 1629225 w 1629225"/>
                  <a:gd name="connsiteY0" fmla="*/ 1553831 h 1555276"/>
                  <a:gd name="connsiteX1" fmla="*/ 1169785 w 1629225"/>
                  <a:gd name="connsiteY1" fmla="*/ 1283434 h 1555276"/>
                  <a:gd name="connsiteX2" fmla="*/ 445133 w 1629225"/>
                  <a:gd name="connsiteY2" fmla="*/ 584564 h 1555276"/>
                  <a:gd name="connsiteX3" fmla="*/ 314343 w 1629225"/>
                  <a:gd name="connsiteY3" fmla="*/ 47104 h 1555276"/>
                  <a:gd name="connsiteX4" fmla="*/ 216578 w 1629225"/>
                  <a:gd name="connsiteY4" fmla="*/ 0 h 1555276"/>
                  <a:gd name="connsiteX5" fmla="*/ 0 w 1629225"/>
                  <a:gd name="connsiteY5" fmla="*/ 368594 h 1555276"/>
                  <a:gd name="connsiteX6" fmla="*/ 111609 w 1629225"/>
                  <a:gd name="connsiteY6" fmla="*/ 725796 h 1555276"/>
                  <a:gd name="connsiteX7" fmla="*/ 348095 w 1629225"/>
                  <a:gd name="connsiteY7" fmla="*/ 1431413 h 1555276"/>
                  <a:gd name="connsiteX8" fmla="*/ 1629225 w 1629225"/>
                  <a:gd name="connsiteY8" fmla="*/ 1553831 h 1555276"/>
                  <a:gd name="connsiteX0" fmla="*/ 1629225 w 1629225"/>
                  <a:gd name="connsiteY0" fmla="*/ 1553831 h 1555276"/>
                  <a:gd name="connsiteX1" fmla="*/ 445133 w 1629225"/>
                  <a:gd name="connsiteY1" fmla="*/ 584564 h 1555276"/>
                  <a:gd name="connsiteX2" fmla="*/ 314343 w 1629225"/>
                  <a:gd name="connsiteY2" fmla="*/ 47104 h 1555276"/>
                  <a:gd name="connsiteX3" fmla="*/ 216578 w 1629225"/>
                  <a:gd name="connsiteY3" fmla="*/ 0 h 1555276"/>
                  <a:gd name="connsiteX4" fmla="*/ 0 w 1629225"/>
                  <a:gd name="connsiteY4" fmla="*/ 368594 h 1555276"/>
                  <a:gd name="connsiteX5" fmla="*/ 111609 w 1629225"/>
                  <a:gd name="connsiteY5" fmla="*/ 725796 h 1555276"/>
                  <a:gd name="connsiteX6" fmla="*/ 348095 w 1629225"/>
                  <a:gd name="connsiteY6" fmla="*/ 1431413 h 1555276"/>
                  <a:gd name="connsiteX7" fmla="*/ 1629225 w 1629225"/>
                  <a:gd name="connsiteY7" fmla="*/ 1553831 h 1555276"/>
                  <a:gd name="connsiteX0" fmla="*/ 411770 w 445133"/>
                  <a:gd name="connsiteY0" fmla="*/ 1393546 h 1431413"/>
                  <a:gd name="connsiteX1" fmla="*/ 445133 w 445133"/>
                  <a:gd name="connsiteY1" fmla="*/ 584564 h 1431413"/>
                  <a:gd name="connsiteX2" fmla="*/ 314343 w 445133"/>
                  <a:gd name="connsiteY2" fmla="*/ 47104 h 1431413"/>
                  <a:gd name="connsiteX3" fmla="*/ 216578 w 445133"/>
                  <a:gd name="connsiteY3" fmla="*/ 0 h 1431413"/>
                  <a:gd name="connsiteX4" fmla="*/ 0 w 445133"/>
                  <a:gd name="connsiteY4" fmla="*/ 368594 h 1431413"/>
                  <a:gd name="connsiteX5" fmla="*/ 111609 w 445133"/>
                  <a:gd name="connsiteY5" fmla="*/ 725796 h 1431413"/>
                  <a:gd name="connsiteX6" fmla="*/ 348095 w 445133"/>
                  <a:gd name="connsiteY6" fmla="*/ 1431413 h 1431413"/>
                  <a:gd name="connsiteX7" fmla="*/ 411770 w 445133"/>
                  <a:gd name="connsiteY7" fmla="*/ 1393546 h 1431413"/>
                  <a:gd name="connsiteX0" fmla="*/ 1758678 w 1792041"/>
                  <a:gd name="connsiteY0" fmla="*/ 1393546 h 1394445"/>
                  <a:gd name="connsiteX1" fmla="*/ 1792041 w 1792041"/>
                  <a:gd name="connsiteY1" fmla="*/ 584564 h 1394445"/>
                  <a:gd name="connsiteX2" fmla="*/ 1661251 w 1792041"/>
                  <a:gd name="connsiteY2" fmla="*/ 47104 h 1394445"/>
                  <a:gd name="connsiteX3" fmla="*/ 1563486 w 1792041"/>
                  <a:gd name="connsiteY3" fmla="*/ 0 h 1394445"/>
                  <a:gd name="connsiteX4" fmla="*/ 1346908 w 1792041"/>
                  <a:gd name="connsiteY4" fmla="*/ 368594 h 1394445"/>
                  <a:gd name="connsiteX5" fmla="*/ 1458517 w 1792041"/>
                  <a:gd name="connsiteY5" fmla="*/ 725796 h 1394445"/>
                  <a:gd name="connsiteX6" fmla="*/ 0 w 1792041"/>
                  <a:gd name="connsiteY6" fmla="*/ 1167834 h 1394445"/>
                  <a:gd name="connsiteX7" fmla="*/ 1758678 w 1792041"/>
                  <a:gd name="connsiteY7" fmla="*/ 1393546 h 1394445"/>
                  <a:gd name="connsiteX0" fmla="*/ 1758678 w 1792041"/>
                  <a:gd name="connsiteY0" fmla="*/ 1393546 h 1394445"/>
                  <a:gd name="connsiteX1" fmla="*/ 1792041 w 1792041"/>
                  <a:gd name="connsiteY1" fmla="*/ 584564 h 1394445"/>
                  <a:gd name="connsiteX2" fmla="*/ 1661251 w 1792041"/>
                  <a:gd name="connsiteY2" fmla="*/ 47104 h 1394445"/>
                  <a:gd name="connsiteX3" fmla="*/ 1563486 w 1792041"/>
                  <a:gd name="connsiteY3" fmla="*/ 0 h 1394445"/>
                  <a:gd name="connsiteX4" fmla="*/ 1346908 w 1792041"/>
                  <a:gd name="connsiteY4" fmla="*/ 368594 h 1394445"/>
                  <a:gd name="connsiteX5" fmla="*/ 604921 w 1792041"/>
                  <a:gd name="connsiteY5" fmla="*/ 572885 h 1394445"/>
                  <a:gd name="connsiteX6" fmla="*/ 0 w 1792041"/>
                  <a:gd name="connsiteY6" fmla="*/ 1167834 h 1394445"/>
                  <a:gd name="connsiteX7" fmla="*/ 1758678 w 1792041"/>
                  <a:gd name="connsiteY7" fmla="*/ 1393546 h 1394445"/>
                  <a:gd name="connsiteX0" fmla="*/ 1775151 w 1808514"/>
                  <a:gd name="connsiteY0" fmla="*/ 1393546 h 1394420"/>
                  <a:gd name="connsiteX1" fmla="*/ 1808514 w 1808514"/>
                  <a:gd name="connsiteY1" fmla="*/ 584564 h 1394420"/>
                  <a:gd name="connsiteX2" fmla="*/ 1677724 w 1808514"/>
                  <a:gd name="connsiteY2" fmla="*/ 47104 h 1394420"/>
                  <a:gd name="connsiteX3" fmla="*/ 1579959 w 1808514"/>
                  <a:gd name="connsiteY3" fmla="*/ 0 h 1394420"/>
                  <a:gd name="connsiteX4" fmla="*/ 1363381 w 1808514"/>
                  <a:gd name="connsiteY4" fmla="*/ 368594 h 1394420"/>
                  <a:gd name="connsiteX5" fmla="*/ 621394 w 1808514"/>
                  <a:gd name="connsiteY5" fmla="*/ 572885 h 1394420"/>
                  <a:gd name="connsiteX6" fmla="*/ 0 w 1808514"/>
                  <a:gd name="connsiteY6" fmla="*/ 1159963 h 1394420"/>
                  <a:gd name="connsiteX7" fmla="*/ 1775151 w 1808514"/>
                  <a:gd name="connsiteY7" fmla="*/ 1393546 h 1394420"/>
                  <a:gd name="connsiteX0" fmla="*/ 111701 w 1808514"/>
                  <a:gd name="connsiteY0" fmla="*/ 1250252 h 1252033"/>
                  <a:gd name="connsiteX1" fmla="*/ 1808514 w 1808514"/>
                  <a:gd name="connsiteY1" fmla="*/ 584564 h 1252033"/>
                  <a:gd name="connsiteX2" fmla="*/ 1677724 w 1808514"/>
                  <a:gd name="connsiteY2" fmla="*/ 47104 h 1252033"/>
                  <a:gd name="connsiteX3" fmla="*/ 1579959 w 1808514"/>
                  <a:gd name="connsiteY3" fmla="*/ 0 h 1252033"/>
                  <a:gd name="connsiteX4" fmla="*/ 1363381 w 1808514"/>
                  <a:gd name="connsiteY4" fmla="*/ 368594 h 1252033"/>
                  <a:gd name="connsiteX5" fmla="*/ 621394 w 1808514"/>
                  <a:gd name="connsiteY5" fmla="*/ 572885 h 1252033"/>
                  <a:gd name="connsiteX6" fmla="*/ 0 w 1808514"/>
                  <a:gd name="connsiteY6" fmla="*/ 1159963 h 1252033"/>
                  <a:gd name="connsiteX7" fmla="*/ 111701 w 1808514"/>
                  <a:gd name="connsiteY7" fmla="*/ 1250252 h 1252033"/>
                  <a:gd name="connsiteX0" fmla="*/ 111701 w 1677724"/>
                  <a:gd name="connsiteY0" fmla="*/ 1250252 h 1252033"/>
                  <a:gd name="connsiteX1" fmla="*/ 391629 w 1677724"/>
                  <a:gd name="connsiteY1" fmla="*/ 1077035 h 1252033"/>
                  <a:gd name="connsiteX2" fmla="*/ 1677724 w 1677724"/>
                  <a:gd name="connsiteY2" fmla="*/ 47104 h 1252033"/>
                  <a:gd name="connsiteX3" fmla="*/ 1579959 w 1677724"/>
                  <a:gd name="connsiteY3" fmla="*/ 0 h 1252033"/>
                  <a:gd name="connsiteX4" fmla="*/ 1363381 w 1677724"/>
                  <a:gd name="connsiteY4" fmla="*/ 368594 h 1252033"/>
                  <a:gd name="connsiteX5" fmla="*/ 621394 w 1677724"/>
                  <a:gd name="connsiteY5" fmla="*/ 572885 h 1252033"/>
                  <a:gd name="connsiteX6" fmla="*/ 0 w 1677724"/>
                  <a:gd name="connsiteY6" fmla="*/ 1159963 h 1252033"/>
                  <a:gd name="connsiteX7" fmla="*/ 111701 w 1677724"/>
                  <a:gd name="connsiteY7" fmla="*/ 1250252 h 1252033"/>
                  <a:gd name="connsiteX0" fmla="*/ 111701 w 1677724"/>
                  <a:gd name="connsiteY0" fmla="*/ 1250252 h 1252033"/>
                  <a:gd name="connsiteX1" fmla="*/ 391629 w 1677724"/>
                  <a:gd name="connsiteY1" fmla="*/ 1077035 h 1252033"/>
                  <a:gd name="connsiteX2" fmla="*/ 1677724 w 1677724"/>
                  <a:gd name="connsiteY2" fmla="*/ 47104 h 1252033"/>
                  <a:gd name="connsiteX3" fmla="*/ 1579959 w 1677724"/>
                  <a:gd name="connsiteY3" fmla="*/ 0 h 1252033"/>
                  <a:gd name="connsiteX4" fmla="*/ 621394 w 1677724"/>
                  <a:gd name="connsiteY4" fmla="*/ 572885 h 1252033"/>
                  <a:gd name="connsiteX5" fmla="*/ 0 w 1677724"/>
                  <a:gd name="connsiteY5" fmla="*/ 1159963 h 1252033"/>
                  <a:gd name="connsiteX6" fmla="*/ 111701 w 1677724"/>
                  <a:gd name="connsiteY6" fmla="*/ 1250252 h 1252033"/>
                  <a:gd name="connsiteX0" fmla="*/ 111701 w 1677724"/>
                  <a:gd name="connsiteY0" fmla="*/ 1203148 h 1204929"/>
                  <a:gd name="connsiteX1" fmla="*/ 391629 w 1677724"/>
                  <a:gd name="connsiteY1" fmla="*/ 1029931 h 1204929"/>
                  <a:gd name="connsiteX2" fmla="*/ 1677724 w 1677724"/>
                  <a:gd name="connsiteY2" fmla="*/ 0 h 1204929"/>
                  <a:gd name="connsiteX3" fmla="*/ 825481 w 1677724"/>
                  <a:gd name="connsiteY3" fmla="*/ 591905 h 1204929"/>
                  <a:gd name="connsiteX4" fmla="*/ 621394 w 1677724"/>
                  <a:gd name="connsiteY4" fmla="*/ 525781 h 1204929"/>
                  <a:gd name="connsiteX5" fmla="*/ 0 w 1677724"/>
                  <a:gd name="connsiteY5" fmla="*/ 1112859 h 1204929"/>
                  <a:gd name="connsiteX6" fmla="*/ 111701 w 1677724"/>
                  <a:gd name="connsiteY6" fmla="*/ 1203148 h 1204929"/>
                  <a:gd name="connsiteX0" fmla="*/ 111701 w 825481"/>
                  <a:gd name="connsiteY0" fmla="*/ 677367 h 679148"/>
                  <a:gd name="connsiteX1" fmla="*/ 391629 w 825481"/>
                  <a:gd name="connsiteY1" fmla="*/ 504150 h 679148"/>
                  <a:gd name="connsiteX2" fmla="*/ 825481 w 825481"/>
                  <a:gd name="connsiteY2" fmla="*/ 66124 h 679148"/>
                  <a:gd name="connsiteX3" fmla="*/ 621394 w 825481"/>
                  <a:gd name="connsiteY3" fmla="*/ 0 h 679148"/>
                  <a:gd name="connsiteX4" fmla="*/ 0 w 825481"/>
                  <a:gd name="connsiteY4" fmla="*/ 587078 h 679148"/>
                  <a:gd name="connsiteX5" fmla="*/ 111701 w 825481"/>
                  <a:gd name="connsiteY5" fmla="*/ 677367 h 679148"/>
                  <a:gd name="connsiteX0" fmla="*/ 111701 w 842685"/>
                  <a:gd name="connsiteY0" fmla="*/ 677367 h 679148"/>
                  <a:gd name="connsiteX1" fmla="*/ 391629 w 842685"/>
                  <a:gd name="connsiteY1" fmla="*/ 504150 h 679148"/>
                  <a:gd name="connsiteX2" fmla="*/ 842685 w 842685"/>
                  <a:gd name="connsiteY2" fmla="*/ 114810 h 679148"/>
                  <a:gd name="connsiteX3" fmla="*/ 621394 w 842685"/>
                  <a:gd name="connsiteY3" fmla="*/ 0 h 679148"/>
                  <a:gd name="connsiteX4" fmla="*/ 0 w 842685"/>
                  <a:gd name="connsiteY4" fmla="*/ 587078 h 679148"/>
                  <a:gd name="connsiteX5" fmla="*/ 111701 w 842685"/>
                  <a:gd name="connsiteY5" fmla="*/ 677367 h 679148"/>
                  <a:gd name="connsiteX0" fmla="*/ 111701 w 813327"/>
                  <a:gd name="connsiteY0" fmla="*/ 677367 h 679148"/>
                  <a:gd name="connsiteX1" fmla="*/ 391629 w 813327"/>
                  <a:gd name="connsiteY1" fmla="*/ 504150 h 679148"/>
                  <a:gd name="connsiteX2" fmla="*/ 813327 w 813327"/>
                  <a:gd name="connsiteY2" fmla="*/ 116970 h 679148"/>
                  <a:gd name="connsiteX3" fmla="*/ 621394 w 813327"/>
                  <a:gd name="connsiteY3" fmla="*/ 0 h 679148"/>
                  <a:gd name="connsiteX4" fmla="*/ 0 w 813327"/>
                  <a:gd name="connsiteY4" fmla="*/ 587078 h 679148"/>
                  <a:gd name="connsiteX5" fmla="*/ 111701 w 813327"/>
                  <a:gd name="connsiteY5" fmla="*/ 677367 h 679148"/>
                  <a:gd name="connsiteX0" fmla="*/ 111701 w 813327"/>
                  <a:gd name="connsiteY0" fmla="*/ 728942 h 730723"/>
                  <a:gd name="connsiteX1" fmla="*/ 391629 w 813327"/>
                  <a:gd name="connsiteY1" fmla="*/ 555725 h 730723"/>
                  <a:gd name="connsiteX2" fmla="*/ 813327 w 813327"/>
                  <a:gd name="connsiteY2" fmla="*/ 168545 h 730723"/>
                  <a:gd name="connsiteX3" fmla="*/ 674362 w 813327"/>
                  <a:gd name="connsiteY3" fmla="*/ 0 h 730723"/>
                  <a:gd name="connsiteX4" fmla="*/ 0 w 813327"/>
                  <a:gd name="connsiteY4" fmla="*/ 638653 h 730723"/>
                  <a:gd name="connsiteX5" fmla="*/ 111701 w 813327"/>
                  <a:gd name="connsiteY5" fmla="*/ 728942 h 730723"/>
                  <a:gd name="connsiteX0" fmla="*/ 111701 w 853409"/>
                  <a:gd name="connsiteY0" fmla="*/ 728942 h 730723"/>
                  <a:gd name="connsiteX1" fmla="*/ 391629 w 853409"/>
                  <a:gd name="connsiteY1" fmla="*/ 555725 h 730723"/>
                  <a:gd name="connsiteX2" fmla="*/ 853409 w 853409"/>
                  <a:gd name="connsiteY2" fmla="*/ 126999 h 730723"/>
                  <a:gd name="connsiteX3" fmla="*/ 674362 w 853409"/>
                  <a:gd name="connsiteY3" fmla="*/ 0 h 730723"/>
                  <a:gd name="connsiteX4" fmla="*/ 0 w 853409"/>
                  <a:gd name="connsiteY4" fmla="*/ 638653 h 730723"/>
                  <a:gd name="connsiteX5" fmla="*/ 111701 w 853409"/>
                  <a:gd name="connsiteY5" fmla="*/ 728942 h 730723"/>
                  <a:gd name="connsiteX0" fmla="*/ 111701 w 826211"/>
                  <a:gd name="connsiteY0" fmla="*/ 728942 h 730723"/>
                  <a:gd name="connsiteX1" fmla="*/ 391629 w 826211"/>
                  <a:gd name="connsiteY1" fmla="*/ 555725 h 730723"/>
                  <a:gd name="connsiteX2" fmla="*/ 826211 w 826211"/>
                  <a:gd name="connsiteY2" fmla="*/ 158516 h 730723"/>
                  <a:gd name="connsiteX3" fmla="*/ 674362 w 826211"/>
                  <a:gd name="connsiteY3" fmla="*/ 0 h 730723"/>
                  <a:gd name="connsiteX4" fmla="*/ 0 w 826211"/>
                  <a:gd name="connsiteY4" fmla="*/ 638653 h 730723"/>
                  <a:gd name="connsiteX5" fmla="*/ 111701 w 826211"/>
                  <a:gd name="connsiteY5" fmla="*/ 728942 h 730723"/>
                  <a:gd name="connsiteX0" fmla="*/ 111701 w 826211"/>
                  <a:gd name="connsiteY0" fmla="*/ 728942 h 730723"/>
                  <a:gd name="connsiteX1" fmla="*/ 514437 w 826211"/>
                  <a:gd name="connsiteY1" fmla="*/ 568766 h 730723"/>
                  <a:gd name="connsiteX2" fmla="*/ 826211 w 826211"/>
                  <a:gd name="connsiteY2" fmla="*/ 158516 h 730723"/>
                  <a:gd name="connsiteX3" fmla="*/ 674362 w 826211"/>
                  <a:gd name="connsiteY3" fmla="*/ 0 h 730723"/>
                  <a:gd name="connsiteX4" fmla="*/ 0 w 826211"/>
                  <a:gd name="connsiteY4" fmla="*/ 638653 h 730723"/>
                  <a:gd name="connsiteX5" fmla="*/ 111701 w 826211"/>
                  <a:gd name="connsiteY5" fmla="*/ 728942 h 730723"/>
                  <a:gd name="connsiteX0" fmla="*/ 64367 w 826211"/>
                  <a:gd name="connsiteY0" fmla="*/ 745668 h 747257"/>
                  <a:gd name="connsiteX1" fmla="*/ 514437 w 826211"/>
                  <a:gd name="connsiteY1" fmla="*/ 568766 h 747257"/>
                  <a:gd name="connsiteX2" fmla="*/ 826211 w 826211"/>
                  <a:gd name="connsiteY2" fmla="*/ 158516 h 747257"/>
                  <a:gd name="connsiteX3" fmla="*/ 674362 w 826211"/>
                  <a:gd name="connsiteY3" fmla="*/ 0 h 747257"/>
                  <a:gd name="connsiteX4" fmla="*/ 0 w 826211"/>
                  <a:gd name="connsiteY4" fmla="*/ 638653 h 747257"/>
                  <a:gd name="connsiteX5" fmla="*/ 64367 w 826211"/>
                  <a:gd name="connsiteY5" fmla="*/ 745668 h 747257"/>
                  <a:gd name="connsiteX0" fmla="*/ 64367 w 826211"/>
                  <a:gd name="connsiteY0" fmla="*/ 745668 h 747257"/>
                  <a:gd name="connsiteX1" fmla="*/ 514437 w 826211"/>
                  <a:gd name="connsiteY1" fmla="*/ 568766 h 747257"/>
                  <a:gd name="connsiteX2" fmla="*/ 826211 w 826211"/>
                  <a:gd name="connsiteY2" fmla="*/ 158516 h 747257"/>
                  <a:gd name="connsiteX3" fmla="*/ 674362 w 826211"/>
                  <a:gd name="connsiteY3" fmla="*/ 0 h 747257"/>
                  <a:gd name="connsiteX4" fmla="*/ 0 w 826211"/>
                  <a:gd name="connsiteY4" fmla="*/ 638653 h 747257"/>
                  <a:gd name="connsiteX5" fmla="*/ 64367 w 826211"/>
                  <a:gd name="connsiteY5" fmla="*/ 745668 h 747257"/>
                  <a:gd name="connsiteX0" fmla="*/ 64367 w 826211"/>
                  <a:gd name="connsiteY0" fmla="*/ 745668 h 747257"/>
                  <a:gd name="connsiteX1" fmla="*/ 153583 w 826211"/>
                  <a:gd name="connsiteY1" fmla="*/ 668594 h 747257"/>
                  <a:gd name="connsiteX2" fmla="*/ 826211 w 826211"/>
                  <a:gd name="connsiteY2" fmla="*/ 158516 h 747257"/>
                  <a:gd name="connsiteX3" fmla="*/ 674362 w 826211"/>
                  <a:gd name="connsiteY3" fmla="*/ 0 h 747257"/>
                  <a:gd name="connsiteX4" fmla="*/ 0 w 826211"/>
                  <a:gd name="connsiteY4" fmla="*/ 638653 h 747257"/>
                  <a:gd name="connsiteX5" fmla="*/ 64367 w 826211"/>
                  <a:gd name="connsiteY5" fmla="*/ 745668 h 747257"/>
                  <a:gd name="connsiteX0" fmla="*/ 64367 w 826211"/>
                  <a:gd name="connsiteY0" fmla="*/ 745668 h 747257"/>
                  <a:gd name="connsiteX1" fmla="*/ 153583 w 826211"/>
                  <a:gd name="connsiteY1" fmla="*/ 668594 h 747257"/>
                  <a:gd name="connsiteX2" fmla="*/ 826211 w 826211"/>
                  <a:gd name="connsiteY2" fmla="*/ 158516 h 747257"/>
                  <a:gd name="connsiteX3" fmla="*/ 674362 w 826211"/>
                  <a:gd name="connsiteY3" fmla="*/ 0 h 747257"/>
                  <a:gd name="connsiteX4" fmla="*/ 0 w 826211"/>
                  <a:gd name="connsiteY4" fmla="*/ 638653 h 747257"/>
                  <a:gd name="connsiteX5" fmla="*/ 64367 w 826211"/>
                  <a:gd name="connsiteY5" fmla="*/ 745668 h 747257"/>
                  <a:gd name="connsiteX0" fmla="*/ 64367 w 826211"/>
                  <a:gd name="connsiteY0" fmla="*/ 745668 h 747257"/>
                  <a:gd name="connsiteX1" fmla="*/ 172875 w 826211"/>
                  <a:gd name="connsiteY1" fmla="*/ 715311 h 747257"/>
                  <a:gd name="connsiteX2" fmla="*/ 153583 w 826211"/>
                  <a:gd name="connsiteY2" fmla="*/ 668594 h 747257"/>
                  <a:gd name="connsiteX3" fmla="*/ 826211 w 826211"/>
                  <a:gd name="connsiteY3" fmla="*/ 158516 h 747257"/>
                  <a:gd name="connsiteX4" fmla="*/ 674362 w 826211"/>
                  <a:gd name="connsiteY4" fmla="*/ 0 h 747257"/>
                  <a:gd name="connsiteX5" fmla="*/ 0 w 826211"/>
                  <a:gd name="connsiteY5" fmla="*/ 638653 h 747257"/>
                  <a:gd name="connsiteX6" fmla="*/ 64367 w 826211"/>
                  <a:gd name="connsiteY6" fmla="*/ 745668 h 747257"/>
                  <a:gd name="connsiteX0" fmla="*/ 45434 w 826211"/>
                  <a:gd name="connsiteY0" fmla="*/ 752358 h 753881"/>
                  <a:gd name="connsiteX1" fmla="*/ 172875 w 826211"/>
                  <a:gd name="connsiteY1" fmla="*/ 715311 h 753881"/>
                  <a:gd name="connsiteX2" fmla="*/ 153583 w 826211"/>
                  <a:gd name="connsiteY2" fmla="*/ 668594 h 753881"/>
                  <a:gd name="connsiteX3" fmla="*/ 826211 w 826211"/>
                  <a:gd name="connsiteY3" fmla="*/ 158516 h 753881"/>
                  <a:gd name="connsiteX4" fmla="*/ 674362 w 826211"/>
                  <a:gd name="connsiteY4" fmla="*/ 0 h 753881"/>
                  <a:gd name="connsiteX5" fmla="*/ 0 w 826211"/>
                  <a:gd name="connsiteY5" fmla="*/ 638653 h 753881"/>
                  <a:gd name="connsiteX6" fmla="*/ 45434 w 826211"/>
                  <a:gd name="connsiteY6" fmla="*/ 752358 h 753881"/>
                  <a:gd name="connsiteX0" fmla="*/ 45434 w 674362"/>
                  <a:gd name="connsiteY0" fmla="*/ 752358 h 753881"/>
                  <a:gd name="connsiteX1" fmla="*/ 172875 w 674362"/>
                  <a:gd name="connsiteY1" fmla="*/ 715311 h 753881"/>
                  <a:gd name="connsiteX2" fmla="*/ 153583 w 674362"/>
                  <a:gd name="connsiteY2" fmla="*/ 668594 h 753881"/>
                  <a:gd name="connsiteX3" fmla="*/ 500842 w 674362"/>
                  <a:gd name="connsiteY3" fmla="*/ 572719 h 753881"/>
                  <a:gd name="connsiteX4" fmla="*/ 674362 w 674362"/>
                  <a:gd name="connsiteY4" fmla="*/ 0 h 753881"/>
                  <a:gd name="connsiteX5" fmla="*/ 0 w 674362"/>
                  <a:gd name="connsiteY5" fmla="*/ 638653 h 753881"/>
                  <a:gd name="connsiteX6" fmla="*/ 45434 w 674362"/>
                  <a:gd name="connsiteY6" fmla="*/ 752358 h 753881"/>
                  <a:gd name="connsiteX0" fmla="*/ 45434 w 674362"/>
                  <a:gd name="connsiteY0" fmla="*/ 752358 h 753881"/>
                  <a:gd name="connsiteX1" fmla="*/ 172875 w 674362"/>
                  <a:gd name="connsiteY1" fmla="*/ 715311 h 753881"/>
                  <a:gd name="connsiteX2" fmla="*/ 153583 w 674362"/>
                  <a:gd name="connsiteY2" fmla="*/ 668594 h 753881"/>
                  <a:gd name="connsiteX3" fmla="*/ 500842 w 674362"/>
                  <a:gd name="connsiteY3" fmla="*/ 572719 h 753881"/>
                  <a:gd name="connsiteX4" fmla="*/ 674362 w 674362"/>
                  <a:gd name="connsiteY4" fmla="*/ 0 h 753881"/>
                  <a:gd name="connsiteX5" fmla="*/ 0 w 674362"/>
                  <a:gd name="connsiteY5" fmla="*/ 638653 h 753881"/>
                  <a:gd name="connsiteX6" fmla="*/ 45434 w 674362"/>
                  <a:gd name="connsiteY6" fmla="*/ 752358 h 753881"/>
                  <a:gd name="connsiteX0" fmla="*/ 45434 w 674362"/>
                  <a:gd name="connsiteY0" fmla="*/ 752358 h 753881"/>
                  <a:gd name="connsiteX1" fmla="*/ 172875 w 674362"/>
                  <a:gd name="connsiteY1" fmla="*/ 715311 h 753881"/>
                  <a:gd name="connsiteX2" fmla="*/ 153583 w 674362"/>
                  <a:gd name="connsiteY2" fmla="*/ 668594 h 753881"/>
                  <a:gd name="connsiteX3" fmla="*/ 500842 w 674362"/>
                  <a:gd name="connsiteY3" fmla="*/ 572719 h 753881"/>
                  <a:gd name="connsiteX4" fmla="*/ 674362 w 674362"/>
                  <a:gd name="connsiteY4" fmla="*/ 0 h 753881"/>
                  <a:gd name="connsiteX5" fmla="*/ 0 w 674362"/>
                  <a:gd name="connsiteY5" fmla="*/ 638653 h 753881"/>
                  <a:gd name="connsiteX6" fmla="*/ 45434 w 674362"/>
                  <a:gd name="connsiteY6" fmla="*/ 752358 h 753881"/>
                  <a:gd name="connsiteX0" fmla="*/ 45434 w 831537"/>
                  <a:gd name="connsiteY0" fmla="*/ 752358 h 753881"/>
                  <a:gd name="connsiteX1" fmla="*/ 172875 w 831537"/>
                  <a:gd name="connsiteY1" fmla="*/ 715311 h 753881"/>
                  <a:gd name="connsiteX2" fmla="*/ 153583 w 831537"/>
                  <a:gd name="connsiteY2" fmla="*/ 668594 h 753881"/>
                  <a:gd name="connsiteX3" fmla="*/ 500842 w 831537"/>
                  <a:gd name="connsiteY3" fmla="*/ 572719 h 753881"/>
                  <a:gd name="connsiteX4" fmla="*/ 831537 w 831537"/>
                  <a:gd name="connsiteY4" fmla="*/ 222733 h 753881"/>
                  <a:gd name="connsiteX5" fmla="*/ 674362 w 831537"/>
                  <a:gd name="connsiteY5" fmla="*/ 0 h 753881"/>
                  <a:gd name="connsiteX6" fmla="*/ 0 w 831537"/>
                  <a:gd name="connsiteY6" fmla="*/ 638653 h 753881"/>
                  <a:gd name="connsiteX7" fmla="*/ 45434 w 831537"/>
                  <a:gd name="connsiteY7" fmla="*/ 752358 h 753881"/>
                  <a:gd name="connsiteX0" fmla="*/ 45434 w 831537"/>
                  <a:gd name="connsiteY0" fmla="*/ 752358 h 753881"/>
                  <a:gd name="connsiteX1" fmla="*/ 172875 w 831537"/>
                  <a:gd name="connsiteY1" fmla="*/ 715311 h 753881"/>
                  <a:gd name="connsiteX2" fmla="*/ 153583 w 831537"/>
                  <a:gd name="connsiteY2" fmla="*/ 668594 h 753881"/>
                  <a:gd name="connsiteX3" fmla="*/ 500842 w 831537"/>
                  <a:gd name="connsiteY3" fmla="*/ 572719 h 753881"/>
                  <a:gd name="connsiteX4" fmla="*/ 831537 w 831537"/>
                  <a:gd name="connsiteY4" fmla="*/ 222733 h 753881"/>
                  <a:gd name="connsiteX5" fmla="*/ 674362 w 831537"/>
                  <a:gd name="connsiteY5" fmla="*/ 0 h 753881"/>
                  <a:gd name="connsiteX6" fmla="*/ 0 w 831537"/>
                  <a:gd name="connsiteY6" fmla="*/ 638653 h 753881"/>
                  <a:gd name="connsiteX7" fmla="*/ 45434 w 831537"/>
                  <a:gd name="connsiteY7" fmla="*/ 752358 h 753881"/>
                  <a:gd name="connsiteX0" fmla="*/ 45434 w 831537"/>
                  <a:gd name="connsiteY0" fmla="*/ 666563 h 668086"/>
                  <a:gd name="connsiteX1" fmla="*/ 172875 w 831537"/>
                  <a:gd name="connsiteY1" fmla="*/ 629516 h 668086"/>
                  <a:gd name="connsiteX2" fmla="*/ 153583 w 831537"/>
                  <a:gd name="connsiteY2" fmla="*/ 582799 h 668086"/>
                  <a:gd name="connsiteX3" fmla="*/ 500842 w 831537"/>
                  <a:gd name="connsiteY3" fmla="*/ 486924 h 668086"/>
                  <a:gd name="connsiteX4" fmla="*/ 831537 w 831537"/>
                  <a:gd name="connsiteY4" fmla="*/ 136938 h 668086"/>
                  <a:gd name="connsiteX5" fmla="*/ 600323 w 831537"/>
                  <a:gd name="connsiteY5" fmla="*/ 0 h 668086"/>
                  <a:gd name="connsiteX6" fmla="*/ 0 w 831537"/>
                  <a:gd name="connsiteY6" fmla="*/ 552858 h 668086"/>
                  <a:gd name="connsiteX7" fmla="*/ 45434 w 831537"/>
                  <a:gd name="connsiteY7" fmla="*/ 666563 h 668086"/>
                  <a:gd name="connsiteX0" fmla="*/ 45434 w 831537"/>
                  <a:gd name="connsiteY0" fmla="*/ 666563 h 668086"/>
                  <a:gd name="connsiteX1" fmla="*/ 172875 w 831537"/>
                  <a:gd name="connsiteY1" fmla="*/ 629516 h 668086"/>
                  <a:gd name="connsiteX2" fmla="*/ 153583 w 831537"/>
                  <a:gd name="connsiteY2" fmla="*/ 582799 h 668086"/>
                  <a:gd name="connsiteX3" fmla="*/ 500842 w 831537"/>
                  <a:gd name="connsiteY3" fmla="*/ 486924 h 668086"/>
                  <a:gd name="connsiteX4" fmla="*/ 831537 w 831537"/>
                  <a:gd name="connsiteY4" fmla="*/ 136938 h 668086"/>
                  <a:gd name="connsiteX5" fmla="*/ 741014 w 831537"/>
                  <a:gd name="connsiteY5" fmla="*/ 82671 h 668086"/>
                  <a:gd name="connsiteX6" fmla="*/ 600323 w 831537"/>
                  <a:gd name="connsiteY6" fmla="*/ 0 h 668086"/>
                  <a:gd name="connsiteX7" fmla="*/ 0 w 831537"/>
                  <a:gd name="connsiteY7" fmla="*/ 552858 h 668086"/>
                  <a:gd name="connsiteX8" fmla="*/ 45434 w 831537"/>
                  <a:gd name="connsiteY8" fmla="*/ 666563 h 668086"/>
                  <a:gd name="connsiteX0" fmla="*/ 45434 w 831537"/>
                  <a:gd name="connsiteY0" fmla="*/ 666563 h 668086"/>
                  <a:gd name="connsiteX1" fmla="*/ 172875 w 831537"/>
                  <a:gd name="connsiteY1" fmla="*/ 629516 h 668086"/>
                  <a:gd name="connsiteX2" fmla="*/ 153583 w 831537"/>
                  <a:gd name="connsiteY2" fmla="*/ 582799 h 668086"/>
                  <a:gd name="connsiteX3" fmla="*/ 500842 w 831537"/>
                  <a:gd name="connsiteY3" fmla="*/ 486924 h 668086"/>
                  <a:gd name="connsiteX4" fmla="*/ 831537 w 831537"/>
                  <a:gd name="connsiteY4" fmla="*/ 136938 h 668086"/>
                  <a:gd name="connsiteX5" fmla="*/ 756303 w 831537"/>
                  <a:gd name="connsiteY5" fmla="*/ 14441 h 668086"/>
                  <a:gd name="connsiteX6" fmla="*/ 600323 w 831537"/>
                  <a:gd name="connsiteY6" fmla="*/ 0 h 668086"/>
                  <a:gd name="connsiteX7" fmla="*/ 0 w 831537"/>
                  <a:gd name="connsiteY7" fmla="*/ 552858 h 668086"/>
                  <a:gd name="connsiteX8" fmla="*/ 45434 w 831537"/>
                  <a:gd name="connsiteY8" fmla="*/ 666563 h 668086"/>
                  <a:gd name="connsiteX0" fmla="*/ 45434 w 1029225"/>
                  <a:gd name="connsiteY0" fmla="*/ 666563 h 668086"/>
                  <a:gd name="connsiteX1" fmla="*/ 172875 w 1029225"/>
                  <a:gd name="connsiteY1" fmla="*/ 629516 h 668086"/>
                  <a:gd name="connsiteX2" fmla="*/ 153583 w 1029225"/>
                  <a:gd name="connsiteY2" fmla="*/ 582799 h 668086"/>
                  <a:gd name="connsiteX3" fmla="*/ 500842 w 1029225"/>
                  <a:gd name="connsiteY3" fmla="*/ 486924 h 668086"/>
                  <a:gd name="connsiteX4" fmla="*/ 1029225 w 1029225"/>
                  <a:gd name="connsiteY4" fmla="*/ 75601 h 668086"/>
                  <a:gd name="connsiteX5" fmla="*/ 756303 w 1029225"/>
                  <a:gd name="connsiteY5" fmla="*/ 14441 h 668086"/>
                  <a:gd name="connsiteX6" fmla="*/ 600323 w 1029225"/>
                  <a:gd name="connsiteY6" fmla="*/ 0 h 668086"/>
                  <a:gd name="connsiteX7" fmla="*/ 0 w 1029225"/>
                  <a:gd name="connsiteY7" fmla="*/ 552858 h 668086"/>
                  <a:gd name="connsiteX8" fmla="*/ 45434 w 1029225"/>
                  <a:gd name="connsiteY8" fmla="*/ 666563 h 668086"/>
                  <a:gd name="connsiteX0" fmla="*/ 45434 w 879453"/>
                  <a:gd name="connsiteY0" fmla="*/ 666563 h 668086"/>
                  <a:gd name="connsiteX1" fmla="*/ 172875 w 879453"/>
                  <a:gd name="connsiteY1" fmla="*/ 629516 h 668086"/>
                  <a:gd name="connsiteX2" fmla="*/ 153583 w 879453"/>
                  <a:gd name="connsiteY2" fmla="*/ 582799 h 668086"/>
                  <a:gd name="connsiteX3" fmla="*/ 500842 w 879453"/>
                  <a:gd name="connsiteY3" fmla="*/ 486924 h 668086"/>
                  <a:gd name="connsiteX4" fmla="*/ 879453 w 879453"/>
                  <a:gd name="connsiteY4" fmla="*/ 188159 h 668086"/>
                  <a:gd name="connsiteX5" fmla="*/ 756303 w 879453"/>
                  <a:gd name="connsiteY5" fmla="*/ 14441 h 668086"/>
                  <a:gd name="connsiteX6" fmla="*/ 600323 w 879453"/>
                  <a:gd name="connsiteY6" fmla="*/ 0 h 668086"/>
                  <a:gd name="connsiteX7" fmla="*/ 0 w 879453"/>
                  <a:gd name="connsiteY7" fmla="*/ 552858 h 668086"/>
                  <a:gd name="connsiteX8" fmla="*/ 45434 w 879453"/>
                  <a:gd name="connsiteY8" fmla="*/ 666563 h 668086"/>
                  <a:gd name="connsiteX0" fmla="*/ 45434 w 879453"/>
                  <a:gd name="connsiteY0" fmla="*/ 666563 h 668086"/>
                  <a:gd name="connsiteX1" fmla="*/ 172875 w 879453"/>
                  <a:gd name="connsiteY1" fmla="*/ 629516 h 668086"/>
                  <a:gd name="connsiteX2" fmla="*/ 153583 w 879453"/>
                  <a:gd name="connsiteY2" fmla="*/ 582799 h 668086"/>
                  <a:gd name="connsiteX3" fmla="*/ 500842 w 879453"/>
                  <a:gd name="connsiteY3" fmla="*/ 486924 h 668086"/>
                  <a:gd name="connsiteX4" fmla="*/ 879453 w 879453"/>
                  <a:gd name="connsiteY4" fmla="*/ 188159 h 668086"/>
                  <a:gd name="connsiteX5" fmla="*/ 790837 w 879453"/>
                  <a:gd name="connsiteY5" fmla="*/ 27794 h 668086"/>
                  <a:gd name="connsiteX6" fmla="*/ 600323 w 879453"/>
                  <a:gd name="connsiteY6" fmla="*/ 0 h 668086"/>
                  <a:gd name="connsiteX7" fmla="*/ 0 w 879453"/>
                  <a:gd name="connsiteY7" fmla="*/ 552858 h 668086"/>
                  <a:gd name="connsiteX8" fmla="*/ 45434 w 879453"/>
                  <a:gd name="connsiteY8" fmla="*/ 666563 h 668086"/>
                  <a:gd name="connsiteX0" fmla="*/ 45434 w 879453"/>
                  <a:gd name="connsiteY0" fmla="*/ 666563 h 668086"/>
                  <a:gd name="connsiteX1" fmla="*/ 172875 w 879453"/>
                  <a:gd name="connsiteY1" fmla="*/ 629516 h 668086"/>
                  <a:gd name="connsiteX2" fmla="*/ 153583 w 879453"/>
                  <a:gd name="connsiteY2" fmla="*/ 582799 h 668086"/>
                  <a:gd name="connsiteX3" fmla="*/ 705491 w 879453"/>
                  <a:gd name="connsiteY3" fmla="*/ 424191 h 668086"/>
                  <a:gd name="connsiteX4" fmla="*/ 879453 w 879453"/>
                  <a:gd name="connsiteY4" fmla="*/ 188159 h 668086"/>
                  <a:gd name="connsiteX5" fmla="*/ 790837 w 879453"/>
                  <a:gd name="connsiteY5" fmla="*/ 27794 h 668086"/>
                  <a:gd name="connsiteX6" fmla="*/ 600323 w 879453"/>
                  <a:gd name="connsiteY6" fmla="*/ 0 h 668086"/>
                  <a:gd name="connsiteX7" fmla="*/ 0 w 879453"/>
                  <a:gd name="connsiteY7" fmla="*/ 552858 h 668086"/>
                  <a:gd name="connsiteX8" fmla="*/ 45434 w 879453"/>
                  <a:gd name="connsiteY8" fmla="*/ 666563 h 66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9453" h="668086">
                    <a:moveTo>
                      <a:pt x="45434" y="666563"/>
                    </a:moveTo>
                    <a:cubicBezTo>
                      <a:pt x="61180" y="650882"/>
                      <a:pt x="157129" y="645197"/>
                      <a:pt x="172875" y="629516"/>
                    </a:cubicBezTo>
                    <a:lnTo>
                      <a:pt x="153583" y="582799"/>
                    </a:lnTo>
                    <a:lnTo>
                      <a:pt x="705491" y="424191"/>
                    </a:lnTo>
                    <a:lnTo>
                      <a:pt x="879453" y="188159"/>
                    </a:lnTo>
                    <a:lnTo>
                      <a:pt x="790837" y="27794"/>
                    </a:lnTo>
                    <a:lnTo>
                      <a:pt x="600323" y="0"/>
                    </a:lnTo>
                    <a:lnTo>
                      <a:pt x="0" y="552858"/>
                    </a:lnTo>
                    <a:cubicBezTo>
                      <a:pt x="0" y="534733"/>
                      <a:pt x="45434" y="684688"/>
                      <a:pt x="45434" y="666563"/>
                    </a:cubicBez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122D4F"/>
                  </a:solidFill>
                </a:endParaRPr>
              </a:p>
            </p:txBody>
          </p:sp>
          <p:sp>
            <p:nvSpPr>
              <p:cNvPr id="27" name="Freeform 26">
                <a:extLst>
                  <a:ext uri="{FF2B5EF4-FFF2-40B4-BE49-F238E27FC236}">
                    <a16:creationId xmlns:a16="http://schemas.microsoft.com/office/drawing/2014/main" id="{AB969D86-24FB-FF90-D022-54F58F990CE7}"/>
                  </a:ext>
                </a:extLst>
              </p:cNvPr>
              <p:cNvSpPr/>
              <p:nvPr/>
            </p:nvSpPr>
            <p:spPr>
              <a:xfrm rot="7978738">
                <a:off x="3377577" y="904643"/>
                <a:ext cx="1332990" cy="417200"/>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1450257 w 1467398"/>
                  <a:gd name="connsiteY0" fmla="*/ 370645 h 813107"/>
                  <a:gd name="connsiteX1" fmla="*/ 608629 w 1467398"/>
                  <a:gd name="connsiteY1" fmla="*/ 339538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0 w 1467398"/>
                  <a:gd name="connsiteY1" fmla="*/ 0 h 813107"/>
                  <a:gd name="connsiteX2" fmla="*/ 182188 w 1467398"/>
                  <a:gd name="connsiteY2" fmla="*/ 614147 h 813107"/>
                  <a:gd name="connsiteX3" fmla="*/ 499578 w 1467398"/>
                  <a:gd name="connsiteY3" fmla="*/ 813107 h 813107"/>
                  <a:gd name="connsiteX4" fmla="*/ 447618 w 1467398"/>
                  <a:gd name="connsiteY4" fmla="*/ 782928 h 813107"/>
                  <a:gd name="connsiteX5" fmla="*/ 1467398 w 1467398"/>
                  <a:gd name="connsiteY5" fmla="*/ 437655 h 813107"/>
                  <a:gd name="connsiteX6" fmla="*/ 1450257 w 1467398"/>
                  <a:gd name="connsiteY6"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411664 w 1467398"/>
                  <a:gd name="connsiteY3" fmla="*/ 506892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282539 w 1299680"/>
                  <a:gd name="connsiteY0" fmla="*/ 149066 h 591528"/>
                  <a:gd name="connsiteX1" fmla="*/ 887308 w 1299680"/>
                  <a:gd name="connsiteY1" fmla="*/ 12841 h 591528"/>
                  <a:gd name="connsiteX2" fmla="*/ 0 w 1299680"/>
                  <a:gd name="connsiteY2" fmla="*/ 0 h 591528"/>
                  <a:gd name="connsiteX3" fmla="*/ 243946 w 1299680"/>
                  <a:gd name="connsiteY3" fmla="*/ 285313 h 591528"/>
                  <a:gd name="connsiteX4" fmla="*/ 331860 w 1299680"/>
                  <a:gd name="connsiteY4" fmla="*/ 591528 h 591528"/>
                  <a:gd name="connsiteX5" fmla="*/ 279900 w 1299680"/>
                  <a:gd name="connsiteY5" fmla="*/ 561349 h 591528"/>
                  <a:gd name="connsiteX6" fmla="*/ 1299680 w 1299680"/>
                  <a:gd name="connsiteY6" fmla="*/ 216076 h 591528"/>
                  <a:gd name="connsiteX7" fmla="*/ 1282539 w 1299680"/>
                  <a:gd name="connsiteY7" fmla="*/ 149066 h 591528"/>
                  <a:gd name="connsiteX0" fmla="*/ 1282539 w 1299680"/>
                  <a:gd name="connsiteY0" fmla="*/ 149066 h 591528"/>
                  <a:gd name="connsiteX1" fmla="*/ 887308 w 1299680"/>
                  <a:gd name="connsiteY1" fmla="*/ 12841 h 591528"/>
                  <a:gd name="connsiteX2" fmla="*/ 0 w 1299680"/>
                  <a:gd name="connsiteY2" fmla="*/ 0 h 591528"/>
                  <a:gd name="connsiteX3" fmla="*/ 243946 w 1299680"/>
                  <a:gd name="connsiteY3" fmla="*/ 285313 h 591528"/>
                  <a:gd name="connsiteX4" fmla="*/ 331860 w 1299680"/>
                  <a:gd name="connsiteY4" fmla="*/ 591528 h 591528"/>
                  <a:gd name="connsiteX5" fmla="*/ 462584 w 1299680"/>
                  <a:gd name="connsiteY5" fmla="*/ 216722 h 591528"/>
                  <a:gd name="connsiteX6" fmla="*/ 1299680 w 1299680"/>
                  <a:gd name="connsiteY6" fmla="*/ 216076 h 591528"/>
                  <a:gd name="connsiteX7" fmla="*/ 1282539 w 1299680"/>
                  <a:gd name="connsiteY7" fmla="*/ 149066 h 591528"/>
                  <a:gd name="connsiteX0" fmla="*/ 1282539 w 1299680"/>
                  <a:gd name="connsiteY0" fmla="*/ 149066 h 285313"/>
                  <a:gd name="connsiteX1" fmla="*/ 887308 w 1299680"/>
                  <a:gd name="connsiteY1" fmla="*/ 12841 h 285313"/>
                  <a:gd name="connsiteX2" fmla="*/ 0 w 1299680"/>
                  <a:gd name="connsiteY2" fmla="*/ 0 h 285313"/>
                  <a:gd name="connsiteX3" fmla="*/ 243946 w 1299680"/>
                  <a:gd name="connsiteY3" fmla="*/ 285313 h 285313"/>
                  <a:gd name="connsiteX4" fmla="*/ 462584 w 1299680"/>
                  <a:gd name="connsiteY4" fmla="*/ 216722 h 285313"/>
                  <a:gd name="connsiteX5" fmla="*/ 1299680 w 1299680"/>
                  <a:gd name="connsiteY5" fmla="*/ 216076 h 285313"/>
                  <a:gd name="connsiteX6" fmla="*/ 1282539 w 1299680"/>
                  <a:gd name="connsiteY6" fmla="*/ 149066 h 285313"/>
                  <a:gd name="connsiteX0" fmla="*/ 1282539 w 1299680"/>
                  <a:gd name="connsiteY0" fmla="*/ 149066 h 228622"/>
                  <a:gd name="connsiteX1" fmla="*/ 887308 w 1299680"/>
                  <a:gd name="connsiteY1" fmla="*/ 12841 h 228622"/>
                  <a:gd name="connsiteX2" fmla="*/ 0 w 1299680"/>
                  <a:gd name="connsiteY2" fmla="*/ 0 h 228622"/>
                  <a:gd name="connsiteX3" fmla="*/ 200808 w 1299680"/>
                  <a:gd name="connsiteY3" fmla="*/ 228622 h 228622"/>
                  <a:gd name="connsiteX4" fmla="*/ 462584 w 1299680"/>
                  <a:gd name="connsiteY4" fmla="*/ 216722 h 228622"/>
                  <a:gd name="connsiteX5" fmla="*/ 1299680 w 1299680"/>
                  <a:gd name="connsiteY5" fmla="*/ 216076 h 228622"/>
                  <a:gd name="connsiteX6" fmla="*/ 1282539 w 1299680"/>
                  <a:gd name="connsiteY6" fmla="*/ 149066 h 228622"/>
                  <a:gd name="connsiteX0" fmla="*/ 1282539 w 1299680"/>
                  <a:gd name="connsiteY0" fmla="*/ 149066 h 232280"/>
                  <a:gd name="connsiteX1" fmla="*/ 887308 w 1299680"/>
                  <a:gd name="connsiteY1" fmla="*/ 12841 h 232280"/>
                  <a:gd name="connsiteX2" fmla="*/ 0 w 1299680"/>
                  <a:gd name="connsiteY2" fmla="*/ 0 h 232280"/>
                  <a:gd name="connsiteX3" fmla="*/ 200808 w 1299680"/>
                  <a:gd name="connsiteY3" fmla="*/ 228622 h 232280"/>
                  <a:gd name="connsiteX4" fmla="*/ 477081 w 1299680"/>
                  <a:gd name="connsiteY4" fmla="*/ 232280 h 232280"/>
                  <a:gd name="connsiteX5" fmla="*/ 1299680 w 1299680"/>
                  <a:gd name="connsiteY5" fmla="*/ 216076 h 232280"/>
                  <a:gd name="connsiteX6" fmla="*/ 1282539 w 1299680"/>
                  <a:gd name="connsiteY6" fmla="*/ 149066 h 232280"/>
                  <a:gd name="connsiteX0" fmla="*/ 1426449 w 1443590"/>
                  <a:gd name="connsiteY0" fmla="*/ 334697 h 417911"/>
                  <a:gd name="connsiteX1" fmla="*/ 1031218 w 1443590"/>
                  <a:gd name="connsiteY1" fmla="*/ 198472 h 417911"/>
                  <a:gd name="connsiteX2" fmla="*/ 0 w 1443590"/>
                  <a:gd name="connsiteY2" fmla="*/ 0 h 417911"/>
                  <a:gd name="connsiteX3" fmla="*/ 344718 w 1443590"/>
                  <a:gd name="connsiteY3" fmla="*/ 414253 h 417911"/>
                  <a:gd name="connsiteX4" fmla="*/ 620991 w 1443590"/>
                  <a:gd name="connsiteY4" fmla="*/ 417911 h 417911"/>
                  <a:gd name="connsiteX5" fmla="*/ 1443590 w 1443590"/>
                  <a:gd name="connsiteY5" fmla="*/ 401707 h 417911"/>
                  <a:gd name="connsiteX6" fmla="*/ 1426449 w 1443590"/>
                  <a:gd name="connsiteY6" fmla="*/ 334697 h 417911"/>
                  <a:gd name="connsiteX0" fmla="*/ 1426449 w 1443590"/>
                  <a:gd name="connsiteY0" fmla="*/ 334697 h 417911"/>
                  <a:gd name="connsiteX1" fmla="*/ 699318 w 1443590"/>
                  <a:gd name="connsiteY1" fmla="*/ 81437 h 417911"/>
                  <a:gd name="connsiteX2" fmla="*/ 0 w 1443590"/>
                  <a:gd name="connsiteY2" fmla="*/ 0 h 417911"/>
                  <a:gd name="connsiteX3" fmla="*/ 344718 w 1443590"/>
                  <a:gd name="connsiteY3" fmla="*/ 414253 h 417911"/>
                  <a:gd name="connsiteX4" fmla="*/ 620991 w 1443590"/>
                  <a:gd name="connsiteY4" fmla="*/ 417911 h 417911"/>
                  <a:gd name="connsiteX5" fmla="*/ 1443590 w 1443590"/>
                  <a:gd name="connsiteY5" fmla="*/ 401707 h 417911"/>
                  <a:gd name="connsiteX6" fmla="*/ 1426449 w 1443590"/>
                  <a:gd name="connsiteY6" fmla="*/ 334697 h 417911"/>
                  <a:gd name="connsiteX0" fmla="*/ 1426449 w 1443590"/>
                  <a:gd name="connsiteY0" fmla="*/ 334697 h 435350"/>
                  <a:gd name="connsiteX1" fmla="*/ 699318 w 1443590"/>
                  <a:gd name="connsiteY1" fmla="*/ 81437 h 435350"/>
                  <a:gd name="connsiteX2" fmla="*/ 0 w 1443590"/>
                  <a:gd name="connsiteY2" fmla="*/ 0 h 435350"/>
                  <a:gd name="connsiteX3" fmla="*/ 374065 w 1443590"/>
                  <a:gd name="connsiteY3" fmla="*/ 435350 h 435350"/>
                  <a:gd name="connsiteX4" fmla="*/ 620991 w 1443590"/>
                  <a:gd name="connsiteY4" fmla="*/ 417911 h 435350"/>
                  <a:gd name="connsiteX5" fmla="*/ 1443590 w 1443590"/>
                  <a:gd name="connsiteY5" fmla="*/ 401707 h 435350"/>
                  <a:gd name="connsiteX6" fmla="*/ 1426449 w 1443590"/>
                  <a:gd name="connsiteY6" fmla="*/ 334697 h 435350"/>
                  <a:gd name="connsiteX0" fmla="*/ 1426449 w 1443590"/>
                  <a:gd name="connsiteY0" fmla="*/ 334697 h 435350"/>
                  <a:gd name="connsiteX1" fmla="*/ 699318 w 1443590"/>
                  <a:gd name="connsiteY1" fmla="*/ 81437 h 435350"/>
                  <a:gd name="connsiteX2" fmla="*/ 0 w 1443590"/>
                  <a:gd name="connsiteY2" fmla="*/ 0 h 435350"/>
                  <a:gd name="connsiteX3" fmla="*/ 374065 w 1443590"/>
                  <a:gd name="connsiteY3" fmla="*/ 435350 h 435350"/>
                  <a:gd name="connsiteX4" fmla="*/ 620991 w 1443590"/>
                  <a:gd name="connsiteY4" fmla="*/ 417911 h 435350"/>
                  <a:gd name="connsiteX5" fmla="*/ 1443590 w 1443590"/>
                  <a:gd name="connsiteY5" fmla="*/ 401707 h 435350"/>
                  <a:gd name="connsiteX6" fmla="*/ 1426449 w 1443590"/>
                  <a:gd name="connsiteY6" fmla="*/ 334697 h 435350"/>
                  <a:gd name="connsiteX0" fmla="*/ 1196383 w 1213524"/>
                  <a:gd name="connsiteY0" fmla="*/ 316547 h 417200"/>
                  <a:gd name="connsiteX1" fmla="*/ 469252 w 1213524"/>
                  <a:gd name="connsiteY1" fmla="*/ 63287 h 417200"/>
                  <a:gd name="connsiteX2" fmla="*/ 0 w 1213524"/>
                  <a:gd name="connsiteY2" fmla="*/ 0 h 417200"/>
                  <a:gd name="connsiteX3" fmla="*/ 143999 w 1213524"/>
                  <a:gd name="connsiteY3" fmla="*/ 417200 h 417200"/>
                  <a:gd name="connsiteX4" fmla="*/ 390925 w 1213524"/>
                  <a:gd name="connsiteY4" fmla="*/ 399761 h 417200"/>
                  <a:gd name="connsiteX5" fmla="*/ 1213524 w 1213524"/>
                  <a:gd name="connsiteY5" fmla="*/ 383557 h 417200"/>
                  <a:gd name="connsiteX6" fmla="*/ 1196383 w 1213524"/>
                  <a:gd name="connsiteY6" fmla="*/ 316547 h 417200"/>
                  <a:gd name="connsiteX0" fmla="*/ 1320419 w 1337560"/>
                  <a:gd name="connsiteY0" fmla="*/ 316547 h 417200"/>
                  <a:gd name="connsiteX1" fmla="*/ 593288 w 1337560"/>
                  <a:gd name="connsiteY1" fmla="*/ 63287 h 417200"/>
                  <a:gd name="connsiteX2" fmla="*/ 124036 w 1337560"/>
                  <a:gd name="connsiteY2" fmla="*/ 0 h 417200"/>
                  <a:gd name="connsiteX3" fmla="*/ 4570 w 1337560"/>
                  <a:gd name="connsiteY3" fmla="*/ 117744 h 417200"/>
                  <a:gd name="connsiteX4" fmla="*/ 268035 w 1337560"/>
                  <a:gd name="connsiteY4" fmla="*/ 417200 h 417200"/>
                  <a:gd name="connsiteX5" fmla="*/ 514961 w 1337560"/>
                  <a:gd name="connsiteY5" fmla="*/ 399761 h 417200"/>
                  <a:gd name="connsiteX6" fmla="*/ 1337560 w 1337560"/>
                  <a:gd name="connsiteY6" fmla="*/ 383557 h 417200"/>
                  <a:gd name="connsiteX7" fmla="*/ 1320419 w 1337560"/>
                  <a:gd name="connsiteY7" fmla="*/ 316547 h 417200"/>
                  <a:gd name="connsiteX0" fmla="*/ 1320419 w 1337560"/>
                  <a:gd name="connsiteY0" fmla="*/ 316547 h 417200"/>
                  <a:gd name="connsiteX1" fmla="*/ 593288 w 1337560"/>
                  <a:gd name="connsiteY1" fmla="*/ 63287 h 417200"/>
                  <a:gd name="connsiteX2" fmla="*/ 124036 w 1337560"/>
                  <a:gd name="connsiteY2" fmla="*/ 0 h 417200"/>
                  <a:gd name="connsiteX3" fmla="*/ 4570 w 1337560"/>
                  <a:gd name="connsiteY3" fmla="*/ 117744 h 417200"/>
                  <a:gd name="connsiteX4" fmla="*/ 268035 w 1337560"/>
                  <a:gd name="connsiteY4" fmla="*/ 417200 h 417200"/>
                  <a:gd name="connsiteX5" fmla="*/ 514961 w 1337560"/>
                  <a:gd name="connsiteY5" fmla="*/ 399761 h 417200"/>
                  <a:gd name="connsiteX6" fmla="*/ 1337560 w 1337560"/>
                  <a:gd name="connsiteY6" fmla="*/ 383557 h 417200"/>
                  <a:gd name="connsiteX7" fmla="*/ 1320419 w 1337560"/>
                  <a:gd name="connsiteY7" fmla="*/ 316547 h 417200"/>
                  <a:gd name="connsiteX0" fmla="*/ 1315849 w 1332990"/>
                  <a:gd name="connsiteY0" fmla="*/ 316547 h 417200"/>
                  <a:gd name="connsiteX1" fmla="*/ 588718 w 1332990"/>
                  <a:gd name="connsiteY1" fmla="*/ 63287 h 417200"/>
                  <a:gd name="connsiteX2" fmla="*/ 119466 w 1332990"/>
                  <a:gd name="connsiteY2" fmla="*/ 0 h 417200"/>
                  <a:gd name="connsiteX3" fmla="*/ 0 w 1332990"/>
                  <a:gd name="connsiteY3" fmla="*/ 117744 h 417200"/>
                  <a:gd name="connsiteX4" fmla="*/ 263465 w 1332990"/>
                  <a:gd name="connsiteY4" fmla="*/ 417200 h 417200"/>
                  <a:gd name="connsiteX5" fmla="*/ 510391 w 1332990"/>
                  <a:gd name="connsiteY5" fmla="*/ 399761 h 417200"/>
                  <a:gd name="connsiteX6" fmla="*/ 1332990 w 1332990"/>
                  <a:gd name="connsiteY6" fmla="*/ 383557 h 417200"/>
                  <a:gd name="connsiteX7" fmla="*/ 1315849 w 1332990"/>
                  <a:gd name="connsiteY7" fmla="*/ 316547 h 41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990" h="417200">
                    <a:moveTo>
                      <a:pt x="1315849" y="316547"/>
                    </a:moveTo>
                    <a:lnTo>
                      <a:pt x="588718" y="63287"/>
                    </a:lnTo>
                    <a:lnTo>
                      <a:pt x="119466" y="0"/>
                    </a:lnTo>
                    <a:lnTo>
                      <a:pt x="0" y="117744"/>
                    </a:lnTo>
                    <a:lnTo>
                      <a:pt x="263465" y="417200"/>
                    </a:lnTo>
                    <a:lnTo>
                      <a:pt x="510391" y="399761"/>
                    </a:lnTo>
                    <a:lnTo>
                      <a:pt x="1332990" y="383557"/>
                    </a:lnTo>
                    <a:lnTo>
                      <a:pt x="1315849" y="316547"/>
                    </a:lnTo>
                    <a:close/>
                  </a:path>
                </a:pathLst>
              </a:custGeom>
              <a:solidFill>
                <a:schemeClr val="accent5">
                  <a:lumMod val="60000"/>
                  <a:lumOff val="4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122D4F"/>
                  </a:solidFill>
                </a:endParaRPr>
              </a:p>
            </p:txBody>
          </p:sp>
          <p:cxnSp>
            <p:nvCxnSpPr>
              <p:cNvPr id="29" name="Straight Connector 28">
                <a:extLst>
                  <a:ext uri="{FF2B5EF4-FFF2-40B4-BE49-F238E27FC236}">
                    <a16:creationId xmlns:a16="http://schemas.microsoft.com/office/drawing/2014/main" id="{C122C16A-81B9-B3AE-CF80-707F219BBADB}"/>
                  </a:ext>
                </a:extLst>
              </p:cNvPr>
              <p:cNvCxnSpPr>
                <a:cxnSpLocks/>
              </p:cNvCxnSpPr>
              <p:nvPr/>
            </p:nvCxnSpPr>
            <p:spPr>
              <a:xfrm>
                <a:off x="5747082" y="1879342"/>
                <a:ext cx="8527344" cy="3381035"/>
              </a:xfrm>
              <a:prstGeom prst="line">
                <a:avLst/>
              </a:prstGeom>
              <a:ln w="6350">
                <a:solidFill>
                  <a:srgbClr val="0432FF"/>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DE66A65-E948-AA66-DB1A-B6D33E165909}"/>
                  </a:ext>
                </a:extLst>
              </p:cNvPr>
              <p:cNvCxnSpPr>
                <a:cxnSpLocks/>
              </p:cNvCxnSpPr>
              <p:nvPr/>
            </p:nvCxnSpPr>
            <p:spPr>
              <a:xfrm flipV="1">
                <a:off x="4252411" y="841051"/>
                <a:ext cx="1078540" cy="461216"/>
              </a:xfrm>
              <a:prstGeom prst="line">
                <a:avLst/>
              </a:prstGeom>
              <a:ln w="6350">
                <a:solidFill>
                  <a:srgbClr val="0432FF"/>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B6D1808-0768-0196-9CE6-6044F1C11CAC}"/>
                  </a:ext>
                </a:extLst>
              </p:cNvPr>
              <p:cNvCxnSpPr>
                <a:cxnSpLocks/>
              </p:cNvCxnSpPr>
              <p:nvPr/>
            </p:nvCxnSpPr>
            <p:spPr>
              <a:xfrm flipV="1">
                <a:off x="3272065" y="5409024"/>
                <a:ext cx="1063378" cy="443343"/>
              </a:xfrm>
              <a:prstGeom prst="line">
                <a:avLst/>
              </a:prstGeom>
              <a:ln w="6350">
                <a:solidFill>
                  <a:srgbClr val="0432FF"/>
                </a:solidFill>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9D07B1F-139B-9791-6CB3-14BD765B93A3}"/>
                  </a:ext>
                </a:extLst>
              </p:cNvPr>
              <p:cNvCxnSpPr>
                <a:cxnSpLocks/>
              </p:cNvCxnSpPr>
              <p:nvPr/>
            </p:nvCxnSpPr>
            <p:spPr>
              <a:xfrm flipH="1" flipV="1">
                <a:off x="6333913" y="3396109"/>
                <a:ext cx="345135" cy="1211478"/>
              </a:xfrm>
              <a:prstGeom prst="line">
                <a:avLst/>
              </a:prstGeom>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3106F39-625A-182E-E7C1-939F65449316}"/>
                  </a:ext>
                </a:extLst>
              </p:cNvPr>
              <p:cNvCxnSpPr>
                <a:cxnSpLocks/>
              </p:cNvCxnSpPr>
              <p:nvPr/>
            </p:nvCxnSpPr>
            <p:spPr>
              <a:xfrm flipH="1" flipV="1">
                <a:off x="5731677" y="1927313"/>
                <a:ext cx="10566142" cy="5300227"/>
              </a:xfrm>
              <a:prstGeom prst="line">
                <a:avLst/>
              </a:prstGeom>
              <a:ln w="6350">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11584C6-01F1-1BF7-417D-E2311ADF4DCB}"/>
                  </a:ext>
                </a:extLst>
              </p:cNvPr>
              <p:cNvCxnSpPr>
                <a:cxnSpLocks/>
              </p:cNvCxnSpPr>
              <p:nvPr/>
            </p:nvCxnSpPr>
            <p:spPr>
              <a:xfrm flipH="1">
                <a:off x="4220912" y="768268"/>
                <a:ext cx="880217" cy="474200"/>
              </a:xfrm>
              <a:prstGeom prst="line">
                <a:avLst/>
              </a:prstGeom>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8CA020F-EAC9-0E1E-72FE-C36A87FEBCC0}"/>
                  </a:ext>
                </a:extLst>
              </p:cNvPr>
              <p:cNvCxnSpPr>
                <a:cxnSpLocks/>
              </p:cNvCxnSpPr>
              <p:nvPr/>
            </p:nvCxnSpPr>
            <p:spPr>
              <a:xfrm flipH="1">
                <a:off x="3427993" y="674402"/>
                <a:ext cx="639451" cy="755221"/>
              </a:xfrm>
              <a:prstGeom prst="line">
                <a:avLst/>
              </a:prstGeom>
              <a:solidFill>
                <a:srgbClr val="0000FF"/>
              </a:solidFill>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7E85822-B212-EDEB-4A32-D50C5702E5CB}"/>
                  </a:ext>
                </a:extLst>
              </p:cNvPr>
              <p:cNvCxnSpPr>
                <a:cxnSpLocks/>
              </p:cNvCxnSpPr>
              <p:nvPr/>
            </p:nvCxnSpPr>
            <p:spPr>
              <a:xfrm flipH="1">
                <a:off x="2730747" y="990132"/>
                <a:ext cx="323735" cy="975577"/>
              </a:xfrm>
              <a:prstGeom prst="line">
                <a:avLst/>
              </a:prstGeom>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9C8A48F-4EB5-0466-3227-C12B43D8A0AE}"/>
                  </a:ext>
                </a:extLst>
              </p:cNvPr>
              <p:cNvCxnSpPr>
                <a:cxnSpLocks/>
              </p:cNvCxnSpPr>
              <p:nvPr/>
            </p:nvCxnSpPr>
            <p:spPr>
              <a:xfrm>
                <a:off x="2224428" y="5025689"/>
                <a:ext cx="1203565" cy="154940"/>
              </a:xfrm>
              <a:prstGeom prst="line">
                <a:avLst/>
              </a:prstGeom>
              <a:ln w="635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5F013EC-2F42-7C3C-44B4-ED25F668EFCD}"/>
                  </a:ext>
                </a:extLst>
              </p:cNvPr>
              <p:cNvCxnSpPr>
                <a:cxnSpLocks/>
              </p:cNvCxnSpPr>
              <p:nvPr/>
            </p:nvCxnSpPr>
            <p:spPr>
              <a:xfrm>
                <a:off x="1944384" y="4602805"/>
                <a:ext cx="979142" cy="307202"/>
              </a:xfrm>
              <a:prstGeom prst="line">
                <a:avLst/>
              </a:prstGeom>
              <a:ln w="635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CA0308-D2C2-4F9C-77E1-8FDB392B37DE}"/>
                  </a:ext>
                </a:extLst>
              </p:cNvPr>
              <p:cNvCxnSpPr>
                <a:cxnSpLocks/>
              </p:cNvCxnSpPr>
              <p:nvPr/>
            </p:nvCxnSpPr>
            <p:spPr>
              <a:xfrm>
                <a:off x="1869294" y="3803142"/>
                <a:ext cx="529285" cy="417231"/>
              </a:xfrm>
              <a:prstGeom prst="line">
                <a:avLst/>
              </a:prstGeom>
              <a:ln w="635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C45A583-B9D6-8597-6F6B-CB643305FD93}"/>
                  </a:ext>
                </a:extLst>
              </p:cNvPr>
              <p:cNvCxnSpPr>
                <a:cxnSpLocks/>
              </p:cNvCxnSpPr>
              <p:nvPr/>
            </p:nvCxnSpPr>
            <p:spPr>
              <a:xfrm flipV="1">
                <a:off x="3764280" y="5324558"/>
                <a:ext cx="1073710" cy="676016"/>
              </a:xfrm>
              <a:prstGeom prst="line">
                <a:avLst/>
              </a:prstGeom>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CE9718A-47AB-ED4F-9144-437B72FA892C}"/>
                  </a:ext>
                </a:extLst>
              </p:cNvPr>
              <p:cNvCxnSpPr>
                <a:cxnSpLocks/>
                <a:stCxn id="18" idx="4"/>
              </p:cNvCxnSpPr>
              <p:nvPr/>
            </p:nvCxnSpPr>
            <p:spPr>
              <a:xfrm flipH="1" flipV="1">
                <a:off x="6177249" y="2591344"/>
                <a:ext cx="823600" cy="961202"/>
              </a:xfrm>
              <a:prstGeom prst="line">
                <a:avLst/>
              </a:prstGeom>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DA19DA0-2080-CCE4-B863-E41CF9CD7DBE}"/>
                  </a:ext>
                </a:extLst>
              </p:cNvPr>
              <p:cNvCxnSpPr>
                <a:cxnSpLocks/>
              </p:cNvCxnSpPr>
              <p:nvPr/>
            </p:nvCxnSpPr>
            <p:spPr>
              <a:xfrm flipH="1" flipV="1">
                <a:off x="1676140" y="2836948"/>
                <a:ext cx="669151" cy="1017438"/>
              </a:xfrm>
              <a:prstGeom prst="line">
                <a:avLst/>
              </a:prstGeom>
              <a:ln w="6350">
                <a:solidFill>
                  <a:schemeClr val="accent2"/>
                </a:solidFill>
                <a:prstDash val="lgDash"/>
              </a:ln>
            </p:spPr>
            <p:style>
              <a:lnRef idx="1">
                <a:schemeClr val="accent1"/>
              </a:lnRef>
              <a:fillRef idx="0">
                <a:schemeClr val="accent1"/>
              </a:fillRef>
              <a:effectRef idx="0">
                <a:schemeClr val="accent1"/>
              </a:effectRef>
              <a:fontRef idx="minor">
                <a:schemeClr val="tx1"/>
              </a:fontRef>
            </p:style>
          </p:cxnSp>
        </p:grpSp>
        <p:sp>
          <p:nvSpPr>
            <p:cNvPr id="12" name="Freeform 11">
              <a:extLst>
                <a:ext uri="{FF2B5EF4-FFF2-40B4-BE49-F238E27FC236}">
                  <a16:creationId xmlns:a16="http://schemas.microsoft.com/office/drawing/2014/main" id="{9D94C8C5-9E87-0A9A-4E92-6008BB40F35D}"/>
                </a:ext>
              </a:extLst>
            </p:cNvPr>
            <p:cNvSpPr/>
            <p:nvPr/>
          </p:nvSpPr>
          <p:spPr>
            <a:xfrm rot="2273808">
              <a:off x="1591574" y="2030995"/>
              <a:ext cx="560156" cy="517634"/>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684568 w 1052061"/>
                <a:gd name="connsiteY7" fmla="*/ 613106 h 725816"/>
                <a:gd name="connsiteX8" fmla="*/ 1052061 w 1052061"/>
                <a:gd name="connsiteY8" fmla="*/ 458058 h 725816"/>
                <a:gd name="connsiteX9" fmla="*/ 960912 w 1052061"/>
                <a:gd name="connsiteY9" fmla="*/ 623451 h 725816"/>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840461 w 1052061"/>
                <a:gd name="connsiteY7" fmla="*/ 301652 h 725816"/>
                <a:gd name="connsiteX8" fmla="*/ 1052061 w 1052061"/>
                <a:gd name="connsiteY8" fmla="*/ 458058 h 725816"/>
                <a:gd name="connsiteX9" fmla="*/ 960912 w 1052061"/>
                <a:gd name="connsiteY9" fmla="*/ 623451 h 725816"/>
                <a:gd name="connsiteX0" fmla="*/ 960912 w 1052061"/>
                <a:gd name="connsiteY0" fmla="*/ 623451 h 624605"/>
                <a:gd name="connsiteX1" fmla="*/ 501472 w 1052061"/>
                <a:gd name="connsiteY1" fmla="*/ 353054 h 624605"/>
                <a:gd name="connsiteX2" fmla="*/ 62288 w 1052061"/>
                <a:gd name="connsiteY2" fmla="*/ 0 h 624605"/>
                <a:gd name="connsiteX3" fmla="*/ 0 w 1052061"/>
                <a:gd name="connsiteY3" fmla="*/ 110666 h 624605"/>
                <a:gd name="connsiteX4" fmla="*/ 83019 w 1052061"/>
                <a:gd name="connsiteY4" fmla="*/ 357168 h 624605"/>
                <a:gd name="connsiteX5" fmla="*/ 188676 w 1052061"/>
                <a:gd name="connsiteY5" fmla="*/ 604045 h 624605"/>
                <a:gd name="connsiteX6" fmla="*/ 681762 w 1052061"/>
                <a:gd name="connsiteY6" fmla="*/ 177566 h 624605"/>
                <a:gd name="connsiteX7" fmla="*/ 840461 w 1052061"/>
                <a:gd name="connsiteY7" fmla="*/ 301652 h 624605"/>
                <a:gd name="connsiteX8" fmla="*/ 1052061 w 1052061"/>
                <a:gd name="connsiteY8" fmla="*/ 458058 h 624605"/>
                <a:gd name="connsiteX9" fmla="*/ 960912 w 1052061"/>
                <a:gd name="connsiteY9" fmla="*/ 623451 h 624605"/>
                <a:gd name="connsiteX0" fmla="*/ 960912 w 1052061"/>
                <a:gd name="connsiteY0" fmla="*/ 636037 h 637191"/>
                <a:gd name="connsiteX1" fmla="*/ 501472 w 1052061"/>
                <a:gd name="connsiteY1" fmla="*/ 365640 h 637191"/>
                <a:gd name="connsiteX2" fmla="*/ 62288 w 1052061"/>
                <a:gd name="connsiteY2" fmla="*/ 12586 h 637191"/>
                <a:gd name="connsiteX3" fmla="*/ 0 w 1052061"/>
                <a:gd name="connsiteY3" fmla="*/ 123252 h 637191"/>
                <a:gd name="connsiteX4" fmla="*/ 83019 w 1052061"/>
                <a:gd name="connsiteY4" fmla="*/ 369754 h 637191"/>
                <a:gd name="connsiteX5" fmla="*/ 469135 w 1052061"/>
                <a:gd name="connsiteY5" fmla="*/ 0 h 637191"/>
                <a:gd name="connsiteX6" fmla="*/ 681762 w 1052061"/>
                <a:gd name="connsiteY6" fmla="*/ 190152 h 637191"/>
                <a:gd name="connsiteX7" fmla="*/ 840461 w 1052061"/>
                <a:gd name="connsiteY7" fmla="*/ 314238 h 637191"/>
                <a:gd name="connsiteX8" fmla="*/ 1052061 w 1052061"/>
                <a:gd name="connsiteY8" fmla="*/ 470644 h 637191"/>
                <a:gd name="connsiteX9" fmla="*/ 960912 w 1052061"/>
                <a:gd name="connsiteY9" fmla="*/ 636037 h 637191"/>
                <a:gd name="connsiteX0" fmla="*/ 960912 w 1052061"/>
                <a:gd name="connsiteY0" fmla="*/ 850948 h 852102"/>
                <a:gd name="connsiteX1" fmla="*/ 501472 w 1052061"/>
                <a:gd name="connsiteY1" fmla="*/ 580551 h 852102"/>
                <a:gd name="connsiteX2" fmla="*/ 62288 w 1052061"/>
                <a:gd name="connsiteY2" fmla="*/ 227497 h 852102"/>
                <a:gd name="connsiteX3" fmla="*/ 0 w 1052061"/>
                <a:gd name="connsiteY3" fmla="*/ 338163 h 852102"/>
                <a:gd name="connsiteX4" fmla="*/ 334041 w 1052061"/>
                <a:gd name="connsiteY4" fmla="*/ 0 h 852102"/>
                <a:gd name="connsiteX5" fmla="*/ 469135 w 1052061"/>
                <a:gd name="connsiteY5" fmla="*/ 214911 h 852102"/>
                <a:gd name="connsiteX6" fmla="*/ 681762 w 1052061"/>
                <a:gd name="connsiteY6" fmla="*/ 405063 h 852102"/>
                <a:gd name="connsiteX7" fmla="*/ 840461 w 1052061"/>
                <a:gd name="connsiteY7" fmla="*/ 529149 h 852102"/>
                <a:gd name="connsiteX8" fmla="*/ 1052061 w 1052061"/>
                <a:gd name="connsiteY8" fmla="*/ 685555 h 852102"/>
                <a:gd name="connsiteX9" fmla="*/ 960912 w 1052061"/>
                <a:gd name="connsiteY9" fmla="*/ 850948 h 852102"/>
                <a:gd name="connsiteX0" fmla="*/ 898624 w 989773"/>
                <a:gd name="connsiteY0" fmla="*/ 918246 h 919400"/>
                <a:gd name="connsiteX1" fmla="*/ 439184 w 989773"/>
                <a:gd name="connsiteY1" fmla="*/ 647849 h 919400"/>
                <a:gd name="connsiteX2" fmla="*/ 0 w 989773"/>
                <a:gd name="connsiteY2" fmla="*/ 294795 h 919400"/>
                <a:gd name="connsiteX3" fmla="*/ 156223 w 989773"/>
                <a:gd name="connsiteY3" fmla="*/ 0 h 919400"/>
                <a:gd name="connsiteX4" fmla="*/ 271753 w 989773"/>
                <a:gd name="connsiteY4" fmla="*/ 67298 h 919400"/>
                <a:gd name="connsiteX5" fmla="*/ 406847 w 989773"/>
                <a:gd name="connsiteY5" fmla="*/ 282209 h 919400"/>
                <a:gd name="connsiteX6" fmla="*/ 619474 w 989773"/>
                <a:gd name="connsiteY6" fmla="*/ 472361 h 919400"/>
                <a:gd name="connsiteX7" fmla="*/ 778173 w 989773"/>
                <a:gd name="connsiteY7" fmla="*/ 596447 h 919400"/>
                <a:gd name="connsiteX8" fmla="*/ 989773 w 989773"/>
                <a:gd name="connsiteY8" fmla="*/ 752853 h 919400"/>
                <a:gd name="connsiteX9" fmla="*/ 898624 w 989773"/>
                <a:gd name="connsiteY9" fmla="*/ 918246 h 919400"/>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778173 w 929114"/>
                <a:gd name="connsiteY7" fmla="*/ 596447 h 920999"/>
                <a:gd name="connsiteX8" fmla="*/ 929114 w 929114"/>
                <a:gd name="connsiteY8" fmla="*/ 876515 h 920999"/>
                <a:gd name="connsiteX9" fmla="*/ 898624 w 929114"/>
                <a:gd name="connsiteY9"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363387 w 929114"/>
                <a:gd name="connsiteY5" fmla="*/ 231545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45063 w 929114"/>
                <a:gd name="connsiteY4" fmla="*/ 259690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53689 w 929114"/>
                <a:gd name="connsiteY4" fmla="*/ 244928 h 920999"/>
                <a:gd name="connsiteX5" fmla="*/ 403840 w 929114"/>
                <a:gd name="connsiteY5" fmla="*/ 205673 h 920999"/>
                <a:gd name="connsiteX6" fmla="*/ 929114 w 929114"/>
                <a:gd name="connsiteY6" fmla="*/ 876515 h 920999"/>
                <a:gd name="connsiteX7" fmla="*/ 898624 w 929114"/>
                <a:gd name="connsiteY7" fmla="*/ 918246 h 920999"/>
                <a:gd name="connsiteX0" fmla="*/ 897784 w 928274"/>
                <a:gd name="connsiteY0" fmla="*/ 918246 h 920999"/>
                <a:gd name="connsiteX1" fmla="*/ 438344 w 928274"/>
                <a:gd name="connsiteY1" fmla="*/ 647849 h 920999"/>
                <a:gd name="connsiteX2" fmla="*/ 0 w 928274"/>
                <a:gd name="connsiteY2" fmla="*/ 306212 h 920999"/>
                <a:gd name="connsiteX3" fmla="*/ 155383 w 928274"/>
                <a:gd name="connsiteY3" fmla="*/ 0 h 920999"/>
                <a:gd name="connsiteX4" fmla="*/ 352849 w 928274"/>
                <a:gd name="connsiteY4" fmla="*/ 244928 h 920999"/>
                <a:gd name="connsiteX5" fmla="*/ 403000 w 928274"/>
                <a:gd name="connsiteY5" fmla="*/ 205673 h 920999"/>
                <a:gd name="connsiteX6" fmla="*/ 928274 w 928274"/>
                <a:gd name="connsiteY6" fmla="*/ 876515 h 920999"/>
                <a:gd name="connsiteX7" fmla="*/ 897784 w 928274"/>
                <a:gd name="connsiteY7" fmla="*/ 918246 h 920999"/>
                <a:gd name="connsiteX0" fmla="*/ 897784 w 928274"/>
                <a:gd name="connsiteY0" fmla="*/ 809117 h 811870"/>
                <a:gd name="connsiteX1" fmla="*/ 438344 w 928274"/>
                <a:gd name="connsiteY1" fmla="*/ 538720 h 811870"/>
                <a:gd name="connsiteX2" fmla="*/ 0 w 928274"/>
                <a:gd name="connsiteY2" fmla="*/ 197083 h 811870"/>
                <a:gd name="connsiteX3" fmla="*/ 232282 w 928274"/>
                <a:gd name="connsiteY3" fmla="*/ 0 h 811870"/>
                <a:gd name="connsiteX4" fmla="*/ 352849 w 928274"/>
                <a:gd name="connsiteY4" fmla="*/ 135799 h 811870"/>
                <a:gd name="connsiteX5" fmla="*/ 403000 w 928274"/>
                <a:gd name="connsiteY5" fmla="*/ 96544 h 811870"/>
                <a:gd name="connsiteX6" fmla="*/ 928274 w 928274"/>
                <a:gd name="connsiteY6" fmla="*/ 767386 h 811870"/>
                <a:gd name="connsiteX7" fmla="*/ 897784 w 928274"/>
                <a:gd name="connsiteY7" fmla="*/ 809117 h 811870"/>
                <a:gd name="connsiteX0" fmla="*/ 897784 w 928274"/>
                <a:gd name="connsiteY0" fmla="*/ 966960 h 969713"/>
                <a:gd name="connsiteX1" fmla="*/ 438344 w 928274"/>
                <a:gd name="connsiteY1" fmla="*/ 696563 h 969713"/>
                <a:gd name="connsiteX2" fmla="*/ 0 w 928274"/>
                <a:gd name="connsiteY2" fmla="*/ 354926 h 969713"/>
                <a:gd name="connsiteX3" fmla="*/ 109419 w 928274"/>
                <a:gd name="connsiteY3" fmla="*/ 0 h 969713"/>
                <a:gd name="connsiteX4" fmla="*/ 352849 w 928274"/>
                <a:gd name="connsiteY4" fmla="*/ 293642 h 969713"/>
                <a:gd name="connsiteX5" fmla="*/ 403000 w 928274"/>
                <a:gd name="connsiteY5" fmla="*/ 254387 h 969713"/>
                <a:gd name="connsiteX6" fmla="*/ 928274 w 928274"/>
                <a:gd name="connsiteY6" fmla="*/ 925229 h 969713"/>
                <a:gd name="connsiteX7" fmla="*/ 897784 w 928274"/>
                <a:gd name="connsiteY7"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981789 w 1012279"/>
                <a:gd name="connsiteY0" fmla="*/ 973125 h 975878"/>
                <a:gd name="connsiteX1" fmla="*/ 522349 w 1012279"/>
                <a:gd name="connsiteY1" fmla="*/ 702728 h 975878"/>
                <a:gd name="connsiteX2" fmla="*/ 84005 w 1012279"/>
                <a:gd name="connsiteY2" fmla="*/ 361091 h 975878"/>
                <a:gd name="connsiteX3" fmla="*/ 0 w 1012279"/>
                <a:gd name="connsiteY3" fmla="*/ 27028 h 975878"/>
                <a:gd name="connsiteX4" fmla="*/ 193424 w 1012279"/>
                <a:gd name="connsiteY4" fmla="*/ 6165 h 975878"/>
                <a:gd name="connsiteX5" fmla="*/ 436854 w 1012279"/>
                <a:gd name="connsiteY5" fmla="*/ 299807 h 975878"/>
                <a:gd name="connsiteX6" fmla="*/ 487005 w 1012279"/>
                <a:gd name="connsiteY6" fmla="*/ 260552 h 975878"/>
                <a:gd name="connsiteX7" fmla="*/ 1012279 w 1012279"/>
                <a:gd name="connsiteY7" fmla="*/ 931394 h 975878"/>
                <a:gd name="connsiteX8" fmla="*/ 981789 w 1012279"/>
                <a:gd name="connsiteY8" fmla="*/ 973125 h 975878"/>
                <a:gd name="connsiteX0" fmla="*/ 981789 w 1012279"/>
                <a:gd name="connsiteY0" fmla="*/ 966960 h 969713"/>
                <a:gd name="connsiteX1" fmla="*/ 522349 w 1012279"/>
                <a:gd name="connsiteY1" fmla="*/ 696563 h 969713"/>
                <a:gd name="connsiteX2" fmla="*/ 84005 w 1012279"/>
                <a:gd name="connsiteY2" fmla="*/ 354926 h 969713"/>
                <a:gd name="connsiteX3" fmla="*/ 0 w 1012279"/>
                <a:gd name="connsiteY3" fmla="*/ 20863 h 969713"/>
                <a:gd name="connsiteX4" fmla="*/ 193424 w 1012279"/>
                <a:gd name="connsiteY4" fmla="*/ 0 h 969713"/>
                <a:gd name="connsiteX5" fmla="*/ 436854 w 1012279"/>
                <a:gd name="connsiteY5" fmla="*/ 293642 h 969713"/>
                <a:gd name="connsiteX6" fmla="*/ 487005 w 1012279"/>
                <a:gd name="connsiteY6" fmla="*/ 254387 h 969713"/>
                <a:gd name="connsiteX7" fmla="*/ 1012279 w 1012279"/>
                <a:gd name="connsiteY7" fmla="*/ 925229 h 969713"/>
                <a:gd name="connsiteX8" fmla="*/ 981789 w 1012279"/>
                <a:gd name="connsiteY8" fmla="*/ 966960 h 969713"/>
                <a:gd name="connsiteX0" fmla="*/ 986163 w 1016653"/>
                <a:gd name="connsiteY0" fmla="*/ 1195227 h 1197980"/>
                <a:gd name="connsiteX1" fmla="*/ 526723 w 1016653"/>
                <a:gd name="connsiteY1" fmla="*/ 924830 h 1197980"/>
                <a:gd name="connsiteX2" fmla="*/ 88379 w 1016653"/>
                <a:gd name="connsiteY2" fmla="*/ 583193 h 1197980"/>
                <a:gd name="connsiteX3" fmla="*/ 4374 w 1016653"/>
                <a:gd name="connsiteY3" fmla="*/ 249130 h 1197980"/>
                <a:gd name="connsiteX4" fmla="*/ 0 w 1016653"/>
                <a:gd name="connsiteY4" fmla="*/ 0 h 1197980"/>
                <a:gd name="connsiteX5" fmla="*/ 441228 w 1016653"/>
                <a:gd name="connsiteY5" fmla="*/ 521909 h 1197980"/>
                <a:gd name="connsiteX6" fmla="*/ 491379 w 1016653"/>
                <a:gd name="connsiteY6" fmla="*/ 482654 h 1197980"/>
                <a:gd name="connsiteX7" fmla="*/ 1016653 w 1016653"/>
                <a:gd name="connsiteY7" fmla="*/ 1153496 h 1197980"/>
                <a:gd name="connsiteX8" fmla="*/ 986163 w 1016653"/>
                <a:gd name="connsiteY8" fmla="*/ 1195227 h 1197980"/>
                <a:gd name="connsiteX0" fmla="*/ 981789 w 1012279"/>
                <a:gd name="connsiteY0" fmla="*/ 953878 h 956631"/>
                <a:gd name="connsiteX1" fmla="*/ 522349 w 1012279"/>
                <a:gd name="connsiteY1" fmla="*/ 683481 h 956631"/>
                <a:gd name="connsiteX2" fmla="*/ 84005 w 1012279"/>
                <a:gd name="connsiteY2" fmla="*/ 341844 h 956631"/>
                <a:gd name="connsiteX3" fmla="*/ 0 w 1012279"/>
                <a:gd name="connsiteY3" fmla="*/ 7781 h 956631"/>
                <a:gd name="connsiteX4" fmla="*/ 207630 w 1012279"/>
                <a:gd name="connsiteY4" fmla="*/ 0 h 956631"/>
                <a:gd name="connsiteX5" fmla="*/ 436854 w 1012279"/>
                <a:gd name="connsiteY5" fmla="*/ 280560 h 956631"/>
                <a:gd name="connsiteX6" fmla="*/ 487005 w 1012279"/>
                <a:gd name="connsiteY6" fmla="*/ 241305 h 956631"/>
                <a:gd name="connsiteX7" fmla="*/ 1012279 w 1012279"/>
                <a:gd name="connsiteY7" fmla="*/ 912147 h 956631"/>
                <a:gd name="connsiteX8" fmla="*/ 981789 w 1012279"/>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9876 w 928274"/>
                <a:gd name="connsiteY3" fmla="*/ 107714 h 956631"/>
                <a:gd name="connsiteX4" fmla="*/ 123625 w 928274"/>
                <a:gd name="connsiteY4" fmla="*/ 0 h 956631"/>
                <a:gd name="connsiteX5" fmla="*/ 352849 w 928274"/>
                <a:gd name="connsiteY5" fmla="*/ 280560 h 956631"/>
                <a:gd name="connsiteX6" fmla="*/ 403000 w 928274"/>
                <a:gd name="connsiteY6" fmla="*/ 241305 h 956631"/>
                <a:gd name="connsiteX7" fmla="*/ 928274 w 928274"/>
                <a:gd name="connsiteY7" fmla="*/ 912147 h 956631"/>
                <a:gd name="connsiteX8" fmla="*/ 897784 w 928274"/>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17692 w 928274"/>
                <a:gd name="connsiteY3" fmla="*/ 241059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34390 h 937143"/>
                <a:gd name="connsiteX1" fmla="*/ 438344 w 928274"/>
                <a:gd name="connsiteY1" fmla="*/ 663993 h 937143"/>
                <a:gd name="connsiteX2" fmla="*/ 0 w 928274"/>
                <a:gd name="connsiteY2" fmla="*/ 322356 h 937143"/>
                <a:gd name="connsiteX3" fmla="*/ 117692 w 928274"/>
                <a:gd name="connsiteY3" fmla="*/ 221571 h 937143"/>
                <a:gd name="connsiteX4" fmla="*/ 9876 w 928274"/>
                <a:gd name="connsiteY4" fmla="*/ 88226 h 937143"/>
                <a:gd name="connsiteX5" fmla="*/ 134771 w 928274"/>
                <a:gd name="connsiteY5" fmla="*/ 0 h 937143"/>
                <a:gd name="connsiteX6" fmla="*/ 352849 w 928274"/>
                <a:gd name="connsiteY6" fmla="*/ 261072 h 937143"/>
                <a:gd name="connsiteX7" fmla="*/ 403000 w 928274"/>
                <a:gd name="connsiteY7" fmla="*/ 221817 h 937143"/>
                <a:gd name="connsiteX8" fmla="*/ 928274 w 928274"/>
                <a:gd name="connsiteY8" fmla="*/ 892659 h 937143"/>
                <a:gd name="connsiteX9" fmla="*/ 897784 w 928274"/>
                <a:gd name="connsiteY9" fmla="*/ 934390 h 937143"/>
                <a:gd name="connsiteX0" fmla="*/ 897784 w 928274"/>
                <a:gd name="connsiteY0" fmla="*/ 947473 h 950226"/>
                <a:gd name="connsiteX1" fmla="*/ 438344 w 928274"/>
                <a:gd name="connsiteY1" fmla="*/ 677076 h 950226"/>
                <a:gd name="connsiteX2" fmla="*/ 0 w 928274"/>
                <a:gd name="connsiteY2" fmla="*/ 335439 h 950226"/>
                <a:gd name="connsiteX3" fmla="*/ 117692 w 928274"/>
                <a:gd name="connsiteY3" fmla="*/ 234654 h 950226"/>
                <a:gd name="connsiteX4" fmla="*/ 9876 w 928274"/>
                <a:gd name="connsiteY4" fmla="*/ 101309 h 950226"/>
                <a:gd name="connsiteX5" fmla="*/ 120564 w 928274"/>
                <a:gd name="connsiteY5" fmla="*/ 0 h 950226"/>
                <a:gd name="connsiteX6" fmla="*/ 352849 w 928274"/>
                <a:gd name="connsiteY6" fmla="*/ 274155 h 950226"/>
                <a:gd name="connsiteX7" fmla="*/ 403000 w 928274"/>
                <a:gd name="connsiteY7" fmla="*/ 234900 h 950226"/>
                <a:gd name="connsiteX8" fmla="*/ 928274 w 928274"/>
                <a:gd name="connsiteY8" fmla="*/ 905742 h 950226"/>
                <a:gd name="connsiteX9" fmla="*/ 897784 w 928274"/>
                <a:gd name="connsiteY9" fmla="*/ 947473 h 950226"/>
                <a:gd name="connsiteX0" fmla="*/ 897784 w 928274"/>
                <a:gd name="connsiteY0" fmla="*/ 930490 h 933243"/>
                <a:gd name="connsiteX1" fmla="*/ 438344 w 928274"/>
                <a:gd name="connsiteY1" fmla="*/ 660093 h 933243"/>
                <a:gd name="connsiteX2" fmla="*/ 0 w 928274"/>
                <a:gd name="connsiteY2" fmla="*/ 318456 h 933243"/>
                <a:gd name="connsiteX3" fmla="*/ 117692 w 928274"/>
                <a:gd name="connsiteY3" fmla="*/ 217671 h 933243"/>
                <a:gd name="connsiteX4" fmla="*/ 9876 w 928274"/>
                <a:gd name="connsiteY4" fmla="*/ 84326 h 933243"/>
                <a:gd name="connsiteX5" fmla="*/ 129758 w 928274"/>
                <a:gd name="connsiteY5" fmla="*/ 0 h 933243"/>
                <a:gd name="connsiteX6" fmla="*/ 352849 w 928274"/>
                <a:gd name="connsiteY6" fmla="*/ 257172 h 933243"/>
                <a:gd name="connsiteX7" fmla="*/ 403000 w 928274"/>
                <a:gd name="connsiteY7" fmla="*/ 217917 h 933243"/>
                <a:gd name="connsiteX8" fmla="*/ 928274 w 928274"/>
                <a:gd name="connsiteY8" fmla="*/ 888759 h 933243"/>
                <a:gd name="connsiteX9" fmla="*/ 897784 w 928274"/>
                <a:gd name="connsiteY9" fmla="*/ 930490 h 933243"/>
                <a:gd name="connsiteX0" fmla="*/ 897784 w 928274"/>
                <a:gd name="connsiteY0" fmla="*/ 946079 h 948832"/>
                <a:gd name="connsiteX1" fmla="*/ 438344 w 928274"/>
                <a:gd name="connsiteY1" fmla="*/ 675682 h 948832"/>
                <a:gd name="connsiteX2" fmla="*/ 0 w 928274"/>
                <a:gd name="connsiteY2" fmla="*/ 334045 h 948832"/>
                <a:gd name="connsiteX3" fmla="*/ 117692 w 928274"/>
                <a:gd name="connsiteY3" fmla="*/ 233260 h 948832"/>
                <a:gd name="connsiteX4" fmla="*/ 9876 w 928274"/>
                <a:gd name="connsiteY4" fmla="*/ 99915 h 948832"/>
                <a:gd name="connsiteX5" fmla="*/ 113601 w 928274"/>
                <a:gd name="connsiteY5" fmla="*/ 0 h 948832"/>
                <a:gd name="connsiteX6" fmla="*/ 352849 w 928274"/>
                <a:gd name="connsiteY6" fmla="*/ 272761 h 948832"/>
                <a:gd name="connsiteX7" fmla="*/ 403000 w 928274"/>
                <a:gd name="connsiteY7" fmla="*/ 233506 h 948832"/>
                <a:gd name="connsiteX8" fmla="*/ 928274 w 928274"/>
                <a:gd name="connsiteY8" fmla="*/ 904348 h 948832"/>
                <a:gd name="connsiteX9" fmla="*/ 897784 w 928274"/>
                <a:gd name="connsiteY9" fmla="*/ 946079 h 948832"/>
                <a:gd name="connsiteX0" fmla="*/ 897784 w 928274"/>
                <a:gd name="connsiteY0" fmla="*/ 931600 h 934353"/>
                <a:gd name="connsiteX1" fmla="*/ 438344 w 928274"/>
                <a:gd name="connsiteY1" fmla="*/ 661203 h 934353"/>
                <a:gd name="connsiteX2" fmla="*/ 0 w 928274"/>
                <a:gd name="connsiteY2" fmla="*/ 319566 h 934353"/>
                <a:gd name="connsiteX3" fmla="*/ 117692 w 928274"/>
                <a:gd name="connsiteY3" fmla="*/ 218781 h 934353"/>
                <a:gd name="connsiteX4" fmla="*/ 9876 w 928274"/>
                <a:gd name="connsiteY4" fmla="*/ 85436 h 934353"/>
                <a:gd name="connsiteX5" fmla="*/ 120847 w 928274"/>
                <a:gd name="connsiteY5" fmla="*/ 0 h 934353"/>
                <a:gd name="connsiteX6" fmla="*/ 352849 w 928274"/>
                <a:gd name="connsiteY6" fmla="*/ 258282 h 934353"/>
                <a:gd name="connsiteX7" fmla="*/ 403000 w 928274"/>
                <a:gd name="connsiteY7" fmla="*/ 219027 h 934353"/>
                <a:gd name="connsiteX8" fmla="*/ 928274 w 928274"/>
                <a:gd name="connsiteY8" fmla="*/ 889869 h 934353"/>
                <a:gd name="connsiteX9" fmla="*/ 897784 w 928274"/>
                <a:gd name="connsiteY9" fmla="*/ 931600 h 934353"/>
                <a:gd name="connsiteX0" fmla="*/ 897784 w 928274"/>
                <a:gd name="connsiteY0" fmla="*/ 946647 h 949400"/>
                <a:gd name="connsiteX1" fmla="*/ 438344 w 928274"/>
                <a:gd name="connsiteY1" fmla="*/ 676250 h 949400"/>
                <a:gd name="connsiteX2" fmla="*/ 0 w 928274"/>
                <a:gd name="connsiteY2" fmla="*/ 334613 h 949400"/>
                <a:gd name="connsiteX3" fmla="*/ 117692 w 928274"/>
                <a:gd name="connsiteY3" fmla="*/ 233828 h 949400"/>
                <a:gd name="connsiteX4" fmla="*/ 9876 w 928274"/>
                <a:gd name="connsiteY4" fmla="*/ 100483 h 949400"/>
                <a:gd name="connsiteX5" fmla="*/ 145347 w 928274"/>
                <a:gd name="connsiteY5" fmla="*/ 0 h 949400"/>
                <a:gd name="connsiteX6" fmla="*/ 352849 w 928274"/>
                <a:gd name="connsiteY6" fmla="*/ 273329 h 949400"/>
                <a:gd name="connsiteX7" fmla="*/ 403000 w 928274"/>
                <a:gd name="connsiteY7" fmla="*/ 234074 h 949400"/>
                <a:gd name="connsiteX8" fmla="*/ 928274 w 928274"/>
                <a:gd name="connsiteY8" fmla="*/ 904916 h 949400"/>
                <a:gd name="connsiteX9" fmla="*/ 897784 w 928274"/>
                <a:gd name="connsiteY9" fmla="*/ 946647 h 949400"/>
                <a:gd name="connsiteX0" fmla="*/ 897784 w 928274"/>
                <a:gd name="connsiteY0" fmla="*/ 944968 h 947721"/>
                <a:gd name="connsiteX1" fmla="*/ 438344 w 928274"/>
                <a:gd name="connsiteY1" fmla="*/ 674571 h 947721"/>
                <a:gd name="connsiteX2" fmla="*/ 0 w 928274"/>
                <a:gd name="connsiteY2" fmla="*/ 332934 h 947721"/>
                <a:gd name="connsiteX3" fmla="*/ 117692 w 928274"/>
                <a:gd name="connsiteY3" fmla="*/ 232149 h 947721"/>
                <a:gd name="connsiteX4" fmla="*/ 9876 w 928274"/>
                <a:gd name="connsiteY4" fmla="*/ 98804 h 947721"/>
                <a:gd name="connsiteX5" fmla="*/ 122513 w 928274"/>
                <a:gd name="connsiteY5" fmla="*/ 0 h 947721"/>
                <a:gd name="connsiteX6" fmla="*/ 352849 w 928274"/>
                <a:gd name="connsiteY6" fmla="*/ 271650 h 947721"/>
                <a:gd name="connsiteX7" fmla="*/ 403000 w 928274"/>
                <a:gd name="connsiteY7" fmla="*/ 232395 h 947721"/>
                <a:gd name="connsiteX8" fmla="*/ 928274 w 928274"/>
                <a:gd name="connsiteY8" fmla="*/ 903237 h 947721"/>
                <a:gd name="connsiteX9" fmla="*/ 897784 w 928274"/>
                <a:gd name="connsiteY9" fmla="*/ 944968 h 947721"/>
                <a:gd name="connsiteX0" fmla="*/ 897784 w 928274"/>
                <a:gd name="connsiteY0" fmla="*/ 949153 h 951906"/>
                <a:gd name="connsiteX1" fmla="*/ 438344 w 928274"/>
                <a:gd name="connsiteY1" fmla="*/ 678756 h 951906"/>
                <a:gd name="connsiteX2" fmla="*/ 0 w 928274"/>
                <a:gd name="connsiteY2" fmla="*/ 337119 h 951906"/>
                <a:gd name="connsiteX3" fmla="*/ 117692 w 928274"/>
                <a:gd name="connsiteY3" fmla="*/ 236334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143397 w 928274"/>
                <a:gd name="connsiteY4" fmla="*/ 0 h 951906"/>
                <a:gd name="connsiteX5" fmla="*/ 352849 w 928274"/>
                <a:gd name="connsiteY5" fmla="*/ 275835 h 951906"/>
                <a:gd name="connsiteX6" fmla="*/ 403000 w 928274"/>
                <a:gd name="connsiteY6" fmla="*/ 236580 h 951906"/>
                <a:gd name="connsiteX7" fmla="*/ 928274 w 928274"/>
                <a:gd name="connsiteY7" fmla="*/ 907422 h 951906"/>
                <a:gd name="connsiteX8" fmla="*/ 897784 w 928274"/>
                <a:gd name="connsiteY8" fmla="*/ 949153 h 951906"/>
                <a:gd name="connsiteX0" fmla="*/ 897784 w 928274"/>
                <a:gd name="connsiteY0" fmla="*/ 855056 h 857809"/>
                <a:gd name="connsiteX1" fmla="*/ 438344 w 928274"/>
                <a:gd name="connsiteY1" fmla="*/ 584659 h 857809"/>
                <a:gd name="connsiteX2" fmla="*/ 0 w 928274"/>
                <a:gd name="connsiteY2" fmla="*/ 243022 h 857809"/>
                <a:gd name="connsiteX3" fmla="*/ 87599 w 928274"/>
                <a:gd name="connsiteY3" fmla="*/ 93238 h 857809"/>
                <a:gd name="connsiteX4" fmla="*/ 208593 w 928274"/>
                <a:gd name="connsiteY4" fmla="*/ 0 h 857809"/>
                <a:gd name="connsiteX5" fmla="*/ 352849 w 928274"/>
                <a:gd name="connsiteY5" fmla="*/ 181738 h 857809"/>
                <a:gd name="connsiteX6" fmla="*/ 403000 w 928274"/>
                <a:gd name="connsiteY6" fmla="*/ 142483 h 857809"/>
                <a:gd name="connsiteX7" fmla="*/ 928274 w 928274"/>
                <a:gd name="connsiteY7" fmla="*/ 813325 h 857809"/>
                <a:gd name="connsiteX8" fmla="*/ 897784 w 928274"/>
                <a:gd name="connsiteY8" fmla="*/ 855056 h 85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274" h="857809">
                  <a:moveTo>
                    <a:pt x="897784" y="855056"/>
                  </a:moveTo>
                  <a:lnTo>
                    <a:pt x="438344" y="584659"/>
                  </a:lnTo>
                  <a:lnTo>
                    <a:pt x="0" y="243022"/>
                  </a:lnTo>
                  <a:lnTo>
                    <a:pt x="87599" y="93238"/>
                  </a:lnTo>
                  <a:lnTo>
                    <a:pt x="208593" y="0"/>
                  </a:lnTo>
                  <a:lnTo>
                    <a:pt x="352849" y="181738"/>
                  </a:lnTo>
                  <a:lnTo>
                    <a:pt x="403000" y="142483"/>
                  </a:lnTo>
                  <a:lnTo>
                    <a:pt x="928274" y="813325"/>
                  </a:lnTo>
                  <a:cubicBezTo>
                    <a:pt x="928274" y="795200"/>
                    <a:pt x="897784" y="873181"/>
                    <a:pt x="897784" y="855056"/>
                  </a:cubicBezTo>
                  <a:close/>
                </a:path>
              </a:pathLst>
            </a:custGeom>
            <a:solidFill>
              <a:schemeClr val="accent5">
                <a:lumMod val="60000"/>
                <a:lumOff val="4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3" name="Freeform 12">
              <a:extLst>
                <a:ext uri="{FF2B5EF4-FFF2-40B4-BE49-F238E27FC236}">
                  <a16:creationId xmlns:a16="http://schemas.microsoft.com/office/drawing/2014/main" id="{1EFE425C-5C83-23FA-82D1-DF0D82EF2703}"/>
                </a:ext>
              </a:extLst>
            </p:cNvPr>
            <p:cNvSpPr/>
            <p:nvPr/>
          </p:nvSpPr>
          <p:spPr>
            <a:xfrm rot="2273808">
              <a:off x="1560086" y="3280267"/>
              <a:ext cx="775545" cy="279708"/>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1268069 w 1285210"/>
                <a:gd name="connsiteY0" fmla="*/ 51241 h 463524"/>
                <a:gd name="connsiteX1" fmla="*/ 426441 w 1285210"/>
                <a:gd name="connsiteY1" fmla="*/ 20134 h 463524"/>
                <a:gd name="connsiteX2" fmla="*/ 57309 w 1285210"/>
                <a:gd name="connsiteY2" fmla="*/ 0 h 463524"/>
                <a:gd name="connsiteX3" fmla="*/ 0 w 1285210"/>
                <a:gd name="connsiteY3" fmla="*/ 294743 h 463524"/>
                <a:gd name="connsiteX4" fmla="*/ 265430 w 1285210"/>
                <a:gd name="connsiteY4" fmla="*/ 463524 h 463524"/>
                <a:gd name="connsiteX5" fmla="*/ 1285210 w 1285210"/>
                <a:gd name="connsiteY5" fmla="*/ 118251 h 463524"/>
                <a:gd name="connsiteX6" fmla="*/ 1268069 w 1285210"/>
                <a:gd name="connsiteY6" fmla="*/ 51241 h 46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5210" h="463524">
                  <a:moveTo>
                    <a:pt x="1268069" y="51241"/>
                  </a:moveTo>
                  <a:lnTo>
                    <a:pt x="426441" y="20134"/>
                  </a:lnTo>
                  <a:lnTo>
                    <a:pt x="57309" y="0"/>
                  </a:lnTo>
                  <a:lnTo>
                    <a:pt x="0" y="294743"/>
                  </a:lnTo>
                  <a:lnTo>
                    <a:pt x="265430" y="463524"/>
                  </a:lnTo>
                  <a:lnTo>
                    <a:pt x="1285210" y="118251"/>
                  </a:lnTo>
                  <a:lnTo>
                    <a:pt x="1268069" y="51241"/>
                  </a:lnTo>
                  <a:close/>
                </a:path>
              </a:pathLst>
            </a:custGeom>
            <a:solidFill>
              <a:schemeClr val="accent5">
                <a:lumMod val="60000"/>
                <a:lumOff val="4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4" name="Freeform 13">
              <a:extLst>
                <a:ext uri="{FF2B5EF4-FFF2-40B4-BE49-F238E27FC236}">
                  <a16:creationId xmlns:a16="http://schemas.microsoft.com/office/drawing/2014/main" id="{3D89E389-3F0D-26C0-F41C-687B3B58DF98}"/>
                </a:ext>
              </a:extLst>
            </p:cNvPr>
            <p:cNvSpPr/>
            <p:nvPr/>
          </p:nvSpPr>
          <p:spPr>
            <a:xfrm rot="7978738">
              <a:off x="1822985" y="1387816"/>
              <a:ext cx="2616727" cy="2629172"/>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1450257 w 1467398"/>
                <a:gd name="connsiteY0" fmla="*/ 370645 h 813107"/>
                <a:gd name="connsiteX1" fmla="*/ 608629 w 1467398"/>
                <a:gd name="connsiteY1" fmla="*/ 339538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0 w 1467398"/>
                <a:gd name="connsiteY1" fmla="*/ 0 h 813107"/>
                <a:gd name="connsiteX2" fmla="*/ 182188 w 1467398"/>
                <a:gd name="connsiteY2" fmla="*/ 614147 h 813107"/>
                <a:gd name="connsiteX3" fmla="*/ 499578 w 1467398"/>
                <a:gd name="connsiteY3" fmla="*/ 813107 h 813107"/>
                <a:gd name="connsiteX4" fmla="*/ 447618 w 1467398"/>
                <a:gd name="connsiteY4" fmla="*/ 782928 h 813107"/>
                <a:gd name="connsiteX5" fmla="*/ 1467398 w 1467398"/>
                <a:gd name="connsiteY5" fmla="*/ 437655 h 813107"/>
                <a:gd name="connsiteX6" fmla="*/ 1450257 w 1467398"/>
                <a:gd name="connsiteY6"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182188 w 1467398"/>
                <a:gd name="connsiteY3" fmla="*/ 614147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450257 w 1467398"/>
                <a:gd name="connsiteY0" fmla="*/ 370645 h 813107"/>
                <a:gd name="connsiteX1" fmla="*/ 1055026 w 1467398"/>
                <a:gd name="connsiteY1" fmla="*/ 234420 h 813107"/>
                <a:gd name="connsiteX2" fmla="*/ 0 w 1467398"/>
                <a:gd name="connsiteY2" fmla="*/ 0 h 813107"/>
                <a:gd name="connsiteX3" fmla="*/ 411664 w 1467398"/>
                <a:gd name="connsiteY3" fmla="*/ 506892 h 813107"/>
                <a:gd name="connsiteX4" fmla="*/ 499578 w 1467398"/>
                <a:gd name="connsiteY4" fmla="*/ 813107 h 813107"/>
                <a:gd name="connsiteX5" fmla="*/ 447618 w 1467398"/>
                <a:gd name="connsiteY5" fmla="*/ 782928 h 813107"/>
                <a:gd name="connsiteX6" fmla="*/ 1467398 w 1467398"/>
                <a:gd name="connsiteY6" fmla="*/ 437655 h 813107"/>
                <a:gd name="connsiteX7" fmla="*/ 1450257 w 1467398"/>
                <a:gd name="connsiteY7" fmla="*/ 370645 h 813107"/>
                <a:gd name="connsiteX0" fmla="*/ 1282539 w 1299680"/>
                <a:gd name="connsiteY0" fmla="*/ 149066 h 591528"/>
                <a:gd name="connsiteX1" fmla="*/ 887308 w 1299680"/>
                <a:gd name="connsiteY1" fmla="*/ 12841 h 591528"/>
                <a:gd name="connsiteX2" fmla="*/ 0 w 1299680"/>
                <a:gd name="connsiteY2" fmla="*/ 0 h 591528"/>
                <a:gd name="connsiteX3" fmla="*/ 243946 w 1299680"/>
                <a:gd name="connsiteY3" fmla="*/ 285313 h 591528"/>
                <a:gd name="connsiteX4" fmla="*/ 331860 w 1299680"/>
                <a:gd name="connsiteY4" fmla="*/ 591528 h 591528"/>
                <a:gd name="connsiteX5" fmla="*/ 279900 w 1299680"/>
                <a:gd name="connsiteY5" fmla="*/ 561349 h 591528"/>
                <a:gd name="connsiteX6" fmla="*/ 1299680 w 1299680"/>
                <a:gd name="connsiteY6" fmla="*/ 216076 h 591528"/>
                <a:gd name="connsiteX7" fmla="*/ 1282539 w 1299680"/>
                <a:gd name="connsiteY7" fmla="*/ 149066 h 591528"/>
                <a:gd name="connsiteX0" fmla="*/ 1282539 w 1299680"/>
                <a:gd name="connsiteY0" fmla="*/ 149066 h 591528"/>
                <a:gd name="connsiteX1" fmla="*/ 887308 w 1299680"/>
                <a:gd name="connsiteY1" fmla="*/ 12841 h 591528"/>
                <a:gd name="connsiteX2" fmla="*/ 0 w 1299680"/>
                <a:gd name="connsiteY2" fmla="*/ 0 h 591528"/>
                <a:gd name="connsiteX3" fmla="*/ 243946 w 1299680"/>
                <a:gd name="connsiteY3" fmla="*/ 285313 h 591528"/>
                <a:gd name="connsiteX4" fmla="*/ 331860 w 1299680"/>
                <a:gd name="connsiteY4" fmla="*/ 591528 h 591528"/>
                <a:gd name="connsiteX5" fmla="*/ 462584 w 1299680"/>
                <a:gd name="connsiteY5" fmla="*/ 216722 h 591528"/>
                <a:gd name="connsiteX6" fmla="*/ 1299680 w 1299680"/>
                <a:gd name="connsiteY6" fmla="*/ 216076 h 591528"/>
                <a:gd name="connsiteX7" fmla="*/ 1282539 w 1299680"/>
                <a:gd name="connsiteY7" fmla="*/ 149066 h 591528"/>
                <a:gd name="connsiteX0" fmla="*/ 1282539 w 1299680"/>
                <a:gd name="connsiteY0" fmla="*/ 149066 h 285313"/>
                <a:gd name="connsiteX1" fmla="*/ 887308 w 1299680"/>
                <a:gd name="connsiteY1" fmla="*/ 12841 h 285313"/>
                <a:gd name="connsiteX2" fmla="*/ 0 w 1299680"/>
                <a:gd name="connsiteY2" fmla="*/ 0 h 285313"/>
                <a:gd name="connsiteX3" fmla="*/ 243946 w 1299680"/>
                <a:gd name="connsiteY3" fmla="*/ 285313 h 285313"/>
                <a:gd name="connsiteX4" fmla="*/ 462584 w 1299680"/>
                <a:gd name="connsiteY4" fmla="*/ 216722 h 285313"/>
                <a:gd name="connsiteX5" fmla="*/ 1299680 w 1299680"/>
                <a:gd name="connsiteY5" fmla="*/ 216076 h 285313"/>
                <a:gd name="connsiteX6" fmla="*/ 1282539 w 1299680"/>
                <a:gd name="connsiteY6" fmla="*/ 149066 h 285313"/>
                <a:gd name="connsiteX0" fmla="*/ 1282539 w 1299680"/>
                <a:gd name="connsiteY0" fmla="*/ 149066 h 228622"/>
                <a:gd name="connsiteX1" fmla="*/ 887308 w 1299680"/>
                <a:gd name="connsiteY1" fmla="*/ 12841 h 228622"/>
                <a:gd name="connsiteX2" fmla="*/ 0 w 1299680"/>
                <a:gd name="connsiteY2" fmla="*/ 0 h 228622"/>
                <a:gd name="connsiteX3" fmla="*/ 200808 w 1299680"/>
                <a:gd name="connsiteY3" fmla="*/ 228622 h 228622"/>
                <a:gd name="connsiteX4" fmla="*/ 462584 w 1299680"/>
                <a:gd name="connsiteY4" fmla="*/ 216722 h 228622"/>
                <a:gd name="connsiteX5" fmla="*/ 1299680 w 1299680"/>
                <a:gd name="connsiteY5" fmla="*/ 216076 h 228622"/>
                <a:gd name="connsiteX6" fmla="*/ 1282539 w 1299680"/>
                <a:gd name="connsiteY6" fmla="*/ 149066 h 228622"/>
                <a:gd name="connsiteX0" fmla="*/ 1282539 w 1299680"/>
                <a:gd name="connsiteY0" fmla="*/ 149066 h 232280"/>
                <a:gd name="connsiteX1" fmla="*/ 887308 w 1299680"/>
                <a:gd name="connsiteY1" fmla="*/ 12841 h 232280"/>
                <a:gd name="connsiteX2" fmla="*/ 0 w 1299680"/>
                <a:gd name="connsiteY2" fmla="*/ 0 h 232280"/>
                <a:gd name="connsiteX3" fmla="*/ 200808 w 1299680"/>
                <a:gd name="connsiteY3" fmla="*/ 228622 h 232280"/>
                <a:gd name="connsiteX4" fmla="*/ 477081 w 1299680"/>
                <a:gd name="connsiteY4" fmla="*/ 232280 h 232280"/>
                <a:gd name="connsiteX5" fmla="*/ 1299680 w 1299680"/>
                <a:gd name="connsiteY5" fmla="*/ 216076 h 232280"/>
                <a:gd name="connsiteX6" fmla="*/ 1282539 w 1299680"/>
                <a:gd name="connsiteY6" fmla="*/ 149066 h 232280"/>
                <a:gd name="connsiteX0" fmla="*/ 1426449 w 1443590"/>
                <a:gd name="connsiteY0" fmla="*/ 334697 h 417911"/>
                <a:gd name="connsiteX1" fmla="*/ 1031218 w 1443590"/>
                <a:gd name="connsiteY1" fmla="*/ 198472 h 417911"/>
                <a:gd name="connsiteX2" fmla="*/ 0 w 1443590"/>
                <a:gd name="connsiteY2" fmla="*/ 0 h 417911"/>
                <a:gd name="connsiteX3" fmla="*/ 344718 w 1443590"/>
                <a:gd name="connsiteY3" fmla="*/ 414253 h 417911"/>
                <a:gd name="connsiteX4" fmla="*/ 620991 w 1443590"/>
                <a:gd name="connsiteY4" fmla="*/ 417911 h 417911"/>
                <a:gd name="connsiteX5" fmla="*/ 1443590 w 1443590"/>
                <a:gd name="connsiteY5" fmla="*/ 401707 h 417911"/>
                <a:gd name="connsiteX6" fmla="*/ 1426449 w 1443590"/>
                <a:gd name="connsiteY6" fmla="*/ 334697 h 417911"/>
                <a:gd name="connsiteX0" fmla="*/ 1426449 w 1443590"/>
                <a:gd name="connsiteY0" fmla="*/ 334697 h 417911"/>
                <a:gd name="connsiteX1" fmla="*/ 699318 w 1443590"/>
                <a:gd name="connsiteY1" fmla="*/ 81437 h 417911"/>
                <a:gd name="connsiteX2" fmla="*/ 0 w 1443590"/>
                <a:gd name="connsiteY2" fmla="*/ 0 h 417911"/>
                <a:gd name="connsiteX3" fmla="*/ 344718 w 1443590"/>
                <a:gd name="connsiteY3" fmla="*/ 414253 h 417911"/>
                <a:gd name="connsiteX4" fmla="*/ 620991 w 1443590"/>
                <a:gd name="connsiteY4" fmla="*/ 417911 h 417911"/>
                <a:gd name="connsiteX5" fmla="*/ 1443590 w 1443590"/>
                <a:gd name="connsiteY5" fmla="*/ 401707 h 417911"/>
                <a:gd name="connsiteX6" fmla="*/ 1426449 w 1443590"/>
                <a:gd name="connsiteY6" fmla="*/ 334697 h 417911"/>
                <a:gd name="connsiteX0" fmla="*/ 1426449 w 1443590"/>
                <a:gd name="connsiteY0" fmla="*/ 334697 h 435350"/>
                <a:gd name="connsiteX1" fmla="*/ 699318 w 1443590"/>
                <a:gd name="connsiteY1" fmla="*/ 81437 h 435350"/>
                <a:gd name="connsiteX2" fmla="*/ 0 w 1443590"/>
                <a:gd name="connsiteY2" fmla="*/ 0 h 435350"/>
                <a:gd name="connsiteX3" fmla="*/ 374065 w 1443590"/>
                <a:gd name="connsiteY3" fmla="*/ 435350 h 435350"/>
                <a:gd name="connsiteX4" fmla="*/ 620991 w 1443590"/>
                <a:gd name="connsiteY4" fmla="*/ 417911 h 435350"/>
                <a:gd name="connsiteX5" fmla="*/ 1443590 w 1443590"/>
                <a:gd name="connsiteY5" fmla="*/ 401707 h 435350"/>
                <a:gd name="connsiteX6" fmla="*/ 1426449 w 1443590"/>
                <a:gd name="connsiteY6" fmla="*/ 334697 h 435350"/>
                <a:gd name="connsiteX0" fmla="*/ 1426449 w 1443590"/>
                <a:gd name="connsiteY0" fmla="*/ 334697 h 435350"/>
                <a:gd name="connsiteX1" fmla="*/ 699318 w 1443590"/>
                <a:gd name="connsiteY1" fmla="*/ 81437 h 435350"/>
                <a:gd name="connsiteX2" fmla="*/ 0 w 1443590"/>
                <a:gd name="connsiteY2" fmla="*/ 0 h 435350"/>
                <a:gd name="connsiteX3" fmla="*/ 374065 w 1443590"/>
                <a:gd name="connsiteY3" fmla="*/ 435350 h 435350"/>
                <a:gd name="connsiteX4" fmla="*/ 620991 w 1443590"/>
                <a:gd name="connsiteY4" fmla="*/ 417911 h 435350"/>
                <a:gd name="connsiteX5" fmla="*/ 1443590 w 1443590"/>
                <a:gd name="connsiteY5" fmla="*/ 401707 h 435350"/>
                <a:gd name="connsiteX6" fmla="*/ 1426449 w 1443590"/>
                <a:gd name="connsiteY6" fmla="*/ 334697 h 435350"/>
                <a:gd name="connsiteX0" fmla="*/ 1196383 w 1213524"/>
                <a:gd name="connsiteY0" fmla="*/ 316547 h 417200"/>
                <a:gd name="connsiteX1" fmla="*/ 469252 w 1213524"/>
                <a:gd name="connsiteY1" fmla="*/ 63287 h 417200"/>
                <a:gd name="connsiteX2" fmla="*/ 0 w 1213524"/>
                <a:gd name="connsiteY2" fmla="*/ 0 h 417200"/>
                <a:gd name="connsiteX3" fmla="*/ 143999 w 1213524"/>
                <a:gd name="connsiteY3" fmla="*/ 417200 h 417200"/>
                <a:gd name="connsiteX4" fmla="*/ 390925 w 1213524"/>
                <a:gd name="connsiteY4" fmla="*/ 399761 h 417200"/>
                <a:gd name="connsiteX5" fmla="*/ 1213524 w 1213524"/>
                <a:gd name="connsiteY5" fmla="*/ 383557 h 417200"/>
                <a:gd name="connsiteX6" fmla="*/ 1196383 w 1213524"/>
                <a:gd name="connsiteY6" fmla="*/ 316547 h 417200"/>
                <a:gd name="connsiteX0" fmla="*/ 1320419 w 1337560"/>
                <a:gd name="connsiteY0" fmla="*/ 316547 h 417200"/>
                <a:gd name="connsiteX1" fmla="*/ 593288 w 1337560"/>
                <a:gd name="connsiteY1" fmla="*/ 63287 h 417200"/>
                <a:gd name="connsiteX2" fmla="*/ 124036 w 1337560"/>
                <a:gd name="connsiteY2" fmla="*/ 0 h 417200"/>
                <a:gd name="connsiteX3" fmla="*/ 4570 w 1337560"/>
                <a:gd name="connsiteY3" fmla="*/ 117744 h 417200"/>
                <a:gd name="connsiteX4" fmla="*/ 268035 w 1337560"/>
                <a:gd name="connsiteY4" fmla="*/ 417200 h 417200"/>
                <a:gd name="connsiteX5" fmla="*/ 514961 w 1337560"/>
                <a:gd name="connsiteY5" fmla="*/ 399761 h 417200"/>
                <a:gd name="connsiteX6" fmla="*/ 1337560 w 1337560"/>
                <a:gd name="connsiteY6" fmla="*/ 383557 h 417200"/>
                <a:gd name="connsiteX7" fmla="*/ 1320419 w 1337560"/>
                <a:gd name="connsiteY7" fmla="*/ 316547 h 417200"/>
                <a:gd name="connsiteX0" fmla="*/ 1320419 w 1337560"/>
                <a:gd name="connsiteY0" fmla="*/ 316547 h 417200"/>
                <a:gd name="connsiteX1" fmla="*/ 593288 w 1337560"/>
                <a:gd name="connsiteY1" fmla="*/ 63287 h 417200"/>
                <a:gd name="connsiteX2" fmla="*/ 124036 w 1337560"/>
                <a:gd name="connsiteY2" fmla="*/ 0 h 417200"/>
                <a:gd name="connsiteX3" fmla="*/ 4570 w 1337560"/>
                <a:gd name="connsiteY3" fmla="*/ 117744 h 417200"/>
                <a:gd name="connsiteX4" fmla="*/ 268035 w 1337560"/>
                <a:gd name="connsiteY4" fmla="*/ 417200 h 417200"/>
                <a:gd name="connsiteX5" fmla="*/ 514961 w 1337560"/>
                <a:gd name="connsiteY5" fmla="*/ 399761 h 417200"/>
                <a:gd name="connsiteX6" fmla="*/ 1337560 w 1337560"/>
                <a:gd name="connsiteY6" fmla="*/ 383557 h 417200"/>
                <a:gd name="connsiteX7" fmla="*/ 1320419 w 1337560"/>
                <a:gd name="connsiteY7" fmla="*/ 316547 h 417200"/>
                <a:gd name="connsiteX0" fmla="*/ 1315849 w 1332990"/>
                <a:gd name="connsiteY0" fmla="*/ 316547 h 417200"/>
                <a:gd name="connsiteX1" fmla="*/ 588718 w 1332990"/>
                <a:gd name="connsiteY1" fmla="*/ 63287 h 417200"/>
                <a:gd name="connsiteX2" fmla="*/ 119466 w 1332990"/>
                <a:gd name="connsiteY2" fmla="*/ 0 h 417200"/>
                <a:gd name="connsiteX3" fmla="*/ 0 w 1332990"/>
                <a:gd name="connsiteY3" fmla="*/ 117744 h 417200"/>
                <a:gd name="connsiteX4" fmla="*/ 263465 w 1332990"/>
                <a:gd name="connsiteY4" fmla="*/ 417200 h 417200"/>
                <a:gd name="connsiteX5" fmla="*/ 510391 w 1332990"/>
                <a:gd name="connsiteY5" fmla="*/ 399761 h 417200"/>
                <a:gd name="connsiteX6" fmla="*/ 1332990 w 1332990"/>
                <a:gd name="connsiteY6" fmla="*/ 383557 h 417200"/>
                <a:gd name="connsiteX7" fmla="*/ 1315849 w 1332990"/>
                <a:gd name="connsiteY7" fmla="*/ 316547 h 417200"/>
                <a:gd name="connsiteX0" fmla="*/ 1315849 w 1332990"/>
                <a:gd name="connsiteY0" fmla="*/ 316547 h 417200"/>
                <a:gd name="connsiteX1" fmla="*/ 637533 w 1332990"/>
                <a:gd name="connsiteY1" fmla="*/ 196351 h 417200"/>
                <a:gd name="connsiteX2" fmla="*/ 119466 w 1332990"/>
                <a:gd name="connsiteY2" fmla="*/ 0 h 417200"/>
                <a:gd name="connsiteX3" fmla="*/ 0 w 1332990"/>
                <a:gd name="connsiteY3" fmla="*/ 117744 h 417200"/>
                <a:gd name="connsiteX4" fmla="*/ 263465 w 1332990"/>
                <a:gd name="connsiteY4" fmla="*/ 417200 h 417200"/>
                <a:gd name="connsiteX5" fmla="*/ 510391 w 1332990"/>
                <a:gd name="connsiteY5" fmla="*/ 399761 h 417200"/>
                <a:gd name="connsiteX6" fmla="*/ 1332990 w 1332990"/>
                <a:gd name="connsiteY6" fmla="*/ 383557 h 417200"/>
                <a:gd name="connsiteX7" fmla="*/ 1315849 w 1332990"/>
                <a:gd name="connsiteY7" fmla="*/ 316547 h 417200"/>
                <a:gd name="connsiteX0" fmla="*/ 1315849 w 1332990"/>
                <a:gd name="connsiteY0" fmla="*/ 206919 h 307572"/>
                <a:gd name="connsiteX1" fmla="*/ 637533 w 1332990"/>
                <a:gd name="connsiteY1" fmla="*/ 86723 h 307572"/>
                <a:gd name="connsiteX2" fmla="*/ 193430 w 1332990"/>
                <a:gd name="connsiteY2" fmla="*/ 0 h 307572"/>
                <a:gd name="connsiteX3" fmla="*/ 0 w 1332990"/>
                <a:gd name="connsiteY3" fmla="*/ 8116 h 307572"/>
                <a:gd name="connsiteX4" fmla="*/ 263465 w 1332990"/>
                <a:gd name="connsiteY4" fmla="*/ 307572 h 307572"/>
                <a:gd name="connsiteX5" fmla="*/ 510391 w 1332990"/>
                <a:gd name="connsiteY5" fmla="*/ 290133 h 307572"/>
                <a:gd name="connsiteX6" fmla="*/ 1332990 w 1332990"/>
                <a:gd name="connsiteY6" fmla="*/ 273929 h 307572"/>
                <a:gd name="connsiteX7" fmla="*/ 1315849 w 1332990"/>
                <a:gd name="connsiteY7" fmla="*/ 206919 h 307572"/>
                <a:gd name="connsiteX0" fmla="*/ 1122419 w 1139560"/>
                <a:gd name="connsiteY0" fmla="*/ 206919 h 307572"/>
                <a:gd name="connsiteX1" fmla="*/ 444103 w 1139560"/>
                <a:gd name="connsiteY1" fmla="*/ 86723 h 307572"/>
                <a:gd name="connsiteX2" fmla="*/ 0 w 1139560"/>
                <a:gd name="connsiteY2" fmla="*/ 0 h 307572"/>
                <a:gd name="connsiteX3" fmla="*/ 70035 w 1139560"/>
                <a:gd name="connsiteY3" fmla="*/ 307572 h 307572"/>
                <a:gd name="connsiteX4" fmla="*/ 316961 w 1139560"/>
                <a:gd name="connsiteY4" fmla="*/ 290133 h 307572"/>
                <a:gd name="connsiteX5" fmla="*/ 1139560 w 1139560"/>
                <a:gd name="connsiteY5" fmla="*/ 273929 h 307572"/>
                <a:gd name="connsiteX6" fmla="*/ 1122419 w 1139560"/>
                <a:gd name="connsiteY6" fmla="*/ 206919 h 307572"/>
                <a:gd name="connsiteX0" fmla="*/ 1122419 w 1139560"/>
                <a:gd name="connsiteY0" fmla="*/ 285386 h 386039"/>
                <a:gd name="connsiteX1" fmla="*/ 863416 w 1139560"/>
                <a:gd name="connsiteY1" fmla="*/ 0 h 386039"/>
                <a:gd name="connsiteX2" fmla="*/ 0 w 1139560"/>
                <a:gd name="connsiteY2" fmla="*/ 78467 h 386039"/>
                <a:gd name="connsiteX3" fmla="*/ 70035 w 1139560"/>
                <a:gd name="connsiteY3" fmla="*/ 386039 h 386039"/>
                <a:gd name="connsiteX4" fmla="*/ 316961 w 1139560"/>
                <a:gd name="connsiteY4" fmla="*/ 368600 h 386039"/>
                <a:gd name="connsiteX5" fmla="*/ 1139560 w 1139560"/>
                <a:gd name="connsiteY5" fmla="*/ 352396 h 386039"/>
                <a:gd name="connsiteX6" fmla="*/ 1122419 w 1139560"/>
                <a:gd name="connsiteY6" fmla="*/ 285386 h 386039"/>
                <a:gd name="connsiteX0" fmla="*/ 1122419 w 1139560"/>
                <a:gd name="connsiteY0" fmla="*/ 285386 h 420038"/>
                <a:gd name="connsiteX1" fmla="*/ 863416 w 1139560"/>
                <a:gd name="connsiteY1" fmla="*/ 0 h 420038"/>
                <a:gd name="connsiteX2" fmla="*/ 0 w 1139560"/>
                <a:gd name="connsiteY2" fmla="*/ 78467 h 420038"/>
                <a:gd name="connsiteX3" fmla="*/ 70035 w 1139560"/>
                <a:gd name="connsiteY3" fmla="*/ 386039 h 420038"/>
                <a:gd name="connsiteX4" fmla="*/ 947533 w 1139560"/>
                <a:gd name="connsiteY4" fmla="*/ 420038 h 420038"/>
                <a:gd name="connsiteX5" fmla="*/ 1139560 w 1139560"/>
                <a:gd name="connsiteY5" fmla="*/ 352396 h 420038"/>
                <a:gd name="connsiteX6" fmla="*/ 1122419 w 1139560"/>
                <a:gd name="connsiteY6" fmla="*/ 285386 h 420038"/>
                <a:gd name="connsiteX0" fmla="*/ 1122419 w 1139560"/>
                <a:gd name="connsiteY0" fmla="*/ 285386 h 420038"/>
                <a:gd name="connsiteX1" fmla="*/ 863416 w 1139560"/>
                <a:gd name="connsiteY1" fmla="*/ 0 h 420038"/>
                <a:gd name="connsiteX2" fmla="*/ 0 w 1139560"/>
                <a:gd name="connsiteY2" fmla="*/ 78467 h 420038"/>
                <a:gd name="connsiteX3" fmla="*/ 673055 w 1139560"/>
                <a:gd name="connsiteY3" fmla="*/ 115447 h 420038"/>
                <a:gd name="connsiteX4" fmla="*/ 947533 w 1139560"/>
                <a:gd name="connsiteY4" fmla="*/ 420038 h 420038"/>
                <a:gd name="connsiteX5" fmla="*/ 1139560 w 1139560"/>
                <a:gd name="connsiteY5" fmla="*/ 352396 h 420038"/>
                <a:gd name="connsiteX6" fmla="*/ 1122419 w 1139560"/>
                <a:gd name="connsiteY6" fmla="*/ 285386 h 420038"/>
                <a:gd name="connsiteX0" fmla="*/ 449364 w 466505"/>
                <a:gd name="connsiteY0" fmla="*/ 285386 h 420038"/>
                <a:gd name="connsiteX1" fmla="*/ 190361 w 466505"/>
                <a:gd name="connsiteY1" fmla="*/ 0 h 420038"/>
                <a:gd name="connsiteX2" fmla="*/ 0 w 466505"/>
                <a:gd name="connsiteY2" fmla="*/ 115447 h 420038"/>
                <a:gd name="connsiteX3" fmla="*/ 274478 w 466505"/>
                <a:gd name="connsiteY3" fmla="*/ 420038 h 420038"/>
                <a:gd name="connsiteX4" fmla="*/ 466505 w 466505"/>
                <a:gd name="connsiteY4" fmla="*/ 352396 h 420038"/>
                <a:gd name="connsiteX5" fmla="*/ 449364 w 466505"/>
                <a:gd name="connsiteY5" fmla="*/ 285386 h 420038"/>
                <a:gd name="connsiteX0" fmla="*/ 449364 w 449364"/>
                <a:gd name="connsiteY0" fmla="*/ 285386 h 420038"/>
                <a:gd name="connsiteX1" fmla="*/ 190361 w 449364"/>
                <a:gd name="connsiteY1" fmla="*/ 0 h 420038"/>
                <a:gd name="connsiteX2" fmla="*/ 0 w 449364"/>
                <a:gd name="connsiteY2" fmla="*/ 115447 h 420038"/>
                <a:gd name="connsiteX3" fmla="*/ 274478 w 449364"/>
                <a:gd name="connsiteY3" fmla="*/ 420038 h 420038"/>
                <a:gd name="connsiteX4" fmla="*/ 449364 w 449364"/>
                <a:gd name="connsiteY4" fmla="*/ 285386 h 420038"/>
                <a:gd name="connsiteX0" fmla="*/ 402494 w 402494"/>
                <a:gd name="connsiteY0" fmla="*/ 285386 h 420038"/>
                <a:gd name="connsiteX1" fmla="*/ 143491 w 402494"/>
                <a:gd name="connsiteY1" fmla="*/ 0 h 420038"/>
                <a:gd name="connsiteX2" fmla="*/ 0 w 402494"/>
                <a:gd name="connsiteY2" fmla="*/ 165746 h 420038"/>
                <a:gd name="connsiteX3" fmla="*/ 227608 w 402494"/>
                <a:gd name="connsiteY3" fmla="*/ 420038 h 420038"/>
                <a:gd name="connsiteX4" fmla="*/ 402494 w 402494"/>
                <a:gd name="connsiteY4" fmla="*/ 285386 h 420038"/>
                <a:gd name="connsiteX0" fmla="*/ 425585 w 425585"/>
                <a:gd name="connsiteY0" fmla="*/ 285386 h 420038"/>
                <a:gd name="connsiteX1" fmla="*/ 166582 w 425585"/>
                <a:gd name="connsiteY1" fmla="*/ 0 h 420038"/>
                <a:gd name="connsiteX2" fmla="*/ 0 w 425585"/>
                <a:gd name="connsiteY2" fmla="*/ 130879 h 420038"/>
                <a:gd name="connsiteX3" fmla="*/ 250699 w 425585"/>
                <a:gd name="connsiteY3" fmla="*/ 420038 h 420038"/>
                <a:gd name="connsiteX4" fmla="*/ 425585 w 425585"/>
                <a:gd name="connsiteY4" fmla="*/ 285386 h 420038"/>
                <a:gd name="connsiteX0" fmla="*/ 420116 w 420116"/>
                <a:gd name="connsiteY0" fmla="*/ 259697 h 420038"/>
                <a:gd name="connsiteX1" fmla="*/ 166582 w 420116"/>
                <a:gd name="connsiteY1" fmla="*/ 0 h 420038"/>
                <a:gd name="connsiteX2" fmla="*/ 0 w 420116"/>
                <a:gd name="connsiteY2" fmla="*/ 130879 h 420038"/>
                <a:gd name="connsiteX3" fmla="*/ 250699 w 420116"/>
                <a:gd name="connsiteY3" fmla="*/ 420038 h 420038"/>
                <a:gd name="connsiteX4" fmla="*/ 420116 w 420116"/>
                <a:gd name="connsiteY4" fmla="*/ 259697 h 420038"/>
                <a:gd name="connsiteX0" fmla="*/ 438766 w 438766"/>
                <a:gd name="connsiteY0" fmla="*/ 273104 h 420038"/>
                <a:gd name="connsiteX1" fmla="*/ 166582 w 438766"/>
                <a:gd name="connsiteY1" fmla="*/ 0 h 420038"/>
                <a:gd name="connsiteX2" fmla="*/ 0 w 438766"/>
                <a:gd name="connsiteY2" fmla="*/ 130879 h 420038"/>
                <a:gd name="connsiteX3" fmla="*/ 250699 w 438766"/>
                <a:gd name="connsiteY3" fmla="*/ 420038 h 420038"/>
                <a:gd name="connsiteX4" fmla="*/ 438766 w 438766"/>
                <a:gd name="connsiteY4" fmla="*/ 273104 h 420038"/>
                <a:gd name="connsiteX0" fmla="*/ 486625 w 486625"/>
                <a:gd name="connsiteY0" fmla="*/ 271606 h 420038"/>
                <a:gd name="connsiteX1" fmla="*/ 166582 w 486625"/>
                <a:gd name="connsiteY1" fmla="*/ 0 h 420038"/>
                <a:gd name="connsiteX2" fmla="*/ 0 w 486625"/>
                <a:gd name="connsiteY2" fmla="*/ 130879 h 420038"/>
                <a:gd name="connsiteX3" fmla="*/ 250699 w 486625"/>
                <a:gd name="connsiteY3" fmla="*/ 420038 h 420038"/>
                <a:gd name="connsiteX4" fmla="*/ 486625 w 486625"/>
                <a:gd name="connsiteY4" fmla="*/ 271606 h 420038"/>
                <a:gd name="connsiteX0" fmla="*/ 535383 w 535383"/>
                <a:gd name="connsiteY0" fmla="*/ 271606 h 420038"/>
                <a:gd name="connsiteX1" fmla="*/ 215340 w 535383"/>
                <a:gd name="connsiteY1" fmla="*/ 0 h 420038"/>
                <a:gd name="connsiteX2" fmla="*/ 0 w 535383"/>
                <a:gd name="connsiteY2" fmla="*/ 157841 h 420038"/>
                <a:gd name="connsiteX3" fmla="*/ 299457 w 535383"/>
                <a:gd name="connsiteY3" fmla="*/ 420038 h 420038"/>
                <a:gd name="connsiteX4" fmla="*/ 535383 w 535383"/>
                <a:gd name="connsiteY4" fmla="*/ 271606 h 420038"/>
                <a:gd name="connsiteX0" fmla="*/ 535383 w 535383"/>
                <a:gd name="connsiteY0" fmla="*/ 271606 h 381841"/>
                <a:gd name="connsiteX1" fmla="*/ 215340 w 535383"/>
                <a:gd name="connsiteY1" fmla="*/ 0 h 381841"/>
                <a:gd name="connsiteX2" fmla="*/ 0 w 535383"/>
                <a:gd name="connsiteY2" fmla="*/ 157841 h 381841"/>
                <a:gd name="connsiteX3" fmla="*/ 300805 w 535383"/>
                <a:gd name="connsiteY3" fmla="*/ 381841 h 381841"/>
                <a:gd name="connsiteX4" fmla="*/ 535383 w 535383"/>
                <a:gd name="connsiteY4" fmla="*/ 271606 h 381841"/>
                <a:gd name="connsiteX0" fmla="*/ 1226849 w 1226849"/>
                <a:gd name="connsiteY0" fmla="*/ 582526 h 582526"/>
                <a:gd name="connsiteX1" fmla="*/ 215340 w 1226849"/>
                <a:gd name="connsiteY1" fmla="*/ 0 h 582526"/>
                <a:gd name="connsiteX2" fmla="*/ 0 w 1226849"/>
                <a:gd name="connsiteY2" fmla="*/ 157841 h 582526"/>
                <a:gd name="connsiteX3" fmla="*/ 300805 w 1226849"/>
                <a:gd name="connsiteY3" fmla="*/ 381841 h 582526"/>
                <a:gd name="connsiteX4" fmla="*/ 1226849 w 1226849"/>
                <a:gd name="connsiteY4" fmla="*/ 582526 h 582526"/>
                <a:gd name="connsiteX0" fmla="*/ 1226849 w 1226849"/>
                <a:gd name="connsiteY0" fmla="*/ 582526 h 659102"/>
                <a:gd name="connsiteX1" fmla="*/ 215340 w 1226849"/>
                <a:gd name="connsiteY1" fmla="*/ 0 h 659102"/>
                <a:gd name="connsiteX2" fmla="*/ 0 w 1226849"/>
                <a:gd name="connsiteY2" fmla="*/ 157841 h 659102"/>
                <a:gd name="connsiteX3" fmla="*/ 1027861 w 1226849"/>
                <a:gd name="connsiteY3" fmla="*/ 659102 h 659102"/>
                <a:gd name="connsiteX4" fmla="*/ 1226849 w 1226849"/>
                <a:gd name="connsiteY4" fmla="*/ 582526 h 659102"/>
                <a:gd name="connsiteX0" fmla="*/ 1218350 w 1218350"/>
                <a:gd name="connsiteY0" fmla="*/ 568747 h 659102"/>
                <a:gd name="connsiteX1" fmla="*/ 215340 w 1218350"/>
                <a:gd name="connsiteY1" fmla="*/ 0 h 659102"/>
                <a:gd name="connsiteX2" fmla="*/ 0 w 1218350"/>
                <a:gd name="connsiteY2" fmla="*/ 157841 h 659102"/>
                <a:gd name="connsiteX3" fmla="*/ 1027861 w 1218350"/>
                <a:gd name="connsiteY3" fmla="*/ 659102 h 659102"/>
                <a:gd name="connsiteX4" fmla="*/ 1218350 w 1218350"/>
                <a:gd name="connsiteY4" fmla="*/ 568747 h 659102"/>
                <a:gd name="connsiteX0" fmla="*/ 1218350 w 1218350"/>
                <a:gd name="connsiteY0" fmla="*/ 492626 h 582981"/>
                <a:gd name="connsiteX1" fmla="*/ 971958 w 1218350"/>
                <a:gd name="connsiteY1" fmla="*/ 0 h 582981"/>
                <a:gd name="connsiteX2" fmla="*/ 0 w 1218350"/>
                <a:gd name="connsiteY2" fmla="*/ 81720 h 582981"/>
                <a:gd name="connsiteX3" fmla="*/ 1027861 w 1218350"/>
                <a:gd name="connsiteY3" fmla="*/ 582981 h 582981"/>
                <a:gd name="connsiteX4" fmla="*/ 1218350 w 1218350"/>
                <a:gd name="connsiteY4" fmla="*/ 492626 h 582981"/>
                <a:gd name="connsiteX0" fmla="*/ 1213862 w 1213862"/>
                <a:gd name="connsiteY0" fmla="*/ 492467 h 582981"/>
                <a:gd name="connsiteX1" fmla="*/ 971958 w 1213862"/>
                <a:gd name="connsiteY1" fmla="*/ 0 h 582981"/>
                <a:gd name="connsiteX2" fmla="*/ 0 w 1213862"/>
                <a:gd name="connsiteY2" fmla="*/ 81720 h 582981"/>
                <a:gd name="connsiteX3" fmla="*/ 1027861 w 1213862"/>
                <a:gd name="connsiteY3" fmla="*/ 582981 h 582981"/>
                <a:gd name="connsiteX4" fmla="*/ 1213862 w 1213862"/>
                <a:gd name="connsiteY4" fmla="*/ 492467 h 582981"/>
                <a:gd name="connsiteX0" fmla="*/ 1213862 w 1213862"/>
                <a:gd name="connsiteY0" fmla="*/ 492467 h 582981"/>
                <a:gd name="connsiteX1" fmla="*/ 971958 w 1213862"/>
                <a:gd name="connsiteY1" fmla="*/ 0 h 582981"/>
                <a:gd name="connsiteX2" fmla="*/ 408762 w 1213862"/>
                <a:gd name="connsiteY2" fmla="*/ 49247 h 582981"/>
                <a:gd name="connsiteX3" fmla="*/ 0 w 1213862"/>
                <a:gd name="connsiteY3" fmla="*/ 81720 h 582981"/>
                <a:gd name="connsiteX4" fmla="*/ 1027861 w 1213862"/>
                <a:gd name="connsiteY4" fmla="*/ 582981 h 582981"/>
                <a:gd name="connsiteX5" fmla="*/ 1213862 w 1213862"/>
                <a:gd name="connsiteY5" fmla="*/ 492467 h 582981"/>
                <a:gd name="connsiteX0" fmla="*/ 1213862 w 1213862"/>
                <a:gd name="connsiteY0" fmla="*/ 609625 h 700139"/>
                <a:gd name="connsiteX1" fmla="*/ 971958 w 1213862"/>
                <a:gd name="connsiteY1" fmla="*/ 117158 h 700139"/>
                <a:gd name="connsiteX2" fmla="*/ 1104297 w 1213862"/>
                <a:gd name="connsiteY2" fmla="*/ 0 h 700139"/>
                <a:gd name="connsiteX3" fmla="*/ 0 w 1213862"/>
                <a:gd name="connsiteY3" fmla="*/ 198878 h 700139"/>
                <a:gd name="connsiteX4" fmla="*/ 1027861 w 1213862"/>
                <a:gd name="connsiteY4" fmla="*/ 700139 h 700139"/>
                <a:gd name="connsiteX5" fmla="*/ 1213862 w 1213862"/>
                <a:gd name="connsiteY5" fmla="*/ 609625 h 700139"/>
                <a:gd name="connsiteX0" fmla="*/ 1213862 w 1213862"/>
                <a:gd name="connsiteY0" fmla="*/ 609625 h 700139"/>
                <a:gd name="connsiteX1" fmla="*/ 971958 w 1213862"/>
                <a:gd name="connsiteY1" fmla="*/ 117158 h 700139"/>
                <a:gd name="connsiteX2" fmla="*/ 1104297 w 1213862"/>
                <a:gd name="connsiteY2" fmla="*/ 0 h 700139"/>
                <a:gd name="connsiteX3" fmla="*/ 430618 w 1213862"/>
                <a:gd name="connsiteY3" fmla="*/ 120001 h 700139"/>
                <a:gd name="connsiteX4" fmla="*/ 0 w 1213862"/>
                <a:gd name="connsiteY4" fmla="*/ 198878 h 700139"/>
                <a:gd name="connsiteX5" fmla="*/ 1027861 w 1213862"/>
                <a:gd name="connsiteY5" fmla="*/ 700139 h 700139"/>
                <a:gd name="connsiteX6" fmla="*/ 1213862 w 1213862"/>
                <a:gd name="connsiteY6" fmla="*/ 609625 h 700139"/>
                <a:gd name="connsiteX0" fmla="*/ 1213862 w 1213862"/>
                <a:gd name="connsiteY0" fmla="*/ 1244078 h 1334592"/>
                <a:gd name="connsiteX1" fmla="*/ 971958 w 1213862"/>
                <a:gd name="connsiteY1" fmla="*/ 751611 h 1334592"/>
                <a:gd name="connsiteX2" fmla="*/ 1104297 w 1213862"/>
                <a:gd name="connsiteY2" fmla="*/ 634453 h 1334592"/>
                <a:gd name="connsiteX3" fmla="*/ 504417 w 1213862"/>
                <a:gd name="connsiteY3" fmla="*/ 0 h 1334592"/>
                <a:gd name="connsiteX4" fmla="*/ 0 w 1213862"/>
                <a:gd name="connsiteY4" fmla="*/ 833331 h 1334592"/>
                <a:gd name="connsiteX5" fmla="*/ 1027861 w 1213862"/>
                <a:gd name="connsiteY5" fmla="*/ 1334592 h 1334592"/>
                <a:gd name="connsiteX6" fmla="*/ 1213862 w 1213862"/>
                <a:gd name="connsiteY6" fmla="*/ 1244078 h 1334592"/>
                <a:gd name="connsiteX0" fmla="*/ 1213862 w 1213862"/>
                <a:gd name="connsiteY0" fmla="*/ 1244078 h 2086186"/>
                <a:gd name="connsiteX1" fmla="*/ 971958 w 1213862"/>
                <a:gd name="connsiteY1" fmla="*/ 751611 h 2086186"/>
                <a:gd name="connsiteX2" fmla="*/ 1104297 w 1213862"/>
                <a:gd name="connsiteY2" fmla="*/ 634453 h 2086186"/>
                <a:gd name="connsiteX3" fmla="*/ 504417 w 1213862"/>
                <a:gd name="connsiteY3" fmla="*/ 0 h 2086186"/>
                <a:gd name="connsiteX4" fmla="*/ 0 w 1213862"/>
                <a:gd name="connsiteY4" fmla="*/ 833331 h 2086186"/>
                <a:gd name="connsiteX5" fmla="*/ 1055315 w 1213862"/>
                <a:gd name="connsiteY5" fmla="*/ 2086186 h 2086186"/>
                <a:gd name="connsiteX6" fmla="*/ 1027861 w 1213862"/>
                <a:gd name="connsiteY6" fmla="*/ 1334592 h 2086186"/>
                <a:gd name="connsiteX7" fmla="*/ 1213862 w 1213862"/>
                <a:gd name="connsiteY7" fmla="*/ 1244078 h 2086186"/>
                <a:gd name="connsiteX0" fmla="*/ 1213862 w 1213862"/>
                <a:gd name="connsiteY0" fmla="*/ 1244078 h 2086186"/>
                <a:gd name="connsiteX1" fmla="*/ 971958 w 1213862"/>
                <a:gd name="connsiteY1" fmla="*/ 751611 h 2086186"/>
                <a:gd name="connsiteX2" fmla="*/ 1104297 w 1213862"/>
                <a:gd name="connsiteY2" fmla="*/ 634453 h 2086186"/>
                <a:gd name="connsiteX3" fmla="*/ 504417 w 1213862"/>
                <a:gd name="connsiteY3" fmla="*/ 0 h 2086186"/>
                <a:gd name="connsiteX4" fmla="*/ 0 w 1213862"/>
                <a:gd name="connsiteY4" fmla="*/ 833331 h 2086186"/>
                <a:gd name="connsiteX5" fmla="*/ 1055315 w 1213862"/>
                <a:gd name="connsiteY5" fmla="*/ 2086186 h 2086186"/>
                <a:gd name="connsiteX6" fmla="*/ 1027861 w 1213862"/>
                <a:gd name="connsiteY6" fmla="*/ 1334592 h 2086186"/>
                <a:gd name="connsiteX7" fmla="*/ 1213862 w 1213862"/>
                <a:gd name="connsiteY7" fmla="*/ 1244078 h 2086186"/>
                <a:gd name="connsiteX0" fmla="*/ 1213862 w 1213862"/>
                <a:gd name="connsiteY0" fmla="*/ 1244078 h 2097801"/>
                <a:gd name="connsiteX1" fmla="*/ 971958 w 1213862"/>
                <a:gd name="connsiteY1" fmla="*/ 751611 h 2097801"/>
                <a:gd name="connsiteX2" fmla="*/ 1104297 w 1213862"/>
                <a:gd name="connsiteY2" fmla="*/ 634453 h 2097801"/>
                <a:gd name="connsiteX3" fmla="*/ 504417 w 1213862"/>
                <a:gd name="connsiteY3" fmla="*/ 0 h 2097801"/>
                <a:gd name="connsiteX4" fmla="*/ 0 w 1213862"/>
                <a:gd name="connsiteY4" fmla="*/ 833331 h 2097801"/>
                <a:gd name="connsiteX5" fmla="*/ 875188 w 1213862"/>
                <a:gd name="connsiteY5" fmla="*/ 2097801 h 2097801"/>
                <a:gd name="connsiteX6" fmla="*/ 1055315 w 1213862"/>
                <a:gd name="connsiteY6" fmla="*/ 2086186 h 2097801"/>
                <a:gd name="connsiteX7" fmla="*/ 1027861 w 1213862"/>
                <a:gd name="connsiteY7" fmla="*/ 1334592 h 2097801"/>
                <a:gd name="connsiteX8" fmla="*/ 1213862 w 1213862"/>
                <a:gd name="connsiteY8" fmla="*/ 1244078 h 2097801"/>
                <a:gd name="connsiteX0" fmla="*/ 1213862 w 1213862"/>
                <a:gd name="connsiteY0" fmla="*/ 1244078 h 2129054"/>
                <a:gd name="connsiteX1" fmla="*/ 971958 w 1213862"/>
                <a:gd name="connsiteY1" fmla="*/ 751611 h 2129054"/>
                <a:gd name="connsiteX2" fmla="*/ 1104297 w 1213862"/>
                <a:gd name="connsiteY2" fmla="*/ 634453 h 2129054"/>
                <a:gd name="connsiteX3" fmla="*/ 504417 w 1213862"/>
                <a:gd name="connsiteY3" fmla="*/ 0 h 2129054"/>
                <a:gd name="connsiteX4" fmla="*/ 0 w 1213862"/>
                <a:gd name="connsiteY4" fmla="*/ 833331 h 2129054"/>
                <a:gd name="connsiteX5" fmla="*/ 875188 w 1213862"/>
                <a:gd name="connsiteY5" fmla="*/ 2097801 h 2129054"/>
                <a:gd name="connsiteX6" fmla="*/ 1060542 w 1213862"/>
                <a:gd name="connsiteY6" fmla="*/ 2129054 h 2129054"/>
                <a:gd name="connsiteX7" fmla="*/ 1027861 w 1213862"/>
                <a:gd name="connsiteY7" fmla="*/ 1334592 h 2129054"/>
                <a:gd name="connsiteX8" fmla="*/ 1213862 w 1213862"/>
                <a:gd name="connsiteY8" fmla="*/ 1244078 h 2129054"/>
                <a:gd name="connsiteX0" fmla="*/ 1213862 w 1213862"/>
                <a:gd name="connsiteY0" fmla="*/ 1244078 h 2129054"/>
                <a:gd name="connsiteX1" fmla="*/ 971958 w 1213862"/>
                <a:gd name="connsiteY1" fmla="*/ 751611 h 2129054"/>
                <a:gd name="connsiteX2" fmla="*/ 1104297 w 1213862"/>
                <a:gd name="connsiteY2" fmla="*/ 634453 h 2129054"/>
                <a:gd name="connsiteX3" fmla="*/ 504417 w 1213862"/>
                <a:gd name="connsiteY3" fmla="*/ 0 h 2129054"/>
                <a:gd name="connsiteX4" fmla="*/ 0 w 1213862"/>
                <a:gd name="connsiteY4" fmla="*/ 833331 h 2129054"/>
                <a:gd name="connsiteX5" fmla="*/ 869909 w 1213862"/>
                <a:gd name="connsiteY5" fmla="*/ 2120080 h 2129054"/>
                <a:gd name="connsiteX6" fmla="*/ 1060542 w 1213862"/>
                <a:gd name="connsiteY6" fmla="*/ 2129054 h 2129054"/>
                <a:gd name="connsiteX7" fmla="*/ 1027861 w 1213862"/>
                <a:gd name="connsiteY7" fmla="*/ 1334592 h 2129054"/>
                <a:gd name="connsiteX8" fmla="*/ 1213862 w 1213862"/>
                <a:gd name="connsiteY8" fmla="*/ 1244078 h 2129054"/>
                <a:gd name="connsiteX0" fmla="*/ 1213862 w 1213862"/>
                <a:gd name="connsiteY0" fmla="*/ 1244078 h 2129054"/>
                <a:gd name="connsiteX1" fmla="*/ 971958 w 1213862"/>
                <a:gd name="connsiteY1" fmla="*/ 751611 h 2129054"/>
                <a:gd name="connsiteX2" fmla="*/ 1104297 w 1213862"/>
                <a:gd name="connsiteY2" fmla="*/ 634453 h 2129054"/>
                <a:gd name="connsiteX3" fmla="*/ 504417 w 1213862"/>
                <a:gd name="connsiteY3" fmla="*/ 0 h 2129054"/>
                <a:gd name="connsiteX4" fmla="*/ 0 w 1213862"/>
                <a:gd name="connsiteY4" fmla="*/ 833331 h 2129054"/>
                <a:gd name="connsiteX5" fmla="*/ 869909 w 1213862"/>
                <a:gd name="connsiteY5" fmla="*/ 2120080 h 2129054"/>
                <a:gd name="connsiteX6" fmla="*/ 1060542 w 1213862"/>
                <a:gd name="connsiteY6" fmla="*/ 2129054 h 2129054"/>
                <a:gd name="connsiteX7" fmla="*/ 1027861 w 1213862"/>
                <a:gd name="connsiteY7" fmla="*/ 1334592 h 2129054"/>
                <a:gd name="connsiteX8" fmla="*/ 1213862 w 1213862"/>
                <a:gd name="connsiteY8" fmla="*/ 1244078 h 2129054"/>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797849 w 1213862"/>
                <a:gd name="connsiteY5" fmla="*/ 2443273 h 2443273"/>
                <a:gd name="connsiteX6" fmla="*/ 869909 w 1213862"/>
                <a:gd name="connsiteY6" fmla="*/ 2120080 h 2443273"/>
                <a:gd name="connsiteX7" fmla="*/ 1060542 w 1213862"/>
                <a:gd name="connsiteY7" fmla="*/ 2129054 h 2443273"/>
                <a:gd name="connsiteX8" fmla="*/ 1027861 w 1213862"/>
                <a:gd name="connsiteY8" fmla="*/ 1334592 h 2443273"/>
                <a:gd name="connsiteX9" fmla="*/ 1213862 w 1213862"/>
                <a:gd name="connsiteY9" fmla="*/ 1244078 h 2443273"/>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797849 w 1213862"/>
                <a:gd name="connsiteY5" fmla="*/ 2443273 h 2443273"/>
                <a:gd name="connsiteX6" fmla="*/ 869909 w 1213862"/>
                <a:gd name="connsiteY6" fmla="*/ 2120080 h 2443273"/>
                <a:gd name="connsiteX7" fmla="*/ 1060542 w 1213862"/>
                <a:gd name="connsiteY7" fmla="*/ 2129054 h 2443273"/>
                <a:gd name="connsiteX8" fmla="*/ 1027861 w 1213862"/>
                <a:gd name="connsiteY8" fmla="*/ 1334592 h 2443273"/>
                <a:gd name="connsiteX9" fmla="*/ 1213862 w 1213862"/>
                <a:gd name="connsiteY9" fmla="*/ 1244078 h 2443273"/>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437116 w 1213862"/>
                <a:gd name="connsiteY5" fmla="*/ 1716169 h 2443273"/>
                <a:gd name="connsiteX6" fmla="*/ 797849 w 1213862"/>
                <a:gd name="connsiteY6" fmla="*/ 2443273 h 2443273"/>
                <a:gd name="connsiteX7" fmla="*/ 869909 w 1213862"/>
                <a:gd name="connsiteY7" fmla="*/ 2120080 h 2443273"/>
                <a:gd name="connsiteX8" fmla="*/ 1060542 w 1213862"/>
                <a:gd name="connsiteY8" fmla="*/ 2129054 h 2443273"/>
                <a:gd name="connsiteX9" fmla="*/ 1027861 w 1213862"/>
                <a:gd name="connsiteY9" fmla="*/ 1334592 h 2443273"/>
                <a:gd name="connsiteX10" fmla="*/ 1213862 w 1213862"/>
                <a:gd name="connsiteY10" fmla="*/ 1244078 h 2443273"/>
                <a:gd name="connsiteX0" fmla="*/ 1213862 w 1213862"/>
                <a:gd name="connsiteY0" fmla="*/ 1244078 h 2443273"/>
                <a:gd name="connsiteX1" fmla="*/ 971958 w 1213862"/>
                <a:gd name="connsiteY1" fmla="*/ 751611 h 2443273"/>
                <a:gd name="connsiteX2" fmla="*/ 1104297 w 1213862"/>
                <a:gd name="connsiteY2" fmla="*/ 634453 h 2443273"/>
                <a:gd name="connsiteX3" fmla="*/ 504417 w 1213862"/>
                <a:gd name="connsiteY3" fmla="*/ 0 h 2443273"/>
                <a:gd name="connsiteX4" fmla="*/ 0 w 1213862"/>
                <a:gd name="connsiteY4" fmla="*/ 833331 h 2443273"/>
                <a:gd name="connsiteX5" fmla="*/ 709211 w 1213862"/>
                <a:gd name="connsiteY5" fmla="*/ 2408695 h 2443273"/>
                <a:gd name="connsiteX6" fmla="*/ 797849 w 1213862"/>
                <a:gd name="connsiteY6" fmla="*/ 2443273 h 2443273"/>
                <a:gd name="connsiteX7" fmla="*/ 869909 w 1213862"/>
                <a:gd name="connsiteY7" fmla="*/ 2120080 h 2443273"/>
                <a:gd name="connsiteX8" fmla="*/ 1060542 w 1213862"/>
                <a:gd name="connsiteY8" fmla="*/ 2129054 h 2443273"/>
                <a:gd name="connsiteX9" fmla="*/ 1027861 w 1213862"/>
                <a:gd name="connsiteY9" fmla="*/ 1334592 h 2443273"/>
                <a:gd name="connsiteX10" fmla="*/ 1213862 w 1213862"/>
                <a:gd name="connsiteY10" fmla="*/ 1244078 h 2443273"/>
                <a:gd name="connsiteX0" fmla="*/ 3354000 w 3354000"/>
                <a:gd name="connsiteY0" fmla="*/ 1244078 h 2443273"/>
                <a:gd name="connsiteX1" fmla="*/ 3112096 w 3354000"/>
                <a:gd name="connsiteY1" fmla="*/ 751611 h 2443273"/>
                <a:gd name="connsiteX2" fmla="*/ 3244435 w 3354000"/>
                <a:gd name="connsiteY2" fmla="*/ 634453 h 2443273"/>
                <a:gd name="connsiteX3" fmla="*/ 2644555 w 3354000"/>
                <a:gd name="connsiteY3" fmla="*/ 0 h 2443273"/>
                <a:gd name="connsiteX4" fmla="*/ 0 w 3354000"/>
                <a:gd name="connsiteY4" fmla="*/ 1512620 h 2443273"/>
                <a:gd name="connsiteX5" fmla="*/ 2849349 w 3354000"/>
                <a:gd name="connsiteY5" fmla="*/ 2408695 h 2443273"/>
                <a:gd name="connsiteX6" fmla="*/ 2937987 w 3354000"/>
                <a:gd name="connsiteY6" fmla="*/ 2443273 h 2443273"/>
                <a:gd name="connsiteX7" fmla="*/ 3010047 w 3354000"/>
                <a:gd name="connsiteY7" fmla="*/ 2120080 h 2443273"/>
                <a:gd name="connsiteX8" fmla="*/ 3200680 w 3354000"/>
                <a:gd name="connsiteY8" fmla="*/ 2129054 h 2443273"/>
                <a:gd name="connsiteX9" fmla="*/ 3167999 w 3354000"/>
                <a:gd name="connsiteY9" fmla="*/ 1334592 h 2443273"/>
                <a:gd name="connsiteX10" fmla="*/ 3354000 w 3354000"/>
                <a:gd name="connsiteY10" fmla="*/ 1244078 h 2443273"/>
                <a:gd name="connsiteX0" fmla="*/ 3354000 w 3354000"/>
                <a:gd name="connsiteY0" fmla="*/ 1244078 h 2443273"/>
                <a:gd name="connsiteX1" fmla="*/ 3112096 w 3354000"/>
                <a:gd name="connsiteY1" fmla="*/ 751611 h 2443273"/>
                <a:gd name="connsiteX2" fmla="*/ 3244435 w 3354000"/>
                <a:gd name="connsiteY2" fmla="*/ 634453 h 2443273"/>
                <a:gd name="connsiteX3" fmla="*/ 2644555 w 3354000"/>
                <a:gd name="connsiteY3" fmla="*/ 0 h 2443273"/>
                <a:gd name="connsiteX4" fmla="*/ 0 w 3354000"/>
                <a:gd name="connsiteY4" fmla="*/ 1512620 h 2443273"/>
                <a:gd name="connsiteX5" fmla="*/ 2436144 w 3354000"/>
                <a:gd name="connsiteY5" fmla="*/ 2277297 h 2443273"/>
                <a:gd name="connsiteX6" fmla="*/ 2849349 w 3354000"/>
                <a:gd name="connsiteY6" fmla="*/ 2408695 h 2443273"/>
                <a:gd name="connsiteX7" fmla="*/ 2937987 w 3354000"/>
                <a:gd name="connsiteY7" fmla="*/ 2443273 h 2443273"/>
                <a:gd name="connsiteX8" fmla="*/ 3010047 w 3354000"/>
                <a:gd name="connsiteY8" fmla="*/ 2120080 h 2443273"/>
                <a:gd name="connsiteX9" fmla="*/ 3200680 w 3354000"/>
                <a:gd name="connsiteY9" fmla="*/ 2129054 h 2443273"/>
                <a:gd name="connsiteX10" fmla="*/ 3167999 w 3354000"/>
                <a:gd name="connsiteY10" fmla="*/ 1334592 h 2443273"/>
                <a:gd name="connsiteX11" fmla="*/ 3354000 w 3354000"/>
                <a:gd name="connsiteY11" fmla="*/ 1244078 h 2443273"/>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2632006 w 3354000"/>
                <a:gd name="connsiteY5" fmla="*/ 2901987 h 2901987"/>
                <a:gd name="connsiteX6" fmla="*/ 2849349 w 3354000"/>
                <a:gd name="connsiteY6" fmla="*/ 2408695 h 2901987"/>
                <a:gd name="connsiteX7" fmla="*/ 2937987 w 3354000"/>
                <a:gd name="connsiteY7" fmla="*/ 2443273 h 2901987"/>
                <a:gd name="connsiteX8" fmla="*/ 3010047 w 3354000"/>
                <a:gd name="connsiteY8" fmla="*/ 2120080 h 2901987"/>
                <a:gd name="connsiteX9" fmla="*/ 3200680 w 3354000"/>
                <a:gd name="connsiteY9" fmla="*/ 2129054 h 2901987"/>
                <a:gd name="connsiteX10" fmla="*/ 3167999 w 3354000"/>
                <a:gd name="connsiteY10" fmla="*/ 1334592 h 2901987"/>
                <a:gd name="connsiteX11" fmla="*/ 3354000 w 3354000"/>
                <a:gd name="connsiteY11" fmla="*/ 1244078 h 2901987"/>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2025687 w 3354000"/>
                <a:gd name="connsiteY5" fmla="*/ 2577317 h 2901987"/>
                <a:gd name="connsiteX6" fmla="*/ 2632006 w 3354000"/>
                <a:gd name="connsiteY6" fmla="*/ 2901987 h 2901987"/>
                <a:gd name="connsiteX7" fmla="*/ 2849349 w 3354000"/>
                <a:gd name="connsiteY7" fmla="*/ 2408695 h 2901987"/>
                <a:gd name="connsiteX8" fmla="*/ 2937987 w 3354000"/>
                <a:gd name="connsiteY8" fmla="*/ 2443273 h 2901987"/>
                <a:gd name="connsiteX9" fmla="*/ 3010047 w 3354000"/>
                <a:gd name="connsiteY9" fmla="*/ 2120080 h 2901987"/>
                <a:gd name="connsiteX10" fmla="*/ 3200680 w 3354000"/>
                <a:gd name="connsiteY10" fmla="*/ 2129054 h 2901987"/>
                <a:gd name="connsiteX11" fmla="*/ 3167999 w 3354000"/>
                <a:gd name="connsiteY11" fmla="*/ 1334592 h 2901987"/>
                <a:gd name="connsiteX12" fmla="*/ 3354000 w 3354000"/>
                <a:gd name="connsiteY12" fmla="*/ 1244078 h 2901987"/>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2452724 w 3354000"/>
                <a:gd name="connsiteY5" fmla="*/ 2826018 h 2901987"/>
                <a:gd name="connsiteX6" fmla="*/ 2632006 w 3354000"/>
                <a:gd name="connsiteY6" fmla="*/ 2901987 h 2901987"/>
                <a:gd name="connsiteX7" fmla="*/ 2849349 w 3354000"/>
                <a:gd name="connsiteY7" fmla="*/ 2408695 h 2901987"/>
                <a:gd name="connsiteX8" fmla="*/ 2937987 w 3354000"/>
                <a:gd name="connsiteY8" fmla="*/ 2443273 h 2901987"/>
                <a:gd name="connsiteX9" fmla="*/ 3010047 w 3354000"/>
                <a:gd name="connsiteY9" fmla="*/ 2120080 h 2901987"/>
                <a:gd name="connsiteX10" fmla="*/ 3200680 w 3354000"/>
                <a:gd name="connsiteY10" fmla="*/ 2129054 h 2901987"/>
                <a:gd name="connsiteX11" fmla="*/ 3167999 w 3354000"/>
                <a:gd name="connsiteY11" fmla="*/ 1334592 h 2901987"/>
                <a:gd name="connsiteX12" fmla="*/ 3354000 w 3354000"/>
                <a:gd name="connsiteY12" fmla="*/ 1244078 h 2901987"/>
                <a:gd name="connsiteX0" fmla="*/ 3354000 w 3354000"/>
                <a:gd name="connsiteY0" fmla="*/ 1244078 h 2901987"/>
                <a:gd name="connsiteX1" fmla="*/ 3112096 w 3354000"/>
                <a:gd name="connsiteY1" fmla="*/ 751611 h 2901987"/>
                <a:gd name="connsiteX2" fmla="*/ 3244435 w 3354000"/>
                <a:gd name="connsiteY2" fmla="*/ 634453 h 2901987"/>
                <a:gd name="connsiteX3" fmla="*/ 2644555 w 3354000"/>
                <a:gd name="connsiteY3" fmla="*/ 0 h 2901987"/>
                <a:gd name="connsiteX4" fmla="*/ 0 w 3354000"/>
                <a:gd name="connsiteY4" fmla="*/ 1512620 h 2901987"/>
                <a:gd name="connsiteX5" fmla="*/ 1824284 w 3354000"/>
                <a:gd name="connsiteY5" fmla="*/ 2491584 h 2901987"/>
                <a:gd name="connsiteX6" fmla="*/ 2452724 w 3354000"/>
                <a:gd name="connsiteY6" fmla="*/ 2826018 h 2901987"/>
                <a:gd name="connsiteX7" fmla="*/ 2632006 w 3354000"/>
                <a:gd name="connsiteY7" fmla="*/ 2901987 h 2901987"/>
                <a:gd name="connsiteX8" fmla="*/ 2849349 w 3354000"/>
                <a:gd name="connsiteY8" fmla="*/ 2408695 h 2901987"/>
                <a:gd name="connsiteX9" fmla="*/ 2937987 w 3354000"/>
                <a:gd name="connsiteY9" fmla="*/ 2443273 h 2901987"/>
                <a:gd name="connsiteX10" fmla="*/ 3010047 w 3354000"/>
                <a:gd name="connsiteY10" fmla="*/ 2120080 h 2901987"/>
                <a:gd name="connsiteX11" fmla="*/ 3200680 w 3354000"/>
                <a:gd name="connsiteY11" fmla="*/ 2129054 h 2901987"/>
                <a:gd name="connsiteX12" fmla="*/ 3167999 w 3354000"/>
                <a:gd name="connsiteY12" fmla="*/ 1334592 h 2901987"/>
                <a:gd name="connsiteX13" fmla="*/ 3354000 w 3354000"/>
                <a:gd name="connsiteY13" fmla="*/ 1244078 h 2901987"/>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1835165 w 3354000"/>
                <a:gd name="connsiteY5" fmla="*/ 3392799 h 3392799"/>
                <a:gd name="connsiteX6" fmla="*/ 2452724 w 3354000"/>
                <a:gd name="connsiteY6" fmla="*/ 2826018 h 3392799"/>
                <a:gd name="connsiteX7" fmla="*/ 2632006 w 3354000"/>
                <a:gd name="connsiteY7" fmla="*/ 2901987 h 3392799"/>
                <a:gd name="connsiteX8" fmla="*/ 2849349 w 3354000"/>
                <a:gd name="connsiteY8" fmla="*/ 2408695 h 3392799"/>
                <a:gd name="connsiteX9" fmla="*/ 2937987 w 3354000"/>
                <a:gd name="connsiteY9" fmla="*/ 2443273 h 3392799"/>
                <a:gd name="connsiteX10" fmla="*/ 3010047 w 3354000"/>
                <a:gd name="connsiteY10" fmla="*/ 2120080 h 3392799"/>
                <a:gd name="connsiteX11" fmla="*/ 3200680 w 3354000"/>
                <a:gd name="connsiteY11" fmla="*/ 2129054 h 3392799"/>
                <a:gd name="connsiteX12" fmla="*/ 3167999 w 3354000"/>
                <a:gd name="connsiteY12" fmla="*/ 1334592 h 3392799"/>
                <a:gd name="connsiteX13" fmla="*/ 3354000 w 3354000"/>
                <a:gd name="connsiteY13" fmla="*/ 1244078 h 3392799"/>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848738 w 3354000"/>
                <a:gd name="connsiteY5" fmla="*/ 2380778 h 3392799"/>
                <a:gd name="connsiteX6" fmla="*/ 1835165 w 3354000"/>
                <a:gd name="connsiteY6" fmla="*/ 3392799 h 3392799"/>
                <a:gd name="connsiteX7" fmla="*/ 2452724 w 3354000"/>
                <a:gd name="connsiteY7" fmla="*/ 2826018 h 3392799"/>
                <a:gd name="connsiteX8" fmla="*/ 2632006 w 3354000"/>
                <a:gd name="connsiteY8" fmla="*/ 2901987 h 3392799"/>
                <a:gd name="connsiteX9" fmla="*/ 2849349 w 3354000"/>
                <a:gd name="connsiteY9" fmla="*/ 2408695 h 3392799"/>
                <a:gd name="connsiteX10" fmla="*/ 2937987 w 3354000"/>
                <a:gd name="connsiteY10" fmla="*/ 2443273 h 3392799"/>
                <a:gd name="connsiteX11" fmla="*/ 3010047 w 3354000"/>
                <a:gd name="connsiteY11" fmla="*/ 2120080 h 3392799"/>
                <a:gd name="connsiteX12" fmla="*/ 3200680 w 3354000"/>
                <a:gd name="connsiteY12" fmla="*/ 2129054 h 3392799"/>
                <a:gd name="connsiteX13" fmla="*/ 3167999 w 3354000"/>
                <a:gd name="connsiteY13" fmla="*/ 1334592 h 3392799"/>
                <a:gd name="connsiteX14" fmla="*/ 3354000 w 3354000"/>
                <a:gd name="connsiteY14" fmla="*/ 1244078 h 3392799"/>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1709465 w 3354000"/>
                <a:gd name="connsiteY5" fmla="*/ 3262560 h 3392799"/>
                <a:gd name="connsiteX6" fmla="*/ 1835165 w 3354000"/>
                <a:gd name="connsiteY6" fmla="*/ 3392799 h 3392799"/>
                <a:gd name="connsiteX7" fmla="*/ 2452724 w 3354000"/>
                <a:gd name="connsiteY7" fmla="*/ 2826018 h 3392799"/>
                <a:gd name="connsiteX8" fmla="*/ 2632006 w 3354000"/>
                <a:gd name="connsiteY8" fmla="*/ 2901987 h 3392799"/>
                <a:gd name="connsiteX9" fmla="*/ 2849349 w 3354000"/>
                <a:gd name="connsiteY9" fmla="*/ 2408695 h 3392799"/>
                <a:gd name="connsiteX10" fmla="*/ 2937987 w 3354000"/>
                <a:gd name="connsiteY10" fmla="*/ 2443273 h 3392799"/>
                <a:gd name="connsiteX11" fmla="*/ 3010047 w 3354000"/>
                <a:gd name="connsiteY11" fmla="*/ 2120080 h 3392799"/>
                <a:gd name="connsiteX12" fmla="*/ 3200680 w 3354000"/>
                <a:gd name="connsiteY12" fmla="*/ 2129054 h 3392799"/>
                <a:gd name="connsiteX13" fmla="*/ 3167999 w 3354000"/>
                <a:gd name="connsiteY13" fmla="*/ 1334592 h 3392799"/>
                <a:gd name="connsiteX14" fmla="*/ 3354000 w 3354000"/>
                <a:gd name="connsiteY14" fmla="*/ 1244078 h 3392799"/>
                <a:gd name="connsiteX0" fmla="*/ 3354000 w 3354000"/>
                <a:gd name="connsiteY0" fmla="*/ 1244078 h 3392799"/>
                <a:gd name="connsiteX1" fmla="*/ 3112096 w 3354000"/>
                <a:gd name="connsiteY1" fmla="*/ 751611 h 3392799"/>
                <a:gd name="connsiteX2" fmla="*/ 3244435 w 3354000"/>
                <a:gd name="connsiteY2" fmla="*/ 634453 h 3392799"/>
                <a:gd name="connsiteX3" fmla="*/ 2644555 w 3354000"/>
                <a:gd name="connsiteY3" fmla="*/ 0 h 3392799"/>
                <a:gd name="connsiteX4" fmla="*/ 0 w 3354000"/>
                <a:gd name="connsiteY4" fmla="*/ 1512620 h 3392799"/>
                <a:gd name="connsiteX5" fmla="*/ 926818 w 3354000"/>
                <a:gd name="connsiteY5" fmla="*/ 2459913 h 3392799"/>
                <a:gd name="connsiteX6" fmla="*/ 1709465 w 3354000"/>
                <a:gd name="connsiteY6" fmla="*/ 3262560 h 3392799"/>
                <a:gd name="connsiteX7" fmla="*/ 1835165 w 3354000"/>
                <a:gd name="connsiteY7" fmla="*/ 3392799 h 3392799"/>
                <a:gd name="connsiteX8" fmla="*/ 2452724 w 3354000"/>
                <a:gd name="connsiteY8" fmla="*/ 2826018 h 3392799"/>
                <a:gd name="connsiteX9" fmla="*/ 2632006 w 3354000"/>
                <a:gd name="connsiteY9" fmla="*/ 2901987 h 3392799"/>
                <a:gd name="connsiteX10" fmla="*/ 2849349 w 3354000"/>
                <a:gd name="connsiteY10" fmla="*/ 2408695 h 3392799"/>
                <a:gd name="connsiteX11" fmla="*/ 2937987 w 3354000"/>
                <a:gd name="connsiteY11" fmla="*/ 2443273 h 3392799"/>
                <a:gd name="connsiteX12" fmla="*/ 3010047 w 3354000"/>
                <a:gd name="connsiteY12" fmla="*/ 2120080 h 3392799"/>
                <a:gd name="connsiteX13" fmla="*/ 3200680 w 3354000"/>
                <a:gd name="connsiteY13" fmla="*/ 2129054 h 3392799"/>
                <a:gd name="connsiteX14" fmla="*/ 3167999 w 3354000"/>
                <a:gd name="connsiteY14" fmla="*/ 1334592 h 3392799"/>
                <a:gd name="connsiteX15" fmla="*/ 3354000 w 3354000"/>
                <a:gd name="connsiteY15" fmla="*/ 1244078 h 3392799"/>
                <a:gd name="connsiteX0" fmla="*/ 3354000 w 3354000"/>
                <a:gd name="connsiteY0" fmla="*/ 1244078 h 3491523"/>
                <a:gd name="connsiteX1" fmla="*/ 3112096 w 3354000"/>
                <a:gd name="connsiteY1" fmla="*/ 751611 h 3491523"/>
                <a:gd name="connsiteX2" fmla="*/ 3244435 w 3354000"/>
                <a:gd name="connsiteY2" fmla="*/ 634453 h 3491523"/>
                <a:gd name="connsiteX3" fmla="*/ 2644555 w 3354000"/>
                <a:gd name="connsiteY3" fmla="*/ 0 h 3491523"/>
                <a:gd name="connsiteX4" fmla="*/ 0 w 3354000"/>
                <a:gd name="connsiteY4" fmla="*/ 1512620 h 3491523"/>
                <a:gd name="connsiteX5" fmla="*/ 1258834 w 3354000"/>
                <a:gd name="connsiteY5" fmla="*/ 3491523 h 3491523"/>
                <a:gd name="connsiteX6" fmla="*/ 1709465 w 3354000"/>
                <a:gd name="connsiteY6" fmla="*/ 3262560 h 3491523"/>
                <a:gd name="connsiteX7" fmla="*/ 1835165 w 3354000"/>
                <a:gd name="connsiteY7" fmla="*/ 3392799 h 3491523"/>
                <a:gd name="connsiteX8" fmla="*/ 2452724 w 3354000"/>
                <a:gd name="connsiteY8" fmla="*/ 2826018 h 3491523"/>
                <a:gd name="connsiteX9" fmla="*/ 2632006 w 3354000"/>
                <a:gd name="connsiteY9" fmla="*/ 2901987 h 3491523"/>
                <a:gd name="connsiteX10" fmla="*/ 2849349 w 3354000"/>
                <a:gd name="connsiteY10" fmla="*/ 2408695 h 3491523"/>
                <a:gd name="connsiteX11" fmla="*/ 2937987 w 3354000"/>
                <a:gd name="connsiteY11" fmla="*/ 2443273 h 3491523"/>
                <a:gd name="connsiteX12" fmla="*/ 3010047 w 3354000"/>
                <a:gd name="connsiteY12" fmla="*/ 2120080 h 3491523"/>
                <a:gd name="connsiteX13" fmla="*/ 3200680 w 3354000"/>
                <a:gd name="connsiteY13" fmla="*/ 2129054 h 3491523"/>
                <a:gd name="connsiteX14" fmla="*/ 3167999 w 3354000"/>
                <a:gd name="connsiteY14" fmla="*/ 1334592 h 3491523"/>
                <a:gd name="connsiteX15" fmla="*/ 3354000 w 3354000"/>
                <a:gd name="connsiteY15" fmla="*/ 1244078 h 3491523"/>
                <a:gd name="connsiteX0" fmla="*/ 3354000 w 3354000"/>
                <a:gd name="connsiteY0" fmla="*/ 1244078 h 3491523"/>
                <a:gd name="connsiteX1" fmla="*/ 3112096 w 3354000"/>
                <a:gd name="connsiteY1" fmla="*/ 751611 h 3491523"/>
                <a:gd name="connsiteX2" fmla="*/ 3244435 w 3354000"/>
                <a:gd name="connsiteY2" fmla="*/ 634453 h 3491523"/>
                <a:gd name="connsiteX3" fmla="*/ 2644555 w 3354000"/>
                <a:gd name="connsiteY3" fmla="*/ 0 h 3491523"/>
                <a:gd name="connsiteX4" fmla="*/ 0 w 3354000"/>
                <a:gd name="connsiteY4" fmla="*/ 1512620 h 3491523"/>
                <a:gd name="connsiteX5" fmla="*/ 1258834 w 3354000"/>
                <a:gd name="connsiteY5" fmla="*/ 3491523 h 3491523"/>
                <a:gd name="connsiteX6" fmla="*/ 1709465 w 3354000"/>
                <a:gd name="connsiteY6" fmla="*/ 3262560 h 3491523"/>
                <a:gd name="connsiteX7" fmla="*/ 1835165 w 3354000"/>
                <a:gd name="connsiteY7" fmla="*/ 3392799 h 3491523"/>
                <a:gd name="connsiteX8" fmla="*/ 2452724 w 3354000"/>
                <a:gd name="connsiteY8" fmla="*/ 2826018 h 3491523"/>
                <a:gd name="connsiteX9" fmla="*/ 2632006 w 3354000"/>
                <a:gd name="connsiteY9" fmla="*/ 2901987 h 3491523"/>
                <a:gd name="connsiteX10" fmla="*/ 2849349 w 3354000"/>
                <a:gd name="connsiteY10" fmla="*/ 2408695 h 3491523"/>
                <a:gd name="connsiteX11" fmla="*/ 2937987 w 3354000"/>
                <a:gd name="connsiteY11" fmla="*/ 2443273 h 3491523"/>
                <a:gd name="connsiteX12" fmla="*/ 3010047 w 3354000"/>
                <a:gd name="connsiteY12" fmla="*/ 2120080 h 3491523"/>
                <a:gd name="connsiteX13" fmla="*/ 3200680 w 3354000"/>
                <a:gd name="connsiteY13" fmla="*/ 2129054 h 3491523"/>
                <a:gd name="connsiteX14" fmla="*/ 3167999 w 3354000"/>
                <a:gd name="connsiteY14" fmla="*/ 1334592 h 3491523"/>
                <a:gd name="connsiteX15" fmla="*/ 3354000 w 3354000"/>
                <a:gd name="connsiteY15" fmla="*/ 1244078 h 3491523"/>
                <a:gd name="connsiteX0" fmla="*/ 3354000 w 3354000"/>
                <a:gd name="connsiteY0" fmla="*/ 1244078 h 3491523"/>
                <a:gd name="connsiteX1" fmla="*/ 3112096 w 3354000"/>
                <a:gd name="connsiteY1" fmla="*/ 751611 h 3491523"/>
                <a:gd name="connsiteX2" fmla="*/ 3244435 w 3354000"/>
                <a:gd name="connsiteY2" fmla="*/ 634453 h 3491523"/>
                <a:gd name="connsiteX3" fmla="*/ 2644555 w 3354000"/>
                <a:gd name="connsiteY3" fmla="*/ 0 h 3491523"/>
                <a:gd name="connsiteX4" fmla="*/ 0 w 3354000"/>
                <a:gd name="connsiteY4" fmla="*/ 1512620 h 3491523"/>
                <a:gd name="connsiteX5" fmla="*/ 1258834 w 3354000"/>
                <a:gd name="connsiteY5" fmla="*/ 3491523 h 3491523"/>
                <a:gd name="connsiteX6" fmla="*/ 1709465 w 3354000"/>
                <a:gd name="connsiteY6" fmla="*/ 3262560 h 3491523"/>
                <a:gd name="connsiteX7" fmla="*/ 1835165 w 3354000"/>
                <a:gd name="connsiteY7" fmla="*/ 3392799 h 3491523"/>
                <a:gd name="connsiteX8" fmla="*/ 2452724 w 3354000"/>
                <a:gd name="connsiteY8" fmla="*/ 2826018 h 3491523"/>
                <a:gd name="connsiteX9" fmla="*/ 2632006 w 3354000"/>
                <a:gd name="connsiteY9" fmla="*/ 2901987 h 3491523"/>
                <a:gd name="connsiteX10" fmla="*/ 2849349 w 3354000"/>
                <a:gd name="connsiteY10" fmla="*/ 2408695 h 3491523"/>
                <a:gd name="connsiteX11" fmla="*/ 2937987 w 3354000"/>
                <a:gd name="connsiteY11" fmla="*/ 2443273 h 3491523"/>
                <a:gd name="connsiteX12" fmla="*/ 3010047 w 3354000"/>
                <a:gd name="connsiteY12" fmla="*/ 2120080 h 3491523"/>
                <a:gd name="connsiteX13" fmla="*/ 3200680 w 3354000"/>
                <a:gd name="connsiteY13" fmla="*/ 2129054 h 3491523"/>
                <a:gd name="connsiteX14" fmla="*/ 3167999 w 3354000"/>
                <a:gd name="connsiteY14" fmla="*/ 1334592 h 3491523"/>
                <a:gd name="connsiteX15" fmla="*/ 3354000 w 3354000"/>
                <a:gd name="connsiteY15"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099085 w 3194251"/>
                <a:gd name="connsiteY5" fmla="*/ 3491523 h 3491523"/>
                <a:gd name="connsiteX6" fmla="*/ 1549716 w 3194251"/>
                <a:gd name="connsiteY6" fmla="*/ 3262560 h 3491523"/>
                <a:gd name="connsiteX7" fmla="*/ 1675416 w 3194251"/>
                <a:gd name="connsiteY7" fmla="*/ 3392799 h 3491523"/>
                <a:gd name="connsiteX8" fmla="*/ 2292975 w 3194251"/>
                <a:gd name="connsiteY8" fmla="*/ 2826018 h 3491523"/>
                <a:gd name="connsiteX9" fmla="*/ 2472257 w 3194251"/>
                <a:gd name="connsiteY9" fmla="*/ 2901987 h 3491523"/>
                <a:gd name="connsiteX10" fmla="*/ 2689600 w 3194251"/>
                <a:gd name="connsiteY10" fmla="*/ 2408695 h 3491523"/>
                <a:gd name="connsiteX11" fmla="*/ 2778238 w 3194251"/>
                <a:gd name="connsiteY11" fmla="*/ 2443273 h 3491523"/>
                <a:gd name="connsiteX12" fmla="*/ 2850298 w 3194251"/>
                <a:gd name="connsiteY12" fmla="*/ 2120080 h 3491523"/>
                <a:gd name="connsiteX13" fmla="*/ 3040931 w 3194251"/>
                <a:gd name="connsiteY13" fmla="*/ 2129054 h 3491523"/>
                <a:gd name="connsiteX14" fmla="*/ 3008250 w 3194251"/>
                <a:gd name="connsiteY14" fmla="*/ 1334592 h 3491523"/>
                <a:gd name="connsiteX15" fmla="*/ 3194251 w 3194251"/>
                <a:gd name="connsiteY15"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014880 w 3194251"/>
                <a:gd name="connsiteY5" fmla="*/ 3331299 h 3491523"/>
                <a:gd name="connsiteX6" fmla="*/ 1099085 w 3194251"/>
                <a:gd name="connsiteY6" fmla="*/ 3491523 h 3491523"/>
                <a:gd name="connsiteX7" fmla="*/ 1549716 w 3194251"/>
                <a:gd name="connsiteY7" fmla="*/ 3262560 h 3491523"/>
                <a:gd name="connsiteX8" fmla="*/ 1675416 w 3194251"/>
                <a:gd name="connsiteY8" fmla="*/ 3392799 h 3491523"/>
                <a:gd name="connsiteX9" fmla="*/ 2292975 w 3194251"/>
                <a:gd name="connsiteY9" fmla="*/ 2826018 h 3491523"/>
                <a:gd name="connsiteX10" fmla="*/ 2472257 w 3194251"/>
                <a:gd name="connsiteY10" fmla="*/ 2901987 h 3491523"/>
                <a:gd name="connsiteX11" fmla="*/ 2689600 w 3194251"/>
                <a:gd name="connsiteY11" fmla="*/ 2408695 h 3491523"/>
                <a:gd name="connsiteX12" fmla="*/ 2778238 w 3194251"/>
                <a:gd name="connsiteY12" fmla="*/ 2443273 h 3491523"/>
                <a:gd name="connsiteX13" fmla="*/ 2850298 w 3194251"/>
                <a:gd name="connsiteY13" fmla="*/ 2120080 h 3491523"/>
                <a:gd name="connsiteX14" fmla="*/ 3040931 w 3194251"/>
                <a:gd name="connsiteY14" fmla="*/ 2129054 h 3491523"/>
                <a:gd name="connsiteX15" fmla="*/ 3008250 w 3194251"/>
                <a:gd name="connsiteY15" fmla="*/ 1334592 h 3491523"/>
                <a:gd name="connsiteX16" fmla="*/ 3194251 w 3194251"/>
                <a:gd name="connsiteY16"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607901 w 3194251"/>
                <a:gd name="connsiteY5" fmla="*/ 2577852 h 3491523"/>
                <a:gd name="connsiteX6" fmla="*/ 1014880 w 3194251"/>
                <a:gd name="connsiteY6" fmla="*/ 3331299 h 3491523"/>
                <a:gd name="connsiteX7" fmla="*/ 1099085 w 3194251"/>
                <a:gd name="connsiteY7" fmla="*/ 3491523 h 3491523"/>
                <a:gd name="connsiteX8" fmla="*/ 1549716 w 3194251"/>
                <a:gd name="connsiteY8" fmla="*/ 3262560 h 3491523"/>
                <a:gd name="connsiteX9" fmla="*/ 1675416 w 3194251"/>
                <a:gd name="connsiteY9" fmla="*/ 3392799 h 3491523"/>
                <a:gd name="connsiteX10" fmla="*/ 2292975 w 3194251"/>
                <a:gd name="connsiteY10" fmla="*/ 2826018 h 3491523"/>
                <a:gd name="connsiteX11" fmla="*/ 2472257 w 3194251"/>
                <a:gd name="connsiteY11" fmla="*/ 2901987 h 3491523"/>
                <a:gd name="connsiteX12" fmla="*/ 2689600 w 3194251"/>
                <a:gd name="connsiteY12" fmla="*/ 2408695 h 3491523"/>
                <a:gd name="connsiteX13" fmla="*/ 2778238 w 3194251"/>
                <a:gd name="connsiteY13" fmla="*/ 2443273 h 3491523"/>
                <a:gd name="connsiteX14" fmla="*/ 2850298 w 3194251"/>
                <a:gd name="connsiteY14" fmla="*/ 2120080 h 3491523"/>
                <a:gd name="connsiteX15" fmla="*/ 3040931 w 3194251"/>
                <a:gd name="connsiteY15" fmla="*/ 2129054 h 3491523"/>
                <a:gd name="connsiteX16" fmla="*/ 3008250 w 3194251"/>
                <a:gd name="connsiteY16" fmla="*/ 1334592 h 3491523"/>
                <a:gd name="connsiteX17" fmla="*/ 3194251 w 3194251"/>
                <a:gd name="connsiteY17"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204784 w 3194251"/>
                <a:gd name="connsiteY5" fmla="*/ 3370106 h 3491523"/>
                <a:gd name="connsiteX6" fmla="*/ 1014880 w 3194251"/>
                <a:gd name="connsiteY6" fmla="*/ 3331299 h 3491523"/>
                <a:gd name="connsiteX7" fmla="*/ 1099085 w 3194251"/>
                <a:gd name="connsiteY7" fmla="*/ 3491523 h 3491523"/>
                <a:gd name="connsiteX8" fmla="*/ 1549716 w 3194251"/>
                <a:gd name="connsiteY8" fmla="*/ 3262560 h 3491523"/>
                <a:gd name="connsiteX9" fmla="*/ 1675416 w 3194251"/>
                <a:gd name="connsiteY9" fmla="*/ 3392799 h 3491523"/>
                <a:gd name="connsiteX10" fmla="*/ 2292975 w 3194251"/>
                <a:gd name="connsiteY10" fmla="*/ 2826018 h 3491523"/>
                <a:gd name="connsiteX11" fmla="*/ 2472257 w 3194251"/>
                <a:gd name="connsiteY11" fmla="*/ 2901987 h 3491523"/>
                <a:gd name="connsiteX12" fmla="*/ 2689600 w 3194251"/>
                <a:gd name="connsiteY12" fmla="*/ 2408695 h 3491523"/>
                <a:gd name="connsiteX13" fmla="*/ 2778238 w 3194251"/>
                <a:gd name="connsiteY13" fmla="*/ 2443273 h 3491523"/>
                <a:gd name="connsiteX14" fmla="*/ 2850298 w 3194251"/>
                <a:gd name="connsiteY14" fmla="*/ 2120080 h 3491523"/>
                <a:gd name="connsiteX15" fmla="*/ 3040931 w 3194251"/>
                <a:gd name="connsiteY15" fmla="*/ 2129054 h 3491523"/>
                <a:gd name="connsiteX16" fmla="*/ 3008250 w 3194251"/>
                <a:gd name="connsiteY16" fmla="*/ 1334592 h 3491523"/>
                <a:gd name="connsiteX17" fmla="*/ 3194251 w 3194251"/>
                <a:gd name="connsiteY17"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27703 w 3194251"/>
                <a:gd name="connsiteY5" fmla="*/ 2626054 h 3491523"/>
                <a:gd name="connsiteX6" fmla="*/ 204784 w 3194251"/>
                <a:gd name="connsiteY6" fmla="*/ 3370106 h 3491523"/>
                <a:gd name="connsiteX7" fmla="*/ 1014880 w 3194251"/>
                <a:gd name="connsiteY7" fmla="*/ 3331299 h 3491523"/>
                <a:gd name="connsiteX8" fmla="*/ 1099085 w 3194251"/>
                <a:gd name="connsiteY8" fmla="*/ 3491523 h 3491523"/>
                <a:gd name="connsiteX9" fmla="*/ 1549716 w 3194251"/>
                <a:gd name="connsiteY9" fmla="*/ 3262560 h 3491523"/>
                <a:gd name="connsiteX10" fmla="*/ 1675416 w 3194251"/>
                <a:gd name="connsiteY10" fmla="*/ 3392799 h 3491523"/>
                <a:gd name="connsiteX11" fmla="*/ 2292975 w 3194251"/>
                <a:gd name="connsiteY11" fmla="*/ 2826018 h 3491523"/>
                <a:gd name="connsiteX12" fmla="*/ 2472257 w 3194251"/>
                <a:gd name="connsiteY12" fmla="*/ 2901987 h 3491523"/>
                <a:gd name="connsiteX13" fmla="*/ 2689600 w 3194251"/>
                <a:gd name="connsiteY13" fmla="*/ 2408695 h 3491523"/>
                <a:gd name="connsiteX14" fmla="*/ 2778238 w 3194251"/>
                <a:gd name="connsiteY14" fmla="*/ 2443273 h 3491523"/>
                <a:gd name="connsiteX15" fmla="*/ 2850298 w 3194251"/>
                <a:gd name="connsiteY15" fmla="*/ 2120080 h 3491523"/>
                <a:gd name="connsiteX16" fmla="*/ 3040931 w 3194251"/>
                <a:gd name="connsiteY16" fmla="*/ 2129054 h 3491523"/>
                <a:gd name="connsiteX17" fmla="*/ 3008250 w 3194251"/>
                <a:gd name="connsiteY17" fmla="*/ 1334592 h 3491523"/>
                <a:gd name="connsiteX18" fmla="*/ 3194251 w 3194251"/>
                <a:gd name="connsiteY18"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88944 w 3194251"/>
                <a:gd name="connsiteY5" fmla="*/ 3055042 h 3491523"/>
                <a:gd name="connsiteX6" fmla="*/ 204784 w 3194251"/>
                <a:gd name="connsiteY6" fmla="*/ 3370106 h 3491523"/>
                <a:gd name="connsiteX7" fmla="*/ 1014880 w 3194251"/>
                <a:gd name="connsiteY7" fmla="*/ 3331299 h 3491523"/>
                <a:gd name="connsiteX8" fmla="*/ 1099085 w 3194251"/>
                <a:gd name="connsiteY8" fmla="*/ 3491523 h 3491523"/>
                <a:gd name="connsiteX9" fmla="*/ 1549716 w 3194251"/>
                <a:gd name="connsiteY9" fmla="*/ 3262560 h 3491523"/>
                <a:gd name="connsiteX10" fmla="*/ 1675416 w 3194251"/>
                <a:gd name="connsiteY10" fmla="*/ 3392799 h 3491523"/>
                <a:gd name="connsiteX11" fmla="*/ 2292975 w 3194251"/>
                <a:gd name="connsiteY11" fmla="*/ 2826018 h 3491523"/>
                <a:gd name="connsiteX12" fmla="*/ 2472257 w 3194251"/>
                <a:gd name="connsiteY12" fmla="*/ 2901987 h 3491523"/>
                <a:gd name="connsiteX13" fmla="*/ 2689600 w 3194251"/>
                <a:gd name="connsiteY13" fmla="*/ 2408695 h 3491523"/>
                <a:gd name="connsiteX14" fmla="*/ 2778238 w 3194251"/>
                <a:gd name="connsiteY14" fmla="*/ 2443273 h 3491523"/>
                <a:gd name="connsiteX15" fmla="*/ 2850298 w 3194251"/>
                <a:gd name="connsiteY15" fmla="*/ 2120080 h 3491523"/>
                <a:gd name="connsiteX16" fmla="*/ 3040931 w 3194251"/>
                <a:gd name="connsiteY16" fmla="*/ 2129054 h 3491523"/>
                <a:gd name="connsiteX17" fmla="*/ 3008250 w 3194251"/>
                <a:gd name="connsiteY17" fmla="*/ 1334592 h 3491523"/>
                <a:gd name="connsiteX18" fmla="*/ 3194251 w 3194251"/>
                <a:gd name="connsiteY18" fmla="*/ 1244078 h 3491523"/>
                <a:gd name="connsiteX0" fmla="*/ 3194251 w 3194251"/>
                <a:gd name="connsiteY0" fmla="*/ 1244078 h 3491523"/>
                <a:gd name="connsiteX1" fmla="*/ 2952347 w 3194251"/>
                <a:gd name="connsiteY1" fmla="*/ 751611 h 3491523"/>
                <a:gd name="connsiteX2" fmla="*/ 3084686 w 3194251"/>
                <a:gd name="connsiteY2" fmla="*/ 634453 h 3491523"/>
                <a:gd name="connsiteX3" fmla="*/ 2484806 w 3194251"/>
                <a:gd name="connsiteY3" fmla="*/ 0 h 3491523"/>
                <a:gd name="connsiteX4" fmla="*/ 0 w 3194251"/>
                <a:gd name="connsiteY4" fmla="*/ 1441877 h 3491523"/>
                <a:gd name="connsiteX5" fmla="*/ 129181 w 3194251"/>
                <a:gd name="connsiteY5" fmla="*/ 2520522 h 3491523"/>
                <a:gd name="connsiteX6" fmla="*/ 188944 w 3194251"/>
                <a:gd name="connsiteY6" fmla="*/ 3055042 h 3491523"/>
                <a:gd name="connsiteX7" fmla="*/ 204784 w 3194251"/>
                <a:gd name="connsiteY7" fmla="*/ 3370106 h 3491523"/>
                <a:gd name="connsiteX8" fmla="*/ 1014880 w 3194251"/>
                <a:gd name="connsiteY8" fmla="*/ 3331299 h 3491523"/>
                <a:gd name="connsiteX9" fmla="*/ 1099085 w 3194251"/>
                <a:gd name="connsiteY9" fmla="*/ 3491523 h 3491523"/>
                <a:gd name="connsiteX10" fmla="*/ 1549716 w 3194251"/>
                <a:gd name="connsiteY10" fmla="*/ 3262560 h 3491523"/>
                <a:gd name="connsiteX11" fmla="*/ 1675416 w 3194251"/>
                <a:gd name="connsiteY11" fmla="*/ 3392799 h 3491523"/>
                <a:gd name="connsiteX12" fmla="*/ 2292975 w 3194251"/>
                <a:gd name="connsiteY12" fmla="*/ 2826018 h 3491523"/>
                <a:gd name="connsiteX13" fmla="*/ 2472257 w 3194251"/>
                <a:gd name="connsiteY13" fmla="*/ 2901987 h 3491523"/>
                <a:gd name="connsiteX14" fmla="*/ 2689600 w 3194251"/>
                <a:gd name="connsiteY14" fmla="*/ 2408695 h 3491523"/>
                <a:gd name="connsiteX15" fmla="*/ 2778238 w 3194251"/>
                <a:gd name="connsiteY15" fmla="*/ 2443273 h 3491523"/>
                <a:gd name="connsiteX16" fmla="*/ 2850298 w 3194251"/>
                <a:gd name="connsiteY16" fmla="*/ 2120080 h 3491523"/>
                <a:gd name="connsiteX17" fmla="*/ 3040931 w 3194251"/>
                <a:gd name="connsiteY17" fmla="*/ 2129054 h 3491523"/>
                <a:gd name="connsiteX18" fmla="*/ 3008250 w 3194251"/>
                <a:gd name="connsiteY18" fmla="*/ 1334592 h 3491523"/>
                <a:gd name="connsiteX19" fmla="*/ 3194251 w 319425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515620 w 3709871"/>
                <a:gd name="connsiteY4" fmla="*/ 1441877 h 3491523"/>
                <a:gd name="connsiteX5" fmla="*/ 0 w 3709871"/>
                <a:gd name="connsiteY5" fmla="*/ 2904378 h 3491523"/>
                <a:gd name="connsiteX6" fmla="*/ 704564 w 3709871"/>
                <a:gd name="connsiteY6" fmla="*/ 3055042 h 3491523"/>
                <a:gd name="connsiteX7" fmla="*/ 720404 w 3709871"/>
                <a:gd name="connsiteY7" fmla="*/ 3370106 h 3491523"/>
                <a:gd name="connsiteX8" fmla="*/ 1530500 w 3709871"/>
                <a:gd name="connsiteY8" fmla="*/ 3331299 h 3491523"/>
                <a:gd name="connsiteX9" fmla="*/ 1614705 w 3709871"/>
                <a:gd name="connsiteY9" fmla="*/ 3491523 h 3491523"/>
                <a:gd name="connsiteX10" fmla="*/ 2065336 w 3709871"/>
                <a:gd name="connsiteY10" fmla="*/ 3262560 h 3491523"/>
                <a:gd name="connsiteX11" fmla="*/ 2191036 w 3709871"/>
                <a:gd name="connsiteY11" fmla="*/ 3392799 h 3491523"/>
                <a:gd name="connsiteX12" fmla="*/ 2808595 w 3709871"/>
                <a:gd name="connsiteY12" fmla="*/ 2826018 h 3491523"/>
                <a:gd name="connsiteX13" fmla="*/ 2987877 w 3709871"/>
                <a:gd name="connsiteY13" fmla="*/ 2901987 h 3491523"/>
                <a:gd name="connsiteX14" fmla="*/ 3205220 w 3709871"/>
                <a:gd name="connsiteY14" fmla="*/ 2408695 h 3491523"/>
                <a:gd name="connsiteX15" fmla="*/ 3293858 w 3709871"/>
                <a:gd name="connsiteY15" fmla="*/ 2443273 h 3491523"/>
                <a:gd name="connsiteX16" fmla="*/ 3365918 w 3709871"/>
                <a:gd name="connsiteY16" fmla="*/ 2120080 h 3491523"/>
                <a:gd name="connsiteX17" fmla="*/ 3556551 w 3709871"/>
                <a:gd name="connsiteY17" fmla="*/ 2129054 h 3491523"/>
                <a:gd name="connsiteX18" fmla="*/ 3523870 w 3709871"/>
                <a:gd name="connsiteY18" fmla="*/ 1334592 h 3491523"/>
                <a:gd name="connsiteX19" fmla="*/ 3709871 w 370987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515620 w 3709871"/>
                <a:gd name="connsiteY4" fmla="*/ 1441877 h 3491523"/>
                <a:gd name="connsiteX5" fmla="*/ 0 w 3709871"/>
                <a:gd name="connsiteY5" fmla="*/ 2904378 h 3491523"/>
                <a:gd name="connsiteX6" fmla="*/ 716707 w 3709871"/>
                <a:gd name="connsiteY6" fmla="*/ 3156561 h 3491523"/>
                <a:gd name="connsiteX7" fmla="*/ 720404 w 3709871"/>
                <a:gd name="connsiteY7" fmla="*/ 3370106 h 3491523"/>
                <a:gd name="connsiteX8" fmla="*/ 1530500 w 3709871"/>
                <a:gd name="connsiteY8" fmla="*/ 3331299 h 3491523"/>
                <a:gd name="connsiteX9" fmla="*/ 1614705 w 3709871"/>
                <a:gd name="connsiteY9" fmla="*/ 3491523 h 3491523"/>
                <a:gd name="connsiteX10" fmla="*/ 2065336 w 3709871"/>
                <a:gd name="connsiteY10" fmla="*/ 3262560 h 3491523"/>
                <a:gd name="connsiteX11" fmla="*/ 2191036 w 3709871"/>
                <a:gd name="connsiteY11" fmla="*/ 3392799 h 3491523"/>
                <a:gd name="connsiteX12" fmla="*/ 2808595 w 3709871"/>
                <a:gd name="connsiteY12" fmla="*/ 2826018 h 3491523"/>
                <a:gd name="connsiteX13" fmla="*/ 2987877 w 3709871"/>
                <a:gd name="connsiteY13" fmla="*/ 2901987 h 3491523"/>
                <a:gd name="connsiteX14" fmla="*/ 3205220 w 3709871"/>
                <a:gd name="connsiteY14" fmla="*/ 2408695 h 3491523"/>
                <a:gd name="connsiteX15" fmla="*/ 3293858 w 3709871"/>
                <a:gd name="connsiteY15" fmla="*/ 2443273 h 3491523"/>
                <a:gd name="connsiteX16" fmla="*/ 3365918 w 3709871"/>
                <a:gd name="connsiteY16" fmla="*/ 2120080 h 3491523"/>
                <a:gd name="connsiteX17" fmla="*/ 3556551 w 3709871"/>
                <a:gd name="connsiteY17" fmla="*/ 2129054 h 3491523"/>
                <a:gd name="connsiteX18" fmla="*/ 3523870 w 3709871"/>
                <a:gd name="connsiteY18" fmla="*/ 1334592 h 3491523"/>
                <a:gd name="connsiteX19" fmla="*/ 3709871 w 370987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61667 w 3709871"/>
                <a:gd name="connsiteY4" fmla="*/ 2719820 h 3491523"/>
                <a:gd name="connsiteX5" fmla="*/ 0 w 3709871"/>
                <a:gd name="connsiteY5" fmla="*/ 2904378 h 3491523"/>
                <a:gd name="connsiteX6" fmla="*/ 716707 w 3709871"/>
                <a:gd name="connsiteY6" fmla="*/ 3156561 h 3491523"/>
                <a:gd name="connsiteX7" fmla="*/ 720404 w 3709871"/>
                <a:gd name="connsiteY7" fmla="*/ 3370106 h 3491523"/>
                <a:gd name="connsiteX8" fmla="*/ 1530500 w 3709871"/>
                <a:gd name="connsiteY8" fmla="*/ 3331299 h 3491523"/>
                <a:gd name="connsiteX9" fmla="*/ 1614705 w 3709871"/>
                <a:gd name="connsiteY9" fmla="*/ 3491523 h 3491523"/>
                <a:gd name="connsiteX10" fmla="*/ 2065336 w 3709871"/>
                <a:gd name="connsiteY10" fmla="*/ 3262560 h 3491523"/>
                <a:gd name="connsiteX11" fmla="*/ 2191036 w 3709871"/>
                <a:gd name="connsiteY11" fmla="*/ 3392799 h 3491523"/>
                <a:gd name="connsiteX12" fmla="*/ 2808595 w 3709871"/>
                <a:gd name="connsiteY12" fmla="*/ 2826018 h 3491523"/>
                <a:gd name="connsiteX13" fmla="*/ 2987877 w 3709871"/>
                <a:gd name="connsiteY13" fmla="*/ 2901987 h 3491523"/>
                <a:gd name="connsiteX14" fmla="*/ 3205220 w 3709871"/>
                <a:gd name="connsiteY14" fmla="*/ 2408695 h 3491523"/>
                <a:gd name="connsiteX15" fmla="*/ 3293858 w 3709871"/>
                <a:gd name="connsiteY15" fmla="*/ 2443273 h 3491523"/>
                <a:gd name="connsiteX16" fmla="*/ 3365918 w 3709871"/>
                <a:gd name="connsiteY16" fmla="*/ 2120080 h 3491523"/>
                <a:gd name="connsiteX17" fmla="*/ 3556551 w 3709871"/>
                <a:gd name="connsiteY17" fmla="*/ 2129054 h 3491523"/>
                <a:gd name="connsiteX18" fmla="*/ 3523870 w 3709871"/>
                <a:gd name="connsiteY18" fmla="*/ 1334592 h 3491523"/>
                <a:gd name="connsiteX19" fmla="*/ 3709871 w 3709871"/>
                <a:gd name="connsiteY19" fmla="*/ 1244078 h 3491523"/>
                <a:gd name="connsiteX0" fmla="*/ 3709871 w 3709871"/>
                <a:gd name="connsiteY0" fmla="*/ 1244078 h 3491523"/>
                <a:gd name="connsiteX1" fmla="*/ 3467967 w 3709871"/>
                <a:gd name="connsiteY1" fmla="*/ 751611 h 3491523"/>
                <a:gd name="connsiteX2" fmla="*/ 3600306 w 3709871"/>
                <a:gd name="connsiteY2" fmla="*/ 634453 h 3491523"/>
                <a:gd name="connsiteX3" fmla="*/ 3000426 w 3709871"/>
                <a:gd name="connsiteY3" fmla="*/ 0 h 3491523"/>
                <a:gd name="connsiteX4" fmla="*/ 378412 w 3709871"/>
                <a:gd name="connsiteY4" fmla="*/ 2430249 h 3491523"/>
                <a:gd name="connsiteX5" fmla="*/ 61667 w 3709871"/>
                <a:gd name="connsiteY5" fmla="*/ 2719820 h 3491523"/>
                <a:gd name="connsiteX6" fmla="*/ 0 w 3709871"/>
                <a:gd name="connsiteY6" fmla="*/ 2904378 h 3491523"/>
                <a:gd name="connsiteX7" fmla="*/ 716707 w 3709871"/>
                <a:gd name="connsiteY7" fmla="*/ 3156561 h 3491523"/>
                <a:gd name="connsiteX8" fmla="*/ 720404 w 3709871"/>
                <a:gd name="connsiteY8" fmla="*/ 3370106 h 3491523"/>
                <a:gd name="connsiteX9" fmla="*/ 1530500 w 3709871"/>
                <a:gd name="connsiteY9" fmla="*/ 3331299 h 3491523"/>
                <a:gd name="connsiteX10" fmla="*/ 1614705 w 3709871"/>
                <a:gd name="connsiteY10" fmla="*/ 3491523 h 3491523"/>
                <a:gd name="connsiteX11" fmla="*/ 2065336 w 3709871"/>
                <a:gd name="connsiteY11" fmla="*/ 3262560 h 3491523"/>
                <a:gd name="connsiteX12" fmla="*/ 2191036 w 3709871"/>
                <a:gd name="connsiteY12" fmla="*/ 3392799 h 3491523"/>
                <a:gd name="connsiteX13" fmla="*/ 2808595 w 3709871"/>
                <a:gd name="connsiteY13" fmla="*/ 2826018 h 3491523"/>
                <a:gd name="connsiteX14" fmla="*/ 2987877 w 3709871"/>
                <a:gd name="connsiteY14" fmla="*/ 2901987 h 3491523"/>
                <a:gd name="connsiteX15" fmla="*/ 3205220 w 3709871"/>
                <a:gd name="connsiteY15" fmla="*/ 2408695 h 3491523"/>
                <a:gd name="connsiteX16" fmla="*/ 3293858 w 3709871"/>
                <a:gd name="connsiteY16" fmla="*/ 2443273 h 3491523"/>
                <a:gd name="connsiteX17" fmla="*/ 3365918 w 3709871"/>
                <a:gd name="connsiteY17" fmla="*/ 2120080 h 3491523"/>
                <a:gd name="connsiteX18" fmla="*/ 3556551 w 3709871"/>
                <a:gd name="connsiteY18" fmla="*/ 2129054 h 3491523"/>
                <a:gd name="connsiteX19" fmla="*/ 3523870 w 3709871"/>
                <a:gd name="connsiteY19" fmla="*/ 1334592 h 3491523"/>
                <a:gd name="connsiteX20" fmla="*/ 3709871 w 3709871"/>
                <a:gd name="connsiteY20"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0 w 4141714"/>
                <a:gd name="connsiteY4" fmla="*/ 2282594 h 3491523"/>
                <a:gd name="connsiteX5" fmla="*/ 493510 w 4141714"/>
                <a:gd name="connsiteY5" fmla="*/ 2719820 h 3491523"/>
                <a:gd name="connsiteX6" fmla="*/ 431843 w 4141714"/>
                <a:gd name="connsiteY6" fmla="*/ 2904378 h 3491523"/>
                <a:gd name="connsiteX7" fmla="*/ 1148550 w 4141714"/>
                <a:gd name="connsiteY7" fmla="*/ 3156561 h 3491523"/>
                <a:gd name="connsiteX8" fmla="*/ 1152247 w 4141714"/>
                <a:gd name="connsiteY8" fmla="*/ 3370106 h 3491523"/>
                <a:gd name="connsiteX9" fmla="*/ 1962343 w 4141714"/>
                <a:gd name="connsiteY9" fmla="*/ 3331299 h 3491523"/>
                <a:gd name="connsiteX10" fmla="*/ 2046548 w 4141714"/>
                <a:gd name="connsiteY10" fmla="*/ 3491523 h 3491523"/>
                <a:gd name="connsiteX11" fmla="*/ 2497179 w 4141714"/>
                <a:gd name="connsiteY11" fmla="*/ 3262560 h 3491523"/>
                <a:gd name="connsiteX12" fmla="*/ 2622879 w 4141714"/>
                <a:gd name="connsiteY12" fmla="*/ 3392799 h 3491523"/>
                <a:gd name="connsiteX13" fmla="*/ 3240438 w 4141714"/>
                <a:gd name="connsiteY13" fmla="*/ 2826018 h 3491523"/>
                <a:gd name="connsiteX14" fmla="*/ 3419720 w 4141714"/>
                <a:gd name="connsiteY14" fmla="*/ 2901987 h 3491523"/>
                <a:gd name="connsiteX15" fmla="*/ 3637063 w 4141714"/>
                <a:gd name="connsiteY15" fmla="*/ 2408695 h 3491523"/>
                <a:gd name="connsiteX16" fmla="*/ 3725701 w 4141714"/>
                <a:gd name="connsiteY16" fmla="*/ 2443273 h 3491523"/>
                <a:gd name="connsiteX17" fmla="*/ 3797761 w 4141714"/>
                <a:gd name="connsiteY17" fmla="*/ 2120080 h 3491523"/>
                <a:gd name="connsiteX18" fmla="*/ 3988394 w 4141714"/>
                <a:gd name="connsiteY18" fmla="*/ 2129054 h 3491523"/>
                <a:gd name="connsiteX19" fmla="*/ 3955713 w 4141714"/>
                <a:gd name="connsiteY19" fmla="*/ 1334592 h 3491523"/>
                <a:gd name="connsiteX20" fmla="*/ 4141714 w 4141714"/>
                <a:gd name="connsiteY20"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505958 w 4141714"/>
                <a:gd name="connsiteY4" fmla="*/ 1950001 h 3491523"/>
                <a:gd name="connsiteX5" fmla="*/ 0 w 4141714"/>
                <a:gd name="connsiteY5" fmla="*/ 2282594 h 3491523"/>
                <a:gd name="connsiteX6" fmla="*/ 493510 w 4141714"/>
                <a:gd name="connsiteY6" fmla="*/ 2719820 h 3491523"/>
                <a:gd name="connsiteX7" fmla="*/ 431843 w 4141714"/>
                <a:gd name="connsiteY7" fmla="*/ 2904378 h 3491523"/>
                <a:gd name="connsiteX8" fmla="*/ 1148550 w 4141714"/>
                <a:gd name="connsiteY8" fmla="*/ 3156561 h 3491523"/>
                <a:gd name="connsiteX9" fmla="*/ 1152247 w 4141714"/>
                <a:gd name="connsiteY9" fmla="*/ 3370106 h 3491523"/>
                <a:gd name="connsiteX10" fmla="*/ 1962343 w 4141714"/>
                <a:gd name="connsiteY10" fmla="*/ 3331299 h 3491523"/>
                <a:gd name="connsiteX11" fmla="*/ 2046548 w 4141714"/>
                <a:gd name="connsiteY11" fmla="*/ 3491523 h 3491523"/>
                <a:gd name="connsiteX12" fmla="*/ 2497179 w 4141714"/>
                <a:gd name="connsiteY12" fmla="*/ 3262560 h 3491523"/>
                <a:gd name="connsiteX13" fmla="*/ 2622879 w 4141714"/>
                <a:gd name="connsiteY13" fmla="*/ 3392799 h 3491523"/>
                <a:gd name="connsiteX14" fmla="*/ 3240438 w 4141714"/>
                <a:gd name="connsiteY14" fmla="*/ 2826018 h 3491523"/>
                <a:gd name="connsiteX15" fmla="*/ 3419720 w 4141714"/>
                <a:gd name="connsiteY15" fmla="*/ 2901987 h 3491523"/>
                <a:gd name="connsiteX16" fmla="*/ 3637063 w 4141714"/>
                <a:gd name="connsiteY16" fmla="*/ 2408695 h 3491523"/>
                <a:gd name="connsiteX17" fmla="*/ 3725701 w 4141714"/>
                <a:gd name="connsiteY17" fmla="*/ 2443273 h 3491523"/>
                <a:gd name="connsiteX18" fmla="*/ 3797761 w 4141714"/>
                <a:gd name="connsiteY18" fmla="*/ 2120080 h 3491523"/>
                <a:gd name="connsiteX19" fmla="*/ 3988394 w 4141714"/>
                <a:gd name="connsiteY19" fmla="*/ 2129054 h 3491523"/>
                <a:gd name="connsiteX20" fmla="*/ 3955713 w 4141714"/>
                <a:gd name="connsiteY20" fmla="*/ 1334592 h 3491523"/>
                <a:gd name="connsiteX21" fmla="*/ 4141714 w 4141714"/>
                <a:gd name="connsiteY21"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84414 w 4141714"/>
                <a:gd name="connsiteY4" fmla="*/ 2182236 h 3491523"/>
                <a:gd name="connsiteX5" fmla="*/ 0 w 4141714"/>
                <a:gd name="connsiteY5" fmla="*/ 2282594 h 3491523"/>
                <a:gd name="connsiteX6" fmla="*/ 493510 w 4141714"/>
                <a:gd name="connsiteY6" fmla="*/ 2719820 h 3491523"/>
                <a:gd name="connsiteX7" fmla="*/ 431843 w 4141714"/>
                <a:gd name="connsiteY7" fmla="*/ 2904378 h 3491523"/>
                <a:gd name="connsiteX8" fmla="*/ 1148550 w 4141714"/>
                <a:gd name="connsiteY8" fmla="*/ 3156561 h 3491523"/>
                <a:gd name="connsiteX9" fmla="*/ 1152247 w 4141714"/>
                <a:gd name="connsiteY9" fmla="*/ 3370106 h 3491523"/>
                <a:gd name="connsiteX10" fmla="*/ 1962343 w 4141714"/>
                <a:gd name="connsiteY10" fmla="*/ 3331299 h 3491523"/>
                <a:gd name="connsiteX11" fmla="*/ 2046548 w 4141714"/>
                <a:gd name="connsiteY11" fmla="*/ 3491523 h 3491523"/>
                <a:gd name="connsiteX12" fmla="*/ 2497179 w 4141714"/>
                <a:gd name="connsiteY12" fmla="*/ 3262560 h 3491523"/>
                <a:gd name="connsiteX13" fmla="*/ 2622879 w 4141714"/>
                <a:gd name="connsiteY13" fmla="*/ 3392799 h 3491523"/>
                <a:gd name="connsiteX14" fmla="*/ 3240438 w 4141714"/>
                <a:gd name="connsiteY14" fmla="*/ 2826018 h 3491523"/>
                <a:gd name="connsiteX15" fmla="*/ 3419720 w 4141714"/>
                <a:gd name="connsiteY15" fmla="*/ 2901987 h 3491523"/>
                <a:gd name="connsiteX16" fmla="*/ 3637063 w 4141714"/>
                <a:gd name="connsiteY16" fmla="*/ 2408695 h 3491523"/>
                <a:gd name="connsiteX17" fmla="*/ 3725701 w 4141714"/>
                <a:gd name="connsiteY17" fmla="*/ 2443273 h 3491523"/>
                <a:gd name="connsiteX18" fmla="*/ 3797761 w 4141714"/>
                <a:gd name="connsiteY18" fmla="*/ 2120080 h 3491523"/>
                <a:gd name="connsiteX19" fmla="*/ 3988394 w 4141714"/>
                <a:gd name="connsiteY19" fmla="*/ 2129054 h 3491523"/>
                <a:gd name="connsiteX20" fmla="*/ 3955713 w 4141714"/>
                <a:gd name="connsiteY20" fmla="*/ 1334592 h 3491523"/>
                <a:gd name="connsiteX21" fmla="*/ 4141714 w 4141714"/>
                <a:gd name="connsiteY21" fmla="*/ 1244078 h 3491523"/>
                <a:gd name="connsiteX0" fmla="*/ 4141714 w 4141714"/>
                <a:gd name="connsiteY0" fmla="*/ 1244078 h 3491523"/>
                <a:gd name="connsiteX1" fmla="*/ 3899810 w 4141714"/>
                <a:gd name="connsiteY1" fmla="*/ 751611 h 3491523"/>
                <a:gd name="connsiteX2" fmla="*/ 4032149 w 4141714"/>
                <a:gd name="connsiteY2" fmla="*/ 634453 h 3491523"/>
                <a:gd name="connsiteX3" fmla="*/ 3432269 w 4141714"/>
                <a:gd name="connsiteY3" fmla="*/ 0 h 3491523"/>
                <a:gd name="connsiteX4" fmla="*/ 419907 w 4141714"/>
                <a:gd name="connsiteY4" fmla="*/ 1969429 h 3491523"/>
                <a:gd name="connsiteX5" fmla="*/ 84414 w 4141714"/>
                <a:gd name="connsiteY5" fmla="*/ 2182236 h 3491523"/>
                <a:gd name="connsiteX6" fmla="*/ 0 w 4141714"/>
                <a:gd name="connsiteY6" fmla="*/ 2282594 h 3491523"/>
                <a:gd name="connsiteX7" fmla="*/ 493510 w 4141714"/>
                <a:gd name="connsiteY7" fmla="*/ 2719820 h 3491523"/>
                <a:gd name="connsiteX8" fmla="*/ 431843 w 4141714"/>
                <a:gd name="connsiteY8" fmla="*/ 2904378 h 3491523"/>
                <a:gd name="connsiteX9" fmla="*/ 1148550 w 4141714"/>
                <a:gd name="connsiteY9" fmla="*/ 3156561 h 3491523"/>
                <a:gd name="connsiteX10" fmla="*/ 1152247 w 4141714"/>
                <a:gd name="connsiteY10" fmla="*/ 3370106 h 3491523"/>
                <a:gd name="connsiteX11" fmla="*/ 1962343 w 4141714"/>
                <a:gd name="connsiteY11" fmla="*/ 3331299 h 3491523"/>
                <a:gd name="connsiteX12" fmla="*/ 2046548 w 4141714"/>
                <a:gd name="connsiteY12" fmla="*/ 3491523 h 3491523"/>
                <a:gd name="connsiteX13" fmla="*/ 2497179 w 4141714"/>
                <a:gd name="connsiteY13" fmla="*/ 3262560 h 3491523"/>
                <a:gd name="connsiteX14" fmla="*/ 2622879 w 4141714"/>
                <a:gd name="connsiteY14" fmla="*/ 3392799 h 3491523"/>
                <a:gd name="connsiteX15" fmla="*/ 3240438 w 4141714"/>
                <a:gd name="connsiteY15" fmla="*/ 2826018 h 3491523"/>
                <a:gd name="connsiteX16" fmla="*/ 3419720 w 4141714"/>
                <a:gd name="connsiteY16" fmla="*/ 2901987 h 3491523"/>
                <a:gd name="connsiteX17" fmla="*/ 3637063 w 4141714"/>
                <a:gd name="connsiteY17" fmla="*/ 2408695 h 3491523"/>
                <a:gd name="connsiteX18" fmla="*/ 3725701 w 4141714"/>
                <a:gd name="connsiteY18" fmla="*/ 2443273 h 3491523"/>
                <a:gd name="connsiteX19" fmla="*/ 3797761 w 4141714"/>
                <a:gd name="connsiteY19" fmla="*/ 2120080 h 3491523"/>
                <a:gd name="connsiteX20" fmla="*/ 3988394 w 4141714"/>
                <a:gd name="connsiteY20" fmla="*/ 2129054 h 3491523"/>
                <a:gd name="connsiteX21" fmla="*/ 3955713 w 4141714"/>
                <a:gd name="connsiteY21" fmla="*/ 1334592 h 3491523"/>
                <a:gd name="connsiteX22" fmla="*/ 4141714 w 4141714"/>
                <a:gd name="connsiteY22" fmla="*/ 1244078 h 3491523"/>
                <a:gd name="connsiteX0" fmla="*/ 4196409 w 4196409"/>
                <a:gd name="connsiteY0" fmla="*/ 1244078 h 3491523"/>
                <a:gd name="connsiteX1" fmla="*/ 3954505 w 4196409"/>
                <a:gd name="connsiteY1" fmla="*/ 751611 h 3491523"/>
                <a:gd name="connsiteX2" fmla="*/ 4086844 w 4196409"/>
                <a:gd name="connsiteY2" fmla="*/ 634453 h 3491523"/>
                <a:gd name="connsiteX3" fmla="*/ 3486964 w 4196409"/>
                <a:gd name="connsiteY3" fmla="*/ 0 h 3491523"/>
                <a:gd name="connsiteX4" fmla="*/ 0 w 4196409"/>
                <a:gd name="connsiteY4" fmla="*/ 1986378 h 3491523"/>
                <a:gd name="connsiteX5" fmla="*/ 139109 w 4196409"/>
                <a:gd name="connsiteY5" fmla="*/ 2182236 h 3491523"/>
                <a:gd name="connsiteX6" fmla="*/ 54695 w 4196409"/>
                <a:gd name="connsiteY6" fmla="*/ 2282594 h 3491523"/>
                <a:gd name="connsiteX7" fmla="*/ 548205 w 4196409"/>
                <a:gd name="connsiteY7" fmla="*/ 2719820 h 3491523"/>
                <a:gd name="connsiteX8" fmla="*/ 486538 w 4196409"/>
                <a:gd name="connsiteY8" fmla="*/ 2904378 h 3491523"/>
                <a:gd name="connsiteX9" fmla="*/ 1203245 w 4196409"/>
                <a:gd name="connsiteY9" fmla="*/ 3156561 h 3491523"/>
                <a:gd name="connsiteX10" fmla="*/ 1206942 w 4196409"/>
                <a:gd name="connsiteY10" fmla="*/ 3370106 h 3491523"/>
                <a:gd name="connsiteX11" fmla="*/ 2017038 w 4196409"/>
                <a:gd name="connsiteY11" fmla="*/ 3331299 h 3491523"/>
                <a:gd name="connsiteX12" fmla="*/ 2101243 w 4196409"/>
                <a:gd name="connsiteY12" fmla="*/ 3491523 h 3491523"/>
                <a:gd name="connsiteX13" fmla="*/ 2551874 w 4196409"/>
                <a:gd name="connsiteY13" fmla="*/ 3262560 h 3491523"/>
                <a:gd name="connsiteX14" fmla="*/ 2677574 w 4196409"/>
                <a:gd name="connsiteY14" fmla="*/ 3392799 h 3491523"/>
                <a:gd name="connsiteX15" fmla="*/ 3295133 w 4196409"/>
                <a:gd name="connsiteY15" fmla="*/ 2826018 h 3491523"/>
                <a:gd name="connsiteX16" fmla="*/ 3474415 w 4196409"/>
                <a:gd name="connsiteY16" fmla="*/ 2901987 h 3491523"/>
                <a:gd name="connsiteX17" fmla="*/ 3691758 w 4196409"/>
                <a:gd name="connsiteY17" fmla="*/ 2408695 h 3491523"/>
                <a:gd name="connsiteX18" fmla="*/ 3780396 w 4196409"/>
                <a:gd name="connsiteY18" fmla="*/ 2443273 h 3491523"/>
                <a:gd name="connsiteX19" fmla="*/ 3852456 w 4196409"/>
                <a:gd name="connsiteY19" fmla="*/ 2120080 h 3491523"/>
                <a:gd name="connsiteX20" fmla="*/ 4043089 w 4196409"/>
                <a:gd name="connsiteY20" fmla="*/ 2129054 h 3491523"/>
                <a:gd name="connsiteX21" fmla="*/ 4010408 w 4196409"/>
                <a:gd name="connsiteY21" fmla="*/ 1334592 h 3491523"/>
                <a:gd name="connsiteX22" fmla="*/ 4196409 w 4196409"/>
                <a:gd name="connsiteY22" fmla="*/ 1244078 h 3491523"/>
                <a:gd name="connsiteX0" fmla="*/ 4196409 w 4196409"/>
                <a:gd name="connsiteY0" fmla="*/ 1244078 h 3491523"/>
                <a:gd name="connsiteX1" fmla="*/ 3954505 w 4196409"/>
                <a:gd name="connsiteY1" fmla="*/ 751611 h 3491523"/>
                <a:gd name="connsiteX2" fmla="*/ 4086844 w 4196409"/>
                <a:gd name="connsiteY2" fmla="*/ 634453 h 3491523"/>
                <a:gd name="connsiteX3" fmla="*/ 3486964 w 4196409"/>
                <a:gd name="connsiteY3" fmla="*/ 0 h 3491523"/>
                <a:gd name="connsiteX4" fmla="*/ 559332 w 4196409"/>
                <a:gd name="connsiteY4" fmla="*/ 1669146 h 3491523"/>
                <a:gd name="connsiteX5" fmla="*/ 0 w 4196409"/>
                <a:gd name="connsiteY5" fmla="*/ 1986378 h 3491523"/>
                <a:gd name="connsiteX6" fmla="*/ 139109 w 4196409"/>
                <a:gd name="connsiteY6" fmla="*/ 2182236 h 3491523"/>
                <a:gd name="connsiteX7" fmla="*/ 54695 w 4196409"/>
                <a:gd name="connsiteY7" fmla="*/ 2282594 h 3491523"/>
                <a:gd name="connsiteX8" fmla="*/ 548205 w 4196409"/>
                <a:gd name="connsiteY8" fmla="*/ 2719820 h 3491523"/>
                <a:gd name="connsiteX9" fmla="*/ 486538 w 4196409"/>
                <a:gd name="connsiteY9" fmla="*/ 2904378 h 3491523"/>
                <a:gd name="connsiteX10" fmla="*/ 1203245 w 4196409"/>
                <a:gd name="connsiteY10" fmla="*/ 3156561 h 3491523"/>
                <a:gd name="connsiteX11" fmla="*/ 1206942 w 4196409"/>
                <a:gd name="connsiteY11" fmla="*/ 3370106 h 3491523"/>
                <a:gd name="connsiteX12" fmla="*/ 2017038 w 4196409"/>
                <a:gd name="connsiteY12" fmla="*/ 3331299 h 3491523"/>
                <a:gd name="connsiteX13" fmla="*/ 2101243 w 4196409"/>
                <a:gd name="connsiteY13" fmla="*/ 3491523 h 3491523"/>
                <a:gd name="connsiteX14" fmla="*/ 2551874 w 4196409"/>
                <a:gd name="connsiteY14" fmla="*/ 3262560 h 3491523"/>
                <a:gd name="connsiteX15" fmla="*/ 2677574 w 4196409"/>
                <a:gd name="connsiteY15" fmla="*/ 3392799 h 3491523"/>
                <a:gd name="connsiteX16" fmla="*/ 3295133 w 4196409"/>
                <a:gd name="connsiteY16" fmla="*/ 2826018 h 3491523"/>
                <a:gd name="connsiteX17" fmla="*/ 3474415 w 4196409"/>
                <a:gd name="connsiteY17" fmla="*/ 2901987 h 3491523"/>
                <a:gd name="connsiteX18" fmla="*/ 3691758 w 4196409"/>
                <a:gd name="connsiteY18" fmla="*/ 2408695 h 3491523"/>
                <a:gd name="connsiteX19" fmla="*/ 3780396 w 4196409"/>
                <a:gd name="connsiteY19" fmla="*/ 2443273 h 3491523"/>
                <a:gd name="connsiteX20" fmla="*/ 3852456 w 4196409"/>
                <a:gd name="connsiteY20" fmla="*/ 2120080 h 3491523"/>
                <a:gd name="connsiteX21" fmla="*/ 4043089 w 4196409"/>
                <a:gd name="connsiteY21" fmla="*/ 2129054 h 3491523"/>
                <a:gd name="connsiteX22" fmla="*/ 4010408 w 4196409"/>
                <a:gd name="connsiteY22" fmla="*/ 1334592 h 3491523"/>
                <a:gd name="connsiteX23" fmla="*/ 4196409 w 4196409"/>
                <a:gd name="connsiteY23"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0 w 4336364"/>
                <a:gd name="connsiteY4" fmla="*/ 1305254 h 3491523"/>
                <a:gd name="connsiteX5" fmla="*/ 139955 w 4336364"/>
                <a:gd name="connsiteY5" fmla="*/ 1986378 h 3491523"/>
                <a:gd name="connsiteX6" fmla="*/ 279064 w 4336364"/>
                <a:gd name="connsiteY6" fmla="*/ 2182236 h 3491523"/>
                <a:gd name="connsiteX7" fmla="*/ 194650 w 4336364"/>
                <a:gd name="connsiteY7" fmla="*/ 2282594 h 3491523"/>
                <a:gd name="connsiteX8" fmla="*/ 688160 w 4336364"/>
                <a:gd name="connsiteY8" fmla="*/ 2719820 h 3491523"/>
                <a:gd name="connsiteX9" fmla="*/ 626493 w 4336364"/>
                <a:gd name="connsiteY9" fmla="*/ 2904378 h 3491523"/>
                <a:gd name="connsiteX10" fmla="*/ 1343200 w 4336364"/>
                <a:gd name="connsiteY10" fmla="*/ 3156561 h 3491523"/>
                <a:gd name="connsiteX11" fmla="*/ 1346897 w 4336364"/>
                <a:gd name="connsiteY11" fmla="*/ 3370106 h 3491523"/>
                <a:gd name="connsiteX12" fmla="*/ 2156993 w 4336364"/>
                <a:gd name="connsiteY12" fmla="*/ 3331299 h 3491523"/>
                <a:gd name="connsiteX13" fmla="*/ 2241198 w 4336364"/>
                <a:gd name="connsiteY13" fmla="*/ 3491523 h 3491523"/>
                <a:gd name="connsiteX14" fmla="*/ 2691829 w 4336364"/>
                <a:gd name="connsiteY14" fmla="*/ 3262560 h 3491523"/>
                <a:gd name="connsiteX15" fmla="*/ 2817529 w 4336364"/>
                <a:gd name="connsiteY15" fmla="*/ 3392799 h 3491523"/>
                <a:gd name="connsiteX16" fmla="*/ 3435088 w 4336364"/>
                <a:gd name="connsiteY16" fmla="*/ 2826018 h 3491523"/>
                <a:gd name="connsiteX17" fmla="*/ 3614370 w 4336364"/>
                <a:gd name="connsiteY17" fmla="*/ 2901987 h 3491523"/>
                <a:gd name="connsiteX18" fmla="*/ 3831713 w 4336364"/>
                <a:gd name="connsiteY18" fmla="*/ 2408695 h 3491523"/>
                <a:gd name="connsiteX19" fmla="*/ 3920351 w 4336364"/>
                <a:gd name="connsiteY19" fmla="*/ 2443273 h 3491523"/>
                <a:gd name="connsiteX20" fmla="*/ 3992411 w 4336364"/>
                <a:gd name="connsiteY20" fmla="*/ 2120080 h 3491523"/>
                <a:gd name="connsiteX21" fmla="*/ 4183044 w 4336364"/>
                <a:gd name="connsiteY21" fmla="*/ 2129054 h 3491523"/>
                <a:gd name="connsiteX22" fmla="*/ 4150363 w 4336364"/>
                <a:gd name="connsiteY22" fmla="*/ 1334592 h 3491523"/>
                <a:gd name="connsiteX23" fmla="*/ 4336364 w 4336364"/>
                <a:gd name="connsiteY23"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0 w 4336364"/>
                <a:gd name="connsiteY4" fmla="*/ 1305254 h 3491523"/>
                <a:gd name="connsiteX5" fmla="*/ 111764 w 4336364"/>
                <a:gd name="connsiteY5" fmla="*/ 1830377 h 3491523"/>
                <a:gd name="connsiteX6" fmla="*/ 139955 w 4336364"/>
                <a:gd name="connsiteY6" fmla="*/ 1986378 h 3491523"/>
                <a:gd name="connsiteX7" fmla="*/ 279064 w 4336364"/>
                <a:gd name="connsiteY7" fmla="*/ 2182236 h 3491523"/>
                <a:gd name="connsiteX8" fmla="*/ 194650 w 4336364"/>
                <a:gd name="connsiteY8" fmla="*/ 2282594 h 3491523"/>
                <a:gd name="connsiteX9" fmla="*/ 688160 w 4336364"/>
                <a:gd name="connsiteY9" fmla="*/ 2719820 h 3491523"/>
                <a:gd name="connsiteX10" fmla="*/ 626493 w 4336364"/>
                <a:gd name="connsiteY10" fmla="*/ 2904378 h 3491523"/>
                <a:gd name="connsiteX11" fmla="*/ 1343200 w 4336364"/>
                <a:gd name="connsiteY11" fmla="*/ 3156561 h 3491523"/>
                <a:gd name="connsiteX12" fmla="*/ 1346897 w 4336364"/>
                <a:gd name="connsiteY12" fmla="*/ 3370106 h 3491523"/>
                <a:gd name="connsiteX13" fmla="*/ 2156993 w 4336364"/>
                <a:gd name="connsiteY13" fmla="*/ 3331299 h 3491523"/>
                <a:gd name="connsiteX14" fmla="*/ 2241198 w 4336364"/>
                <a:gd name="connsiteY14" fmla="*/ 3491523 h 3491523"/>
                <a:gd name="connsiteX15" fmla="*/ 2691829 w 4336364"/>
                <a:gd name="connsiteY15" fmla="*/ 3262560 h 3491523"/>
                <a:gd name="connsiteX16" fmla="*/ 2817529 w 4336364"/>
                <a:gd name="connsiteY16" fmla="*/ 3392799 h 3491523"/>
                <a:gd name="connsiteX17" fmla="*/ 3435088 w 4336364"/>
                <a:gd name="connsiteY17" fmla="*/ 2826018 h 3491523"/>
                <a:gd name="connsiteX18" fmla="*/ 3614370 w 4336364"/>
                <a:gd name="connsiteY18" fmla="*/ 2901987 h 3491523"/>
                <a:gd name="connsiteX19" fmla="*/ 3831713 w 4336364"/>
                <a:gd name="connsiteY19" fmla="*/ 2408695 h 3491523"/>
                <a:gd name="connsiteX20" fmla="*/ 3920351 w 4336364"/>
                <a:gd name="connsiteY20" fmla="*/ 2443273 h 3491523"/>
                <a:gd name="connsiteX21" fmla="*/ 3992411 w 4336364"/>
                <a:gd name="connsiteY21" fmla="*/ 2120080 h 3491523"/>
                <a:gd name="connsiteX22" fmla="*/ 4183044 w 4336364"/>
                <a:gd name="connsiteY22" fmla="*/ 2129054 h 3491523"/>
                <a:gd name="connsiteX23" fmla="*/ 4150363 w 4336364"/>
                <a:gd name="connsiteY23" fmla="*/ 1334592 h 3491523"/>
                <a:gd name="connsiteX24" fmla="*/ 4336364 w 4336364"/>
                <a:gd name="connsiteY24"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0 w 4336364"/>
                <a:gd name="connsiteY4" fmla="*/ 1305254 h 3491523"/>
                <a:gd name="connsiteX5" fmla="*/ 225268 w 4336364"/>
                <a:gd name="connsiteY5" fmla="*/ 1924241 h 3491523"/>
                <a:gd name="connsiteX6" fmla="*/ 139955 w 4336364"/>
                <a:gd name="connsiteY6" fmla="*/ 1986378 h 3491523"/>
                <a:gd name="connsiteX7" fmla="*/ 279064 w 4336364"/>
                <a:gd name="connsiteY7" fmla="*/ 2182236 h 3491523"/>
                <a:gd name="connsiteX8" fmla="*/ 194650 w 4336364"/>
                <a:gd name="connsiteY8" fmla="*/ 2282594 h 3491523"/>
                <a:gd name="connsiteX9" fmla="*/ 688160 w 4336364"/>
                <a:gd name="connsiteY9" fmla="*/ 2719820 h 3491523"/>
                <a:gd name="connsiteX10" fmla="*/ 626493 w 4336364"/>
                <a:gd name="connsiteY10" fmla="*/ 2904378 h 3491523"/>
                <a:gd name="connsiteX11" fmla="*/ 1343200 w 4336364"/>
                <a:gd name="connsiteY11" fmla="*/ 3156561 h 3491523"/>
                <a:gd name="connsiteX12" fmla="*/ 1346897 w 4336364"/>
                <a:gd name="connsiteY12" fmla="*/ 3370106 h 3491523"/>
                <a:gd name="connsiteX13" fmla="*/ 2156993 w 4336364"/>
                <a:gd name="connsiteY13" fmla="*/ 3331299 h 3491523"/>
                <a:gd name="connsiteX14" fmla="*/ 2241198 w 4336364"/>
                <a:gd name="connsiteY14" fmla="*/ 3491523 h 3491523"/>
                <a:gd name="connsiteX15" fmla="*/ 2691829 w 4336364"/>
                <a:gd name="connsiteY15" fmla="*/ 3262560 h 3491523"/>
                <a:gd name="connsiteX16" fmla="*/ 2817529 w 4336364"/>
                <a:gd name="connsiteY16" fmla="*/ 3392799 h 3491523"/>
                <a:gd name="connsiteX17" fmla="*/ 3435088 w 4336364"/>
                <a:gd name="connsiteY17" fmla="*/ 2826018 h 3491523"/>
                <a:gd name="connsiteX18" fmla="*/ 3614370 w 4336364"/>
                <a:gd name="connsiteY18" fmla="*/ 2901987 h 3491523"/>
                <a:gd name="connsiteX19" fmla="*/ 3831713 w 4336364"/>
                <a:gd name="connsiteY19" fmla="*/ 2408695 h 3491523"/>
                <a:gd name="connsiteX20" fmla="*/ 3920351 w 4336364"/>
                <a:gd name="connsiteY20" fmla="*/ 2443273 h 3491523"/>
                <a:gd name="connsiteX21" fmla="*/ 3992411 w 4336364"/>
                <a:gd name="connsiteY21" fmla="*/ 2120080 h 3491523"/>
                <a:gd name="connsiteX22" fmla="*/ 4183044 w 4336364"/>
                <a:gd name="connsiteY22" fmla="*/ 2129054 h 3491523"/>
                <a:gd name="connsiteX23" fmla="*/ 4150363 w 4336364"/>
                <a:gd name="connsiteY23" fmla="*/ 1334592 h 3491523"/>
                <a:gd name="connsiteX24" fmla="*/ 4336364 w 4336364"/>
                <a:gd name="connsiteY24"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386491 w 4336364"/>
                <a:gd name="connsiteY4" fmla="*/ 1175119 h 3491523"/>
                <a:gd name="connsiteX5" fmla="*/ 0 w 4336364"/>
                <a:gd name="connsiteY5" fmla="*/ 1305254 h 3491523"/>
                <a:gd name="connsiteX6" fmla="*/ 225268 w 4336364"/>
                <a:gd name="connsiteY6" fmla="*/ 1924241 h 3491523"/>
                <a:gd name="connsiteX7" fmla="*/ 139955 w 4336364"/>
                <a:gd name="connsiteY7" fmla="*/ 1986378 h 3491523"/>
                <a:gd name="connsiteX8" fmla="*/ 279064 w 4336364"/>
                <a:gd name="connsiteY8" fmla="*/ 2182236 h 3491523"/>
                <a:gd name="connsiteX9" fmla="*/ 194650 w 4336364"/>
                <a:gd name="connsiteY9" fmla="*/ 2282594 h 3491523"/>
                <a:gd name="connsiteX10" fmla="*/ 688160 w 4336364"/>
                <a:gd name="connsiteY10" fmla="*/ 2719820 h 3491523"/>
                <a:gd name="connsiteX11" fmla="*/ 626493 w 4336364"/>
                <a:gd name="connsiteY11" fmla="*/ 2904378 h 3491523"/>
                <a:gd name="connsiteX12" fmla="*/ 1343200 w 4336364"/>
                <a:gd name="connsiteY12" fmla="*/ 3156561 h 3491523"/>
                <a:gd name="connsiteX13" fmla="*/ 1346897 w 4336364"/>
                <a:gd name="connsiteY13" fmla="*/ 3370106 h 3491523"/>
                <a:gd name="connsiteX14" fmla="*/ 2156993 w 4336364"/>
                <a:gd name="connsiteY14" fmla="*/ 3331299 h 3491523"/>
                <a:gd name="connsiteX15" fmla="*/ 2241198 w 4336364"/>
                <a:gd name="connsiteY15" fmla="*/ 3491523 h 3491523"/>
                <a:gd name="connsiteX16" fmla="*/ 2691829 w 4336364"/>
                <a:gd name="connsiteY16" fmla="*/ 3262560 h 3491523"/>
                <a:gd name="connsiteX17" fmla="*/ 2817529 w 4336364"/>
                <a:gd name="connsiteY17" fmla="*/ 3392799 h 3491523"/>
                <a:gd name="connsiteX18" fmla="*/ 3435088 w 4336364"/>
                <a:gd name="connsiteY18" fmla="*/ 2826018 h 3491523"/>
                <a:gd name="connsiteX19" fmla="*/ 3614370 w 4336364"/>
                <a:gd name="connsiteY19" fmla="*/ 2901987 h 3491523"/>
                <a:gd name="connsiteX20" fmla="*/ 3831713 w 4336364"/>
                <a:gd name="connsiteY20" fmla="*/ 2408695 h 3491523"/>
                <a:gd name="connsiteX21" fmla="*/ 3920351 w 4336364"/>
                <a:gd name="connsiteY21" fmla="*/ 2443273 h 3491523"/>
                <a:gd name="connsiteX22" fmla="*/ 3992411 w 4336364"/>
                <a:gd name="connsiteY22" fmla="*/ 2120080 h 3491523"/>
                <a:gd name="connsiteX23" fmla="*/ 4183044 w 4336364"/>
                <a:gd name="connsiteY23" fmla="*/ 2129054 h 3491523"/>
                <a:gd name="connsiteX24" fmla="*/ 4150363 w 4336364"/>
                <a:gd name="connsiteY24" fmla="*/ 1334592 h 3491523"/>
                <a:gd name="connsiteX25" fmla="*/ 4336364 w 4336364"/>
                <a:gd name="connsiteY25"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41641 w 4336364"/>
                <a:gd name="connsiteY4" fmla="*/ 1238366 h 3491523"/>
                <a:gd name="connsiteX5" fmla="*/ 0 w 4336364"/>
                <a:gd name="connsiteY5" fmla="*/ 1305254 h 3491523"/>
                <a:gd name="connsiteX6" fmla="*/ 225268 w 4336364"/>
                <a:gd name="connsiteY6" fmla="*/ 1924241 h 3491523"/>
                <a:gd name="connsiteX7" fmla="*/ 139955 w 4336364"/>
                <a:gd name="connsiteY7" fmla="*/ 1986378 h 3491523"/>
                <a:gd name="connsiteX8" fmla="*/ 279064 w 4336364"/>
                <a:gd name="connsiteY8" fmla="*/ 2182236 h 3491523"/>
                <a:gd name="connsiteX9" fmla="*/ 194650 w 4336364"/>
                <a:gd name="connsiteY9" fmla="*/ 2282594 h 3491523"/>
                <a:gd name="connsiteX10" fmla="*/ 688160 w 4336364"/>
                <a:gd name="connsiteY10" fmla="*/ 2719820 h 3491523"/>
                <a:gd name="connsiteX11" fmla="*/ 626493 w 4336364"/>
                <a:gd name="connsiteY11" fmla="*/ 2904378 h 3491523"/>
                <a:gd name="connsiteX12" fmla="*/ 1343200 w 4336364"/>
                <a:gd name="connsiteY12" fmla="*/ 3156561 h 3491523"/>
                <a:gd name="connsiteX13" fmla="*/ 1346897 w 4336364"/>
                <a:gd name="connsiteY13" fmla="*/ 3370106 h 3491523"/>
                <a:gd name="connsiteX14" fmla="*/ 2156993 w 4336364"/>
                <a:gd name="connsiteY14" fmla="*/ 3331299 h 3491523"/>
                <a:gd name="connsiteX15" fmla="*/ 2241198 w 4336364"/>
                <a:gd name="connsiteY15" fmla="*/ 3491523 h 3491523"/>
                <a:gd name="connsiteX16" fmla="*/ 2691829 w 4336364"/>
                <a:gd name="connsiteY16" fmla="*/ 3262560 h 3491523"/>
                <a:gd name="connsiteX17" fmla="*/ 2817529 w 4336364"/>
                <a:gd name="connsiteY17" fmla="*/ 3392799 h 3491523"/>
                <a:gd name="connsiteX18" fmla="*/ 3435088 w 4336364"/>
                <a:gd name="connsiteY18" fmla="*/ 2826018 h 3491523"/>
                <a:gd name="connsiteX19" fmla="*/ 3614370 w 4336364"/>
                <a:gd name="connsiteY19" fmla="*/ 2901987 h 3491523"/>
                <a:gd name="connsiteX20" fmla="*/ 3831713 w 4336364"/>
                <a:gd name="connsiteY20" fmla="*/ 2408695 h 3491523"/>
                <a:gd name="connsiteX21" fmla="*/ 3920351 w 4336364"/>
                <a:gd name="connsiteY21" fmla="*/ 2443273 h 3491523"/>
                <a:gd name="connsiteX22" fmla="*/ 3992411 w 4336364"/>
                <a:gd name="connsiteY22" fmla="*/ 2120080 h 3491523"/>
                <a:gd name="connsiteX23" fmla="*/ 4183044 w 4336364"/>
                <a:gd name="connsiteY23" fmla="*/ 2129054 h 3491523"/>
                <a:gd name="connsiteX24" fmla="*/ 4150363 w 4336364"/>
                <a:gd name="connsiteY24" fmla="*/ 1334592 h 3491523"/>
                <a:gd name="connsiteX25" fmla="*/ 4336364 w 4336364"/>
                <a:gd name="connsiteY25"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471486 w 4336364"/>
                <a:gd name="connsiteY4" fmla="*/ 1121957 h 3491523"/>
                <a:gd name="connsiteX5" fmla="*/ 141641 w 4336364"/>
                <a:gd name="connsiteY5" fmla="*/ 1238366 h 3491523"/>
                <a:gd name="connsiteX6" fmla="*/ 0 w 4336364"/>
                <a:gd name="connsiteY6" fmla="*/ 1305254 h 3491523"/>
                <a:gd name="connsiteX7" fmla="*/ 225268 w 4336364"/>
                <a:gd name="connsiteY7" fmla="*/ 1924241 h 3491523"/>
                <a:gd name="connsiteX8" fmla="*/ 139955 w 4336364"/>
                <a:gd name="connsiteY8" fmla="*/ 1986378 h 3491523"/>
                <a:gd name="connsiteX9" fmla="*/ 279064 w 4336364"/>
                <a:gd name="connsiteY9" fmla="*/ 2182236 h 3491523"/>
                <a:gd name="connsiteX10" fmla="*/ 194650 w 4336364"/>
                <a:gd name="connsiteY10" fmla="*/ 2282594 h 3491523"/>
                <a:gd name="connsiteX11" fmla="*/ 688160 w 4336364"/>
                <a:gd name="connsiteY11" fmla="*/ 2719820 h 3491523"/>
                <a:gd name="connsiteX12" fmla="*/ 626493 w 4336364"/>
                <a:gd name="connsiteY12" fmla="*/ 2904378 h 3491523"/>
                <a:gd name="connsiteX13" fmla="*/ 1343200 w 4336364"/>
                <a:gd name="connsiteY13" fmla="*/ 3156561 h 3491523"/>
                <a:gd name="connsiteX14" fmla="*/ 1346897 w 4336364"/>
                <a:gd name="connsiteY14" fmla="*/ 3370106 h 3491523"/>
                <a:gd name="connsiteX15" fmla="*/ 2156993 w 4336364"/>
                <a:gd name="connsiteY15" fmla="*/ 3331299 h 3491523"/>
                <a:gd name="connsiteX16" fmla="*/ 2241198 w 4336364"/>
                <a:gd name="connsiteY16" fmla="*/ 3491523 h 3491523"/>
                <a:gd name="connsiteX17" fmla="*/ 2691829 w 4336364"/>
                <a:gd name="connsiteY17" fmla="*/ 3262560 h 3491523"/>
                <a:gd name="connsiteX18" fmla="*/ 2817529 w 4336364"/>
                <a:gd name="connsiteY18" fmla="*/ 3392799 h 3491523"/>
                <a:gd name="connsiteX19" fmla="*/ 3435088 w 4336364"/>
                <a:gd name="connsiteY19" fmla="*/ 2826018 h 3491523"/>
                <a:gd name="connsiteX20" fmla="*/ 3614370 w 4336364"/>
                <a:gd name="connsiteY20" fmla="*/ 2901987 h 3491523"/>
                <a:gd name="connsiteX21" fmla="*/ 3831713 w 4336364"/>
                <a:gd name="connsiteY21" fmla="*/ 2408695 h 3491523"/>
                <a:gd name="connsiteX22" fmla="*/ 3920351 w 4336364"/>
                <a:gd name="connsiteY22" fmla="*/ 2443273 h 3491523"/>
                <a:gd name="connsiteX23" fmla="*/ 3992411 w 4336364"/>
                <a:gd name="connsiteY23" fmla="*/ 2120080 h 3491523"/>
                <a:gd name="connsiteX24" fmla="*/ 4183044 w 4336364"/>
                <a:gd name="connsiteY24" fmla="*/ 2129054 h 3491523"/>
                <a:gd name="connsiteX25" fmla="*/ 4150363 w 4336364"/>
                <a:gd name="connsiteY25" fmla="*/ 1334592 h 3491523"/>
                <a:gd name="connsiteX26" fmla="*/ 4336364 w 4336364"/>
                <a:gd name="connsiteY26"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69194 w 4336364"/>
                <a:gd name="connsiteY4" fmla="*/ 457569 h 3491523"/>
                <a:gd name="connsiteX5" fmla="*/ 141641 w 4336364"/>
                <a:gd name="connsiteY5" fmla="*/ 1238366 h 3491523"/>
                <a:gd name="connsiteX6" fmla="*/ 0 w 4336364"/>
                <a:gd name="connsiteY6" fmla="*/ 1305254 h 3491523"/>
                <a:gd name="connsiteX7" fmla="*/ 225268 w 4336364"/>
                <a:gd name="connsiteY7" fmla="*/ 1924241 h 3491523"/>
                <a:gd name="connsiteX8" fmla="*/ 139955 w 4336364"/>
                <a:gd name="connsiteY8" fmla="*/ 1986378 h 3491523"/>
                <a:gd name="connsiteX9" fmla="*/ 279064 w 4336364"/>
                <a:gd name="connsiteY9" fmla="*/ 2182236 h 3491523"/>
                <a:gd name="connsiteX10" fmla="*/ 194650 w 4336364"/>
                <a:gd name="connsiteY10" fmla="*/ 2282594 h 3491523"/>
                <a:gd name="connsiteX11" fmla="*/ 688160 w 4336364"/>
                <a:gd name="connsiteY11" fmla="*/ 2719820 h 3491523"/>
                <a:gd name="connsiteX12" fmla="*/ 626493 w 4336364"/>
                <a:gd name="connsiteY12" fmla="*/ 2904378 h 3491523"/>
                <a:gd name="connsiteX13" fmla="*/ 1343200 w 4336364"/>
                <a:gd name="connsiteY13" fmla="*/ 3156561 h 3491523"/>
                <a:gd name="connsiteX14" fmla="*/ 1346897 w 4336364"/>
                <a:gd name="connsiteY14" fmla="*/ 3370106 h 3491523"/>
                <a:gd name="connsiteX15" fmla="*/ 2156993 w 4336364"/>
                <a:gd name="connsiteY15" fmla="*/ 3331299 h 3491523"/>
                <a:gd name="connsiteX16" fmla="*/ 2241198 w 4336364"/>
                <a:gd name="connsiteY16" fmla="*/ 3491523 h 3491523"/>
                <a:gd name="connsiteX17" fmla="*/ 2691829 w 4336364"/>
                <a:gd name="connsiteY17" fmla="*/ 3262560 h 3491523"/>
                <a:gd name="connsiteX18" fmla="*/ 2817529 w 4336364"/>
                <a:gd name="connsiteY18" fmla="*/ 3392799 h 3491523"/>
                <a:gd name="connsiteX19" fmla="*/ 3435088 w 4336364"/>
                <a:gd name="connsiteY19" fmla="*/ 2826018 h 3491523"/>
                <a:gd name="connsiteX20" fmla="*/ 3614370 w 4336364"/>
                <a:gd name="connsiteY20" fmla="*/ 2901987 h 3491523"/>
                <a:gd name="connsiteX21" fmla="*/ 3831713 w 4336364"/>
                <a:gd name="connsiteY21" fmla="*/ 2408695 h 3491523"/>
                <a:gd name="connsiteX22" fmla="*/ 3920351 w 4336364"/>
                <a:gd name="connsiteY22" fmla="*/ 2443273 h 3491523"/>
                <a:gd name="connsiteX23" fmla="*/ 3992411 w 4336364"/>
                <a:gd name="connsiteY23" fmla="*/ 2120080 h 3491523"/>
                <a:gd name="connsiteX24" fmla="*/ 4183044 w 4336364"/>
                <a:gd name="connsiteY24" fmla="*/ 2129054 h 3491523"/>
                <a:gd name="connsiteX25" fmla="*/ 4150363 w 4336364"/>
                <a:gd name="connsiteY25" fmla="*/ 1334592 h 3491523"/>
                <a:gd name="connsiteX26" fmla="*/ 4336364 w 4336364"/>
                <a:gd name="connsiteY26"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004260 w 4336364"/>
                <a:gd name="connsiteY4" fmla="*/ 347757 h 3491523"/>
                <a:gd name="connsiteX5" fmla="*/ 169194 w 4336364"/>
                <a:gd name="connsiteY5" fmla="*/ 457569 h 3491523"/>
                <a:gd name="connsiteX6" fmla="*/ 141641 w 4336364"/>
                <a:gd name="connsiteY6" fmla="*/ 1238366 h 3491523"/>
                <a:gd name="connsiteX7" fmla="*/ 0 w 4336364"/>
                <a:gd name="connsiteY7" fmla="*/ 1305254 h 3491523"/>
                <a:gd name="connsiteX8" fmla="*/ 225268 w 4336364"/>
                <a:gd name="connsiteY8" fmla="*/ 1924241 h 3491523"/>
                <a:gd name="connsiteX9" fmla="*/ 139955 w 4336364"/>
                <a:gd name="connsiteY9" fmla="*/ 1986378 h 3491523"/>
                <a:gd name="connsiteX10" fmla="*/ 279064 w 4336364"/>
                <a:gd name="connsiteY10" fmla="*/ 2182236 h 3491523"/>
                <a:gd name="connsiteX11" fmla="*/ 194650 w 4336364"/>
                <a:gd name="connsiteY11" fmla="*/ 2282594 h 3491523"/>
                <a:gd name="connsiteX12" fmla="*/ 688160 w 4336364"/>
                <a:gd name="connsiteY12" fmla="*/ 2719820 h 3491523"/>
                <a:gd name="connsiteX13" fmla="*/ 626493 w 4336364"/>
                <a:gd name="connsiteY13" fmla="*/ 2904378 h 3491523"/>
                <a:gd name="connsiteX14" fmla="*/ 1343200 w 4336364"/>
                <a:gd name="connsiteY14" fmla="*/ 3156561 h 3491523"/>
                <a:gd name="connsiteX15" fmla="*/ 1346897 w 4336364"/>
                <a:gd name="connsiteY15" fmla="*/ 3370106 h 3491523"/>
                <a:gd name="connsiteX16" fmla="*/ 2156993 w 4336364"/>
                <a:gd name="connsiteY16" fmla="*/ 3331299 h 3491523"/>
                <a:gd name="connsiteX17" fmla="*/ 2241198 w 4336364"/>
                <a:gd name="connsiteY17" fmla="*/ 3491523 h 3491523"/>
                <a:gd name="connsiteX18" fmla="*/ 2691829 w 4336364"/>
                <a:gd name="connsiteY18" fmla="*/ 3262560 h 3491523"/>
                <a:gd name="connsiteX19" fmla="*/ 2817529 w 4336364"/>
                <a:gd name="connsiteY19" fmla="*/ 3392799 h 3491523"/>
                <a:gd name="connsiteX20" fmla="*/ 3435088 w 4336364"/>
                <a:gd name="connsiteY20" fmla="*/ 2826018 h 3491523"/>
                <a:gd name="connsiteX21" fmla="*/ 3614370 w 4336364"/>
                <a:gd name="connsiteY21" fmla="*/ 2901987 h 3491523"/>
                <a:gd name="connsiteX22" fmla="*/ 3831713 w 4336364"/>
                <a:gd name="connsiteY22" fmla="*/ 2408695 h 3491523"/>
                <a:gd name="connsiteX23" fmla="*/ 3920351 w 4336364"/>
                <a:gd name="connsiteY23" fmla="*/ 2443273 h 3491523"/>
                <a:gd name="connsiteX24" fmla="*/ 3992411 w 4336364"/>
                <a:gd name="connsiteY24" fmla="*/ 2120080 h 3491523"/>
                <a:gd name="connsiteX25" fmla="*/ 4183044 w 4336364"/>
                <a:gd name="connsiteY25" fmla="*/ 2129054 h 3491523"/>
                <a:gd name="connsiteX26" fmla="*/ 4150363 w 4336364"/>
                <a:gd name="connsiteY26" fmla="*/ 1334592 h 3491523"/>
                <a:gd name="connsiteX27" fmla="*/ 4336364 w 4336364"/>
                <a:gd name="connsiteY27"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326568 w 4336364"/>
                <a:gd name="connsiteY4" fmla="*/ 454137 h 3491523"/>
                <a:gd name="connsiteX5" fmla="*/ 169194 w 4336364"/>
                <a:gd name="connsiteY5" fmla="*/ 457569 h 3491523"/>
                <a:gd name="connsiteX6" fmla="*/ 141641 w 4336364"/>
                <a:gd name="connsiteY6" fmla="*/ 1238366 h 3491523"/>
                <a:gd name="connsiteX7" fmla="*/ 0 w 4336364"/>
                <a:gd name="connsiteY7" fmla="*/ 1305254 h 3491523"/>
                <a:gd name="connsiteX8" fmla="*/ 225268 w 4336364"/>
                <a:gd name="connsiteY8" fmla="*/ 1924241 h 3491523"/>
                <a:gd name="connsiteX9" fmla="*/ 139955 w 4336364"/>
                <a:gd name="connsiteY9" fmla="*/ 1986378 h 3491523"/>
                <a:gd name="connsiteX10" fmla="*/ 279064 w 4336364"/>
                <a:gd name="connsiteY10" fmla="*/ 2182236 h 3491523"/>
                <a:gd name="connsiteX11" fmla="*/ 194650 w 4336364"/>
                <a:gd name="connsiteY11" fmla="*/ 2282594 h 3491523"/>
                <a:gd name="connsiteX12" fmla="*/ 688160 w 4336364"/>
                <a:gd name="connsiteY12" fmla="*/ 2719820 h 3491523"/>
                <a:gd name="connsiteX13" fmla="*/ 626493 w 4336364"/>
                <a:gd name="connsiteY13" fmla="*/ 2904378 h 3491523"/>
                <a:gd name="connsiteX14" fmla="*/ 1343200 w 4336364"/>
                <a:gd name="connsiteY14" fmla="*/ 3156561 h 3491523"/>
                <a:gd name="connsiteX15" fmla="*/ 1346897 w 4336364"/>
                <a:gd name="connsiteY15" fmla="*/ 3370106 h 3491523"/>
                <a:gd name="connsiteX16" fmla="*/ 2156993 w 4336364"/>
                <a:gd name="connsiteY16" fmla="*/ 3331299 h 3491523"/>
                <a:gd name="connsiteX17" fmla="*/ 2241198 w 4336364"/>
                <a:gd name="connsiteY17" fmla="*/ 3491523 h 3491523"/>
                <a:gd name="connsiteX18" fmla="*/ 2691829 w 4336364"/>
                <a:gd name="connsiteY18" fmla="*/ 3262560 h 3491523"/>
                <a:gd name="connsiteX19" fmla="*/ 2817529 w 4336364"/>
                <a:gd name="connsiteY19" fmla="*/ 3392799 h 3491523"/>
                <a:gd name="connsiteX20" fmla="*/ 3435088 w 4336364"/>
                <a:gd name="connsiteY20" fmla="*/ 2826018 h 3491523"/>
                <a:gd name="connsiteX21" fmla="*/ 3614370 w 4336364"/>
                <a:gd name="connsiteY21" fmla="*/ 2901987 h 3491523"/>
                <a:gd name="connsiteX22" fmla="*/ 3831713 w 4336364"/>
                <a:gd name="connsiteY22" fmla="*/ 2408695 h 3491523"/>
                <a:gd name="connsiteX23" fmla="*/ 3920351 w 4336364"/>
                <a:gd name="connsiteY23" fmla="*/ 2443273 h 3491523"/>
                <a:gd name="connsiteX24" fmla="*/ 3992411 w 4336364"/>
                <a:gd name="connsiteY24" fmla="*/ 2120080 h 3491523"/>
                <a:gd name="connsiteX25" fmla="*/ 4183044 w 4336364"/>
                <a:gd name="connsiteY25" fmla="*/ 2129054 h 3491523"/>
                <a:gd name="connsiteX26" fmla="*/ 4150363 w 4336364"/>
                <a:gd name="connsiteY26" fmla="*/ 1334592 h 3491523"/>
                <a:gd name="connsiteX27" fmla="*/ 4336364 w 4336364"/>
                <a:gd name="connsiteY27" fmla="*/ 1244078 h 3491523"/>
                <a:gd name="connsiteX0" fmla="*/ 4336364 w 4336364"/>
                <a:gd name="connsiteY0" fmla="*/ 1244078 h 3491523"/>
                <a:gd name="connsiteX1" fmla="*/ 4094460 w 4336364"/>
                <a:gd name="connsiteY1" fmla="*/ 751611 h 3491523"/>
                <a:gd name="connsiteX2" fmla="*/ 4226799 w 4336364"/>
                <a:gd name="connsiteY2" fmla="*/ 634453 h 3491523"/>
                <a:gd name="connsiteX3" fmla="*/ 3626919 w 4336364"/>
                <a:gd name="connsiteY3" fmla="*/ 0 h 3491523"/>
                <a:gd name="connsiteX4" fmla="*/ 1206824 w 4336364"/>
                <a:gd name="connsiteY4" fmla="*/ 336933 h 3491523"/>
                <a:gd name="connsiteX5" fmla="*/ 326568 w 4336364"/>
                <a:gd name="connsiteY5" fmla="*/ 454137 h 3491523"/>
                <a:gd name="connsiteX6" fmla="*/ 169194 w 4336364"/>
                <a:gd name="connsiteY6" fmla="*/ 457569 h 3491523"/>
                <a:gd name="connsiteX7" fmla="*/ 141641 w 4336364"/>
                <a:gd name="connsiteY7" fmla="*/ 1238366 h 3491523"/>
                <a:gd name="connsiteX8" fmla="*/ 0 w 4336364"/>
                <a:gd name="connsiteY8" fmla="*/ 1305254 h 3491523"/>
                <a:gd name="connsiteX9" fmla="*/ 225268 w 4336364"/>
                <a:gd name="connsiteY9" fmla="*/ 1924241 h 3491523"/>
                <a:gd name="connsiteX10" fmla="*/ 139955 w 4336364"/>
                <a:gd name="connsiteY10" fmla="*/ 1986378 h 3491523"/>
                <a:gd name="connsiteX11" fmla="*/ 279064 w 4336364"/>
                <a:gd name="connsiteY11" fmla="*/ 2182236 h 3491523"/>
                <a:gd name="connsiteX12" fmla="*/ 194650 w 4336364"/>
                <a:gd name="connsiteY12" fmla="*/ 2282594 h 3491523"/>
                <a:gd name="connsiteX13" fmla="*/ 688160 w 4336364"/>
                <a:gd name="connsiteY13" fmla="*/ 2719820 h 3491523"/>
                <a:gd name="connsiteX14" fmla="*/ 626493 w 4336364"/>
                <a:gd name="connsiteY14" fmla="*/ 2904378 h 3491523"/>
                <a:gd name="connsiteX15" fmla="*/ 1343200 w 4336364"/>
                <a:gd name="connsiteY15" fmla="*/ 3156561 h 3491523"/>
                <a:gd name="connsiteX16" fmla="*/ 1346897 w 4336364"/>
                <a:gd name="connsiteY16" fmla="*/ 3370106 h 3491523"/>
                <a:gd name="connsiteX17" fmla="*/ 2156993 w 4336364"/>
                <a:gd name="connsiteY17" fmla="*/ 3331299 h 3491523"/>
                <a:gd name="connsiteX18" fmla="*/ 2241198 w 4336364"/>
                <a:gd name="connsiteY18" fmla="*/ 3491523 h 3491523"/>
                <a:gd name="connsiteX19" fmla="*/ 2691829 w 4336364"/>
                <a:gd name="connsiteY19" fmla="*/ 3262560 h 3491523"/>
                <a:gd name="connsiteX20" fmla="*/ 2817529 w 4336364"/>
                <a:gd name="connsiteY20" fmla="*/ 3392799 h 3491523"/>
                <a:gd name="connsiteX21" fmla="*/ 3435088 w 4336364"/>
                <a:gd name="connsiteY21" fmla="*/ 2826018 h 3491523"/>
                <a:gd name="connsiteX22" fmla="*/ 3614370 w 4336364"/>
                <a:gd name="connsiteY22" fmla="*/ 2901987 h 3491523"/>
                <a:gd name="connsiteX23" fmla="*/ 3831713 w 4336364"/>
                <a:gd name="connsiteY23" fmla="*/ 2408695 h 3491523"/>
                <a:gd name="connsiteX24" fmla="*/ 3920351 w 4336364"/>
                <a:gd name="connsiteY24" fmla="*/ 2443273 h 3491523"/>
                <a:gd name="connsiteX25" fmla="*/ 3992411 w 4336364"/>
                <a:gd name="connsiteY25" fmla="*/ 2120080 h 3491523"/>
                <a:gd name="connsiteX26" fmla="*/ 4183044 w 4336364"/>
                <a:gd name="connsiteY26" fmla="*/ 2129054 h 3491523"/>
                <a:gd name="connsiteX27" fmla="*/ 4150363 w 4336364"/>
                <a:gd name="connsiteY27" fmla="*/ 1334592 h 3491523"/>
                <a:gd name="connsiteX28" fmla="*/ 4336364 w 4336364"/>
                <a:gd name="connsiteY28" fmla="*/ 1244078 h 3491523"/>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661688 w 4336364"/>
                <a:gd name="connsiteY4" fmla="*/ 0 h 3748921"/>
                <a:gd name="connsiteX5" fmla="*/ 326568 w 4336364"/>
                <a:gd name="connsiteY5" fmla="*/ 711535 h 3748921"/>
                <a:gd name="connsiteX6" fmla="*/ 169194 w 4336364"/>
                <a:gd name="connsiteY6" fmla="*/ 714967 h 3748921"/>
                <a:gd name="connsiteX7" fmla="*/ 141641 w 4336364"/>
                <a:gd name="connsiteY7" fmla="*/ 1495764 h 3748921"/>
                <a:gd name="connsiteX8" fmla="*/ 0 w 4336364"/>
                <a:gd name="connsiteY8" fmla="*/ 1562652 h 3748921"/>
                <a:gd name="connsiteX9" fmla="*/ 225268 w 4336364"/>
                <a:gd name="connsiteY9" fmla="*/ 2181639 h 3748921"/>
                <a:gd name="connsiteX10" fmla="*/ 139955 w 4336364"/>
                <a:gd name="connsiteY10" fmla="*/ 2243776 h 3748921"/>
                <a:gd name="connsiteX11" fmla="*/ 279064 w 4336364"/>
                <a:gd name="connsiteY11" fmla="*/ 2439634 h 3748921"/>
                <a:gd name="connsiteX12" fmla="*/ 194650 w 4336364"/>
                <a:gd name="connsiteY12" fmla="*/ 2539992 h 3748921"/>
                <a:gd name="connsiteX13" fmla="*/ 688160 w 4336364"/>
                <a:gd name="connsiteY13" fmla="*/ 2977218 h 3748921"/>
                <a:gd name="connsiteX14" fmla="*/ 626493 w 4336364"/>
                <a:gd name="connsiteY14" fmla="*/ 3161776 h 3748921"/>
                <a:gd name="connsiteX15" fmla="*/ 1343200 w 4336364"/>
                <a:gd name="connsiteY15" fmla="*/ 3413959 h 3748921"/>
                <a:gd name="connsiteX16" fmla="*/ 1346897 w 4336364"/>
                <a:gd name="connsiteY16" fmla="*/ 3627504 h 3748921"/>
                <a:gd name="connsiteX17" fmla="*/ 2156993 w 4336364"/>
                <a:gd name="connsiteY17" fmla="*/ 3588697 h 3748921"/>
                <a:gd name="connsiteX18" fmla="*/ 2241198 w 4336364"/>
                <a:gd name="connsiteY18" fmla="*/ 3748921 h 3748921"/>
                <a:gd name="connsiteX19" fmla="*/ 2691829 w 4336364"/>
                <a:gd name="connsiteY19" fmla="*/ 3519958 h 3748921"/>
                <a:gd name="connsiteX20" fmla="*/ 2817529 w 4336364"/>
                <a:gd name="connsiteY20" fmla="*/ 3650197 h 3748921"/>
                <a:gd name="connsiteX21" fmla="*/ 3435088 w 4336364"/>
                <a:gd name="connsiteY21" fmla="*/ 3083416 h 3748921"/>
                <a:gd name="connsiteX22" fmla="*/ 3614370 w 4336364"/>
                <a:gd name="connsiteY22" fmla="*/ 3159385 h 3748921"/>
                <a:gd name="connsiteX23" fmla="*/ 3831713 w 4336364"/>
                <a:gd name="connsiteY23" fmla="*/ 2666093 h 3748921"/>
                <a:gd name="connsiteX24" fmla="*/ 3920351 w 4336364"/>
                <a:gd name="connsiteY24" fmla="*/ 2700671 h 3748921"/>
                <a:gd name="connsiteX25" fmla="*/ 3992411 w 4336364"/>
                <a:gd name="connsiteY25" fmla="*/ 2377478 h 3748921"/>
                <a:gd name="connsiteX26" fmla="*/ 4183044 w 4336364"/>
                <a:gd name="connsiteY26" fmla="*/ 2386452 h 3748921"/>
                <a:gd name="connsiteX27" fmla="*/ 4150363 w 4336364"/>
                <a:gd name="connsiteY27" fmla="*/ 1591990 h 3748921"/>
                <a:gd name="connsiteX28" fmla="*/ 4336364 w 4336364"/>
                <a:gd name="connsiteY28" fmla="*/ 1501476 h 3748921"/>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1521515 w 4336364"/>
                <a:gd name="connsiteY4" fmla="*/ 79765 h 3748921"/>
                <a:gd name="connsiteX5" fmla="*/ 661688 w 4336364"/>
                <a:gd name="connsiteY5" fmla="*/ 0 h 3748921"/>
                <a:gd name="connsiteX6" fmla="*/ 326568 w 4336364"/>
                <a:gd name="connsiteY6" fmla="*/ 711535 h 3748921"/>
                <a:gd name="connsiteX7" fmla="*/ 169194 w 4336364"/>
                <a:gd name="connsiteY7" fmla="*/ 714967 h 3748921"/>
                <a:gd name="connsiteX8" fmla="*/ 141641 w 4336364"/>
                <a:gd name="connsiteY8" fmla="*/ 1495764 h 3748921"/>
                <a:gd name="connsiteX9" fmla="*/ 0 w 4336364"/>
                <a:gd name="connsiteY9" fmla="*/ 1562652 h 3748921"/>
                <a:gd name="connsiteX10" fmla="*/ 225268 w 4336364"/>
                <a:gd name="connsiteY10" fmla="*/ 2181639 h 3748921"/>
                <a:gd name="connsiteX11" fmla="*/ 139955 w 4336364"/>
                <a:gd name="connsiteY11" fmla="*/ 2243776 h 3748921"/>
                <a:gd name="connsiteX12" fmla="*/ 279064 w 4336364"/>
                <a:gd name="connsiteY12" fmla="*/ 2439634 h 3748921"/>
                <a:gd name="connsiteX13" fmla="*/ 194650 w 4336364"/>
                <a:gd name="connsiteY13" fmla="*/ 2539992 h 3748921"/>
                <a:gd name="connsiteX14" fmla="*/ 688160 w 4336364"/>
                <a:gd name="connsiteY14" fmla="*/ 2977218 h 3748921"/>
                <a:gd name="connsiteX15" fmla="*/ 626493 w 4336364"/>
                <a:gd name="connsiteY15" fmla="*/ 3161776 h 3748921"/>
                <a:gd name="connsiteX16" fmla="*/ 1343200 w 4336364"/>
                <a:gd name="connsiteY16" fmla="*/ 3413959 h 3748921"/>
                <a:gd name="connsiteX17" fmla="*/ 1346897 w 4336364"/>
                <a:gd name="connsiteY17" fmla="*/ 3627504 h 3748921"/>
                <a:gd name="connsiteX18" fmla="*/ 2156993 w 4336364"/>
                <a:gd name="connsiteY18" fmla="*/ 3588697 h 3748921"/>
                <a:gd name="connsiteX19" fmla="*/ 2241198 w 4336364"/>
                <a:gd name="connsiteY19" fmla="*/ 3748921 h 3748921"/>
                <a:gd name="connsiteX20" fmla="*/ 2691829 w 4336364"/>
                <a:gd name="connsiteY20" fmla="*/ 3519958 h 3748921"/>
                <a:gd name="connsiteX21" fmla="*/ 2817529 w 4336364"/>
                <a:gd name="connsiteY21" fmla="*/ 3650197 h 3748921"/>
                <a:gd name="connsiteX22" fmla="*/ 3435088 w 4336364"/>
                <a:gd name="connsiteY22" fmla="*/ 3083416 h 3748921"/>
                <a:gd name="connsiteX23" fmla="*/ 3614370 w 4336364"/>
                <a:gd name="connsiteY23" fmla="*/ 3159385 h 3748921"/>
                <a:gd name="connsiteX24" fmla="*/ 3831713 w 4336364"/>
                <a:gd name="connsiteY24" fmla="*/ 2666093 h 3748921"/>
                <a:gd name="connsiteX25" fmla="*/ 3920351 w 4336364"/>
                <a:gd name="connsiteY25" fmla="*/ 2700671 h 3748921"/>
                <a:gd name="connsiteX26" fmla="*/ 3992411 w 4336364"/>
                <a:gd name="connsiteY26" fmla="*/ 2377478 h 3748921"/>
                <a:gd name="connsiteX27" fmla="*/ 4183044 w 4336364"/>
                <a:gd name="connsiteY27" fmla="*/ 2386452 h 3748921"/>
                <a:gd name="connsiteX28" fmla="*/ 4150363 w 4336364"/>
                <a:gd name="connsiteY28" fmla="*/ 1591990 h 3748921"/>
                <a:gd name="connsiteX29" fmla="*/ 4336364 w 4336364"/>
                <a:gd name="connsiteY29" fmla="*/ 1501476 h 3748921"/>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852110 w 4336364"/>
                <a:gd name="connsiteY4" fmla="*/ 78607 h 3748921"/>
                <a:gd name="connsiteX5" fmla="*/ 661688 w 4336364"/>
                <a:gd name="connsiteY5" fmla="*/ 0 h 3748921"/>
                <a:gd name="connsiteX6" fmla="*/ 326568 w 4336364"/>
                <a:gd name="connsiteY6" fmla="*/ 711535 h 3748921"/>
                <a:gd name="connsiteX7" fmla="*/ 169194 w 4336364"/>
                <a:gd name="connsiteY7" fmla="*/ 714967 h 3748921"/>
                <a:gd name="connsiteX8" fmla="*/ 141641 w 4336364"/>
                <a:gd name="connsiteY8" fmla="*/ 1495764 h 3748921"/>
                <a:gd name="connsiteX9" fmla="*/ 0 w 4336364"/>
                <a:gd name="connsiteY9" fmla="*/ 1562652 h 3748921"/>
                <a:gd name="connsiteX10" fmla="*/ 225268 w 4336364"/>
                <a:gd name="connsiteY10" fmla="*/ 2181639 h 3748921"/>
                <a:gd name="connsiteX11" fmla="*/ 139955 w 4336364"/>
                <a:gd name="connsiteY11" fmla="*/ 2243776 h 3748921"/>
                <a:gd name="connsiteX12" fmla="*/ 279064 w 4336364"/>
                <a:gd name="connsiteY12" fmla="*/ 2439634 h 3748921"/>
                <a:gd name="connsiteX13" fmla="*/ 194650 w 4336364"/>
                <a:gd name="connsiteY13" fmla="*/ 2539992 h 3748921"/>
                <a:gd name="connsiteX14" fmla="*/ 688160 w 4336364"/>
                <a:gd name="connsiteY14" fmla="*/ 2977218 h 3748921"/>
                <a:gd name="connsiteX15" fmla="*/ 626493 w 4336364"/>
                <a:gd name="connsiteY15" fmla="*/ 3161776 h 3748921"/>
                <a:gd name="connsiteX16" fmla="*/ 1343200 w 4336364"/>
                <a:gd name="connsiteY16" fmla="*/ 3413959 h 3748921"/>
                <a:gd name="connsiteX17" fmla="*/ 1346897 w 4336364"/>
                <a:gd name="connsiteY17" fmla="*/ 3627504 h 3748921"/>
                <a:gd name="connsiteX18" fmla="*/ 2156993 w 4336364"/>
                <a:gd name="connsiteY18" fmla="*/ 3588697 h 3748921"/>
                <a:gd name="connsiteX19" fmla="*/ 2241198 w 4336364"/>
                <a:gd name="connsiteY19" fmla="*/ 3748921 h 3748921"/>
                <a:gd name="connsiteX20" fmla="*/ 2691829 w 4336364"/>
                <a:gd name="connsiteY20" fmla="*/ 3519958 h 3748921"/>
                <a:gd name="connsiteX21" fmla="*/ 2817529 w 4336364"/>
                <a:gd name="connsiteY21" fmla="*/ 3650197 h 3748921"/>
                <a:gd name="connsiteX22" fmla="*/ 3435088 w 4336364"/>
                <a:gd name="connsiteY22" fmla="*/ 3083416 h 3748921"/>
                <a:gd name="connsiteX23" fmla="*/ 3614370 w 4336364"/>
                <a:gd name="connsiteY23" fmla="*/ 3159385 h 3748921"/>
                <a:gd name="connsiteX24" fmla="*/ 3831713 w 4336364"/>
                <a:gd name="connsiteY24" fmla="*/ 2666093 h 3748921"/>
                <a:gd name="connsiteX25" fmla="*/ 3920351 w 4336364"/>
                <a:gd name="connsiteY25" fmla="*/ 2700671 h 3748921"/>
                <a:gd name="connsiteX26" fmla="*/ 3992411 w 4336364"/>
                <a:gd name="connsiteY26" fmla="*/ 2377478 h 3748921"/>
                <a:gd name="connsiteX27" fmla="*/ 4183044 w 4336364"/>
                <a:gd name="connsiteY27" fmla="*/ 2386452 h 3748921"/>
                <a:gd name="connsiteX28" fmla="*/ 4150363 w 4336364"/>
                <a:gd name="connsiteY28" fmla="*/ 1591990 h 3748921"/>
                <a:gd name="connsiteX29" fmla="*/ 4336364 w 4336364"/>
                <a:gd name="connsiteY29" fmla="*/ 1501476 h 3748921"/>
                <a:gd name="connsiteX0" fmla="*/ 4336364 w 4336364"/>
                <a:gd name="connsiteY0" fmla="*/ 1501476 h 3748921"/>
                <a:gd name="connsiteX1" fmla="*/ 4094460 w 4336364"/>
                <a:gd name="connsiteY1" fmla="*/ 1009009 h 3748921"/>
                <a:gd name="connsiteX2" fmla="*/ 4226799 w 4336364"/>
                <a:gd name="connsiteY2" fmla="*/ 891851 h 3748921"/>
                <a:gd name="connsiteX3" fmla="*/ 3626919 w 4336364"/>
                <a:gd name="connsiteY3" fmla="*/ 257398 h 3748921"/>
                <a:gd name="connsiteX4" fmla="*/ 1930127 w 4336364"/>
                <a:gd name="connsiteY4" fmla="*/ 150345 h 3748921"/>
                <a:gd name="connsiteX5" fmla="*/ 852110 w 4336364"/>
                <a:gd name="connsiteY5" fmla="*/ 78607 h 3748921"/>
                <a:gd name="connsiteX6" fmla="*/ 661688 w 4336364"/>
                <a:gd name="connsiteY6" fmla="*/ 0 h 3748921"/>
                <a:gd name="connsiteX7" fmla="*/ 326568 w 4336364"/>
                <a:gd name="connsiteY7" fmla="*/ 711535 h 3748921"/>
                <a:gd name="connsiteX8" fmla="*/ 169194 w 4336364"/>
                <a:gd name="connsiteY8" fmla="*/ 714967 h 3748921"/>
                <a:gd name="connsiteX9" fmla="*/ 141641 w 4336364"/>
                <a:gd name="connsiteY9" fmla="*/ 1495764 h 3748921"/>
                <a:gd name="connsiteX10" fmla="*/ 0 w 4336364"/>
                <a:gd name="connsiteY10" fmla="*/ 1562652 h 3748921"/>
                <a:gd name="connsiteX11" fmla="*/ 225268 w 4336364"/>
                <a:gd name="connsiteY11" fmla="*/ 2181639 h 3748921"/>
                <a:gd name="connsiteX12" fmla="*/ 139955 w 4336364"/>
                <a:gd name="connsiteY12" fmla="*/ 2243776 h 3748921"/>
                <a:gd name="connsiteX13" fmla="*/ 279064 w 4336364"/>
                <a:gd name="connsiteY13" fmla="*/ 2439634 h 3748921"/>
                <a:gd name="connsiteX14" fmla="*/ 194650 w 4336364"/>
                <a:gd name="connsiteY14" fmla="*/ 2539992 h 3748921"/>
                <a:gd name="connsiteX15" fmla="*/ 688160 w 4336364"/>
                <a:gd name="connsiteY15" fmla="*/ 2977218 h 3748921"/>
                <a:gd name="connsiteX16" fmla="*/ 626493 w 4336364"/>
                <a:gd name="connsiteY16" fmla="*/ 3161776 h 3748921"/>
                <a:gd name="connsiteX17" fmla="*/ 1343200 w 4336364"/>
                <a:gd name="connsiteY17" fmla="*/ 3413959 h 3748921"/>
                <a:gd name="connsiteX18" fmla="*/ 1346897 w 4336364"/>
                <a:gd name="connsiteY18" fmla="*/ 3627504 h 3748921"/>
                <a:gd name="connsiteX19" fmla="*/ 2156993 w 4336364"/>
                <a:gd name="connsiteY19" fmla="*/ 3588697 h 3748921"/>
                <a:gd name="connsiteX20" fmla="*/ 2241198 w 4336364"/>
                <a:gd name="connsiteY20" fmla="*/ 3748921 h 3748921"/>
                <a:gd name="connsiteX21" fmla="*/ 2691829 w 4336364"/>
                <a:gd name="connsiteY21" fmla="*/ 3519958 h 3748921"/>
                <a:gd name="connsiteX22" fmla="*/ 2817529 w 4336364"/>
                <a:gd name="connsiteY22" fmla="*/ 3650197 h 3748921"/>
                <a:gd name="connsiteX23" fmla="*/ 3435088 w 4336364"/>
                <a:gd name="connsiteY23" fmla="*/ 3083416 h 3748921"/>
                <a:gd name="connsiteX24" fmla="*/ 3614370 w 4336364"/>
                <a:gd name="connsiteY24" fmla="*/ 3159385 h 3748921"/>
                <a:gd name="connsiteX25" fmla="*/ 3831713 w 4336364"/>
                <a:gd name="connsiteY25" fmla="*/ 2666093 h 3748921"/>
                <a:gd name="connsiteX26" fmla="*/ 3920351 w 4336364"/>
                <a:gd name="connsiteY26" fmla="*/ 2700671 h 3748921"/>
                <a:gd name="connsiteX27" fmla="*/ 3992411 w 4336364"/>
                <a:gd name="connsiteY27" fmla="*/ 2377478 h 3748921"/>
                <a:gd name="connsiteX28" fmla="*/ 4183044 w 4336364"/>
                <a:gd name="connsiteY28" fmla="*/ 2386452 h 3748921"/>
                <a:gd name="connsiteX29" fmla="*/ 4150363 w 4336364"/>
                <a:gd name="connsiteY29" fmla="*/ 1591990 h 3748921"/>
                <a:gd name="connsiteX30" fmla="*/ 4336364 w 4336364"/>
                <a:gd name="connsiteY30" fmla="*/ 1501476 h 374892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461329 w 4336364"/>
                <a:gd name="connsiteY4" fmla="*/ 0 h 4255361"/>
                <a:gd name="connsiteX5" fmla="*/ 852110 w 4336364"/>
                <a:gd name="connsiteY5" fmla="*/ 585047 h 4255361"/>
                <a:gd name="connsiteX6" fmla="*/ 661688 w 4336364"/>
                <a:gd name="connsiteY6" fmla="*/ 506440 h 4255361"/>
                <a:gd name="connsiteX7" fmla="*/ 326568 w 4336364"/>
                <a:gd name="connsiteY7" fmla="*/ 1217975 h 4255361"/>
                <a:gd name="connsiteX8" fmla="*/ 169194 w 4336364"/>
                <a:gd name="connsiteY8" fmla="*/ 1221407 h 4255361"/>
                <a:gd name="connsiteX9" fmla="*/ 141641 w 4336364"/>
                <a:gd name="connsiteY9" fmla="*/ 2002204 h 4255361"/>
                <a:gd name="connsiteX10" fmla="*/ 0 w 4336364"/>
                <a:gd name="connsiteY10" fmla="*/ 2069092 h 4255361"/>
                <a:gd name="connsiteX11" fmla="*/ 225268 w 4336364"/>
                <a:gd name="connsiteY11" fmla="*/ 2688079 h 4255361"/>
                <a:gd name="connsiteX12" fmla="*/ 139955 w 4336364"/>
                <a:gd name="connsiteY12" fmla="*/ 2750216 h 4255361"/>
                <a:gd name="connsiteX13" fmla="*/ 279064 w 4336364"/>
                <a:gd name="connsiteY13" fmla="*/ 2946074 h 4255361"/>
                <a:gd name="connsiteX14" fmla="*/ 194650 w 4336364"/>
                <a:gd name="connsiteY14" fmla="*/ 3046432 h 4255361"/>
                <a:gd name="connsiteX15" fmla="*/ 688160 w 4336364"/>
                <a:gd name="connsiteY15" fmla="*/ 3483658 h 4255361"/>
                <a:gd name="connsiteX16" fmla="*/ 626493 w 4336364"/>
                <a:gd name="connsiteY16" fmla="*/ 3668216 h 4255361"/>
                <a:gd name="connsiteX17" fmla="*/ 1343200 w 4336364"/>
                <a:gd name="connsiteY17" fmla="*/ 3920399 h 4255361"/>
                <a:gd name="connsiteX18" fmla="*/ 1346897 w 4336364"/>
                <a:gd name="connsiteY18" fmla="*/ 4133944 h 4255361"/>
                <a:gd name="connsiteX19" fmla="*/ 2156993 w 4336364"/>
                <a:gd name="connsiteY19" fmla="*/ 4095137 h 4255361"/>
                <a:gd name="connsiteX20" fmla="*/ 2241198 w 4336364"/>
                <a:gd name="connsiteY20" fmla="*/ 4255361 h 4255361"/>
                <a:gd name="connsiteX21" fmla="*/ 2691829 w 4336364"/>
                <a:gd name="connsiteY21" fmla="*/ 4026398 h 4255361"/>
                <a:gd name="connsiteX22" fmla="*/ 2817529 w 4336364"/>
                <a:gd name="connsiteY22" fmla="*/ 4156637 h 4255361"/>
                <a:gd name="connsiteX23" fmla="*/ 3435088 w 4336364"/>
                <a:gd name="connsiteY23" fmla="*/ 3589856 h 4255361"/>
                <a:gd name="connsiteX24" fmla="*/ 3614370 w 4336364"/>
                <a:gd name="connsiteY24" fmla="*/ 3665825 h 4255361"/>
                <a:gd name="connsiteX25" fmla="*/ 3831713 w 4336364"/>
                <a:gd name="connsiteY25" fmla="*/ 3172533 h 4255361"/>
                <a:gd name="connsiteX26" fmla="*/ 3920351 w 4336364"/>
                <a:gd name="connsiteY26" fmla="*/ 3207111 h 4255361"/>
                <a:gd name="connsiteX27" fmla="*/ 3992411 w 4336364"/>
                <a:gd name="connsiteY27" fmla="*/ 2883918 h 4255361"/>
                <a:gd name="connsiteX28" fmla="*/ 4183044 w 4336364"/>
                <a:gd name="connsiteY28" fmla="*/ 2892892 h 4255361"/>
                <a:gd name="connsiteX29" fmla="*/ 4150363 w 4336364"/>
                <a:gd name="connsiteY29" fmla="*/ 2098430 h 4255361"/>
                <a:gd name="connsiteX30" fmla="*/ 4336364 w 4336364"/>
                <a:gd name="connsiteY30"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461329 w 4336364"/>
                <a:gd name="connsiteY4" fmla="*/ 0 h 4255361"/>
                <a:gd name="connsiteX5" fmla="*/ 856756 w 4336364"/>
                <a:gd name="connsiteY5" fmla="*/ 580718 h 4255361"/>
                <a:gd name="connsiteX6" fmla="*/ 661688 w 4336364"/>
                <a:gd name="connsiteY6" fmla="*/ 506440 h 4255361"/>
                <a:gd name="connsiteX7" fmla="*/ 326568 w 4336364"/>
                <a:gd name="connsiteY7" fmla="*/ 1217975 h 4255361"/>
                <a:gd name="connsiteX8" fmla="*/ 169194 w 4336364"/>
                <a:gd name="connsiteY8" fmla="*/ 1221407 h 4255361"/>
                <a:gd name="connsiteX9" fmla="*/ 141641 w 4336364"/>
                <a:gd name="connsiteY9" fmla="*/ 2002204 h 4255361"/>
                <a:gd name="connsiteX10" fmla="*/ 0 w 4336364"/>
                <a:gd name="connsiteY10" fmla="*/ 2069092 h 4255361"/>
                <a:gd name="connsiteX11" fmla="*/ 225268 w 4336364"/>
                <a:gd name="connsiteY11" fmla="*/ 2688079 h 4255361"/>
                <a:gd name="connsiteX12" fmla="*/ 139955 w 4336364"/>
                <a:gd name="connsiteY12" fmla="*/ 2750216 h 4255361"/>
                <a:gd name="connsiteX13" fmla="*/ 279064 w 4336364"/>
                <a:gd name="connsiteY13" fmla="*/ 2946074 h 4255361"/>
                <a:gd name="connsiteX14" fmla="*/ 194650 w 4336364"/>
                <a:gd name="connsiteY14" fmla="*/ 3046432 h 4255361"/>
                <a:gd name="connsiteX15" fmla="*/ 688160 w 4336364"/>
                <a:gd name="connsiteY15" fmla="*/ 3483658 h 4255361"/>
                <a:gd name="connsiteX16" fmla="*/ 626493 w 4336364"/>
                <a:gd name="connsiteY16" fmla="*/ 3668216 h 4255361"/>
                <a:gd name="connsiteX17" fmla="*/ 1343200 w 4336364"/>
                <a:gd name="connsiteY17" fmla="*/ 3920399 h 4255361"/>
                <a:gd name="connsiteX18" fmla="*/ 1346897 w 4336364"/>
                <a:gd name="connsiteY18" fmla="*/ 4133944 h 4255361"/>
                <a:gd name="connsiteX19" fmla="*/ 2156993 w 4336364"/>
                <a:gd name="connsiteY19" fmla="*/ 4095137 h 4255361"/>
                <a:gd name="connsiteX20" fmla="*/ 2241198 w 4336364"/>
                <a:gd name="connsiteY20" fmla="*/ 4255361 h 4255361"/>
                <a:gd name="connsiteX21" fmla="*/ 2691829 w 4336364"/>
                <a:gd name="connsiteY21" fmla="*/ 4026398 h 4255361"/>
                <a:gd name="connsiteX22" fmla="*/ 2817529 w 4336364"/>
                <a:gd name="connsiteY22" fmla="*/ 4156637 h 4255361"/>
                <a:gd name="connsiteX23" fmla="*/ 3435088 w 4336364"/>
                <a:gd name="connsiteY23" fmla="*/ 3589856 h 4255361"/>
                <a:gd name="connsiteX24" fmla="*/ 3614370 w 4336364"/>
                <a:gd name="connsiteY24" fmla="*/ 3665825 h 4255361"/>
                <a:gd name="connsiteX25" fmla="*/ 3831713 w 4336364"/>
                <a:gd name="connsiteY25" fmla="*/ 3172533 h 4255361"/>
                <a:gd name="connsiteX26" fmla="*/ 3920351 w 4336364"/>
                <a:gd name="connsiteY26" fmla="*/ 3207111 h 4255361"/>
                <a:gd name="connsiteX27" fmla="*/ 3992411 w 4336364"/>
                <a:gd name="connsiteY27" fmla="*/ 2883918 h 4255361"/>
                <a:gd name="connsiteX28" fmla="*/ 4183044 w 4336364"/>
                <a:gd name="connsiteY28" fmla="*/ 2892892 h 4255361"/>
                <a:gd name="connsiteX29" fmla="*/ 4150363 w 4336364"/>
                <a:gd name="connsiteY29" fmla="*/ 2098430 h 4255361"/>
                <a:gd name="connsiteX30" fmla="*/ 4336364 w 4336364"/>
                <a:gd name="connsiteY30"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461329 w 4336364"/>
                <a:gd name="connsiteY4" fmla="*/ 0 h 4255361"/>
                <a:gd name="connsiteX5" fmla="*/ 852586 w 4336364"/>
                <a:gd name="connsiteY5" fmla="*/ 571585 h 4255361"/>
                <a:gd name="connsiteX6" fmla="*/ 661688 w 4336364"/>
                <a:gd name="connsiteY6" fmla="*/ 506440 h 4255361"/>
                <a:gd name="connsiteX7" fmla="*/ 326568 w 4336364"/>
                <a:gd name="connsiteY7" fmla="*/ 1217975 h 4255361"/>
                <a:gd name="connsiteX8" fmla="*/ 169194 w 4336364"/>
                <a:gd name="connsiteY8" fmla="*/ 1221407 h 4255361"/>
                <a:gd name="connsiteX9" fmla="*/ 141641 w 4336364"/>
                <a:gd name="connsiteY9" fmla="*/ 2002204 h 4255361"/>
                <a:gd name="connsiteX10" fmla="*/ 0 w 4336364"/>
                <a:gd name="connsiteY10" fmla="*/ 2069092 h 4255361"/>
                <a:gd name="connsiteX11" fmla="*/ 225268 w 4336364"/>
                <a:gd name="connsiteY11" fmla="*/ 2688079 h 4255361"/>
                <a:gd name="connsiteX12" fmla="*/ 139955 w 4336364"/>
                <a:gd name="connsiteY12" fmla="*/ 2750216 h 4255361"/>
                <a:gd name="connsiteX13" fmla="*/ 279064 w 4336364"/>
                <a:gd name="connsiteY13" fmla="*/ 2946074 h 4255361"/>
                <a:gd name="connsiteX14" fmla="*/ 194650 w 4336364"/>
                <a:gd name="connsiteY14" fmla="*/ 3046432 h 4255361"/>
                <a:gd name="connsiteX15" fmla="*/ 688160 w 4336364"/>
                <a:gd name="connsiteY15" fmla="*/ 3483658 h 4255361"/>
                <a:gd name="connsiteX16" fmla="*/ 626493 w 4336364"/>
                <a:gd name="connsiteY16" fmla="*/ 3668216 h 4255361"/>
                <a:gd name="connsiteX17" fmla="*/ 1343200 w 4336364"/>
                <a:gd name="connsiteY17" fmla="*/ 3920399 h 4255361"/>
                <a:gd name="connsiteX18" fmla="*/ 1346897 w 4336364"/>
                <a:gd name="connsiteY18" fmla="*/ 4133944 h 4255361"/>
                <a:gd name="connsiteX19" fmla="*/ 2156993 w 4336364"/>
                <a:gd name="connsiteY19" fmla="*/ 4095137 h 4255361"/>
                <a:gd name="connsiteX20" fmla="*/ 2241198 w 4336364"/>
                <a:gd name="connsiteY20" fmla="*/ 4255361 h 4255361"/>
                <a:gd name="connsiteX21" fmla="*/ 2691829 w 4336364"/>
                <a:gd name="connsiteY21" fmla="*/ 4026398 h 4255361"/>
                <a:gd name="connsiteX22" fmla="*/ 2817529 w 4336364"/>
                <a:gd name="connsiteY22" fmla="*/ 4156637 h 4255361"/>
                <a:gd name="connsiteX23" fmla="*/ 3435088 w 4336364"/>
                <a:gd name="connsiteY23" fmla="*/ 3589856 h 4255361"/>
                <a:gd name="connsiteX24" fmla="*/ 3614370 w 4336364"/>
                <a:gd name="connsiteY24" fmla="*/ 3665825 h 4255361"/>
                <a:gd name="connsiteX25" fmla="*/ 3831713 w 4336364"/>
                <a:gd name="connsiteY25" fmla="*/ 3172533 h 4255361"/>
                <a:gd name="connsiteX26" fmla="*/ 3920351 w 4336364"/>
                <a:gd name="connsiteY26" fmla="*/ 3207111 h 4255361"/>
                <a:gd name="connsiteX27" fmla="*/ 3992411 w 4336364"/>
                <a:gd name="connsiteY27" fmla="*/ 2883918 h 4255361"/>
                <a:gd name="connsiteX28" fmla="*/ 4183044 w 4336364"/>
                <a:gd name="connsiteY28" fmla="*/ 2892892 h 4255361"/>
                <a:gd name="connsiteX29" fmla="*/ 4150363 w 4336364"/>
                <a:gd name="connsiteY29" fmla="*/ 2098430 h 4255361"/>
                <a:gd name="connsiteX30" fmla="*/ 4336364 w 4336364"/>
                <a:gd name="connsiteY30"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973836 w 4336364"/>
                <a:gd name="connsiteY4" fmla="*/ 182078 h 4255361"/>
                <a:gd name="connsiteX5" fmla="*/ 1461329 w 4336364"/>
                <a:gd name="connsiteY5" fmla="*/ 0 h 4255361"/>
                <a:gd name="connsiteX6" fmla="*/ 852586 w 4336364"/>
                <a:gd name="connsiteY6" fmla="*/ 571585 h 4255361"/>
                <a:gd name="connsiteX7" fmla="*/ 661688 w 4336364"/>
                <a:gd name="connsiteY7" fmla="*/ 506440 h 4255361"/>
                <a:gd name="connsiteX8" fmla="*/ 326568 w 4336364"/>
                <a:gd name="connsiteY8" fmla="*/ 1217975 h 4255361"/>
                <a:gd name="connsiteX9" fmla="*/ 169194 w 4336364"/>
                <a:gd name="connsiteY9" fmla="*/ 1221407 h 4255361"/>
                <a:gd name="connsiteX10" fmla="*/ 141641 w 4336364"/>
                <a:gd name="connsiteY10" fmla="*/ 2002204 h 4255361"/>
                <a:gd name="connsiteX11" fmla="*/ 0 w 4336364"/>
                <a:gd name="connsiteY11" fmla="*/ 2069092 h 4255361"/>
                <a:gd name="connsiteX12" fmla="*/ 225268 w 4336364"/>
                <a:gd name="connsiteY12" fmla="*/ 2688079 h 4255361"/>
                <a:gd name="connsiteX13" fmla="*/ 139955 w 4336364"/>
                <a:gd name="connsiteY13" fmla="*/ 2750216 h 4255361"/>
                <a:gd name="connsiteX14" fmla="*/ 279064 w 4336364"/>
                <a:gd name="connsiteY14" fmla="*/ 2946074 h 4255361"/>
                <a:gd name="connsiteX15" fmla="*/ 194650 w 4336364"/>
                <a:gd name="connsiteY15" fmla="*/ 3046432 h 4255361"/>
                <a:gd name="connsiteX16" fmla="*/ 688160 w 4336364"/>
                <a:gd name="connsiteY16" fmla="*/ 3483658 h 4255361"/>
                <a:gd name="connsiteX17" fmla="*/ 626493 w 4336364"/>
                <a:gd name="connsiteY17" fmla="*/ 3668216 h 4255361"/>
                <a:gd name="connsiteX18" fmla="*/ 1343200 w 4336364"/>
                <a:gd name="connsiteY18" fmla="*/ 3920399 h 4255361"/>
                <a:gd name="connsiteX19" fmla="*/ 1346897 w 4336364"/>
                <a:gd name="connsiteY19" fmla="*/ 4133944 h 4255361"/>
                <a:gd name="connsiteX20" fmla="*/ 2156993 w 4336364"/>
                <a:gd name="connsiteY20" fmla="*/ 4095137 h 4255361"/>
                <a:gd name="connsiteX21" fmla="*/ 2241198 w 4336364"/>
                <a:gd name="connsiteY21" fmla="*/ 4255361 h 4255361"/>
                <a:gd name="connsiteX22" fmla="*/ 2691829 w 4336364"/>
                <a:gd name="connsiteY22" fmla="*/ 4026398 h 4255361"/>
                <a:gd name="connsiteX23" fmla="*/ 2817529 w 4336364"/>
                <a:gd name="connsiteY23" fmla="*/ 4156637 h 4255361"/>
                <a:gd name="connsiteX24" fmla="*/ 3435088 w 4336364"/>
                <a:gd name="connsiteY24" fmla="*/ 3589856 h 4255361"/>
                <a:gd name="connsiteX25" fmla="*/ 3614370 w 4336364"/>
                <a:gd name="connsiteY25" fmla="*/ 3665825 h 4255361"/>
                <a:gd name="connsiteX26" fmla="*/ 3831713 w 4336364"/>
                <a:gd name="connsiteY26" fmla="*/ 3172533 h 4255361"/>
                <a:gd name="connsiteX27" fmla="*/ 3920351 w 4336364"/>
                <a:gd name="connsiteY27" fmla="*/ 3207111 h 4255361"/>
                <a:gd name="connsiteX28" fmla="*/ 3992411 w 4336364"/>
                <a:gd name="connsiteY28" fmla="*/ 2883918 h 4255361"/>
                <a:gd name="connsiteX29" fmla="*/ 4183044 w 4336364"/>
                <a:gd name="connsiteY29" fmla="*/ 2892892 h 4255361"/>
                <a:gd name="connsiteX30" fmla="*/ 4150363 w 4336364"/>
                <a:gd name="connsiteY30" fmla="*/ 2098430 h 4255361"/>
                <a:gd name="connsiteX31" fmla="*/ 4336364 w 4336364"/>
                <a:gd name="connsiteY31"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1591674 w 4336364"/>
                <a:gd name="connsiteY4" fmla="*/ 125909 h 4255361"/>
                <a:gd name="connsiteX5" fmla="*/ 1461329 w 4336364"/>
                <a:gd name="connsiteY5" fmla="*/ 0 h 4255361"/>
                <a:gd name="connsiteX6" fmla="*/ 852586 w 4336364"/>
                <a:gd name="connsiteY6" fmla="*/ 571585 h 4255361"/>
                <a:gd name="connsiteX7" fmla="*/ 661688 w 4336364"/>
                <a:gd name="connsiteY7" fmla="*/ 506440 h 4255361"/>
                <a:gd name="connsiteX8" fmla="*/ 326568 w 4336364"/>
                <a:gd name="connsiteY8" fmla="*/ 1217975 h 4255361"/>
                <a:gd name="connsiteX9" fmla="*/ 169194 w 4336364"/>
                <a:gd name="connsiteY9" fmla="*/ 1221407 h 4255361"/>
                <a:gd name="connsiteX10" fmla="*/ 141641 w 4336364"/>
                <a:gd name="connsiteY10" fmla="*/ 2002204 h 4255361"/>
                <a:gd name="connsiteX11" fmla="*/ 0 w 4336364"/>
                <a:gd name="connsiteY11" fmla="*/ 2069092 h 4255361"/>
                <a:gd name="connsiteX12" fmla="*/ 225268 w 4336364"/>
                <a:gd name="connsiteY12" fmla="*/ 2688079 h 4255361"/>
                <a:gd name="connsiteX13" fmla="*/ 139955 w 4336364"/>
                <a:gd name="connsiteY13" fmla="*/ 2750216 h 4255361"/>
                <a:gd name="connsiteX14" fmla="*/ 279064 w 4336364"/>
                <a:gd name="connsiteY14" fmla="*/ 2946074 h 4255361"/>
                <a:gd name="connsiteX15" fmla="*/ 194650 w 4336364"/>
                <a:gd name="connsiteY15" fmla="*/ 3046432 h 4255361"/>
                <a:gd name="connsiteX16" fmla="*/ 688160 w 4336364"/>
                <a:gd name="connsiteY16" fmla="*/ 3483658 h 4255361"/>
                <a:gd name="connsiteX17" fmla="*/ 626493 w 4336364"/>
                <a:gd name="connsiteY17" fmla="*/ 3668216 h 4255361"/>
                <a:gd name="connsiteX18" fmla="*/ 1343200 w 4336364"/>
                <a:gd name="connsiteY18" fmla="*/ 3920399 h 4255361"/>
                <a:gd name="connsiteX19" fmla="*/ 1346897 w 4336364"/>
                <a:gd name="connsiteY19" fmla="*/ 4133944 h 4255361"/>
                <a:gd name="connsiteX20" fmla="*/ 2156993 w 4336364"/>
                <a:gd name="connsiteY20" fmla="*/ 4095137 h 4255361"/>
                <a:gd name="connsiteX21" fmla="*/ 2241198 w 4336364"/>
                <a:gd name="connsiteY21" fmla="*/ 4255361 h 4255361"/>
                <a:gd name="connsiteX22" fmla="*/ 2691829 w 4336364"/>
                <a:gd name="connsiteY22" fmla="*/ 4026398 h 4255361"/>
                <a:gd name="connsiteX23" fmla="*/ 2817529 w 4336364"/>
                <a:gd name="connsiteY23" fmla="*/ 4156637 h 4255361"/>
                <a:gd name="connsiteX24" fmla="*/ 3435088 w 4336364"/>
                <a:gd name="connsiteY24" fmla="*/ 3589856 h 4255361"/>
                <a:gd name="connsiteX25" fmla="*/ 3614370 w 4336364"/>
                <a:gd name="connsiteY25" fmla="*/ 3665825 h 4255361"/>
                <a:gd name="connsiteX26" fmla="*/ 3831713 w 4336364"/>
                <a:gd name="connsiteY26" fmla="*/ 3172533 h 4255361"/>
                <a:gd name="connsiteX27" fmla="*/ 3920351 w 4336364"/>
                <a:gd name="connsiteY27" fmla="*/ 3207111 h 4255361"/>
                <a:gd name="connsiteX28" fmla="*/ 3992411 w 4336364"/>
                <a:gd name="connsiteY28" fmla="*/ 2883918 h 4255361"/>
                <a:gd name="connsiteX29" fmla="*/ 4183044 w 4336364"/>
                <a:gd name="connsiteY29" fmla="*/ 2892892 h 4255361"/>
                <a:gd name="connsiteX30" fmla="*/ 4150363 w 4336364"/>
                <a:gd name="connsiteY30" fmla="*/ 2098430 h 4255361"/>
                <a:gd name="connsiteX31" fmla="*/ 4336364 w 4336364"/>
                <a:gd name="connsiteY31" fmla="*/ 2007916 h 4255361"/>
                <a:gd name="connsiteX0" fmla="*/ 4336364 w 4336364"/>
                <a:gd name="connsiteY0" fmla="*/ 2007916 h 4255361"/>
                <a:gd name="connsiteX1" fmla="*/ 4094460 w 4336364"/>
                <a:gd name="connsiteY1" fmla="*/ 1515449 h 4255361"/>
                <a:gd name="connsiteX2" fmla="*/ 4226799 w 4336364"/>
                <a:gd name="connsiteY2" fmla="*/ 1398291 h 4255361"/>
                <a:gd name="connsiteX3" fmla="*/ 3626919 w 4336364"/>
                <a:gd name="connsiteY3" fmla="*/ 763838 h 4255361"/>
                <a:gd name="connsiteX4" fmla="*/ 2215889 w 4336364"/>
                <a:gd name="connsiteY4" fmla="*/ 325408 h 4255361"/>
                <a:gd name="connsiteX5" fmla="*/ 1591674 w 4336364"/>
                <a:gd name="connsiteY5" fmla="*/ 125909 h 4255361"/>
                <a:gd name="connsiteX6" fmla="*/ 1461329 w 4336364"/>
                <a:gd name="connsiteY6" fmla="*/ 0 h 4255361"/>
                <a:gd name="connsiteX7" fmla="*/ 852586 w 4336364"/>
                <a:gd name="connsiteY7" fmla="*/ 571585 h 4255361"/>
                <a:gd name="connsiteX8" fmla="*/ 661688 w 4336364"/>
                <a:gd name="connsiteY8" fmla="*/ 506440 h 4255361"/>
                <a:gd name="connsiteX9" fmla="*/ 326568 w 4336364"/>
                <a:gd name="connsiteY9" fmla="*/ 1217975 h 4255361"/>
                <a:gd name="connsiteX10" fmla="*/ 169194 w 4336364"/>
                <a:gd name="connsiteY10" fmla="*/ 1221407 h 4255361"/>
                <a:gd name="connsiteX11" fmla="*/ 141641 w 4336364"/>
                <a:gd name="connsiteY11" fmla="*/ 2002204 h 4255361"/>
                <a:gd name="connsiteX12" fmla="*/ 0 w 4336364"/>
                <a:gd name="connsiteY12" fmla="*/ 2069092 h 4255361"/>
                <a:gd name="connsiteX13" fmla="*/ 225268 w 4336364"/>
                <a:gd name="connsiteY13" fmla="*/ 2688079 h 4255361"/>
                <a:gd name="connsiteX14" fmla="*/ 139955 w 4336364"/>
                <a:gd name="connsiteY14" fmla="*/ 2750216 h 4255361"/>
                <a:gd name="connsiteX15" fmla="*/ 279064 w 4336364"/>
                <a:gd name="connsiteY15" fmla="*/ 2946074 h 4255361"/>
                <a:gd name="connsiteX16" fmla="*/ 194650 w 4336364"/>
                <a:gd name="connsiteY16" fmla="*/ 3046432 h 4255361"/>
                <a:gd name="connsiteX17" fmla="*/ 688160 w 4336364"/>
                <a:gd name="connsiteY17" fmla="*/ 3483658 h 4255361"/>
                <a:gd name="connsiteX18" fmla="*/ 626493 w 4336364"/>
                <a:gd name="connsiteY18" fmla="*/ 3668216 h 4255361"/>
                <a:gd name="connsiteX19" fmla="*/ 1343200 w 4336364"/>
                <a:gd name="connsiteY19" fmla="*/ 3920399 h 4255361"/>
                <a:gd name="connsiteX20" fmla="*/ 1346897 w 4336364"/>
                <a:gd name="connsiteY20" fmla="*/ 4133944 h 4255361"/>
                <a:gd name="connsiteX21" fmla="*/ 2156993 w 4336364"/>
                <a:gd name="connsiteY21" fmla="*/ 4095137 h 4255361"/>
                <a:gd name="connsiteX22" fmla="*/ 2241198 w 4336364"/>
                <a:gd name="connsiteY22" fmla="*/ 4255361 h 4255361"/>
                <a:gd name="connsiteX23" fmla="*/ 2691829 w 4336364"/>
                <a:gd name="connsiteY23" fmla="*/ 4026398 h 4255361"/>
                <a:gd name="connsiteX24" fmla="*/ 2817529 w 4336364"/>
                <a:gd name="connsiteY24" fmla="*/ 4156637 h 4255361"/>
                <a:gd name="connsiteX25" fmla="*/ 3435088 w 4336364"/>
                <a:gd name="connsiteY25" fmla="*/ 3589856 h 4255361"/>
                <a:gd name="connsiteX26" fmla="*/ 3614370 w 4336364"/>
                <a:gd name="connsiteY26" fmla="*/ 3665825 h 4255361"/>
                <a:gd name="connsiteX27" fmla="*/ 3831713 w 4336364"/>
                <a:gd name="connsiteY27" fmla="*/ 3172533 h 4255361"/>
                <a:gd name="connsiteX28" fmla="*/ 3920351 w 4336364"/>
                <a:gd name="connsiteY28" fmla="*/ 3207111 h 4255361"/>
                <a:gd name="connsiteX29" fmla="*/ 3992411 w 4336364"/>
                <a:gd name="connsiteY29" fmla="*/ 2883918 h 4255361"/>
                <a:gd name="connsiteX30" fmla="*/ 4183044 w 4336364"/>
                <a:gd name="connsiteY30" fmla="*/ 2892892 h 4255361"/>
                <a:gd name="connsiteX31" fmla="*/ 4150363 w 4336364"/>
                <a:gd name="connsiteY31" fmla="*/ 2098430 h 4255361"/>
                <a:gd name="connsiteX32" fmla="*/ 4336364 w 4336364"/>
                <a:gd name="connsiteY32" fmla="*/ 2007916 h 4255361"/>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082692 w 4336364"/>
                <a:gd name="connsiteY4" fmla="*/ 0 h 4356988"/>
                <a:gd name="connsiteX5" fmla="*/ 1591674 w 4336364"/>
                <a:gd name="connsiteY5" fmla="*/ 227536 h 4356988"/>
                <a:gd name="connsiteX6" fmla="*/ 1461329 w 4336364"/>
                <a:gd name="connsiteY6" fmla="*/ 101627 h 4356988"/>
                <a:gd name="connsiteX7" fmla="*/ 852586 w 4336364"/>
                <a:gd name="connsiteY7" fmla="*/ 673212 h 4356988"/>
                <a:gd name="connsiteX8" fmla="*/ 661688 w 4336364"/>
                <a:gd name="connsiteY8" fmla="*/ 608067 h 4356988"/>
                <a:gd name="connsiteX9" fmla="*/ 326568 w 4336364"/>
                <a:gd name="connsiteY9" fmla="*/ 1319602 h 4356988"/>
                <a:gd name="connsiteX10" fmla="*/ 169194 w 4336364"/>
                <a:gd name="connsiteY10" fmla="*/ 1323034 h 4356988"/>
                <a:gd name="connsiteX11" fmla="*/ 141641 w 4336364"/>
                <a:gd name="connsiteY11" fmla="*/ 2103831 h 4356988"/>
                <a:gd name="connsiteX12" fmla="*/ 0 w 4336364"/>
                <a:gd name="connsiteY12" fmla="*/ 2170719 h 4356988"/>
                <a:gd name="connsiteX13" fmla="*/ 225268 w 4336364"/>
                <a:gd name="connsiteY13" fmla="*/ 2789706 h 4356988"/>
                <a:gd name="connsiteX14" fmla="*/ 139955 w 4336364"/>
                <a:gd name="connsiteY14" fmla="*/ 2851843 h 4356988"/>
                <a:gd name="connsiteX15" fmla="*/ 279064 w 4336364"/>
                <a:gd name="connsiteY15" fmla="*/ 3047701 h 4356988"/>
                <a:gd name="connsiteX16" fmla="*/ 194650 w 4336364"/>
                <a:gd name="connsiteY16" fmla="*/ 3148059 h 4356988"/>
                <a:gd name="connsiteX17" fmla="*/ 688160 w 4336364"/>
                <a:gd name="connsiteY17" fmla="*/ 3585285 h 4356988"/>
                <a:gd name="connsiteX18" fmla="*/ 626493 w 4336364"/>
                <a:gd name="connsiteY18" fmla="*/ 3769843 h 4356988"/>
                <a:gd name="connsiteX19" fmla="*/ 1343200 w 4336364"/>
                <a:gd name="connsiteY19" fmla="*/ 4022026 h 4356988"/>
                <a:gd name="connsiteX20" fmla="*/ 1346897 w 4336364"/>
                <a:gd name="connsiteY20" fmla="*/ 4235571 h 4356988"/>
                <a:gd name="connsiteX21" fmla="*/ 2156993 w 4336364"/>
                <a:gd name="connsiteY21" fmla="*/ 4196764 h 4356988"/>
                <a:gd name="connsiteX22" fmla="*/ 2241198 w 4336364"/>
                <a:gd name="connsiteY22" fmla="*/ 4356988 h 4356988"/>
                <a:gd name="connsiteX23" fmla="*/ 2691829 w 4336364"/>
                <a:gd name="connsiteY23" fmla="*/ 4128025 h 4356988"/>
                <a:gd name="connsiteX24" fmla="*/ 2817529 w 4336364"/>
                <a:gd name="connsiteY24" fmla="*/ 4258264 h 4356988"/>
                <a:gd name="connsiteX25" fmla="*/ 3435088 w 4336364"/>
                <a:gd name="connsiteY25" fmla="*/ 3691483 h 4356988"/>
                <a:gd name="connsiteX26" fmla="*/ 3614370 w 4336364"/>
                <a:gd name="connsiteY26" fmla="*/ 3767452 h 4356988"/>
                <a:gd name="connsiteX27" fmla="*/ 3831713 w 4336364"/>
                <a:gd name="connsiteY27" fmla="*/ 3274160 h 4356988"/>
                <a:gd name="connsiteX28" fmla="*/ 3920351 w 4336364"/>
                <a:gd name="connsiteY28" fmla="*/ 3308738 h 4356988"/>
                <a:gd name="connsiteX29" fmla="*/ 3992411 w 4336364"/>
                <a:gd name="connsiteY29" fmla="*/ 2985545 h 4356988"/>
                <a:gd name="connsiteX30" fmla="*/ 4183044 w 4336364"/>
                <a:gd name="connsiteY30" fmla="*/ 2994519 h 4356988"/>
                <a:gd name="connsiteX31" fmla="*/ 4150363 w 4336364"/>
                <a:gd name="connsiteY31" fmla="*/ 2200057 h 4356988"/>
                <a:gd name="connsiteX32" fmla="*/ 4336364 w 4336364"/>
                <a:gd name="connsiteY32"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666416 w 4336364"/>
                <a:gd name="connsiteY4" fmla="*/ 328364 h 4356988"/>
                <a:gd name="connsiteX5" fmla="*/ 2082692 w 4336364"/>
                <a:gd name="connsiteY5" fmla="*/ 0 h 4356988"/>
                <a:gd name="connsiteX6" fmla="*/ 1591674 w 4336364"/>
                <a:gd name="connsiteY6" fmla="*/ 227536 h 4356988"/>
                <a:gd name="connsiteX7" fmla="*/ 1461329 w 4336364"/>
                <a:gd name="connsiteY7" fmla="*/ 101627 h 4356988"/>
                <a:gd name="connsiteX8" fmla="*/ 852586 w 4336364"/>
                <a:gd name="connsiteY8" fmla="*/ 673212 h 4356988"/>
                <a:gd name="connsiteX9" fmla="*/ 661688 w 4336364"/>
                <a:gd name="connsiteY9" fmla="*/ 608067 h 4356988"/>
                <a:gd name="connsiteX10" fmla="*/ 326568 w 4336364"/>
                <a:gd name="connsiteY10" fmla="*/ 1319602 h 4356988"/>
                <a:gd name="connsiteX11" fmla="*/ 169194 w 4336364"/>
                <a:gd name="connsiteY11" fmla="*/ 1323034 h 4356988"/>
                <a:gd name="connsiteX12" fmla="*/ 141641 w 4336364"/>
                <a:gd name="connsiteY12" fmla="*/ 2103831 h 4356988"/>
                <a:gd name="connsiteX13" fmla="*/ 0 w 4336364"/>
                <a:gd name="connsiteY13" fmla="*/ 2170719 h 4356988"/>
                <a:gd name="connsiteX14" fmla="*/ 225268 w 4336364"/>
                <a:gd name="connsiteY14" fmla="*/ 2789706 h 4356988"/>
                <a:gd name="connsiteX15" fmla="*/ 139955 w 4336364"/>
                <a:gd name="connsiteY15" fmla="*/ 2851843 h 4356988"/>
                <a:gd name="connsiteX16" fmla="*/ 279064 w 4336364"/>
                <a:gd name="connsiteY16" fmla="*/ 3047701 h 4356988"/>
                <a:gd name="connsiteX17" fmla="*/ 194650 w 4336364"/>
                <a:gd name="connsiteY17" fmla="*/ 3148059 h 4356988"/>
                <a:gd name="connsiteX18" fmla="*/ 688160 w 4336364"/>
                <a:gd name="connsiteY18" fmla="*/ 3585285 h 4356988"/>
                <a:gd name="connsiteX19" fmla="*/ 626493 w 4336364"/>
                <a:gd name="connsiteY19" fmla="*/ 3769843 h 4356988"/>
                <a:gd name="connsiteX20" fmla="*/ 1343200 w 4336364"/>
                <a:gd name="connsiteY20" fmla="*/ 4022026 h 4356988"/>
                <a:gd name="connsiteX21" fmla="*/ 1346897 w 4336364"/>
                <a:gd name="connsiteY21" fmla="*/ 4235571 h 4356988"/>
                <a:gd name="connsiteX22" fmla="*/ 2156993 w 4336364"/>
                <a:gd name="connsiteY22" fmla="*/ 4196764 h 4356988"/>
                <a:gd name="connsiteX23" fmla="*/ 2241198 w 4336364"/>
                <a:gd name="connsiteY23" fmla="*/ 4356988 h 4356988"/>
                <a:gd name="connsiteX24" fmla="*/ 2691829 w 4336364"/>
                <a:gd name="connsiteY24" fmla="*/ 4128025 h 4356988"/>
                <a:gd name="connsiteX25" fmla="*/ 2817529 w 4336364"/>
                <a:gd name="connsiteY25" fmla="*/ 4258264 h 4356988"/>
                <a:gd name="connsiteX26" fmla="*/ 3435088 w 4336364"/>
                <a:gd name="connsiteY26" fmla="*/ 3691483 h 4356988"/>
                <a:gd name="connsiteX27" fmla="*/ 3614370 w 4336364"/>
                <a:gd name="connsiteY27" fmla="*/ 3767452 h 4356988"/>
                <a:gd name="connsiteX28" fmla="*/ 3831713 w 4336364"/>
                <a:gd name="connsiteY28" fmla="*/ 3274160 h 4356988"/>
                <a:gd name="connsiteX29" fmla="*/ 3920351 w 4336364"/>
                <a:gd name="connsiteY29" fmla="*/ 3308738 h 4356988"/>
                <a:gd name="connsiteX30" fmla="*/ 3992411 w 4336364"/>
                <a:gd name="connsiteY30" fmla="*/ 2985545 h 4356988"/>
                <a:gd name="connsiteX31" fmla="*/ 4183044 w 4336364"/>
                <a:gd name="connsiteY31" fmla="*/ 2994519 h 4356988"/>
                <a:gd name="connsiteX32" fmla="*/ 4150363 w 4336364"/>
                <a:gd name="connsiteY32" fmla="*/ 2200057 h 4356988"/>
                <a:gd name="connsiteX33" fmla="*/ 4336364 w 4336364"/>
                <a:gd name="connsiteY33"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164572 w 4336364"/>
                <a:gd name="connsiteY4" fmla="*/ 162389 h 4356988"/>
                <a:gd name="connsiteX5" fmla="*/ 2082692 w 4336364"/>
                <a:gd name="connsiteY5" fmla="*/ 0 h 4356988"/>
                <a:gd name="connsiteX6" fmla="*/ 1591674 w 4336364"/>
                <a:gd name="connsiteY6" fmla="*/ 227536 h 4356988"/>
                <a:gd name="connsiteX7" fmla="*/ 1461329 w 4336364"/>
                <a:gd name="connsiteY7" fmla="*/ 101627 h 4356988"/>
                <a:gd name="connsiteX8" fmla="*/ 852586 w 4336364"/>
                <a:gd name="connsiteY8" fmla="*/ 673212 h 4356988"/>
                <a:gd name="connsiteX9" fmla="*/ 661688 w 4336364"/>
                <a:gd name="connsiteY9" fmla="*/ 608067 h 4356988"/>
                <a:gd name="connsiteX10" fmla="*/ 326568 w 4336364"/>
                <a:gd name="connsiteY10" fmla="*/ 1319602 h 4356988"/>
                <a:gd name="connsiteX11" fmla="*/ 169194 w 4336364"/>
                <a:gd name="connsiteY11" fmla="*/ 1323034 h 4356988"/>
                <a:gd name="connsiteX12" fmla="*/ 141641 w 4336364"/>
                <a:gd name="connsiteY12" fmla="*/ 2103831 h 4356988"/>
                <a:gd name="connsiteX13" fmla="*/ 0 w 4336364"/>
                <a:gd name="connsiteY13" fmla="*/ 2170719 h 4356988"/>
                <a:gd name="connsiteX14" fmla="*/ 225268 w 4336364"/>
                <a:gd name="connsiteY14" fmla="*/ 2789706 h 4356988"/>
                <a:gd name="connsiteX15" fmla="*/ 139955 w 4336364"/>
                <a:gd name="connsiteY15" fmla="*/ 2851843 h 4356988"/>
                <a:gd name="connsiteX16" fmla="*/ 279064 w 4336364"/>
                <a:gd name="connsiteY16" fmla="*/ 3047701 h 4356988"/>
                <a:gd name="connsiteX17" fmla="*/ 194650 w 4336364"/>
                <a:gd name="connsiteY17" fmla="*/ 3148059 h 4356988"/>
                <a:gd name="connsiteX18" fmla="*/ 688160 w 4336364"/>
                <a:gd name="connsiteY18" fmla="*/ 3585285 h 4356988"/>
                <a:gd name="connsiteX19" fmla="*/ 626493 w 4336364"/>
                <a:gd name="connsiteY19" fmla="*/ 3769843 h 4356988"/>
                <a:gd name="connsiteX20" fmla="*/ 1343200 w 4336364"/>
                <a:gd name="connsiteY20" fmla="*/ 4022026 h 4356988"/>
                <a:gd name="connsiteX21" fmla="*/ 1346897 w 4336364"/>
                <a:gd name="connsiteY21" fmla="*/ 4235571 h 4356988"/>
                <a:gd name="connsiteX22" fmla="*/ 2156993 w 4336364"/>
                <a:gd name="connsiteY22" fmla="*/ 4196764 h 4356988"/>
                <a:gd name="connsiteX23" fmla="*/ 2241198 w 4336364"/>
                <a:gd name="connsiteY23" fmla="*/ 4356988 h 4356988"/>
                <a:gd name="connsiteX24" fmla="*/ 2691829 w 4336364"/>
                <a:gd name="connsiteY24" fmla="*/ 4128025 h 4356988"/>
                <a:gd name="connsiteX25" fmla="*/ 2817529 w 4336364"/>
                <a:gd name="connsiteY25" fmla="*/ 4258264 h 4356988"/>
                <a:gd name="connsiteX26" fmla="*/ 3435088 w 4336364"/>
                <a:gd name="connsiteY26" fmla="*/ 3691483 h 4356988"/>
                <a:gd name="connsiteX27" fmla="*/ 3614370 w 4336364"/>
                <a:gd name="connsiteY27" fmla="*/ 3767452 h 4356988"/>
                <a:gd name="connsiteX28" fmla="*/ 3831713 w 4336364"/>
                <a:gd name="connsiteY28" fmla="*/ 3274160 h 4356988"/>
                <a:gd name="connsiteX29" fmla="*/ 3920351 w 4336364"/>
                <a:gd name="connsiteY29" fmla="*/ 3308738 h 4356988"/>
                <a:gd name="connsiteX30" fmla="*/ 3992411 w 4336364"/>
                <a:gd name="connsiteY30" fmla="*/ 2985545 h 4356988"/>
                <a:gd name="connsiteX31" fmla="*/ 4183044 w 4336364"/>
                <a:gd name="connsiteY31" fmla="*/ 2994519 h 4356988"/>
                <a:gd name="connsiteX32" fmla="*/ 4150363 w 4336364"/>
                <a:gd name="connsiteY32" fmla="*/ 2200057 h 4356988"/>
                <a:gd name="connsiteX33" fmla="*/ 4336364 w 4336364"/>
                <a:gd name="connsiteY33"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758697 w 4336364"/>
                <a:gd name="connsiteY4" fmla="*/ 450682 h 4356988"/>
                <a:gd name="connsiteX5" fmla="*/ 2164572 w 4336364"/>
                <a:gd name="connsiteY5" fmla="*/ 162389 h 4356988"/>
                <a:gd name="connsiteX6" fmla="*/ 2082692 w 4336364"/>
                <a:gd name="connsiteY6" fmla="*/ 0 h 4356988"/>
                <a:gd name="connsiteX7" fmla="*/ 1591674 w 4336364"/>
                <a:gd name="connsiteY7" fmla="*/ 227536 h 4356988"/>
                <a:gd name="connsiteX8" fmla="*/ 1461329 w 4336364"/>
                <a:gd name="connsiteY8" fmla="*/ 101627 h 4356988"/>
                <a:gd name="connsiteX9" fmla="*/ 852586 w 4336364"/>
                <a:gd name="connsiteY9" fmla="*/ 673212 h 4356988"/>
                <a:gd name="connsiteX10" fmla="*/ 661688 w 4336364"/>
                <a:gd name="connsiteY10" fmla="*/ 608067 h 4356988"/>
                <a:gd name="connsiteX11" fmla="*/ 326568 w 4336364"/>
                <a:gd name="connsiteY11" fmla="*/ 1319602 h 4356988"/>
                <a:gd name="connsiteX12" fmla="*/ 169194 w 4336364"/>
                <a:gd name="connsiteY12" fmla="*/ 1323034 h 4356988"/>
                <a:gd name="connsiteX13" fmla="*/ 141641 w 4336364"/>
                <a:gd name="connsiteY13" fmla="*/ 2103831 h 4356988"/>
                <a:gd name="connsiteX14" fmla="*/ 0 w 4336364"/>
                <a:gd name="connsiteY14" fmla="*/ 2170719 h 4356988"/>
                <a:gd name="connsiteX15" fmla="*/ 225268 w 4336364"/>
                <a:gd name="connsiteY15" fmla="*/ 2789706 h 4356988"/>
                <a:gd name="connsiteX16" fmla="*/ 139955 w 4336364"/>
                <a:gd name="connsiteY16" fmla="*/ 2851843 h 4356988"/>
                <a:gd name="connsiteX17" fmla="*/ 279064 w 4336364"/>
                <a:gd name="connsiteY17" fmla="*/ 3047701 h 4356988"/>
                <a:gd name="connsiteX18" fmla="*/ 194650 w 4336364"/>
                <a:gd name="connsiteY18" fmla="*/ 3148059 h 4356988"/>
                <a:gd name="connsiteX19" fmla="*/ 688160 w 4336364"/>
                <a:gd name="connsiteY19" fmla="*/ 3585285 h 4356988"/>
                <a:gd name="connsiteX20" fmla="*/ 626493 w 4336364"/>
                <a:gd name="connsiteY20" fmla="*/ 3769843 h 4356988"/>
                <a:gd name="connsiteX21" fmla="*/ 1343200 w 4336364"/>
                <a:gd name="connsiteY21" fmla="*/ 4022026 h 4356988"/>
                <a:gd name="connsiteX22" fmla="*/ 1346897 w 4336364"/>
                <a:gd name="connsiteY22" fmla="*/ 4235571 h 4356988"/>
                <a:gd name="connsiteX23" fmla="*/ 2156993 w 4336364"/>
                <a:gd name="connsiteY23" fmla="*/ 4196764 h 4356988"/>
                <a:gd name="connsiteX24" fmla="*/ 2241198 w 4336364"/>
                <a:gd name="connsiteY24" fmla="*/ 4356988 h 4356988"/>
                <a:gd name="connsiteX25" fmla="*/ 2691829 w 4336364"/>
                <a:gd name="connsiteY25" fmla="*/ 4128025 h 4356988"/>
                <a:gd name="connsiteX26" fmla="*/ 2817529 w 4336364"/>
                <a:gd name="connsiteY26" fmla="*/ 4258264 h 4356988"/>
                <a:gd name="connsiteX27" fmla="*/ 3435088 w 4336364"/>
                <a:gd name="connsiteY27" fmla="*/ 3691483 h 4356988"/>
                <a:gd name="connsiteX28" fmla="*/ 3614370 w 4336364"/>
                <a:gd name="connsiteY28" fmla="*/ 3767452 h 4356988"/>
                <a:gd name="connsiteX29" fmla="*/ 3831713 w 4336364"/>
                <a:gd name="connsiteY29" fmla="*/ 3274160 h 4356988"/>
                <a:gd name="connsiteX30" fmla="*/ 3920351 w 4336364"/>
                <a:gd name="connsiteY30" fmla="*/ 3308738 h 4356988"/>
                <a:gd name="connsiteX31" fmla="*/ 3992411 w 4336364"/>
                <a:gd name="connsiteY31" fmla="*/ 2985545 h 4356988"/>
                <a:gd name="connsiteX32" fmla="*/ 4183044 w 4336364"/>
                <a:gd name="connsiteY32" fmla="*/ 2994519 h 4356988"/>
                <a:gd name="connsiteX33" fmla="*/ 4150363 w 4336364"/>
                <a:gd name="connsiteY33" fmla="*/ 2200057 h 4356988"/>
                <a:gd name="connsiteX34" fmla="*/ 4336364 w 4336364"/>
                <a:gd name="connsiteY34"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938294 w 4336364"/>
                <a:gd name="connsiteY4" fmla="*/ 135776 h 4356988"/>
                <a:gd name="connsiteX5" fmla="*/ 2164572 w 4336364"/>
                <a:gd name="connsiteY5" fmla="*/ 162389 h 4356988"/>
                <a:gd name="connsiteX6" fmla="*/ 2082692 w 4336364"/>
                <a:gd name="connsiteY6" fmla="*/ 0 h 4356988"/>
                <a:gd name="connsiteX7" fmla="*/ 1591674 w 4336364"/>
                <a:gd name="connsiteY7" fmla="*/ 227536 h 4356988"/>
                <a:gd name="connsiteX8" fmla="*/ 1461329 w 4336364"/>
                <a:gd name="connsiteY8" fmla="*/ 101627 h 4356988"/>
                <a:gd name="connsiteX9" fmla="*/ 852586 w 4336364"/>
                <a:gd name="connsiteY9" fmla="*/ 673212 h 4356988"/>
                <a:gd name="connsiteX10" fmla="*/ 661688 w 4336364"/>
                <a:gd name="connsiteY10" fmla="*/ 608067 h 4356988"/>
                <a:gd name="connsiteX11" fmla="*/ 326568 w 4336364"/>
                <a:gd name="connsiteY11" fmla="*/ 1319602 h 4356988"/>
                <a:gd name="connsiteX12" fmla="*/ 169194 w 4336364"/>
                <a:gd name="connsiteY12" fmla="*/ 1323034 h 4356988"/>
                <a:gd name="connsiteX13" fmla="*/ 141641 w 4336364"/>
                <a:gd name="connsiteY13" fmla="*/ 2103831 h 4356988"/>
                <a:gd name="connsiteX14" fmla="*/ 0 w 4336364"/>
                <a:gd name="connsiteY14" fmla="*/ 2170719 h 4356988"/>
                <a:gd name="connsiteX15" fmla="*/ 225268 w 4336364"/>
                <a:gd name="connsiteY15" fmla="*/ 2789706 h 4356988"/>
                <a:gd name="connsiteX16" fmla="*/ 139955 w 4336364"/>
                <a:gd name="connsiteY16" fmla="*/ 2851843 h 4356988"/>
                <a:gd name="connsiteX17" fmla="*/ 279064 w 4336364"/>
                <a:gd name="connsiteY17" fmla="*/ 3047701 h 4356988"/>
                <a:gd name="connsiteX18" fmla="*/ 194650 w 4336364"/>
                <a:gd name="connsiteY18" fmla="*/ 3148059 h 4356988"/>
                <a:gd name="connsiteX19" fmla="*/ 688160 w 4336364"/>
                <a:gd name="connsiteY19" fmla="*/ 3585285 h 4356988"/>
                <a:gd name="connsiteX20" fmla="*/ 626493 w 4336364"/>
                <a:gd name="connsiteY20" fmla="*/ 3769843 h 4356988"/>
                <a:gd name="connsiteX21" fmla="*/ 1343200 w 4336364"/>
                <a:gd name="connsiteY21" fmla="*/ 4022026 h 4356988"/>
                <a:gd name="connsiteX22" fmla="*/ 1346897 w 4336364"/>
                <a:gd name="connsiteY22" fmla="*/ 4235571 h 4356988"/>
                <a:gd name="connsiteX23" fmla="*/ 2156993 w 4336364"/>
                <a:gd name="connsiteY23" fmla="*/ 4196764 h 4356988"/>
                <a:gd name="connsiteX24" fmla="*/ 2241198 w 4336364"/>
                <a:gd name="connsiteY24" fmla="*/ 4356988 h 4356988"/>
                <a:gd name="connsiteX25" fmla="*/ 2691829 w 4336364"/>
                <a:gd name="connsiteY25" fmla="*/ 4128025 h 4356988"/>
                <a:gd name="connsiteX26" fmla="*/ 2817529 w 4336364"/>
                <a:gd name="connsiteY26" fmla="*/ 4258264 h 4356988"/>
                <a:gd name="connsiteX27" fmla="*/ 3435088 w 4336364"/>
                <a:gd name="connsiteY27" fmla="*/ 3691483 h 4356988"/>
                <a:gd name="connsiteX28" fmla="*/ 3614370 w 4336364"/>
                <a:gd name="connsiteY28" fmla="*/ 3767452 h 4356988"/>
                <a:gd name="connsiteX29" fmla="*/ 3831713 w 4336364"/>
                <a:gd name="connsiteY29" fmla="*/ 3274160 h 4356988"/>
                <a:gd name="connsiteX30" fmla="*/ 3920351 w 4336364"/>
                <a:gd name="connsiteY30" fmla="*/ 3308738 h 4356988"/>
                <a:gd name="connsiteX31" fmla="*/ 3992411 w 4336364"/>
                <a:gd name="connsiteY31" fmla="*/ 2985545 h 4356988"/>
                <a:gd name="connsiteX32" fmla="*/ 4183044 w 4336364"/>
                <a:gd name="connsiteY32" fmla="*/ 2994519 h 4356988"/>
                <a:gd name="connsiteX33" fmla="*/ 4150363 w 4336364"/>
                <a:gd name="connsiteY33" fmla="*/ 2200057 h 4356988"/>
                <a:gd name="connsiteX34" fmla="*/ 4336364 w 4336364"/>
                <a:gd name="connsiteY34"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072335 w 4336364"/>
                <a:gd name="connsiteY4" fmla="*/ 284280 h 4356988"/>
                <a:gd name="connsiteX5" fmla="*/ 2938294 w 4336364"/>
                <a:gd name="connsiteY5" fmla="*/ 135776 h 4356988"/>
                <a:gd name="connsiteX6" fmla="*/ 2164572 w 4336364"/>
                <a:gd name="connsiteY6" fmla="*/ 162389 h 4356988"/>
                <a:gd name="connsiteX7" fmla="*/ 2082692 w 4336364"/>
                <a:gd name="connsiteY7" fmla="*/ 0 h 4356988"/>
                <a:gd name="connsiteX8" fmla="*/ 1591674 w 4336364"/>
                <a:gd name="connsiteY8" fmla="*/ 227536 h 4356988"/>
                <a:gd name="connsiteX9" fmla="*/ 1461329 w 4336364"/>
                <a:gd name="connsiteY9" fmla="*/ 101627 h 4356988"/>
                <a:gd name="connsiteX10" fmla="*/ 852586 w 4336364"/>
                <a:gd name="connsiteY10" fmla="*/ 673212 h 4356988"/>
                <a:gd name="connsiteX11" fmla="*/ 661688 w 4336364"/>
                <a:gd name="connsiteY11" fmla="*/ 608067 h 4356988"/>
                <a:gd name="connsiteX12" fmla="*/ 326568 w 4336364"/>
                <a:gd name="connsiteY12" fmla="*/ 1319602 h 4356988"/>
                <a:gd name="connsiteX13" fmla="*/ 169194 w 4336364"/>
                <a:gd name="connsiteY13" fmla="*/ 1323034 h 4356988"/>
                <a:gd name="connsiteX14" fmla="*/ 141641 w 4336364"/>
                <a:gd name="connsiteY14" fmla="*/ 2103831 h 4356988"/>
                <a:gd name="connsiteX15" fmla="*/ 0 w 4336364"/>
                <a:gd name="connsiteY15" fmla="*/ 2170719 h 4356988"/>
                <a:gd name="connsiteX16" fmla="*/ 225268 w 4336364"/>
                <a:gd name="connsiteY16" fmla="*/ 2789706 h 4356988"/>
                <a:gd name="connsiteX17" fmla="*/ 139955 w 4336364"/>
                <a:gd name="connsiteY17" fmla="*/ 2851843 h 4356988"/>
                <a:gd name="connsiteX18" fmla="*/ 279064 w 4336364"/>
                <a:gd name="connsiteY18" fmla="*/ 3047701 h 4356988"/>
                <a:gd name="connsiteX19" fmla="*/ 194650 w 4336364"/>
                <a:gd name="connsiteY19" fmla="*/ 3148059 h 4356988"/>
                <a:gd name="connsiteX20" fmla="*/ 688160 w 4336364"/>
                <a:gd name="connsiteY20" fmla="*/ 3585285 h 4356988"/>
                <a:gd name="connsiteX21" fmla="*/ 626493 w 4336364"/>
                <a:gd name="connsiteY21" fmla="*/ 3769843 h 4356988"/>
                <a:gd name="connsiteX22" fmla="*/ 1343200 w 4336364"/>
                <a:gd name="connsiteY22" fmla="*/ 4022026 h 4356988"/>
                <a:gd name="connsiteX23" fmla="*/ 1346897 w 4336364"/>
                <a:gd name="connsiteY23" fmla="*/ 4235571 h 4356988"/>
                <a:gd name="connsiteX24" fmla="*/ 2156993 w 4336364"/>
                <a:gd name="connsiteY24" fmla="*/ 4196764 h 4356988"/>
                <a:gd name="connsiteX25" fmla="*/ 2241198 w 4336364"/>
                <a:gd name="connsiteY25" fmla="*/ 4356988 h 4356988"/>
                <a:gd name="connsiteX26" fmla="*/ 2691829 w 4336364"/>
                <a:gd name="connsiteY26" fmla="*/ 4128025 h 4356988"/>
                <a:gd name="connsiteX27" fmla="*/ 2817529 w 4336364"/>
                <a:gd name="connsiteY27" fmla="*/ 4258264 h 4356988"/>
                <a:gd name="connsiteX28" fmla="*/ 3435088 w 4336364"/>
                <a:gd name="connsiteY28" fmla="*/ 3691483 h 4356988"/>
                <a:gd name="connsiteX29" fmla="*/ 3614370 w 4336364"/>
                <a:gd name="connsiteY29" fmla="*/ 3767452 h 4356988"/>
                <a:gd name="connsiteX30" fmla="*/ 3831713 w 4336364"/>
                <a:gd name="connsiteY30" fmla="*/ 3274160 h 4356988"/>
                <a:gd name="connsiteX31" fmla="*/ 3920351 w 4336364"/>
                <a:gd name="connsiteY31" fmla="*/ 3308738 h 4356988"/>
                <a:gd name="connsiteX32" fmla="*/ 3992411 w 4336364"/>
                <a:gd name="connsiteY32" fmla="*/ 2985545 h 4356988"/>
                <a:gd name="connsiteX33" fmla="*/ 4183044 w 4336364"/>
                <a:gd name="connsiteY33" fmla="*/ 2994519 h 4356988"/>
                <a:gd name="connsiteX34" fmla="*/ 4150363 w 4336364"/>
                <a:gd name="connsiteY34" fmla="*/ 2200057 h 4356988"/>
                <a:gd name="connsiteX35" fmla="*/ 4336364 w 4336364"/>
                <a:gd name="connsiteY35"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2948221 w 4336364"/>
                <a:gd name="connsiteY4" fmla="*/ 300119 h 4356988"/>
                <a:gd name="connsiteX5" fmla="*/ 2938294 w 4336364"/>
                <a:gd name="connsiteY5" fmla="*/ 135776 h 4356988"/>
                <a:gd name="connsiteX6" fmla="*/ 2164572 w 4336364"/>
                <a:gd name="connsiteY6" fmla="*/ 162389 h 4356988"/>
                <a:gd name="connsiteX7" fmla="*/ 2082692 w 4336364"/>
                <a:gd name="connsiteY7" fmla="*/ 0 h 4356988"/>
                <a:gd name="connsiteX8" fmla="*/ 1591674 w 4336364"/>
                <a:gd name="connsiteY8" fmla="*/ 227536 h 4356988"/>
                <a:gd name="connsiteX9" fmla="*/ 1461329 w 4336364"/>
                <a:gd name="connsiteY9" fmla="*/ 101627 h 4356988"/>
                <a:gd name="connsiteX10" fmla="*/ 852586 w 4336364"/>
                <a:gd name="connsiteY10" fmla="*/ 673212 h 4356988"/>
                <a:gd name="connsiteX11" fmla="*/ 661688 w 4336364"/>
                <a:gd name="connsiteY11" fmla="*/ 608067 h 4356988"/>
                <a:gd name="connsiteX12" fmla="*/ 326568 w 4336364"/>
                <a:gd name="connsiteY12" fmla="*/ 1319602 h 4356988"/>
                <a:gd name="connsiteX13" fmla="*/ 169194 w 4336364"/>
                <a:gd name="connsiteY13" fmla="*/ 1323034 h 4356988"/>
                <a:gd name="connsiteX14" fmla="*/ 141641 w 4336364"/>
                <a:gd name="connsiteY14" fmla="*/ 2103831 h 4356988"/>
                <a:gd name="connsiteX15" fmla="*/ 0 w 4336364"/>
                <a:gd name="connsiteY15" fmla="*/ 2170719 h 4356988"/>
                <a:gd name="connsiteX16" fmla="*/ 225268 w 4336364"/>
                <a:gd name="connsiteY16" fmla="*/ 2789706 h 4356988"/>
                <a:gd name="connsiteX17" fmla="*/ 139955 w 4336364"/>
                <a:gd name="connsiteY17" fmla="*/ 2851843 h 4356988"/>
                <a:gd name="connsiteX18" fmla="*/ 279064 w 4336364"/>
                <a:gd name="connsiteY18" fmla="*/ 3047701 h 4356988"/>
                <a:gd name="connsiteX19" fmla="*/ 194650 w 4336364"/>
                <a:gd name="connsiteY19" fmla="*/ 3148059 h 4356988"/>
                <a:gd name="connsiteX20" fmla="*/ 688160 w 4336364"/>
                <a:gd name="connsiteY20" fmla="*/ 3585285 h 4356988"/>
                <a:gd name="connsiteX21" fmla="*/ 626493 w 4336364"/>
                <a:gd name="connsiteY21" fmla="*/ 3769843 h 4356988"/>
                <a:gd name="connsiteX22" fmla="*/ 1343200 w 4336364"/>
                <a:gd name="connsiteY22" fmla="*/ 4022026 h 4356988"/>
                <a:gd name="connsiteX23" fmla="*/ 1346897 w 4336364"/>
                <a:gd name="connsiteY23" fmla="*/ 4235571 h 4356988"/>
                <a:gd name="connsiteX24" fmla="*/ 2156993 w 4336364"/>
                <a:gd name="connsiteY24" fmla="*/ 4196764 h 4356988"/>
                <a:gd name="connsiteX25" fmla="*/ 2241198 w 4336364"/>
                <a:gd name="connsiteY25" fmla="*/ 4356988 h 4356988"/>
                <a:gd name="connsiteX26" fmla="*/ 2691829 w 4336364"/>
                <a:gd name="connsiteY26" fmla="*/ 4128025 h 4356988"/>
                <a:gd name="connsiteX27" fmla="*/ 2817529 w 4336364"/>
                <a:gd name="connsiteY27" fmla="*/ 4258264 h 4356988"/>
                <a:gd name="connsiteX28" fmla="*/ 3435088 w 4336364"/>
                <a:gd name="connsiteY28" fmla="*/ 3691483 h 4356988"/>
                <a:gd name="connsiteX29" fmla="*/ 3614370 w 4336364"/>
                <a:gd name="connsiteY29" fmla="*/ 3767452 h 4356988"/>
                <a:gd name="connsiteX30" fmla="*/ 3831713 w 4336364"/>
                <a:gd name="connsiteY30" fmla="*/ 3274160 h 4356988"/>
                <a:gd name="connsiteX31" fmla="*/ 3920351 w 4336364"/>
                <a:gd name="connsiteY31" fmla="*/ 3308738 h 4356988"/>
                <a:gd name="connsiteX32" fmla="*/ 3992411 w 4336364"/>
                <a:gd name="connsiteY32" fmla="*/ 2985545 h 4356988"/>
                <a:gd name="connsiteX33" fmla="*/ 4183044 w 4336364"/>
                <a:gd name="connsiteY33" fmla="*/ 2994519 h 4356988"/>
                <a:gd name="connsiteX34" fmla="*/ 4150363 w 4336364"/>
                <a:gd name="connsiteY34" fmla="*/ 2200057 h 4356988"/>
                <a:gd name="connsiteX35" fmla="*/ 4336364 w 4336364"/>
                <a:gd name="connsiteY35"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231821 w 4336364"/>
                <a:gd name="connsiteY4" fmla="*/ 539265 h 4356988"/>
                <a:gd name="connsiteX5" fmla="*/ 2948221 w 4336364"/>
                <a:gd name="connsiteY5" fmla="*/ 300119 h 4356988"/>
                <a:gd name="connsiteX6" fmla="*/ 2938294 w 4336364"/>
                <a:gd name="connsiteY6" fmla="*/ 135776 h 4356988"/>
                <a:gd name="connsiteX7" fmla="*/ 2164572 w 4336364"/>
                <a:gd name="connsiteY7" fmla="*/ 162389 h 4356988"/>
                <a:gd name="connsiteX8" fmla="*/ 2082692 w 4336364"/>
                <a:gd name="connsiteY8" fmla="*/ 0 h 4356988"/>
                <a:gd name="connsiteX9" fmla="*/ 1591674 w 4336364"/>
                <a:gd name="connsiteY9" fmla="*/ 227536 h 4356988"/>
                <a:gd name="connsiteX10" fmla="*/ 1461329 w 4336364"/>
                <a:gd name="connsiteY10" fmla="*/ 101627 h 4356988"/>
                <a:gd name="connsiteX11" fmla="*/ 852586 w 4336364"/>
                <a:gd name="connsiteY11" fmla="*/ 673212 h 4356988"/>
                <a:gd name="connsiteX12" fmla="*/ 661688 w 4336364"/>
                <a:gd name="connsiteY12" fmla="*/ 608067 h 4356988"/>
                <a:gd name="connsiteX13" fmla="*/ 326568 w 4336364"/>
                <a:gd name="connsiteY13" fmla="*/ 1319602 h 4356988"/>
                <a:gd name="connsiteX14" fmla="*/ 169194 w 4336364"/>
                <a:gd name="connsiteY14" fmla="*/ 1323034 h 4356988"/>
                <a:gd name="connsiteX15" fmla="*/ 141641 w 4336364"/>
                <a:gd name="connsiteY15" fmla="*/ 2103831 h 4356988"/>
                <a:gd name="connsiteX16" fmla="*/ 0 w 4336364"/>
                <a:gd name="connsiteY16" fmla="*/ 2170719 h 4356988"/>
                <a:gd name="connsiteX17" fmla="*/ 225268 w 4336364"/>
                <a:gd name="connsiteY17" fmla="*/ 2789706 h 4356988"/>
                <a:gd name="connsiteX18" fmla="*/ 139955 w 4336364"/>
                <a:gd name="connsiteY18" fmla="*/ 2851843 h 4356988"/>
                <a:gd name="connsiteX19" fmla="*/ 279064 w 4336364"/>
                <a:gd name="connsiteY19" fmla="*/ 3047701 h 4356988"/>
                <a:gd name="connsiteX20" fmla="*/ 194650 w 4336364"/>
                <a:gd name="connsiteY20" fmla="*/ 3148059 h 4356988"/>
                <a:gd name="connsiteX21" fmla="*/ 688160 w 4336364"/>
                <a:gd name="connsiteY21" fmla="*/ 3585285 h 4356988"/>
                <a:gd name="connsiteX22" fmla="*/ 626493 w 4336364"/>
                <a:gd name="connsiteY22" fmla="*/ 3769843 h 4356988"/>
                <a:gd name="connsiteX23" fmla="*/ 1343200 w 4336364"/>
                <a:gd name="connsiteY23" fmla="*/ 4022026 h 4356988"/>
                <a:gd name="connsiteX24" fmla="*/ 1346897 w 4336364"/>
                <a:gd name="connsiteY24" fmla="*/ 4235571 h 4356988"/>
                <a:gd name="connsiteX25" fmla="*/ 2156993 w 4336364"/>
                <a:gd name="connsiteY25" fmla="*/ 4196764 h 4356988"/>
                <a:gd name="connsiteX26" fmla="*/ 2241198 w 4336364"/>
                <a:gd name="connsiteY26" fmla="*/ 4356988 h 4356988"/>
                <a:gd name="connsiteX27" fmla="*/ 2691829 w 4336364"/>
                <a:gd name="connsiteY27" fmla="*/ 4128025 h 4356988"/>
                <a:gd name="connsiteX28" fmla="*/ 2817529 w 4336364"/>
                <a:gd name="connsiteY28" fmla="*/ 4258264 h 4356988"/>
                <a:gd name="connsiteX29" fmla="*/ 3435088 w 4336364"/>
                <a:gd name="connsiteY29" fmla="*/ 3691483 h 4356988"/>
                <a:gd name="connsiteX30" fmla="*/ 3614370 w 4336364"/>
                <a:gd name="connsiteY30" fmla="*/ 3767452 h 4356988"/>
                <a:gd name="connsiteX31" fmla="*/ 3831713 w 4336364"/>
                <a:gd name="connsiteY31" fmla="*/ 3274160 h 4356988"/>
                <a:gd name="connsiteX32" fmla="*/ 3920351 w 4336364"/>
                <a:gd name="connsiteY32" fmla="*/ 3308738 h 4356988"/>
                <a:gd name="connsiteX33" fmla="*/ 3992411 w 4336364"/>
                <a:gd name="connsiteY33" fmla="*/ 2985545 h 4356988"/>
                <a:gd name="connsiteX34" fmla="*/ 4183044 w 4336364"/>
                <a:gd name="connsiteY34" fmla="*/ 2994519 h 4356988"/>
                <a:gd name="connsiteX35" fmla="*/ 4150363 w 4336364"/>
                <a:gd name="connsiteY35" fmla="*/ 2200057 h 4356988"/>
                <a:gd name="connsiteX36" fmla="*/ 4336364 w 4336364"/>
                <a:gd name="connsiteY36"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263812 w 4336364"/>
                <a:gd name="connsiteY4" fmla="*/ 396620 h 4356988"/>
                <a:gd name="connsiteX5" fmla="*/ 2948221 w 4336364"/>
                <a:gd name="connsiteY5" fmla="*/ 300119 h 4356988"/>
                <a:gd name="connsiteX6" fmla="*/ 2938294 w 4336364"/>
                <a:gd name="connsiteY6" fmla="*/ 135776 h 4356988"/>
                <a:gd name="connsiteX7" fmla="*/ 2164572 w 4336364"/>
                <a:gd name="connsiteY7" fmla="*/ 162389 h 4356988"/>
                <a:gd name="connsiteX8" fmla="*/ 2082692 w 4336364"/>
                <a:gd name="connsiteY8" fmla="*/ 0 h 4356988"/>
                <a:gd name="connsiteX9" fmla="*/ 1591674 w 4336364"/>
                <a:gd name="connsiteY9" fmla="*/ 227536 h 4356988"/>
                <a:gd name="connsiteX10" fmla="*/ 1461329 w 4336364"/>
                <a:gd name="connsiteY10" fmla="*/ 101627 h 4356988"/>
                <a:gd name="connsiteX11" fmla="*/ 852586 w 4336364"/>
                <a:gd name="connsiteY11" fmla="*/ 673212 h 4356988"/>
                <a:gd name="connsiteX12" fmla="*/ 661688 w 4336364"/>
                <a:gd name="connsiteY12" fmla="*/ 608067 h 4356988"/>
                <a:gd name="connsiteX13" fmla="*/ 326568 w 4336364"/>
                <a:gd name="connsiteY13" fmla="*/ 1319602 h 4356988"/>
                <a:gd name="connsiteX14" fmla="*/ 169194 w 4336364"/>
                <a:gd name="connsiteY14" fmla="*/ 1323034 h 4356988"/>
                <a:gd name="connsiteX15" fmla="*/ 141641 w 4336364"/>
                <a:gd name="connsiteY15" fmla="*/ 2103831 h 4356988"/>
                <a:gd name="connsiteX16" fmla="*/ 0 w 4336364"/>
                <a:gd name="connsiteY16" fmla="*/ 2170719 h 4356988"/>
                <a:gd name="connsiteX17" fmla="*/ 225268 w 4336364"/>
                <a:gd name="connsiteY17" fmla="*/ 2789706 h 4356988"/>
                <a:gd name="connsiteX18" fmla="*/ 139955 w 4336364"/>
                <a:gd name="connsiteY18" fmla="*/ 2851843 h 4356988"/>
                <a:gd name="connsiteX19" fmla="*/ 279064 w 4336364"/>
                <a:gd name="connsiteY19" fmla="*/ 3047701 h 4356988"/>
                <a:gd name="connsiteX20" fmla="*/ 194650 w 4336364"/>
                <a:gd name="connsiteY20" fmla="*/ 3148059 h 4356988"/>
                <a:gd name="connsiteX21" fmla="*/ 688160 w 4336364"/>
                <a:gd name="connsiteY21" fmla="*/ 3585285 h 4356988"/>
                <a:gd name="connsiteX22" fmla="*/ 626493 w 4336364"/>
                <a:gd name="connsiteY22" fmla="*/ 3769843 h 4356988"/>
                <a:gd name="connsiteX23" fmla="*/ 1343200 w 4336364"/>
                <a:gd name="connsiteY23" fmla="*/ 4022026 h 4356988"/>
                <a:gd name="connsiteX24" fmla="*/ 1346897 w 4336364"/>
                <a:gd name="connsiteY24" fmla="*/ 4235571 h 4356988"/>
                <a:gd name="connsiteX25" fmla="*/ 2156993 w 4336364"/>
                <a:gd name="connsiteY25" fmla="*/ 4196764 h 4356988"/>
                <a:gd name="connsiteX26" fmla="*/ 2241198 w 4336364"/>
                <a:gd name="connsiteY26" fmla="*/ 4356988 h 4356988"/>
                <a:gd name="connsiteX27" fmla="*/ 2691829 w 4336364"/>
                <a:gd name="connsiteY27" fmla="*/ 4128025 h 4356988"/>
                <a:gd name="connsiteX28" fmla="*/ 2817529 w 4336364"/>
                <a:gd name="connsiteY28" fmla="*/ 4258264 h 4356988"/>
                <a:gd name="connsiteX29" fmla="*/ 3435088 w 4336364"/>
                <a:gd name="connsiteY29" fmla="*/ 3691483 h 4356988"/>
                <a:gd name="connsiteX30" fmla="*/ 3614370 w 4336364"/>
                <a:gd name="connsiteY30" fmla="*/ 3767452 h 4356988"/>
                <a:gd name="connsiteX31" fmla="*/ 3831713 w 4336364"/>
                <a:gd name="connsiteY31" fmla="*/ 3274160 h 4356988"/>
                <a:gd name="connsiteX32" fmla="*/ 3920351 w 4336364"/>
                <a:gd name="connsiteY32" fmla="*/ 3308738 h 4356988"/>
                <a:gd name="connsiteX33" fmla="*/ 3992411 w 4336364"/>
                <a:gd name="connsiteY33" fmla="*/ 2985545 h 4356988"/>
                <a:gd name="connsiteX34" fmla="*/ 4183044 w 4336364"/>
                <a:gd name="connsiteY34" fmla="*/ 2994519 h 4356988"/>
                <a:gd name="connsiteX35" fmla="*/ 4150363 w 4336364"/>
                <a:gd name="connsiteY35" fmla="*/ 2200057 h 4356988"/>
                <a:gd name="connsiteX36" fmla="*/ 4336364 w 4336364"/>
                <a:gd name="connsiteY36"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334766 w 4336364"/>
                <a:gd name="connsiteY4" fmla="*/ 486736 h 4356988"/>
                <a:gd name="connsiteX5" fmla="*/ 3263812 w 4336364"/>
                <a:gd name="connsiteY5" fmla="*/ 396620 h 4356988"/>
                <a:gd name="connsiteX6" fmla="*/ 2948221 w 4336364"/>
                <a:gd name="connsiteY6" fmla="*/ 300119 h 4356988"/>
                <a:gd name="connsiteX7" fmla="*/ 2938294 w 4336364"/>
                <a:gd name="connsiteY7" fmla="*/ 135776 h 4356988"/>
                <a:gd name="connsiteX8" fmla="*/ 2164572 w 4336364"/>
                <a:gd name="connsiteY8" fmla="*/ 162389 h 4356988"/>
                <a:gd name="connsiteX9" fmla="*/ 2082692 w 4336364"/>
                <a:gd name="connsiteY9" fmla="*/ 0 h 4356988"/>
                <a:gd name="connsiteX10" fmla="*/ 1591674 w 4336364"/>
                <a:gd name="connsiteY10" fmla="*/ 227536 h 4356988"/>
                <a:gd name="connsiteX11" fmla="*/ 1461329 w 4336364"/>
                <a:gd name="connsiteY11" fmla="*/ 101627 h 4356988"/>
                <a:gd name="connsiteX12" fmla="*/ 852586 w 4336364"/>
                <a:gd name="connsiteY12" fmla="*/ 673212 h 4356988"/>
                <a:gd name="connsiteX13" fmla="*/ 661688 w 4336364"/>
                <a:gd name="connsiteY13" fmla="*/ 608067 h 4356988"/>
                <a:gd name="connsiteX14" fmla="*/ 326568 w 4336364"/>
                <a:gd name="connsiteY14" fmla="*/ 1319602 h 4356988"/>
                <a:gd name="connsiteX15" fmla="*/ 169194 w 4336364"/>
                <a:gd name="connsiteY15" fmla="*/ 1323034 h 4356988"/>
                <a:gd name="connsiteX16" fmla="*/ 141641 w 4336364"/>
                <a:gd name="connsiteY16" fmla="*/ 2103831 h 4356988"/>
                <a:gd name="connsiteX17" fmla="*/ 0 w 4336364"/>
                <a:gd name="connsiteY17" fmla="*/ 2170719 h 4356988"/>
                <a:gd name="connsiteX18" fmla="*/ 225268 w 4336364"/>
                <a:gd name="connsiteY18" fmla="*/ 2789706 h 4356988"/>
                <a:gd name="connsiteX19" fmla="*/ 139955 w 4336364"/>
                <a:gd name="connsiteY19" fmla="*/ 2851843 h 4356988"/>
                <a:gd name="connsiteX20" fmla="*/ 279064 w 4336364"/>
                <a:gd name="connsiteY20" fmla="*/ 3047701 h 4356988"/>
                <a:gd name="connsiteX21" fmla="*/ 194650 w 4336364"/>
                <a:gd name="connsiteY21" fmla="*/ 3148059 h 4356988"/>
                <a:gd name="connsiteX22" fmla="*/ 688160 w 4336364"/>
                <a:gd name="connsiteY22" fmla="*/ 3585285 h 4356988"/>
                <a:gd name="connsiteX23" fmla="*/ 626493 w 4336364"/>
                <a:gd name="connsiteY23" fmla="*/ 3769843 h 4356988"/>
                <a:gd name="connsiteX24" fmla="*/ 1343200 w 4336364"/>
                <a:gd name="connsiteY24" fmla="*/ 4022026 h 4356988"/>
                <a:gd name="connsiteX25" fmla="*/ 1346897 w 4336364"/>
                <a:gd name="connsiteY25" fmla="*/ 4235571 h 4356988"/>
                <a:gd name="connsiteX26" fmla="*/ 2156993 w 4336364"/>
                <a:gd name="connsiteY26" fmla="*/ 4196764 h 4356988"/>
                <a:gd name="connsiteX27" fmla="*/ 2241198 w 4336364"/>
                <a:gd name="connsiteY27" fmla="*/ 4356988 h 4356988"/>
                <a:gd name="connsiteX28" fmla="*/ 2691829 w 4336364"/>
                <a:gd name="connsiteY28" fmla="*/ 4128025 h 4356988"/>
                <a:gd name="connsiteX29" fmla="*/ 2817529 w 4336364"/>
                <a:gd name="connsiteY29" fmla="*/ 4258264 h 4356988"/>
                <a:gd name="connsiteX30" fmla="*/ 3435088 w 4336364"/>
                <a:gd name="connsiteY30" fmla="*/ 3691483 h 4356988"/>
                <a:gd name="connsiteX31" fmla="*/ 3614370 w 4336364"/>
                <a:gd name="connsiteY31" fmla="*/ 3767452 h 4356988"/>
                <a:gd name="connsiteX32" fmla="*/ 3831713 w 4336364"/>
                <a:gd name="connsiteY32" fmla="*/ 3274160 h 4356988"/>
                <a:gd name="connsiteX33" fmla="*/ 3920351 w 4336364"/>
                <a:gd name="connsiteY33" fmla="*/ 3308738 h 4356988"/>
                <a:gd name="connsiteX34" fmla="*/ 3992411 w 4336364"/>
                <a:gd name="connsiteY34" fmla="*/ 2985545 h 4356988"/>
                <a:gd name="connsiteX35" fmla="*/ 4183044 w 4336364"/>
                <a:gd name="connsiteY35" fmla="*/ 2994519 h 4356988"/>
                <a:gd name="connsiteX36" fmla="*/ 4150363 w 4336364"/>
                <a:gd name="connsiteY36" fmla="*/ 2200057 h 4356988"/>
                <a:gd name="connsiteX37" fmla="*/ 4336364 w 4336364"/>
                <a:gd name="connsiteY37"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256475 w 4336364"/>
                <a:gd name="connsiteY4" fmla="*/ 477234 h 4356988"/>
                <a:gd name="connsiteX5" fmla="*/ 3263812 w 4336364"/>
                <a:gd name="connsiteY5" fmla="*/ 396620 h 4356988"/>
                <a:gd name="connsiteX6" fmla="*/ 2948221 w 4336364"/>
                <a:gd name="connsiteY6" fmla="*/ 300119 h 4356988"/>
                <a:gd name="connsiteX7" fmla="*/ 2938294 w 4336364"/>
                <a:gd name="connsiteY7" fmla="*/ 135776 h 4356988"/>
                <a:gd name="connsiteX8" fmla="*/ 2164572 w 4336364"/>
                <a:gd name="connsiteY8" fmla="*/ 162389 h 4356988"/>
                <a:gd name="connsiteX9" fmla="*/ 2082692 w 4336364"/>
                <a:gd name="connsiteY9" fmla="*/ 0 h 4356988"/>
                <a:gd name="connsiteX10" fmla="*/ 1591674 w 4336364"/>
                <a:gd name="connsiteY10" fmla="*/ 227536 h 4356988"/>
                <a:gd name="connsiteX11" fmla="*/ 1461329 w 4336364"/>
                <a:gd name="connsiteY11" fmla="*/ 101627 h 4356988"/>
                <a:gd name="connsiteX12" fmla="*/ 852586 w 4336364"/>
                <a:gd name="connsiteY12" fmla="*/ 673212 h 4356988"/>
                <a:gd name="connsiteX13" fmla="*/ 661688 w 4336364"/>
                <a:gd name="connsiteY13" fmla="*/ 608067 h 4356988"/>
                <a:gd name="connsiteX14" fmla="*/ 326568 w 4336364"/>
                <a:gd name="connsiteY14" fmla="*/ 1319602 h 4356988"/>
                <a:gd name="connsiteX15" fmla="*/ 169194 w 4336364"/>
                <a:gd name="connsiteY15" fmla="*/ 1323034 h 4356988"/>
                <a:gd name="connsiteX16" fmla="*/ 141641 w 4336364"/>
                <a:gd name="connsiteY16" fmla="*/ 2103831 h 4356988"/>
                <a:gd name="connsiteX17" fmla="*/ 0 w 4336364"/>
                <a:gd name="connsiteY17" fmla="*/ 2170719 h 4356988"/>
                <a:gd name="connsiteX18" fmla="*/ 225268 w 4336364"/>
                <a:gd name="connsiteY18" fmla="*/ 2789706 h 4356988"/>
                <a:gd name="connsiteX19" fmla="*/ 139955 w 4336364"/>
                <a:gd name="connsiteY19" fmla="*/ 2851843 h 4356988"/>
                <a:gd name="connsiteX20" fmla="*/ 279064 w 4336364"/>
                <a:gd name="connsiteY20" fmla="*/ 3047701 h 4356988"/>
                <a:gd name="connsiteX21" fmla="*/ 194650 w 4336364"/>
                <a:gd name="connsiteY21" fmla="*/ 3148059 h 4356988"/>
                <a:gd name="connsiteX22" fmla="*/ 688160 w 4336364"/>
                <a:gd name="connsiteY22" fmla="*/ 3585285 h 4356988"/>
                <a:gd name="connsiteX23" fmla="*/ 626493 w 4336364"/>
                <a:gd name="connsiteY23" fmla="*/ 3769843 h 4356988"/>
                <a:gd name="connsiteX24" fmla="*/ 1343200 w 4336364"/>
                <a:gd name="connsiteY24" fmla="*/ 4022026 h 4356988"/>
                <a:gd name="connsiteX25" fmla="*/ 1346897 w 4336364"/>
                <a:gd name="connsiteY25" fmla="*/ 4235571 h 4356988"/>
                <a:gd name="connsiteX26" fmla="*/ 2156993 w 4336364"/>
                <a:gd name="connsiteY26" fmla="*/ 4196764 h 4356988"/>
                <a:gd name="connsiteX27" fmla="*/ 2241198 w 4336364"/>
                <a:gd name="connsiteY27" fmla="*/ 4356988 h 4356988"/>
                <a:gd name="connsiteX28" fmla="*/ 2691829 w 4336364"/>
                <a:gd name="connsiteY28" fmla="*/ 4128025 h 4356988"/>
                <a:gd name="connsiteX29" fmla="*/ 2817529 w 4336364"/>
                <a:gd name="connsiteY29" fmla="*/ 4258264 h 4356988"/>
                <a:gd name="connsiteX30" fmla="*/ 3435088 w 4336364"/>
                <a:gd name="connsiteY30" fmla="*/ 3691483 h 4356988"/>
                <a:gd name="connsiteX31" fmla="*/ 3614370 w 4336364"/>
                <a:gd name="connsiteY31" fmla="*/ 3767452 h 4356988"/>
                <a:gd name="connsiteX32" fmla="*/ 3831713 w 4336364"/>
                <a:gd name="connsiteY32" fmla="*/ 3274160 h 4356988"/>
                <a:gd name="connsiteX33" fmla="*/ 3920351 w 4336364"/>
                <a:gd name="connsiteY33" fmla="*/ 3308738 h 4356988"/>
                <a:gd name="connsiteX34" fmla="*/ 3992411 w 4336364"/>
                <a:gd name="connsiteY34" fmla="*/ 2985545 h 4356988"/>
                <a:gd name="connsiteX35" fmla="*/ 4183044 w 4336364"/>
                <a:gd name="connsiteY35" fmla="*/ 2994519 h 4356988"/>
                <a:gd name="connsiteX36" fmla="*/ 4150363 w 4336364"/>
                <a:gd name="connsiteY36" fmla="*/ 2200057 h 4356988"/>
                <a:gd name="connsiteX37" fmla="*/ 4336364 w 4336364"/>
                <a:gd name="connsiteY37"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347700 w 4336364"/>
                <a:gd name="connsiteY4" fmla="*/ 565819 h 4356988"/>
                <a:gd name="connsiteX5" fmla="*/ 3256475 w 4336364"/>
                <a:gd name="connsiteY5" fmla="*/ 477234 h 4356988"/>
                <a:gd name="connsiteX6" fmla="*/ 3263812 w 4336364"/>
                <a:gd name="connsiteY6" fmla="*/ 396620 h 4356988"/>
                <a:gd name="connsiteX7" fmla="*/ 2948221 w 4336364"/>
                <a:gd name="connsiteY7" fmla="*/ 300119 h 4356988"/>
                <a:gd name="connsiteX8" fmla="*/ 2938294 w 4336364"/>
                <a:gd name="connsiteY8" fmla="*/ 135776 h 4356988"/>
                <a:gd name="connsiteX9" fmla="*/ 2164572 w 4336364"/>
                <a:gd name="connsiteY9" fmla="*/ 162389 h 4356988"/>
                <a:gd name="connsiteX10" fmla="*/ 2082692 w 4336364"/>
                <a:gd name="connsiteY10" fmla="*/ 0 h 4356988"/>
                <a:gd name="connsiteX11" fmla="*/ 1591674 w 4336364"/>
                <a:gd name="connsiteY11" fmla="*/ 227536 h 4356988"/>
                <a:gd name="connsiteX12" fmla="*/ 1461329 w 4336364"/>
                <a:gd name="connsiteY12" fmla="*/ 101627 h 4356988"/>
                <a:gd name="connsiteX13" fmla="*/ 852586 w 4336364"/>
                <a:gd name="connsiteY13" fmla="*/ 673212 h 4356988"/>
                <a:gd name="connsiteX14" fmla="*/ 661688 w 4336364"/>
                <a:gd name="connsiteY14" fmla="*/ 608067 h 4356988"/>
                <a:gd name="connsiteX15" fmla="*/ 326568 w 4336364"/>
                <a:gd name="connsiteY15" fmla="*/ 1319602 h 4356988"/>
                <a:gd name="connsiteX16" fmla="*/ 169194 w 4336364"/>
                <a:gd name="connsiteY16" fmla="*/ 1323034 h 4356988"/>
                <a:gd name="connsiteX17" fmla="*/ 141641 w 4336364"/>
                <a:gd name="connsiteY17" fmla="*/ 2103831 h 4356988"/>
                <a:gd name="connsiteX18" fmla="*/ 0 w 4336364"/>
                <a:gd name="connsiteY18" fmla="*/ 2170719 h 4356988"/>
                <a:gd name="connsiteX19" fmla="*/ 225268 w 4336364"/>
                <a:gd name="connsiteY19" fmla="*/ 2789706 h 4356988"/>
                <a:gd name="connsiteX20" fmla="*/ 139955 w 4336364"/>
                <a:gd name="connsiteY20" fmla="*/ 2851843 h 4356988"/>
                <a:gd name="connsiteX21" fmla="*/ 279064 w 4336364"/>
                <a:gd name="connsiteY21" fmla="*/ 3047701 h 4356988"/>
                <a:gd name="connsiteX22" fmla="*/ 194650 w 4336364"/>
                <a:gd name="connsiteY22" fmla="*/ 3148059 h 4356988"/>
                <a:gd name="connsiteX23" fmla="*/ 688160 w 4336364"/>
                <a:gd name="connsiteY23" fmla="*/ 3585285 h 4356988"/>
                <a:gd name="connsiteX24" fmla="*/ 626493 w 4336364"/>
                <a:gd name="connsiteY24" fmla="*/ 3769843 h 4356988"/>
                <a:gd name="connsiteX25" fmla="*/ 1343200 w 4336364"/>
                <a:gd name="connsiteY25" fmla="*/ 4022026 h 4356988"/>
                <a:gd name="connsiteX26" fmla="*/ 1346897 w 4336364"/>
                <a:gd name="connsiteY26" fmla="*/ 4235571 h 4356988"/>
                <a:gd name="connsiteX27" fmla="*/ 2156993 w 4336364"/>
                <a:gd name="connsiteY27" fmla="*/ 4196764 h 4356988"/>
                <a:gd name="connsiteX28" fmla="*/ 2241198 w 4336364"/>
                <a:gd name="connsiteY28" fmla="*/ 4356988 h 4356988"/>
                <a:gd name="connsiteX29" fmla="*/ 2691829 w 4336364"/>
                <a:gd name="connsiteY29" fmla="*/ 4128025 h 4356988"/>
                <a:gd name="connsiteX30" fmla="*/ 2817529 w 4336364"/>
                <a:gd name="connsiteY30" fmla="*/ 4258264 h 4356988"/>
                <a:gd name="connsiteX31" fmla="*/ 3435088 w 4336364"/>
                <a:gd name="connsiteY31" fmla="*/ 3691483 h 4356988"/>
                <a:gd name="connsiteX32" fmla="*/ 3614370 w 4336364"/>
                <a:gd name="connsiteY32" fmla="*/ 3767452 h 4356988"/>
                <a:gd name="connsiteX33" fmla="*/ 3831713 w 4336364"/>
                <a:gd name="connsiteY33" fmla="*/ 3274160 h 4356988"/>
                <a:gd name="connsiteX34" fmla="*/ 3920351 w 4336364"/>
                <a:gd name="connsiteY34" fmla="*/ 3308738 h 4356988"/>
                <a:gd name="connsiteX35" fmla="*/ 3992411 w 4336364"/>
                <a:gd name="connsiteY35" fmla="*/ 2985545 h 4356988"/>
                <a:gd name="connsiteX36" fmla="*/ 4183044 w 4336364"/>
                <a:gd name="connsiteY36" fmla="*/ 2994519 h 4356988"/>
                <a:gd name="connsiteX37" fmla="*/ 4150363 w 4336364"/>
                <a:gd name="connsiteY37" fmla="*/ 2200057 h 4356988"/>
                <a:gd name="connsiteX38" fmla="*/ 4336364 w 4336364"/>
                <a:gd name="connsiteY38"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718038 w 4336364"/>
                <a:gd name="connsiteY4" fmla="*/ 702443 h 4356988"/>
                <a:gd name="connsiteX5" fmla="*/ 3256475 w 4336364"/>
                <a:gd name="connsiteY5" fmla="*/ 477234 h 4356988"/>
                <a:gd name="connsiteX6" fmla="*/ 3263812 w 4336364"/>
                <a:gd name="connsiteY6" fmla="*/ 396620 h 4356988"/>
                <a:gd name="connsiteX7" fmla="*/ 2948221 w 4336364"/>
                <a:gd name="connsiteY7" fmla="*/ 300119 h 4356988"/>
                <a:gd name="connsiteX8" fmla="*/ 2938294 w 4336364"/>
                <a:gd name="connsiteY8" fmla="*/ 135776 h 4356988"/>
                <a:gd name="connsiteX9" fmla="*/ 2164572 w 4336364"/>
                <a:gd name="connsiteY9" fmla="*/ 162389 h 4356988"/>
                <a:gd name="connsiteX10" fmla="*/ 2082692 w 4336364"/>
                <a:gd name="connsiteY10" fmla="*/ 0 h 4356988"/>
                <a:gd name="connsiteX11" fmla="*/ 1591674 w 4336364"/>
                <a:gd name="connsiteY11" fmla="*/ 227536 h 4356988"/>
                <a:gd name="connsiteX12" fmla="*/ 1461329 w 4336364"/>
                <a:gd name="connsiteY12" fmla="*/ 101627 h 4356988"/>
                <a:gd name="connsiteX13" fmla="*/ 852586 w 4336364"/>
                <a:gd name="connsiteY13" fmla="*/ 673212 h 4356988"/>
                <a:gd name="connsiteX14" fmla="*/ 661688 w 4336364"/>
                <a:gd name="connsiteY14" fmla="*/ 608067 h 4356988"/>
                <a:gd name="connsiteX15" fmla="*/ 326568 w 4336364"/>
                <a:gd name="connsiteY15" fmla="*/ 1319602 h 4356988"/>
                <a:gd name="connsiteX16" fmla="*/ 169194 w 4336364"/>
                <a:gd name="connsiteY16" fmla="*/ 1323034 h 4356988"/>
                <a:gd name="connsiteX17" fmla="*/ 141641 w 4336364"/>
                <a:gd name="connsiteY17" fmla="*/ 2103831 h 4356988"/>
                <a:gd name="connsiteX18" fmla="*/ 0 w 4336364"/>
                <a:gd name="connsiteY18" fmla="*/ 2170719 h 4356988"/>
                <a:gd name="connsiteX19" fmla="*/ 225268 w 4336364"/>
                <a:gd name="connsiteY19" fmla="*/ 2789706 h 4356988"/>
                <a:gd name="connsiteX20" fmla="*/ 139955 w 4336364"/>
                <a:gd name="connsiteY20" fmla="*/ 2851843 h 4356988"/>
                <a:gd name="connsiteX21" fmla="*/ 279064 w 4336364"/>
                <a:gd name="connsiteY21" fmla="*/ 3047701 h 4356988"/>
                <a:gd name="connsiteX22" fmla="*/ 194650 w 4336364"/>
                <a:gd name="connsiteY22" fmla="*/ 3148059 h 4356988"/>
                <a:gd name="connsiteX23" fmla="*/ 688160 w 4336364"/>
                <a:gd name="connsiteY23" fmla="*/ 3585285 h 4356988"/>
                <a:gd name="connsiteX24" fmla="*/ 626493 w 4336364"/>
                <a:gd name="connsiteY24" fmla="*/ 3769843 h 4356988"/>
                <a:gd name="connsiteX25" fmla="*/ 1343200 w 4336364"/>
                <a:gd name="connsiteY25" fmla="*/ 4022026 h 4356988"/>
                <a:gd name="connsiteX26" fmla="*/ 1346897 w 4336364"/>
                <a:gd name="connsiteY26" fmla="*/ 4235571 h 4356988"/>
                <a:gd name="connsiteX27" fmla="*/ 2156993 w 4336364"/>
                <a:gd name="connsiteY27" fmla="*/ 4196764 h 4356988"/>
                <a:gd name="connsiteX28" fmla="*/ 2241198 w 4336364"/>
                <a:gd name="connsiteY28" fmla="*/ 4356988 h 4356988"/>
                <a:gd name="connsiteX29" fmla="*/ 2691829 w 4336364"/>
                <a:gd name="connsiteY29" fmla="*/ 4128025 h 4356988"/>
                <a:gd name="connsiteX30" fmla="*/ 2817529 w 4336364"/>
                <a:gd name="connsiteY30" fmla="*/ 4258264 h 4356988"/>
                <a:gd name="connsiteX31" fmla="*/ 3435088 w 4336364"/>
                <a:gd name="connsiteY31" fmla="*/ 3691483 h 4356988"/>
                <a:gd name="connsiteX32" fmla="*/ 3614370 w 4336364"/>
                <a:gd name="connsiteY32" fmla="*/ 3767452 h 4356988"/>
                <a:gd name="connsiteX33" fmla="*/ 3831713 w 4336364"/>
                <a:gd name="connsiteY33" fmla="*/ 3274160 h 4356988"/>
                <a:gd name="connsiteX34" fmla="*/ 3920351 w 4336364"/>
                <a:gd name="connsiteY34" fmla="*/ 3308738 h 4356988"/>
                <a:gd name="connsiteX35" fmla="*/ 3992411 w 4336364"/>
                <a:gd name="connsiteY35" fmla="*/ 2985545 h 4356988"/>
                <a:gd name="connsiteX36" fmla="*/ 4183044 w 4336364"/>
                <a:gd name="connsiteY36" fmla="*/ 2994519 h 4356988"/>
                <a:gd name="connsiteX37" fmla="*/ 4150363 w 4336364"/>
                <a:gd name="connsiteY37" fmla="*/ 2200057 h 4356988"/>
                <a:gd name="connsiteX38" fmla="*/ 4336364 w 4336364"/>
                <a:gd name="connsiteY38" fmla="*/ 2109543 h 4356988"/>
                <a:gd name="connsiteX0" fmla="*/ 4336364 w 4336364"/>
                <a:gd name="connsiteY0" fmla="*/ 2109543 h 4356988"/>
                <a:gd name="connsiteX1" fmla="*/ 4094460 w 4336364"/>
                <a:gd name="connsiteY1" fmla="*/ 1617076 h 4356988"/>
                <a:gd name="connsiteX2" fmla="*/ 4226799 w 4336364"/>
                <a:gd name="connsiteY2" fmla="*/ 1499918 h 4356988"/>
                <a:gd name="connsiteX3" fmla="*/ 3626919 w 4336364"/>
                <a:gd name="connsiteY3" fmla="*/ 865465 h 4356988"/>
                <a:gd name="connsiteX4" fmla="*/ 3718038 w 4336364"/>
                <a:gd name="connsiteY4" fmla="*/ 702443 h 4356988"/>
                <a:gd name="connsiteX5" fmla="*/ 3244861 w 4336364"/>
                <a:gd name="connsiteY5" fmla="*/ 488056 h 4356988"/>
                <a:gd name="connsiteX6" fmla="*/ 3263812 w 4336364"/>
                <a:gd name="connsiteY6" fmla="*/ 396620 h 4356988"/>
                <a:gd name="connsiteX7" fmla="*/ 2948221 w 4336364"/>
                <a:gd name="connsiteY7" fmla="*/ 300119 h 4356988"/>
                <a:gd name="connsiteX8" fmla="*/ 2938294 w 4336364"/>
                <a:gd name="connsiteY8" fmla="*/ 135776 h 4356988"/>
                <a:gd name="connsiteX9" fmla="*/ 2164572 w 4336364"/>
                <a:gd name="connsiteY9" fmla="*/ 162389 h 4356988"/>
                <a:gd name="connsiteX10" fmla="*/ 2082692 w 4336364"/>
                <a:gd name="connsiteY10" fmla="*/ 0 h 4356988"/>
                <a:gd name="connsiteX11" fmla="*/ 1591674 w 4336364"/>
                <a:gd name="connsiteY11" fmla="*/ 227536 h 4356988"/>
                <a:gd name="connsiteX12" fmla="*/ 1461329 w 4336364"/>
                <a:gd name="connsiteY12" fmla="*/ 101627 h 4356988"/>
                <a:gd name="connsiteX13" fmla="*/ 852586 w 4336364"/>
                <a:gd name="connsiteY13" fmla="*/ 673212 h 4356988"/>
                <a:gd name="connsiteX14" fmla="*/ 661688 w 4336364"/>
                <a:gd name="connsiteY14" fmla="*/ 608067 h 4356988"/>
                <a:gd name="connsiteX15" fmla="*/ 326568 w 4336364"/>
                <a:gd name="connsiteY15" fmla="*/ 1319602 h 4356988"/>
                <a:gd name="connsiteX16" fmla="*/ 169194 w 4336364"/>
                <a:gd name="connsiteY16" fmla="*/ 1323034 h 4356988"/>
                <a:gd name="connsiteX17" fmla="*/ 141641 w 4336364"/>
                <a:gd name="connsiteY17" fmla="*/ 2103831 h 4356988"/>
                <a:gd name="connsiteX18" fmla="*/ 0 w 4336364"/>
                <a:gd name="connsiteY18" fmla="*/ 2170719 h 4356988"/>
                <a:gd name="connsiteX19" fmla="*/ 225268 w 4336364"/>
                <a:gd name="connsiteY19" fmla="*/ 2789706 h 4356988"/>
                <a:gd name="connsiteX20" fmla="*/ 139955 w 4336364"/>
                <a:gd name="connsiteY20" fmla="*/ 2851843 h 4356988"/>
                <a:gd name="connsiteX21" fmla="*/ 279064 w 4336364"/>
                <a:gd name="connsiteY21" fmla="*/ 3047701 h 4356988"/>
                <a:gd name="connsiteX22" fmla="*/ 194650 w 4336364"/>
                <a:gd name="connsiteY22" fmla="*/ 3148059 h 4356988"/>
                <a:gd name="connsiteX23" fmla="*/ 688160 w 4336364"/>
                <a:gd name="connsiteY23" fmla="*/ 3585285 h 4356988"/>
                <a:gd name="connsiteX24" fmla="*/ 626493 w 4336364"/>
                <a:gd name="connsiteY24" fmla="*/ 3769843 h 4356988"/>
                <a:gd name="connsiteX25" fmla="*/ 1343200 w 4336364"/>
                <a:gd name="connsiteY25" fmla="*/ 4022026 h 4356988"/>
                <a:gd name="connsiteX26" fmla="*/ 1346897 w 4336364"/>
                <a:gd name="connsiteY26" fmla="*/ 4235571 h 4356988"/>
                <a:gd name="connsiteX27" fmla="*/ 2156993 w 4336364"/>
                <a:gd name="connsiteY27" fmla="*/ 4196764 h 4356988"/>
                <a:gd name="connsiteX28" fmla="*/ 2241198 w 4336364"/>
                <a:gd name="connsiteY28" fmla="*/ 4356988 h 4356988"/>
                <a:gd name="connsiteX29" fmla="*/ 2691829 w 4336364"/>
                <a:gd name="connsiteY29" fmla="*/ 4128025 h 4356988"/>
                <a:gd name="connsiteX30" fmla="*/ 2817529 w 4336364"/>
                <a:gd name="connsiteY30" fmla="*/ 4258264 h 4356988"/>
                <a:gd name="connsiteX31" fmla="*/ 3435088 w 4336364"/>
                <a:gd name="connsiteY31" fmla="*/ 3691483 h 4356988"/>
                <a:gd name="connsiteX32" fmla="*/ 3614370 w 4336364"/>
                <a:gd name="connsiteY32" fmla="*/ 3767452 h 4356988"/>
                <a:gd name="connsiteX33" fmla="*/ 3831713 w 4336364"/>
                <a:gd name="connsiteY33" fmla="*/ 3274160 h 4356988"/>
                <a:gd name="connsiteX34" fmla="*/ 3920351 w 4336364"/>
                <a:gd name="connsiteY34" fmla="*/ 3308738 h 4356988"/>
                <a:gd name="connsiteX35" fmla="*/ 3992411 w 4336364"/>
                <a:gd name="connsiteY35" fmla="*/ 2985545 h 4356988"/>
                <a:gd name="connsiteX36" fmla="*/ 4183044 w 4336364"/>
                <a:gd name="connsiteY36" fmla="*/ 2994519 h 4356988"/>
                <a:gd name="connsiteX37" fmla="*/ 4150363 w 4336364"/>
                <a:gd name="connsiteY37" fmla="*/ 2200057 h 4356988"/>
                <a:gd name="connsiteX38" fmla="*/ 4336364 w 4336364"/>
                <a:gd name="connsiteY38" fmla="*/ 2109543 h 435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36364" h="4356988">
                  <a:moveTo>
                    <a:pt x="4336364" y="2109543"/>
                  </a:moveTo>
                  <a:lnTo>
                    <a:pt x="4094460" y="1617076"/>
                  </a:lnTo>
                  <a:lnTo>
                    <a:pt x="4226799" y="1499918"/>
                  </a:lnTo>
                  <a:lnTo>
                    <a:pt x="3626919" y="865465"/>
                  </a:lnTo>
                  <a:lnTo>
                    <a:pt x="3718038" y="702443"/>
                  </a:lnTo>
                  <a:lnTo>
                    <a:pt x="3244861" y="488056"/>
                  </a:lnTo>
                  <a:lnTo>
                    <a:pt x="3263812" y="396620"/>
                  </a:lnTo>
                  <a:lnTo>
                    <a:pt x="2948221" y="300119"/>
                  </a:lnTo>
                  <a:lnTo>
                    <a:pt x="2938294" y="135776"/>
                  </a:lnTo>
                  <a:lnTo>
                    <a:pt x="2164572" y="162389"/>
                  </a:lnTo>
                  <a:lnTo>
                    <a:pt x="2082692" y="0"/>
                  </a:lnTo>
                  <a:lnTo>
                    <a:pt x="1591674" y="227536"/>
                  </a:lnTo>
                  <a:lnTo>
                    <a:pt x="1461329" y="101627"/>
                  </a:lnTo>
                  <a:lnTo>
                    <a:pt x="852586" y="673212"/>
                  </a:lnTo>
                  <a:lnTo>
                    <a:pt x="661688" y="608067"/>
                  </a:lnTo>
                  <a:lnTo>
                    <a:pt x="326568" y="1319602"/>
                  </a:lnTo>
                  <a:lnTo>
                    <a:pt x="169194" y="1323034"/>
                  </a:lnTo>
                  <a:lnTo>
                    <a:pt x="141641" y="2103831"/>
                  </a:lnTo>
                  <a:lnTo>
                    <a:pt x="0" y="2170719"/>
                  </a:lnTo>
                  <a:lnTo>
                    <a:pt x="225268" y="2789706"/>
                  </a:lnTo>
                  <a:lnTo>
                    <a:pt x="139955" y="2851843"/>
                  </a:lnTo>
                  <a:lnTo>
                    <a:pt x="279064" y="3047701"/>
                  </a:lnTo>
                  <a:lnTo>
                    <a:pt x="194650" y="3148059"/>
                  </a:lnTo>
                  <a:lnTo>
                    <a:pt x="688160" y="3585285"/>
                  </a:lnTo>
                  <a:lnTo>
                    <a:pt x="626493" y="3769843"/>
                  </a:lnTo>
                  <a:lnTo>
                    <a:pt x="1343200" y="4022026"/>
                  </a:lnTo>
                  <a:cubicBezTo>
                    <a:pt x="1344432" y="4093208"/>
                    <a:pt x="1345665" y="4164389"/>
                    <a:pt x="1346897" y="4235571"/>
                  </a:cubicBezTo>
                  <a:lnTo>
                    <a:pt x="2156993" y="4196764"/>
                  </a:lnTo>
                  <a:lnTo>
                    <a:pt x="2241198" y="4356988"/>
                  </a:lnTo>
                  <a:lnTo>
                    <a:pt x="2691829" y="4128025"/>
                  </a:lnTo>
                  <a:lnTo>
                    <a:pt x="2817529" y="4258264"/>
                  </a:lnTo>
                  <a:lnTo>
                    <a:pt x="3435088" y="3691483"/>
                  </a:lnTo>
                  <a:lnTo>
                    <a:pt x="3614370" y="3767452"/>
                  </a:lnTo>
                  <a:lnTo>
                    <a:pt x="3831713" y="3274160"/>
                  </a:lnTo>
                  <a:lnTo>
                    <a:pt x="3920351" y="3308738"/>
                  </a:lnTo>
                  <a:lnTo>
                    <a:pt x="3992411" y="2985545"/>
                  </a:lnTo>
                  <a:lnTo>
                    <a:pt x="4183044" y="2994519"/>
                  </a:lnTo>
                  <a:lnTo>
                    <a:pt x="4150363" y="2200057"/>
                  </a:lnTo>
                  <a:lnTo>
                    <a:pt x="4336364" y="2109543"/>
                  </a:lnTo>
                  <a:close/>
                </a:path>
              </a:pathLst>
            </a:cu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122D4F"/>
                </a:solidFill>
              </a:endParaRPr>
            </a:p>
          </p:txBody>
        </p:sp>
      </p:grpSp>
      <p:cxnSp>
        <p:nvCxnSpPr>
          <p:cNvPr id="8" name="Straight Connector 7">
            <a:extLst>
              <a:ext uri="{FF2B5EF4-FFF2-40B4-BE49-F238E27FC236}">
                <a16:creationId xmlns:a16="http://schemas.microsoft.com/office/drawing/2014/main" id="{88228E52-24A3-AC1E-BACF-0F6AB23C735D}"/>
              </a:ext>
            </a:extLst>
          </p:cNvPr>
          <p:cNvCxnSpPr>
            <a:cxnSpLocks/>
          </p:cNvCxnSpPr>
          <p:nvPr/>
        </p:nvCxnSpPr>
        <p:spPr>
          <a:xfrm>
            <a:off x="4428440" y="3253812"/>
            <a:ext cx="5770249" cy="1822836"/>
          </a:xfrm>
          <a:prstGeom prst="line">
            <a:avLst/>
          </a:prstGeom>
          <a:ln w="6350">
            <a:solidFill>
              <a:srgbClr val="0432FF"/>
            </a:solidFill>
            <a:prstDash val="lgDash"/>
          </a:ln>
        </p:spPr>
        <p:style>
          <a:lnRef idx="1">
            <a:schemeClr val="accent1"/>
          </a:lnRef>
          <a:fillRef idx="0">
            <a:schemeClr val="accent1"/>
          </a:fillRef>
          <a:effectRef idx="0">
            <a:schemeClr val="accent1"/>
          </a:effectRef>
          <a:fontRef idx="minor">
            <a:schemeClr val="tx1"/>
          </a:fontRef>
        </p:style>
      </p:cxnSp>
      <p:sp>
        <p:nvSpPr>
          <p:cNvPr id="9" name="Freeform 8">
            <a:extLst>
              <a:ext uri="{FF2B5EF4-FFF2-40B4-BE49-F238E27FC236}">
                <a16:creationId xmlns:a16="http://schemas.microsoft.com/office/drawing/2014/main" id="{FF59156E-7A5C-9DD8-F23B-33B874F2DFE1}"/>
              </a:ext>
            </a:extLst>
          </p:cNvPr>
          <p:cNvSpPr/>
          <p:nvPr/>
        </p:nvSpPr>
        <p:spPr>
          <a:xfrm rot="19318122">
            <a:off x="3018025" y="5151687"/>
            <a:ext cx="660631" cy="290943"/>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922254 w 1362242"/>
              <a:gd name="connsiteY0" fmla="*/ 232336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922254 w 1362242"/>
              <a:gd name="connsiteY8" fmla="*/ 232336 h 443342"/>
              <a:gd name="connsiteX0" fmla="*/ 922254 w 1244305"/>
              <a:gd name="connsiteY0" fmla="*/ 232336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922254 w 1244305"/>
              <a:gd name="connsiteY8" fmla="*/ 232336 h 443342"/>
              <a:gd name="connsiteX0" fmla="*/ 1212284 w 1244305"/>
              <a:gd name="connsiteY0" fmla="*/ 18139 h 443342"/>
              <a:gd name="connsiteX1" fmla="*/ 470854 w 1244305"/>
              <a:gd name="connsiteY1" fmla="*/ 0 h 443342"/>
              <a:gd name="connsiteX2" fmla="*/ 469577 w 1244305"/>
              <a:gd name="connsiteY2" fmla="*/ 42536 h 443342"/>
              <a:gd name="connsiteX3" fmla="*/ 115510 w 1244305"/>
              <a:gd name="connsiteY3" fmla="*/ 48659 h 443342"/>
              <a:gd name="connsiteX4" fmla="*/ 0 w 1244305"/>
              <a:gd name="connsiteY4" fmla="*/ 297823 h 443342"/>
              <a:gd name="connsiteX5" fmla="*/ 247393 w 1244305"/>
              <a:gd name="connsiteY5" fmla="*/ 443342 h 443342"/>
              <a:gd name="connsiteX6" fmla="*/ 342462 w 1244305"/>
              <a:gd name="connsiteY6" fmla="*/ 412321 h 443342"/>
              <a:gd name="connsiteX7" fmla="*/ 1244305 w 1244305"/>
              <a:gd name="connsiteY7" fmla="*/ 112773 h 443342"/>
              <a:gd name="connsiteX8" fmla="*/ 1212284 w 1244305"/>
              <a:gd name="connsiteY8" fmla="*/ 18139 h 443342"/>
              <a:gd name="connsiteX0" fmla="*/ 1212284 w 1244305"/>
              <a:gd name="connsiteY0" fmla="*/ 2621 h 427824"/>
              <a:gd name="connsiteX1" fmla="*/ 469577 w 1244305"/>
              <a:gd name="connsiteY1" fmla="*/ 27018 h 427824"/>
              <a:gd name="connsiteX2" fmla="*/ 115510 w 1244305"/>
              <a:gd name="connsiteY2" fmla="*/ 33141 h 427824"/>
              <a:gd name="connsiteX3" fmla="*/ 0 w 1244305"/>
              <a:gd name="connsiteY3" fmla="*/ 282305 h 427824"/>
              <a:gd name="connsiteX4" fmla="*/ 247393 w 1244305"/>
              <a:gd name="connsiteY4" fmla="*/ 427824 h 427824"/>
              <a:gd name="connsiteX5" fmla="*/ 342462 w 1244305"/>
              <a:gd name="connsiteY5" fmla="*/ 396803 h 427824"/>
              <a:gd name="connsiteX6" fmla="*/ 1244305 w 1244305"/>
              <a:gd name="connsiteY6" fmla="*/ 97255 h 427824"/>
              <a:gd name="connsiteX7" fmla="*/ 1212284 w 1244305"/>
              <a:gd name="connsiteY7" fmla="*/ 2621 h 427824"/>
              <a:gd name="connsiteX0" fmla="*/ 1212284 w 1244305"/>
              <a:gd name="connsiteY0" fmla="*/ 7330 h 432533"/>
              <a:gd name="connsiteX1" fmla="*/ 115510 w 1244305"/>
              <a:gd name="connsiteY1" fmla="*/ 37850 h 432533"/>
              <a:gd name="connsiteX2" fmla="*/ 0 w 1244305"/>
              <a:gd name="connsiteY2" fmla="*/ 287014 h 432533"/>
              <a:gd name="connsiteX3" fmla="*/ 247393 w 1244305"/>
              <a:gd name="connsiteY3" fmla="*/ 432533 h 432533"/>
              <a:gd name="connsiteX4" fmla="*/ 342462 w 1244305"/>
              <a:gd name="connsiteY4" fmla="*/ 401512 h 432533"/>
              <a:gd name="connsiteX5" fmla="*/ 1244305 w 1244305"/>
              <a:gd name="connsiteY5" fmla="*/ 101964 h 432533"/>
              <a:gd name="connsiteX6" fmla="*/ 1212284 w 1244305"/>
              <a:gd name="connsiteY6" fmla="*/ 7330 h 432533"/>
              <a:gd name="connsiteX0" fmla="*/ 1212284 w 1244305"/>
              <a:gd name="connsiteY0" fmla="*/ 4775 h 429978"/>
              <a:gd name="connsiteX1" fmla="*/ 71949 w 1244305"/>
              <a:gd name="connsiteY1" fmla="*/ 45401 h 429978"/>
              <a:gd name="connsiteX2" fmla="*/ 0 w 1244305"/>
              <a:gd name="connsiteY2" fmla="*/ 284459 h 429978"/>
              <a:gd name="connsiteX3" fmla="*/ 247393 w 1244305"/>
              <a:gd name="connsiteY3" fmla="*/ 429978 h 429978"/>
              <a:gd name="connsiteX4" fmla="*/ 342462 w 1244305"/>
              <a:gd name="connsiteY4" fmla="*/ 398957 h 429978"/>
              <a:gd name="connsiteX5" fmla="*/ 1244305 w 1244305"/>
              <a:gd name="connsiteY5" fmla="*/ 99409 h 429978"/>
              <a:gd name="connsiteX6" fmla="*/ 1212284 w 1244305"/>
              <a:gd name="connsiteY6" fmla="*/ 4775 h 429978"/>
              <a:gd name="connsiteX0" fmla="*/ 1212284 w 1244305"/>
              <a:gd name="connsiteY0" fmla="*/ 1 h 425204"/>
              <a:gd name="connsiteX1" fmla="*/ 71949 w 1244305"/>
              <a:gd name="connsiteY1" fmla="*/ 40627 h 425204"/>
              <a:gd name="connsiteX2" fmla="*/ 0 w 1244305"/>
              <a:gd name="connsiteY2" fmla="*/ 279685 h 425204"/>
              <a:gd name="connsiteX3" fmla="*/ 247393 w 1244305"/>
              <a:gd name="connsiteY3" fmla="*/ 425204 h 425204"/>
              <a:gd name="connsiteX4" fmla="*/ 342462 w 1244305"/>
              <a:gd name="connsiteY4" fmla="*/ 394183 h 425204"/>
              <a:gd name="connsiteX5" fmla="*/ 1244305 w 1244305"/>
              <a:gd name="connsiteY5" fmla="*/ 94635 h 425204"/>
              <a:gd name="connsiteX6" fmla="*/ 1212284 w 1244305"/>
              <a:gd name="connsiteY6" fmla="*/ 1 h 425204"/>
              <a:gd name="connsiteX0" fmla="*/ 1217062 w 1244305"/>
              <a:gd name="connsiteY0" fmla="*/ 1 h 441142"/>
              <a:gd name="connsiteX1" fmla="*/ 71949 w 1244305"/>
              <a:gd name="connsiteY1" fmla="*/ 56565 h 441142"/>
              <a:gd name="connsiteX2" fmla="*/ 0 w 1244305"/>
              <a:gd name="connsiteY2" fmla="*/ 295623 h 441142"/>
              <a:gd name="connsiteX3" fmla="*/ 247393 w 1244305"/>
              <a:gd name="connsiteY3" fmla="*/ 441142 h 441142"/>
              <a:gd name="connsiteX4" fmla="*/ 342462 w 1244305"/>
              <a:gd name="connsiteY4" fmla="*/ 410121 h 441142"/>
              <a:gd name="connsiteX5" fmla="*/ 1244305 w 1244305"/>
              <a:gd name="connsiteY5" fmla="*/ 110573 h 441142"/>
              <a:gd name="connsiteX6" fmla="*/ 1217062 w 1244305"/>
              <a:gd name="connsiteY6" fmla="*/ 1 h 441142"/>
              <a:gd name="connsiteX0" fmla="*/ 1145113 w 1172356"/>
              <a:gd name="connsiteY0" fmla="*/ 0 h 441141"/>
              <a:gd name="connsiteX1" fmla="*/ 0 w 1172356"/>
              <a:gd name="connsiteY1" fmla="*/ 56564 h 441141"/>
              <a:gd name="connsiteX2" fmla="*/ 175444 w 1172356"/>
              <a:gd name="connsiteY2" fmla="*/ 441141 h 441141"/>
              <a:gd name="connsiteX3" fmla="*/ 270513 w 1172356"/>
              <a:gd name="connsiteY3" fmla="*/ 410120 h 441141"/>
              <a:gd name="connsiteX4" fmla="*/ 1172356 w 1172356"/>
              <a:gd name="connsiteY4" fmla="*/ 110572 h 441141"/>
              <a:gd name="connsiteX5" fmla="*/ 1145113 w 1172356"/>
              <a:gd name="connsiteY5" fmla="*/ 0 h 441141"/>
              <a:gd name="connsiteX0" fmla="*/ 1145113 w 1172356"/>
              <a:gd name="connsiteY0" fmla="*/ 0 h 441141"/>
              <a:gd name="connsiteX1" fmla="*/ 0 w 1172356"/>
              <a:gd name="connsiteY1" fmla="*/ 56564 h 441141"/>
              <a:gd name="connsiteX2" fmla="*/ 175444 w 1172356"/>
              <a:gd name="connsiteY2" fmla="*/ 441141 h 441141"/>
              <a:gd name="connsiteX3" fmla="*/ 990897 w 1172356"/>
              <a:gd name="connsiteY3" fmla="*/ 209083 h 441141"/>
              <a:gd name="connsiteX4" fmla="*/ 1172356 w 1172356"/>
              <a:gd name="connsiteY4" fmla="*/ 110572 h 441141"/>
              <a:gd name="connsiteX5" fmla="*/ 1145113 w 1172356"/>
              <a:gd name="connsiteY5" fmla="*/ 0 h 441141"/>
              <a:gd name="connsiteX0" fmla="*/ 1145113 w 1172356"/>
              <a:gd name="connsiteY0" fmla="*/ 0 h 337488"/>
              <a:gd name="connsiteX1" fmla="*/ 0 w 1172356"/>
              <a:gd name="connsiteY1" fmla="*/ 56564 h 337488"/>
              <a:gd name="connsiteX2" fmla="*/ 351275 w 1172356"/>
              <a:gd name="connsiteY2" fmla="*/ 337488 h 337488"/>
              <a:gd name="connsiteX3" fmla="*/ 990897 w 1172356"/>
              <a:gd name="connsiteY3" fmla="*/ 20908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829365 w 1172356"/>
              <a:gd name="connsiteY3" fmla="*/ 149093 h 337488"/>
              <a:gd name="connsiteX4" fmla="*/ 1172356 w 1172356"/>
              <a:gd name="connsiteY4" fmla="*/ 110572 h 337488"/>
              <a:gd name="connsiteX5" fmla="*/ 1145113 w 1172356"/>
              <a:gd name="connsiteY5"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829365 w 1172356"/>
              <a:gd name="connsiteY4" fmla="*/ 149093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728792 w 1172356"/>
              <a:gd name="connsiteY3" fmla="*/ 248464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716207 w 1172356"/>
              <a:gd name="connsiteY4" fmla="*/ 17887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30789 w 1172356"/>
              <a:gd name="connsiteY4" fmla="*/ 198589 h 337488"/>
              <a:gd name="connsiteX5" fmla="*/ 1172356 w 1172356"/>
              <a:gd name="connsiteY5" fmla="*/ 110572 h 337488"/>
              <a:gd name="connsiteX6" fmla="*/ 1145113 w 1172356"/>
              <a:gd name="connsiteY6" fmla="*/ 0 h 337488"/>
              <a:gd name="connsiteX0" fmla="*/ 1145113 w 1172356"/>
              <a:gd name="connsiteY0" fmla="*/ 0 h 337488"/>
              <a:gd name="connsiteX1" fmla="*/ 0 w 1172356"/>
              <a:gd name="connsiteY1" fmla="*/ 56564 h 337488"/>
              <a:gd name="connsiteX2" fmla="*/ 351275 w 1172356"/>
              <a:gd name="connsiteY2" fmla="*/ 337488 h 337488"/>
              <a:gd name="connsiteX3" fmla="*/ 441379 w 1172356"/>
              <a:gd name="connsiteY3" fmla="*/ 318676 h 337488"/>
              <a:gd name="connsiteX4" fmla="*/ 557374 w 1172356"/>
              <a:gd name="connsiteY4" fmla="*/ 264463 h 337488"/>
              <a:gd name="connsiteX5" fmla="*/ 1172356 w 1172356"/>
              <a:gd name="connsiteY5" fmla="*/ 110572 h 337488"/>
              <a:gd name="connsiteX6" fmla="*/ 1145113 w 1172356"/>
              <a:gd name="connsiteY6" fmla="*/ 0 h 337488"/>
              <a:gd name="connsiteX0" fmla="*/ 1145113 w 1179797"/>
              <a:gd name="connsiteY0" fmla="*/ 0 h 337488"/>
              <a:gd name="connsiteX1" fmla="*/ 0 w 1179797"/>
              <a:gd name="connsiteY1" fmla="*/ 56564 h 337488"/>
              <a:gd name="connsiteX2" fmla="*/ 351275 w 1179797"/>
              <a:gd name="connsiteY2" fmla="*/ 337488 h 337488"/>
              <a:gd name="connsiteX3" fmla="*/ 441379 w 1179797"/>
              <a:gd name="connsiteY3" fmla="*/ 318676 h 337488"/>
              <a:gd name="connsiteX4" fmla="*/ 557374 w 1179797"/>
              <a:gd name="connsiteY4" fmla="*/ 264463 h 337488"/>
              <a:gd name="connsiteX5" fmla="*/ 1179797 w 1179797"/>
              <a:gd name="connsiteY5" fmla="*/ 124385 h 337488"/>
              <a:gd name="connsiteX6" fmla="*/ 1145113 w 1179797"/>
              <a:gd name="connsiteY6" fmla="*/ 0 h 337488"/>
              <a:gd name="connsiteX0" fmla="*/ 1171679 w 1179797"/>
              <a:gd name="connsiteY0" fmla="*/ 0 h 329523"/>
              <a:gd name="connsiteX1" fmla="*/ 0 w 1179797"/>
              <a:gd name="connsiteY1" fmla="*/ 48599 h 329523"/>
              <a:gd name="connsiteX2" fmla="*/ 351275 w 1179797"/>
              <a:gd name="connsiteY2" fmla="*/ 329523 h 329523"/>
              <a:gd name="connsiteX3" fmla="*/ 441379 w 1179797"/>
              <a:gd name="connsiteY3" fmla="*/ 310711 h 329523"/>
              <a:gd name="connsiteX4" fmla="*/ 557374 w 1179797"/>
              <a:gd name="connsiteY4" fmla="*/ 256498 h 329523"/>
              <a:gd name="connsiteX5" fmla="*/ 1179797 w 1179797"/>
              <a:gd name="connsiteY5" fmla="*/ 116420 h 329523"/>
              <a:gd name="connsiteX6" fmla="*/ 1171679 w 1179797"/>
              <a:gd name="connsiteY6" fmla="*/ 0 h 329523"/>
              <a:gd name="connsiteX0" fmla="*/ 1171679 w 1179797"/>
              <a:gd name="connsiteY0" fmla="*/ 0 h 516276"/>
              <a:gd name="connsiteX1" fmla="*/ 0 w 1179797"/>
              <a:gd name="connsiteY1" fmla="*/ 48599 h 516276"/>
              <a:gd name="connsiteX2" fmla="*/ 351275 w 1179797"/>
              <a:gd name="connsiteY2" fmla="*/ 329523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71679 w 1179797"/>
              <a:gd name="connsiteY0" fmla="*/ 0 h 516276"/>
              <a:gd name="connsiteX1" fmla="*/ 0 w 1179797"/>
              <a:gd name="connsiteY1" fmla="*/ 48599 h 516276"/>
              <a:gd name="connsiteX2" fmla="*/ 271195 w 1179797"/>
              <a:gd name="connsiteY2" fmla="*/ 276984 h 516276"/>
              <a:gd name="connsiteX3" fmla="*/ 613824 w 1179797"/>
              <a:gd name="connsiteY3" fmla="*/ 516276 h 516276"/>
              <a:gd name="connsiteX4" fmla="*/ 557374 w 1179797"/>
              <a:gd name="connsiteY4" fmla="*/ 256498 h 516276"/>
              <a:gd name="connsiteX5" fmla="*/ 1179797 w 1179797"/>
              <a:gd name="connsiteY5" fmla="*/ 116420 h 516276"/>
              <a:gd name="connsiteX6" fmla="*/ 1171679 w 1179797"/>
              <a:gd name="connsiteY6" fmla="*/ 0 h 516276"/>
              <a:gd name="connsiteX0" fmla="*/ 1164162 w 1172280"/>
              <a:gd name="connsiteY0" fmla="*/ 0 h 516276"/>
              <a:gd name="connsiteX1" fmla="*/ -1 w 1172280"/>
              <a:gd name="connsiteY1" fmla="*/ 38991 h 516276"/>
              <a:gd name="connsiteX2" fmla="*/ 263678 w 1172280"/>
              <a:gd name="connsiteY2" fmla="*/ 276984 h 516276"/>
              <a:gd name="connsiteX3" fmla="*/ 606307 w 1172280"/>
              <a:gd name="connsiteY3" fmla="*/ 516276 h 516276"/>
              <a:gd name="connsiteX4" fmla="*/ 549857 w 1172280"/>
              <a:gd name="connsiteY4" fmla="*/ 256498 h 516276"/>
              <a:gd name="connsiteX5" fmla="*/ 1172280 w 1172280"/>
              <a:gd name="connsiteY5" fmla="*/ 116420 h 516276"/>
              <a:gd name="connsiteX6" fmla="*/ 1164162 w 1172280"/>
              <a:gd name="connsiteY6" fmla="*/ 0 h 51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2280" h="516276">
                <a:moveTo>
                  <a:pt x="1164162" y="0"/>
                </a:moveTo>
                <a:lnTo>
                  <a:pt x="-1" y="38991"/>
                </a:lnTo>
                <a:lnTo>
                  <a:pt x="263678" y="276984"/>
                </a:lnTo>
                <a:lnTo>
                  <a:pt x="606307" y="516276"/>
                </a:lnTo>
                <a:lnTo>
                  <a:pt x="549857" y="256498"/>
                </a:lnTo>
                <a:lnTo>
                  <a:pt x="1172280" y="116420"/>
                </a:lnTo>
                <a:lnTo>
                  <a:pt x="1164162" y="0"/>
                </a:lnTo>
                <a:close/>
              </a:path>
            </a:pathLst>
          </a:custGeom>
          <a:solidFill>
            <a:srgbClr val="AAFFFA"/>
          </a:solidFill>
          <a:ln w="9525">
            <a:solidFill>
              <a:srgbClr val="0000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43" name="TextBox 42">
            <a:extLst>
              <a:ext uri="{FF2B5EF4-FFF2-40B4-BE49-F238E27FC236}">
                <a16:creationId xmlns:a16="http://schemas.microsoft.com/office/drawing/2014/main" id="{E8BC380D-B607-4237-2238-0CD124BFD1AF}"/>
              </a:ext>
            </a:extLst>
          </p:cNvPr>
          <p:cNvSpPr txBox="1"/>
          <p:nvPr/>
        </p:nvSpPr>
        <p:spPr>
          <a:xfrm>
            <a:off x="8258155" y="2344145"/>
            <a:ext cx="1990954" cy="369332"/>
          </a:xfrm>
          <a:prstGeom prst="rect">
            <a:avLst/>
          </a:prstGeom>
          <a:noFill/>
        </p:spPr>
        <p:txBody>
          <a:bodyPr wrap="square" rtlCol="0">
            <a:spAutoFit/>
          </a:bodyPr>
          <a:lstStyle/>
          <a:p>
            <a:r>
              <a:rPr lang="en-US" b="1" dirty="0">
                <a:solidFill>
                  <a:srgbClr val="0432FF"/>
                </a:solidFill>
              </a:rPr>
              <a:t>BL02-CODI</a:t>
            </a:r>
            <a:endParaRPr lang="en-US" dirty="0">
              <a:solidFill>
                <a:srgbClr val="0432FF"/>
              </a:solidFill>
            </a:endParaRPr>
          </a:p>
        </p:txBody>
      </p:sp>
      <p:sp>
        <p:nvSpPr>
          <p:cNvPr id="44" name="TextBox 43">
            <a:extLst>
              <a:ext uri="{FF2B5EF4-FFF2-40B4-BE49-F238E27FC236}">
                <a16:creationId xmlns:a16="http://schemas.microsoft.com/office/drawing/2014/main" id="{EE8F7B8C-F7E6-FC63-A005-1F7C0041DF5C}"/>
              </a:ext>
            </a:extLst>
          </p:cNvPr>
          <p:cNvSpPr txBox="1"/>
          <p:nvPr/>
        </p:nvSpPr>
        <p:spPr>
          <a:xfrm>
            <a:off x="9543132" y="3129144"/>
            <a:ext cx="1348646" cy="369332"/>
          </a:xfrm>
          <a:prstGeom prst="rect">
            <a:avLst/>
          </a:prstGeom>
          <a:noFill/>
        </p:spPr>
        <p:txBody>
          <a:bodyPr wrap="square" rtlCol="0">
            <a:spAutoFit/>
          </a:bodyPr>
          <a:lstStyle/>
          <a:p>
            <a:r>
              <a:rPr lang="en-US" dirty="0">
                <a:solidFill>
                  <a:schemeClr val="bg1">
                    <a:lumMod val="50000"/>
                  </a:schemeClr>
                </a:solidFill>
              </a:rPr>
              <a:t>BL03</a:t>
            </a:r>
          </a:p>
        </p:txBody>
      </p:sp>
      <p:sp>
        <p:nvSpPr>
          <p:cNvPr id="47" name="TextBox 46">
            <a:extLst>
              <a:ext uri="{FF2B5EF4-FFF2-40B4-BE49-F238E27FC236}">
                <a16:creationId xmlns:a16="http://schemas.microsoft.com/office/drawing/2014/main" id="{BDAE86CB-46C7-E117-669A-7FE7881B9EDF}"/>
              </a:ext>
            </a:extLst>
          </p:cNvPr>
          <p:cNvSpPr txBox="1"/>
          <p:nvPr/>
        </p:nvSpPr>
        <p:spPr>
          <a:xfrm>
            <a:off x="1599512" y="1838585"/>
            <a:ext cx="1563866" cy="369332"/>
          </a:xfrm>
          <a:prstGeom prst="rect">
            <a:avLst/>
          </a:prstGeom>
          <a:noFill/>
        </p:spPr>
        <p:txBody>
          <a:bodyPr wrap="square" rtlCol="0">
            <a:spAutoFit/>
          </a:bodyPr>
          <a:lstStyle/>
          <a:p>
            <a:r>
              <a:rPr lang="en-US" b="1" i="1" dirty="0"/>
              <a:t>Main building</a:t>
            </a:r>
          </a:p>
        </p:txBody>
      </p:sp>
      <p:sp>
        <p:nvSpPr>
          <p:cNvPr id="48" name="TextBox 47">
            <a:extLst>
              <a:ext uri="{FF2B5EF4-FFF2-40B4-BE49-F238E27FC236}">
                <a16:creationId xmlns:a16="http://schemas.microsoft.com/office/drawing/2014/main" id="{92413EF2-0146-8E15-75BA-BF9FF393EB94}"/>
              </a:ext>
            </a:extLst>
          </p:cNvPr>
          <p:cNvSpPr txBox="1"/>
          <p:nvPr/>
        </p:nvSpPr>
        <p:spPr>
          <a:xfrm>
            <a:off x="7005515" y="1925772"/>
            <a:ext cx="2537617" cy="369332"/>
          </a:xfrm>
          <a:prstGeom prst="rect">
            <a:avLst/>
          </a:prstGeom>
          <a:noFill/>
        </p:spPr>
        <p:txBody>
          <a:bodyPr wrap="square" rtlCol="0">
            <a:spAutoFit/>
          </a:bodyPr>
          <a:lstStyle/>
          <a:p>
            <a:r>
              <a:rPr lang="en-US" i="1" dirty="0"/>
              <a:t>Far Experimental Hall</a:t>
            </a:r>
          </a:p>
        </p:txBody>
      </p:sp>
      <p:sp>
        <p:nvSpPr>
          <p:cNvPr id="49" name="TextBox 48">
            <a:extLst>
              <a:ext uri="{FF2B5EF4-FFF2-40B4-BE49-F238E27FC236}">
                <a16:creationId xmlns:a16="http://schemas.microsoft.com/office/drawing/2014/main" id="{4E26EA0C-3A54-7150-FC93-49AB40A17ACC}"/>
              </a:ext>
            </a:extLst>
          </p:cNvPr>
          <p:cNvSpPr txBox="1"/>
          <p:nvPr/>
        </p:nvSpPr>
        <p:spPr>
          <a:xfrm>
            <a:off x="6202540" y="5167653"/>
            <a:ext cx="2537617" cy="646331"/>
          </a:xfrm>
          <a:prstGeom prst="rect">
            <a:avLst/>
          </a:prstGeom>
          <a:noFill/>
        </p:spPr>
        <p:txBody>
          <a:bodyPr wrap="square" rtlCol="0">
            <a:spAutoFit/>
          </a:bodyPr>
          <a:lstStyle/>
          <a:p>
            <a:r>
              <a:rPr lang="en-US" i="1" dirty="0"/>
              <a:t>Stream course</a:t>
            </a:r>
          </a:p>
          <a:p>
            <a:r>
              <a:rPr lang="en-US" i="1" dirty="0"/>
              <a:t>(not usable)</a:t>
            </a:r>
          </a:p>
        </p:txBody>
      </p:sp>
      <p:sp>
        <p:nvSpPr>
          <p:cNvPr id="55" name="Arc 54">
            <a:extLst>
              <a:ext uri="{FF2B5EF4-FFF2-40B4-BE49-F238E27FC236}">
                <a16:creationId xmlns:a16="http://schemas.microsoft.com/office/drawing/2014/main" id="{6BA4E629-B886-9DA7-50D4-383F4AB05727}"/>
              </a:ext>
            </a:extLst>
          </p:cNvPr>
          <p:cNvSpPr/>
          <p:nvPr/>
        </p:nvSpPr>
        <p:spPr>
          <a:xfrm rot="20319100">
            <a:off x="1502842" y="2242412"/>
            <a:ext cx="3425575" cy="3425575"/>
          </a:xfrm>
          <a:prstGeom prst="arc">
            <a:avLst>
              <a:gd name="adj1" fmla="val 1748677"/>
              <a:gd name="adj2" fmla="val 4170006"/>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4" name="Straight Connector 63">
            <a:extLst>
              <a:ext uri="{FF2B5EF4-FFF2-40B4-BE49-F238E27FC236}">
                <a16:creationId xmlns:a16="http://schemas.microsoft.com/office/drawing/2014/main" id="{2417DBB8-C390-161A-CDE9-064BE6A9FAA4}"/>
              </a:ext>
            </a:extLst>
          </p:cNvPr>
          <p:cNvCxnSpPr>
            <a:cxnSpLocks/>
            <a:endCxn id="69" idx="0"/>
          </p:cNvCxnSpPr>
          <p:nvPr/>
        </p:nvCxnSpPr>
        <p:spPr>
          <a:xfrm>
            <a:off x="3978542" y="3094582"/>
            <a:ext cx="4955879" cy="1739668"/>
          </a:xfrm>
          <a:prstGeom prst="line">
            <a:avLst/>
          </a:prstGeom>
          <a:ln w="6350">
            <a:solidFill>
              <a:srgbClr val="0432FF"/>
            </a:solidFill>
            <a:prstDash val="lgDash"/>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4A4EC50B-5604-2217-0A35-E06E0A57B9C6}"/>
              </a:ext>
            </a:extLst>
          </p:cNvPr>
          <p:cNvSpPr txBox="1"/>
          <p:nvPr/>
        </p:nvSpPr>
        <p:spPr>
          <a:xfrm>
            <a:off x="8771604" y="4297506"/>
            <a:ext cx="1879289" cy="369332"/>
          </a:xfrm>
          <a:prstGeom prst="rect">
            <a:avLst/>
          </a:prstGeom>
          <a:noFill/>
        </p:spPr>
        <p:txBody>
          <a:bodyPr wrap="square" rtlCol="0">
            <a:spAutoFit/>
          </a:bodyPr>
          <a:lstStyle/>
          <a:p>
            <a:r>
              <a:rPr lang="en-US" b="1" dirty="0">
                <a:solidFill>
                  <a:srgbClr val="0432FF"/>
                </a:solidFill>
              </a:rPr>
              <a:t>BL04-CORUS</a:t>
            </a:r>
            <a:endParaRPr lang="en-US" dirty="0">
              <a:solidFill>
                <a:srgbClr val="0432FF"/>
              </a:solidFill>
            </a:endParaRPr>
          </a:p>
        </p:txBody>
      </p:sp>
      <p:sp>
        <p:nvSpPr>
          <p:cNvPr id="69" name="Rectangle 68">
            <a:extLst>
              <a:ext uri="{FF2B5EF4-FFF2-40B4-BE49-F238E27FC236}">
                <a16:creationId xmlns:a16="http://schemas.microsoft.com/office/drawing/2014/main" id="{7BCDF988-ED43-FBD8-FA4C-A44C64F6626D}"/>
              </a:ext>
            </a:extLst>
          </p:cNvPr>
          <p:cNvSpPr/>
          <p:nvPr/>
        </p:nvSpPr>
        <p:spPr>
          <a:xfrm rot="17368457">
            <a:off x="9045122" y="4682682"/>
            <a:ext cx="207321" cy="454739"/>
          </a:xfrm>
          <a:prstGeom prst="rect">
            <a:avLst/>
          </a:prstGeom>
          <a:solidFill>
            <a:srgbClr val="AAFFFA"/>
          </a:solid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1ED69137-A3D7-0F89-25CF-771DFB955B37}"/>
              </a:ext>
            </a:extLst>
          </p:cNvPr>
          <p:cNvSpPr/>
          <p:nvPr/>
        </p:nvSpPr>
        <p:spPr>
          <a:xfrm rot="17237992">
            <a:off x="9877945" y="4795660"/>
            <a:ext cx="207321" cy="454739"/>
          </a:xfrm>
          <a:prstGeom prst="rect">
            <a:avLst/>
          </a:prstGeom>
          <a:solidFill>
            <a:srgbClr val="AAFFFA"/>
          </a:solid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63D7252-4822-A6A1-0DF7-47488BC67028}"/>
              </a:ext>
            </a:extLst>
          </p:cNvPr>
          <p:cNvSpPr/>
          <p:nvPr/>
        </p:nvSpPr>
        <p:spPr>
          <a:xfrm rot="16200000">
            <a:off x="8610189" y="2478270"/>
            <a:ext cx="153639" cy="707550"/>
          </a:xfrm>
          <a:prstGeom prst="rect">
            <a:avLst/>
          </a:prstGeom>
          <a:solidFill>
            <a:srgbClr val="AAFFFA"/>
          </a:solid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2" name="Straight Connector 121">
            <a:extLst>
              <a:ext uri="{FF2B5EF4-FFF2-40B4-BE49-F238E27FC236}">
                <a16:creationId xmlns:a16="http://schemas.microsoft.com/office/drawing/2014/main" id="{CCA2362C-AF19-485D-1D5F-2478ACFCA563}"/>
              </a:ext>
            </a:extLst>
          </p:cNvPr>
          <p:cNvCxnSpPr>
            <a:cxnSpLocks/>
          </p:cNvCxnSpPr>
          <p:nvPr/>
        </p:nvCxnSpPr>
        <p:spPr>
          <a:xfrm flipH="1" flipV="1">
            <a:off x="4325944" y="3955991"/>
            <a:ext cx="776060" cy="1986145"/>
          </a:xfrm>
          <a:prstGeom prst="line">
            <a:avLst/>
          </a:prstGeom>
          <a:ln w="6350">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7" name="Freeform 126">
            <a:extLst>
              <a:ext uri="{FF2B5EF4-FFF2-40B4-BE49-F238E27FC236}">
                <a16:creationId xmlns:a16="http://schemas.microsoft.com/office/drawing/2014/main" id="{84D0961E-7512-2A8F-A315-B56965E1CF82}"/>
              </a:ext>
            </a:extLst>
          </p:cNvPr>
          <p:cNvSpPr/>
          <p:nvPr/>
        </p:nvSpPr>
        <p:spPr>
          <a:xfrm rot="16699882">
            <a:off x="2686704" y="2306974"/>
            <a:ext cx="521461" cy="595459"/>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214253 w 753711"/>
              <a:gd name="connsiteY0" fmla="*/ 0 h 1779062"/>
              <a:gd name="connsiteX1" fmla="*/ 306075 w 753711"/>
              <a:gd name="connsiteY1" fmla="*/ 929703 h 1779062"/>
              <a:gd name="connsiteX2" fmla="*/ 0 w 753711"/>
              <a:gd name="connsiteY2" fmla="*/ 1779062 h 1779062"/>
              <a:gd name="connsiteX3" fmla="*/ 202775 w 753711"/>
              <a:gd name="connsiteY3" fmla="*/ 1675761 h 1779062"/>
              <a:gd name="connsiteX4" fmla="*/ 302250 w 753711"/>
              <a:gd name="connsiteY4" fmla="*/ 1637503 h 1779062"/>
              <a:gd name="connsiteX5" fmla="*/ 543283 w 753711"/>
              <a:gd name="connsiteY5" fmla="*/ 1503595 h 1779062"/>
              <a:gd name="connsiteX6" fmla="*/ 688671 w 753711"/>
              <a:gd name="connsiteY6" fmla="*/ 1400295 h 1779062"/>
              <a:gd name="connsiteX7" fmla="*/ 753711 w 753711"/>
              <a:gd name="connsiteY7" fmla="*/ 669538 h 1779062"/>
              <a:gd name="connsiteX8" fmla="*/ 214253 w 753711"/>
              <a:gd name="connsiteY8" fmla="*/ 0 h 1779062"/>
              <a:gd name="connsiteX0" fmla="*/ 214253 w 688671"/>
              <a:gd name="connsiteY0" fmla="*/ 0 h 1779062"/>
              <a:gd name="connsiteX1" fmla="*/ 306075 w 688671"/>
              <a:gd name="connsiteY1" fmla="*/ 929703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14253 w 688671"/>
              <a:gd name="connsiteY0" fmla="*/ 0 h 1779062"/>
              <a:gd name="connsiteX1" fmla="*/ 42085 w 688671"/>
              <a:gd name="connsiteY1" fmla="*/ 535631 h 1779062"/>
              <a:gd name="connsiteX2" fmla="*/ 0 w 688671"/>
              <a:gd name="connsiteY2" fmla="*/ 1779062 h 1779062"/>
              <a:gd name="connsiteX3" fmla="*/ 202775 w 688671"/>
              <a:gd name="connsiteY3" fmla="*/ 1675761 h 1779062"/>
              <a:gd name="connsiteX4" fmla="*/ 302250 w 688671"/>
              <a:gd name="connsiteY4" fmla="*/ 1637503 h 1779062"/>
              <a:gd name="connsiteX5" fmla="*/ 543283 w 688671"/>
              <a:gd name="connsiteY5" fmla="*/ 1503595 h 1779062"/>
              <a:gd name="connsiteX6" fmla="*/ 688671 w 688671"/>
              <a:gd name="connsiteY6" fmla="*/ 1400295 h 1779062"/>
              <a:gd name="connsiteX7" fmla="*/ 271642 w 688671"/>
              <a:gd name="connsiteY7" fmla="*/ 22954 h 1779062"/>
              <a:gd name="connsiteX8" fmla="*/ 214253 w 688671"/>
              <a:gd name="connsiteY8" fmla="*/ 0 h 1779062"/>
              <a:gd name="connsiteX0" fmla="*/ 233383 w 707801"/>
              <a:gd name="connsiteY0" fmla="*/ 0 h 1675761"/>
              <a:gd name="connsiteX1" fmla="*/ 61215 w 707801"/>
              <a:gd name="connsiteY1" fmla="*/ 535631 h 1675761"/>
              <a:gd name="connsiteX2" fmla="*/ 0 w 707801"/>
              <a:gd name="connsiteY2" fmla="*/ 1247257 h 1675761"/>
              <a:gd name="connsiteX3" fmla="*/ 221905 w 707801"/>
              <a:gd name="connsiteY3" fmla="*/ 1675761 h 1675761"/>
              <a:gd name="connsiteX4" fmla="*/ 321380 w 707801"/>
              <a:gd name="connsiteY4" fmla="*/ 1637503 h 1675761"/>
              <a:gd name="connsiteX5" fmla="*/ 562413 w 707801"/>
              <a:gd name="connsiteY5" fmla="*/ 1503595 h 1675761"/>
              <a:gd name="connsiteX6" fmla="*/ 707801 w 707801"/>
              <a:gd name="connsiteY6" fmla="*/ 1400295 h 1675761"/>
              <a:gd name="connsiteX7" fmla="*/ 290772 w 707801"/>
              <a:gd name="connsiteY7" fmla="*/ 22954 h 1675761"/>
              <a:gd name="connsiteX8" fmla="*/ 233383 w 707801"/>
              <a:gd name="connsiteY8" fmla="*/ 0 h 1675761"/>
              <a:gd name="connsiteX0" fmla="*/ 233383 w 707801"/>
              <a:gd name="connsiteY0" fmla="*/ 0 h 1637503"/>
              <a:gd name="connsiteX1" fmla="*/ 61215 w 707801"/>
              <a:gd name="connsiteY1" fmla="*/ 535631 h 1637503"/>
              <a:gd name="connsiteX2" fmla="*/ 0 w 707801"/>
              <a:gd name="connsiteY2" fmla="*/ 1247257 h 1637503"/>
              <a:gd name="connsiteX3" fmla="*/ 321380 w 707801"/>
              <a:gd name="connsiteY3" fmla="*/ 1637503 h 1637503"/>
              <a:gd name="connsiteX4" fmla="*/ 562413 w 707801"/>
              <a:gd name="connsiteY4" fmla="*/ 1503595 h 1637503"/>
              <a:gd name="connsiteX5" fmla="*/ 707801 w 707801"/>
              <a:gd name="connsiteY5" fmla="*/ 1400295 h 1637503"/>
              <a:gd name="connsiteX6" fmla="*/ 290772 w 707801"/>
              <a:gd name="connsiteY6" fmla="*/ 22954 h 1637503"/>
              <a:gd name="connsiteX7" fmla="*/ 233383 w 707801"/>
              <a:gd name="connsiteY7" fmla="*/ 0 h 1637503"/>
              <a:gd name="connsiteX0" fmla="*/ 233383 w 707801"/>
              <a:gd name="connsiteY0" fmla="*/ 0 h 1503595"/>
              <a:gd name="connsiteX1" fmla="*/ 61215 w 707801"/>
              <a:gd name="connsiteY1" fmla="*/ 535631 h 1503595"/>
              <a:gd name="connsiteX2" fmla="*/ 0 w 707801"/>
              <a:gd name="connsiteY2" fmla="*/ 1247257 h 1503595"/>
              <a:gd name="connsiteX3" fmla="*/ 562413 w 707801"/>
              <a:gd name="connsiteY3" fmla="*/ 1503595 h 1503595"/>
              <a:gd name="connsiteX4" fmla="*/ 707801 w 707801"/>
              <a:gd name="connsiteY4" fmla="*/ 1400295 h 1503595"/>
              <a:gd name="connsiteX5" fmla="*/ 290772 w 707801"/>
              <a:gd name="connsiteY5" fmla="*/ 22954 h 1503595"/>
              <a:gd name="connsiteX6" fmla="*/ 233383 w 707801"/>
              <a:gd name="connsiteY6" fmla="*/ 0 h 1503595"/>
              <a:gd name="connsiteX0" fmla="*/ 233383 w 707801"/>
              <a:gd name="connsiteY0" fmla="*/ 0 h 1400295"/>
              <a:gd name="connsiteX1" fmla="*/ 61215 w 707801"/>
              <a:gd name="connsiteY1" fmla="*/ 535631 h 1400295"/>
              <a:gd name="connsiteX2" fmla="*/ 0 w 707801"/>
              <a:gd name="connsiteY2" fmla="*/ 1247257 h 1400295"/>
              <a:gd name="connsiteX3" fmla="*/ 237208 w 707801"/>
              <a:gd name="connsiteY3" fmla="*/ 1078915 h 1400295"/>
              <a:gd name="connsiteX4" fmla="*/ 707801 w 707801"/>
              <a:gd name="connsiteY4" fmla="*/ 1400295 h 1400295"/>
              <a:gd name="connsiteX5" fmla="*/ 290772 w 707801"/>
              <a:gd name="connsiteY5" fmla="*/ 22954 h 1400295"/>
              <a:gd name="connsiteX6" fmla="*/ 233383 w 707801"/>
              <a:gd name="connsiteY6" fmla="*/ 0 h 1400295"/>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25732 w 290772"/>
              <a:gd name="connsiteY4" fmla="*/ 688670 h 1247257"/>
              <a:gd name="connsiteX5" fmla="*/ 290772 w 290772"/>
              <a:gd name="connsiteY5" fmla="*/ 22954 h 1247257"/>
              <a:gd name="connsiteX6" fmla="*/ 233383 w 290772"/>
              <a:gd name="connsiteY6" fmla="*/ 0 h 1247257"/>
              <a:gd name="connsiteX0" fmla="*/ 233383 w 290772"/>
              <a:gd name="connsiteY0" fmla="*/ 0 h 1247257"/>
              <a:gd name="connsiteX1" fmla="*/ 61215 w 290772"/>
              <a:gd name="connsiteY1" fmla="*/ 535631 h 1247257"/>
              <a:gd name="connsiteX2" fmla="*/ 0 w 290772"/>
              <a:gd name="connsiteY2" fmla="*/ 1247257 h 1247257"/>
              <a:gd name="connsiteX3" fmla="*/ 237208 w 290772"/>
              <a:gd name="connsiteY3" fmla="*/ 1078915 h 1247257"/>
              <a:gd name="connsiteX4" fmla="*/ 265267 w 290772"/>
              <a:gd name="connsiteY4" fmla="*/ 696322 h 1247257"/>
              <a:gd name="connsiteX5" fmla="*/ 225732 w 290772"/>
              <a:gd name="connsiteY5" fmla="*/ 688670 h 1247257"/>
              <a:gd name="connsiteX6" fmla="*/ 290772 w 290772"/>
              <a:gd name="connsiteY6" fmla="*/ 22954 h 1247257"/>
              <a:gd name="connsiteX7" fmla="*/ 233383 w 29077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25732 w 284422"/>
              <a:gd name="connsiteY5" fmla="*/ 6886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65267 w 284422"/>
              <a:gd name="connsiteY4" fmla="*/ 6963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35257 w 284422"/>
              <a:gd name="connsiteY5" fmla="*/ 69502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52567 w 284422"/>
              <a:gd name="connsiteY4" fmla="*/ 899522 h 1247257"/>
              <a:gd name="connsiteX5" fmla="*/ 219382 w 284422"/>
              <a:gd name="connsiteY5" fmla="*/ 904570 h 1247257"/>
              <a:gd name="connsiteX6" fmla="*/ 284422 w 284422"/>
              <a:gd name="connsiteY6" fmla="*/ 10254 h 1247257"/>
              <a:gd name="connsiteX7" fmla="*/ 233383 w 284422"/>
              <a:gd name="connsiteY7" fmla="*/ 0 h 1247257"/>
              <a:gd name="connsiteX0" fmla="*/ 233383 w 284422"/>
              <a:gd name="connsiteY0" fmla="*/ 0 h 1247257"/>
              <a:gd name="connsiteX1" fmla="*/ 61215 w 284422"/>
              <a:gd name="connsiteY1" fmla="*/ 535631 h 1247257"/>
              <a:gd name="connsiteX2" fmla="*/ 0 w 284422"/>
              <a:gd name="connsiteY2" fmla="*/ 1247257 h 1247257"/>
              <a:gd name="connsiteX3" fmla="*/ 237208 w 284422"/>
              <a:gd name="connsiteY3" fmla="*/ 1078915 h 1247257"/>
              <a:gd name="connsiteX4" fmla="*/ 246217 w 284422"/>
              <a:gd name="connsiteY4" fmla="*/ 912222 h 1247257"/>
              <a:gd name="connsiteX5" fmla="*/ 219382 w 284422"/>
              <a:gd name="connsiteY5" fmla="*/ 904570 h 1247257"/>
              <a:gd name="connsiteX6" fmla="*/ 284422 w 284422"/>
              <a:gd name="connsiteY6" fmla="*/ 10254 h 1247257"/>
              <a:gd name="connsiteX7" fmla="*/ 233383 w 284422"/>
              <a:gd name="connsiteY7" fmla="*/ 0 h 1247257"/>
              <a:gd name="connsiteX0" fmla="*/ 0 w 505064"/>
              <a:gd name="connsiteY0" fmla="*/ 0 h 1602857"/>
              <a:gd name="connsiteX1" fmla="*/ 281857 w 505064"/>
              <a:gd name="connsiteY1" fmla="*/ 891231 h 1602857"/>
              <a:gd name="connsiteX2" fmla="*/ 220642 w 505064"/>
              <a:gd name="connsiteY2" fmla="*/ 1602857 h 1602857"/>
              <a:gd name="connsiteX3" fmla="*/ 457850 w 505064"/>
              <a:gd name="connsiteY3" fmla="*/ 1434515 h 1602857"/>
              <a:gd name="connsiteX4" fmla="*/ 466859 w 505064"/>
              <a:gd name="connsiteY4" fmla="*/ 1267822 h 1602857"/>
              <a:gd name="connsiteX5" fmla="*/ 440024 w 505064"/>
              <a:gd name="connsiteY5" fmla="*/ 1260170 h 1602857"/>
              <a:gd name="connsiteX6" fmla="*/ 505064 w 505064"/>
              <a:gd name="connsiteY6" fmla="*/ 365854 h 1602857"/>
              <a:gd name="connsiteX7" fmla="*/ 0 w 505064"/>
              <a:gd name="connsiteY7" fmla="*/ 0 h 1602857"/>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440024 w 466859"/>
              <a:gd name="connsiteY5" fmla="*/ 1300716 h 1643403"/>
              <a:gd name="connsiteX6" fmla="*/ 117714 w 466859"/>
              <a:gd name="connsiteY6" fmla="*/ 0 h 1643403"/>
              <a:gd name="connsiteX7" fmla="*/ 0 w 466859"/>
              <a:gd name="connsiteY7" fmla="*/ 40546 h 1643403"/>
              <a:gd name="connsiteX0" fmla="*/ 0 w 466859"/>
              <a:gd name="connsiteY0" fmla="*/ 40546 h 1643403"/>
              <a:gd name="connsiteX1" fmla="*/ 281857 w 466859"/>
              <a:gd name="connsiteY1" fmla="*/ 931777 h 1643403"/>
              <a:gd name="connsiteX2" fmla="*/ 220642 w 466859"/>
              <a:gd name="connsiteY2" fmla="*/ 1643403 h 1643403"/>
              <a:gd name="connsiteX3" fmla="*/ 457850 w 466859"/>
              <a:gd name="connsiteY3" fmla="*/ 1475061 h 1643403"/>
              <a:gd name="connsiteX4" fmla="*/ 466859 w 466859"/>
              <a:gd name="connsiteY4" fmla="*/ 1308368 h 1643403"/>
              <a:gd name="connsiteX5" fmla="*/ 271749 w 466859"/>
              <a:gd name="connsiteY5" fmla="*/ 341866 h 1643403"/>
              <a:gd name="connsiteX6" fmla="*/ 117714 w 466859"/>
              <a:gd name="connsiteY6" fmla="*/ 0 h 1643403"/>
              <a:gd name="connsiteX7" fmla="*/ 0 w 466859"/>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457850 w 647834"/>
              <a:gd name="connsiteY3" fmla="*/ 1475061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1643403"/>
              <a:gd name="connsiteX1" fmla="*/ 281857 w 647834"/>
              <a:gd name="connsiteY1" fmla="*/ 931777 h 1643403"/>
              <a:gd name="connsiteX2" fmla="*/ 220642 w 647834"/>
              <a:gd name="connsiteY2" fmla="*/ 1643403 h 1643403"/>
              <a:gd name="connsiteX3" fmla="*/ 594375 w 647834"/>
              <a:gd name="connsiteY3" fmla="*/ 544786 h 1643403"/>
              <a:gd name="connsiteX4" fmla="*/ 647834 w 647834"/>
              <a:gd name="connsiteY4" fmla="*/ 206643 h 1643403"/>
              <a:gd name="connsiteX5" fmla="*/ 271749 w 647834"/>
              <a:gd name="connsiteY5" fmla="*/ 341866 h 1643403"/>
              <a:gd name="connsiteX6" fmla="*/ 117714 w 647834"/>
              <a:gd name="connsiteY6" fmla="*/ 0 h 1643403"/>
              <a:gd name="connsiteX7" fmla="*/ 0 w 647834"/>
              <a:gd name="connsiteY7" fmla="*/ 40546 h 1643403"/>
              <a:gd name="connsiteX0" fmla="*/ 0 w 647834"/>
              <a:gd name="connsiteY0" fmla="*/ 40546 h 931777"/>
              <a:gd name="connsiteX1" fmla="*/ 281857 w 647834"/>
              <a:gd name="connsiteY1" fmla="*/ 931777 h 931777"/>
              <a:gd name="connsiteX2" fmla="*/ 506392 w 647834"/>
              <a:gd name="connsiteY2" fmla="*/ 789328 h 931777"/>
              <a:gd name="connsiteX3" fmla="*/ 594375 w 647834"/>
              <a:gd name="connsiteY3" fmla="*/ 544786 h 931777"/>
              <a:gd name="connsiteX4" fmla="*/ 647834 w 647834"/>
              <a:gd name="connsiteY4" fmla="*/ 206643 h 931777"/>
              <a:gd name="connsiteX5" fmla="*/ 271749 w 647834"/>
              <a:gd name="connsiteY5" fmla="*/ 341866 h 931777"/>
              <a:gd name="connsiteX6" fmla="*/ 117714 w 647834"/>
              <a:gd name="connsiteY6" fmla="*/ 0 h 931777"/>
              <a:gd name="connsiteX7" fmla="*/ 0 w 647834"/>
              <a:gd name="connsiteY7" fmla="*/ 40546 h 931777"/>
              <a:gd name="connsiteX0" fmla="*/ 0 w 647834"/>
              <a:gd name="connsiteY0" fmla="*/ 40546 h 871452"/>
              <a:gd name="connsiteX1" fmla="*/ 294557 w 647834"/>
              <a:gd name="connsiteY1" fmla="*/ 871452 h 871452"/>
              <a:gd name="connsiteX2" fmla="*/ 506392 w 647834"/>
              <a:gd name="connsiteY2" fmla="*/ 7893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47834"/>
              <a:gd name="connsiteY0" fmla="*/ 40546 h 871452"/>
              <a:gd name="connsiteX1" fmla="*/ 294557 w 647834"/>
              <a:gd name="connsiteY1" fmla="*/ 871452 h 871452"/>
              <a:gd name="connsiteX2" fmla="*/ 528617 w 647834"/>
              <a:gd name="connsiteY2" fmla="*/ 802028 h 871452"/>
              <a:gd name="connsiteX3" fmla="*/ 594375 w 647834"/>
              <a:gd name="connsiteY3" fmla="*/ 544786 h 871452"/>
              <a:gd name="connsiteX4" fmla="*/ 647834 w 647834"/>
              <a:gd name="connsiteY4" fmla="*/ 206643 h 871452"/>
              <a:gd name="connsiteX5" fmla="*/ 271749 w 647834"/>
              <a:gd name="connsiteY5" fmla="*/ 341866 h 871452"/>
              <a:gd name="connsiteX6" fmla="*/ 117714 w 647834"/>
              <a:gd name="connsiteY6" fmla="*/ 0 h 871452"/>
              <a:gd name="connsiteX7" fmla="*/ 0 w 647834"/>
              <a:gd name="connsiteY7" fmla="*/ 40546 h 871452"/>
              <a:gd name="connsiteX0" fmla="*/ 0 w 635134"/>
              <a:gd name="connsiteY0" fmla="*/ 40546 h 871452"/>
              <a:gd name="connsiteX1" fmla="*/ 294557 w 635134"/>
              <a:gd name="connsiteY1" fmla="*/ 871452 h 871452"/>
              <a:gd name="connsiteX2" fmla="*/ 528617 w 635134"/>
              <a:gd name="connsiteY2" fmla="*/ 802028 h 871452"/>
              <a:gd name="connsiteX3" fmla="*/ 594375 w 635134"/>
              <a:gd name="connsiteY3" fmla="*/ 544786 h 871452"/>
              <a:gd name="connsiteX4" fmla="*/ 635134 w 635134"/>
              <a:gd name="connsiteY4" fmla="*/ 200293 h 871452"/>
              <a:gd name="connsiteX5" fmla="*/ 271749 w 635134"/>
              <a:gd name="connsiteY5" fmla="*/ 341866 h 871452"/>
              <a:gd name="connsiteX6" fmla="*/ 117714 w 635134"/>
              <a:gd name="connsiteY6" fmla="*/ 0 h 871452"/>
              <a:gd name="connsiteX7" fmla="*/ 0 w 635134"/>
              <a:gd name="connsiteY7" fmla="*/ 40546 h 871452"/>
              <a:gd name="connsiteX0" fmla="*/ 0 w 635134"/>
              <a:gd name="connsiteY0" fmla="*/ 97696 h 928602"/>
              <a:gd name="connsiteX1" fmla="*/ 294557 w 635134"/>
              <a:gd name="connsiteY1" fmla="*/ 928602 h 928602"/>
              <a:gd name="connsiteX2" fmla="*/ 528617 w 635134"/>
              <a:gd name="connsiteY2" fmla="*/ 859178 h 928602"/>
              <a:gd name="connsiteX3" fmla="*/ 594375 w 635134"/>
              <a:gd name="connsiteY3" fmla="*/ 601936 h 928602"/>
              <a:gd name="connsiteX4" fmla="*/ 635134 w 635134"/>
              <a:gd name="connsiteY4" fmla="*/ 257443 h 928602"/>
              <a:gd name="connsiteX5" fmla="*/ 271749 w 635134"/>
              <a:gd name="connsiteY5" fmla="*/ 399016 h 928602"/>
              <a:gd name="connsiteX6" fmla="*/ 101839 w 635134"/>
              <a:gd name="connsiteY6" fmla="*/ 0 h 928602"/>
              <a:gd name="connsiteX7" fmla="*/ 0 w 635134"/>
              <a:gd name="connsiteY7" fmla="*/ 97696 h 928602"/>
              <a:gd name="connsiteX0" fmla="*/ 0 w 622434"/>
              <a:gd name="connsiteY0" fmla="*/ 81821 h 928602"/>
              <a:gd name="connsiteX1" fmla="*/ 281857 w 622434"/>
              <a:gd name="connsiteY1" fmla="*/ 928602 h 928602"/>
              <a:gd name="connsiteX2" fmla="*/ 515917 w 622434"/>
              <a:gd name="connsiteY2" fmla="*/ 859178 h 928602"/>
              <a:gd name="connsiteX3" fmla="*/ 581675 w 622434"/>
              <a:gd name="connsiteY3" fmla="*/ 601936 h 928602"/>
              <a:gd name="connsiteX4" fmla="*/ 622434 w 622434"/>
              <a:gd name="connsiteY4" fmla="*/ 257443 h 928602"/>
              <a:gd name="connsiteX5" fmla="*/ 259049 w 622434"/>
              <a:gd name="connsiteY5" fmla="*/ 399016 h 928602"/>
              <a:gd name="connsiteX6" fmla="*/ 89139 w 622434"/>
              <a:gd name="connsiteY6" fmla="*/ 0 h 928602"/>
              <a:gd name="connsiteX7" fmla="*/ 0 w 622434"/>
              <a:gd name="connsiteY7" fmla="*/ 81821 h 928602"/>
              <a:gd name="connsiteX0" fmla="*/ 0 w 622434"/>
              <a:gd name="connsiteY0" fmla="*/ 81821 h 928602"/>
              <a:gd name="connsiteX1" fmla="*/ 281857 w 622434"/>
              <a:gd name="connsiteY1" fmla="*/ 928602 h 928602"/>
              <a:gd name="connsiteX2" fmla="*/ 515917 w 622434"/>
              <a:gd name="connsiteY2" fmla="*/ 859178 h 928602"/>
              <a:gd name="connsiteX3" fmla="*/ 581675 w 622434"/>
              <a:gd name="connsiteY3" fmla="*/ 601936 h 928602"/>
              <a:gd name="connsiteX4" fmla="*/ 622434 w 622434"/>
              <a:gd name="connsiteY4" fmla="*/ 257443 h 928602"/>
              <a:gd name="connsiteX5" fmla="*/ 309849 w 622434"/>
              <a:gd name="connsiteY5" fmla="*/ 173591 h 928602"/>
              <a:gd name="connsiteX6" fmla="*/ 89139 w 622434"/>
              <a:gd name="connsiteY6" fmla="*/ 0 h 928602"/>
              <a:gd name="connsiteX7" fmla="*/ 0 w 622434"/>
              <a:gd name="connsiteY7" fmla="*/ 81821 h 928602"/>
              <a:gd name="connsiteX0" fmla="*/ 0 w 790709"/>
              <a:gd name="connsiteY0" fmla="*/ 81821 h 928602"/>
              <a:gd name="connsiteX1" fmla="*/ 281857 w 790709"/>
              <a:gd name="connsiteY1" fmla="*/ 928602 h 928602"/>
              <a:gd name="connsiteX2" fmla="*/ 515917 w 790709"/>
              <a:gd name="connsiteY2" fmla="*/ 859178 h 928602"/>
              <a:gd name="connsiteX3" fmla="*/ 581675 w 790709"/>
              <a:gd name="connsiteY3" fmla="*/ 601936 h 928602"/>
              <a:gd name="connsiteX4" fmla="*/ 790709 w 790709"/>
              <a:gd name="connsiteY4" fmla="*/ 486043 h 928602"/>
              <a:gd name="connsiteX5" fmla="*/ 309849 w 790709"/>
              <a:gd name="connsiteY5" fmla="*/ 173591 h 928602"/>
              <a:gd name="connsiteX6" fmla="*/ 89139 w 790709"/>
              <a:gd name="connsiteY6" fmla="*/ 0 h 928602"/>
              <a:gd name="connsiteX7" fmla="*/ 0 w 790709"/>
              <a:gd name="connsiteY7" fmla="*/ 81821 h 928602"/>
              <a:gd name="connsiteX0" fmla="*/ 0 w 790709"/>
              <a:gd name="connsiteY0" fmla="*/ 81821 h 928602"/>
              <a:gd name="connsiteX1" fmla="*/ 281857 w 790709"/>
              <a:gd name="connsiteY1" fmla="*/ 928602 h 928602"/>
              <a:gd name="connsiteX2" fmla="*/ 515917 w 790709"/>
              <a:gd name="connsiteY2" fmla="*/ 859178 h 928602"/>
              <a:gd name="connsiteX3" fmla="*/ 581675 w 790709"/>
              <a:gd name="connsiteY3" fmla="*/ 601936 h 928602"/>
              <a:gd name="connsiteX4" fmla="*/ 790709 w 790709"/>
              <a:gd name="connsiteY4" fmla="*/ 486043 h 928602"/>
              <a:gd name="connsiteX5" fmla="*/ 402203 w 790709"/>
              <a:gd name="connsiteY5" fmla="*/ 188827 h 928602"/>
              <a:gd name="connsiteX6" fmla="*/ 309849 w 790709"/>
              <a:gd name="connsiteY6" fmla="*/ 173591 h 928602"/>
              <a:gd name="connsiteX7" fmla="*/ 89139 w 790709"/>
              <a:gd name="connsiteY7" fmla="*/ 0 h 928602"/>
              <a:gd name="connsiteX8" fmla="*/ 0 w 790709"/>
              <a:gd name="connsiteY8" fmla="*/ 81821 h 928602"/>
              <a:gd name="connsiteX0" fmla="*/ 0 w 790709"/>
              <a:gd name="connsiteY0" fmla="*/ 81821 h 928602"/>
              <a:gd name="connsiteX1" fmla="*/ 294253 w 790709"/>
              <a:gd name="connsiteY1" fmla="*/ 334877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9328 w 790709"/>
              <a:gd name="connsiteY1" fmla="*/ 353927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2978 w 790709"/>
              <a:gd name="connsiteY1" fmla="*/ 363452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790709"/>
              <a:gd name="connsiteY0" fmla="*/ 81821 h 928602"/>
              <a:gd name="connsiteX1" fmla="*/ 252978 w 790709"/>
              <a:gd name="connsiteY1" fmla="*/ 363452 h 928602"/>
              <a:gd name="connsiteX2" fmla="*/ 281857 w 790709"/>
              <a:gd name="connsiteY2" fmla="*/ 928602 h 928602"/>
              <a:gd name="connsiteX3" fmla="*/ 515917 w 790709"/>
              <a:gd name="connsiteY3" fmla="*/ 859178 h 928602"/>
              <a:gd name="connsiteX4" fmla="*/ 581675 w 790709"/>
              <a:gd name="connsiteY4" fmla="*/ 601936 h 928602"/>
              <a:gd name="connsiteX5" fmla="*/ 790709 w 790709"/>
              <a:gd name="connsiteY5" fmla="*/ 486043 h 928602"/>
              <a:gd name="connsiteX6" fmla="*/ 402203 w 790709"/>
              <a:gd name="connsiteY6" fmla="*/ 188827 h 928602"/>
              <a:gd name="connsiteX7" fmla="*/ 309849 w 790709"/>
              <a:gd name="connsiteY7" fmla="*/ 173591 h 928602"/>
              <a:gd name="connsiteX8" fmla="*/ 89139 w 790709"/>
              <a:gd name="connsiteY8" fmla="*/ 0 h 928602"/>
              <a:gd name="connsiteX9" fmla="*/ 0 w 790709"/>
              <a:gd name="connsiteY9" fmla="*/ 81821 h 928602"/>
              <a:gd name="connsiteX0" fmla="*/ 0 w 811192"/>
              <a:gd name="connsiteY0" fmla="*/ 81821 h 928602"/>
              <a:gd name="connsiteX1" fmla="*/ 252978 w 811192"/>
              <a:gd name="connsiteY1" fmla="*/ 363452 h 928602"/>
              <a:gd name="connsiteX2" fmla="*/ 281857 w 811192"/>
              <a:gd name="connsiteY2" fmla="*/ 928602 h 928602"/>
              <a:gd name="connsiteX3" fmla="*/ 811192 w 811192"/>
              <a:gd name="connsiteY3" fmla="*/ 827428 h 928602"/>
              <a:gd name="connsiteX4" fmla="*/ 581675 w 811192"/>
              <a:gd name="connsiteY4" fmla="*/ 601936 h 928602"/>
              <a:gd name="connsiteX5" fmla="*/ 790709 w 811192"/>
              <a:gd name="connsiteY5" fmla="*/ 486043 h 928602"/>
              <a:gd name="connsiteX6" fmla="*/ 402203 w 811192"/>
              <a:gd name="connsiteY6" fmla="*/ 188827 h 928602"/>
              <a:gd name="connsiteX7" fmla="*/ 309849 w 811192"/>
              <a:gd name="connsiteY7" fmla="*/ 173591 h 928602"/>
              <a:gd name="connsiteX8" fmla="*/ 89139 w 811192"/>
              <a:gd name="connsiteY8" fmla="*/ 0 h 928602"/>
              <a:gd name="connsiteX9" fmla="*/ 0 w 811192"/>
              <a:gd name="connsiteY9" fmla="*/ 81821 h 928602"/>
              <a:gd name="connsiteX0" fmla="*/ 0 w 811192"/>
              <a:gd name="connsiteY0" fmla="*/ 81821 h 928602"/>
              <a:gd name="connsiteX1" fmla="*/ 252978 w 811192"/>
              <a:gd name="connsiteY1" fmla="*/ 363452 h 928602"/>
              <a:gd name="connsiteX2" fmla="*/ 281857 w 811192"/>
              <a:gd name="connsiteY2" fmla="*/ 928602 h 928602"/>
              <a:gd name="connsiteX3" fmla="*/ 811192 w 811192"/>
              <a:gd name="connsiteY3" fmla="*/ 827428 h 928602"/>
              <a:gd name="connsiteX4" fmla="*/ 790709 w 811192"/>
              <a:gd name="connsiteY4" fmla="*/ 486043 h 928602"/>
              <a:gd name="connsiteX5" fmla="*/ 402203 w 811192"/>
              <a:gd name="connsiteY5" fmla="*/ 188827 h 928602"/>
              <a:gd name="connsiteX6" fmla="*/ 309849 w 811192"/>
              <a:gd name="connsiteY6" fmla="*/ 173591 h 928602"/>
              <a:gd name="connsiteX7" fmla="*/ 89139 w 811192"/>
              <a:gd name="connsiteY7" fmla="*/ 0 h 928602"/>
              <a:gd name="connsiteX8" fmla="*/ 0 w 811192"/>
              <a:gd name="connsiteY8" fmla="*/ 81821 h 928602"/>
              <a:gd name="connsiteX0" fmla="*/ 0 w 811192"/>
              <a:gd name="connsiteY0" fmla="*/ 81821 h 827428"/>
              <a:gd name="connsiteX1" fmla="*/ 252978 w 811192"/>
              <a:gd name="connsiteY1" fmla="*/ 363452 h 827428"/>
              <a:gd name="connsiteX2" fmla="*/ 246932 w 811192"/>
              <a:gd name="connsiteY2" fmla="*/ 392027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11192"/>
              <a:gd name="connsiteY0" fmla="*/ 81821 h 827428"/>
              <a:gd name="connsiteX1" fmla="*/ 281553 w 811192"/>
              <a:gd name="connsiteY1" fmla="*/ 360277 h 827428"/>
              <a:gd name="connsiteX2" fmla="*/ 246932 w 811192"/>
              <a:gd name="connsiteY2" fmla="*/ 392027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11192"/>
              <a:gd name="connsiteY0" fmla="*/ 81821 h 827428"/>
              <a:gd name="connsiteX1" fmla="*/ 281553 w 811192"/>
              <a:gd name="connsiteY1" fmla="*/ 360277 h 827428"/>
              <a:gd name="connsiteX2" fmla="*/ 262807 w 811192"/>
              <a:gd name="connsiteY2" fmla="*/ 388852 h 827428"/>
              <a:gd name="connsiteX3" fmla="*/ 811192 w 811192"/>
              <a:gd name="connsiteY3" fmla="*/ 827428 h 827428"/>
              <a:gd name="connsiteX4" fmla="*/ 790709 w 811192"/>
              <a:gd name="connsiteY4" fmla="*/ 486043 h 827428"/>
              <a:gd name="connsiteX5" fmla="*/ 402203 w 811192"/>
              <a:gd name="connsiteY5" fmla="*/ 188827 h 827428"/>
              <a:gd name="connsiteX6" fmla="*/ 309849 w 811192"/>
              <a:gd name="connsiteY6" fmla="*/ 173591 h 827428"/>
              <a:gd name="connsiteX7" fmla="*/ 89139 w 811192"/>
              <a:gd name="connsiteY7" fmla="*/ 0 h 827428"/>
              <a:gd name="connsiteX8" fmla="*/ 0 w 811192"/>
              <a:gd name="connsiteY8" fmla="*/ 81821 h 827428"/>
              <a:gd name="connsiteX0" fmla="*/ 0 w 808017"/>
              <a:gd name="connsiteY0" fmla="*/ 81821 h 922678"/>
              <a:gd name="connsiteX1" fmla="*/ 281553 w 808017"/>
              <a:gd name="connsiteY1" fmla="*/ 360277 h 922678"/>
              <a:gd name="connsiteX2" fmla="*/ 262807 w 808017"/>
              <a:gd name="connsiteY2" fmla="*/ 388852 h 922678"/>
              <a:gd name="connsiteX3" fmla="*/ 808017 w 808017"/>
              <a:gd name="connsiteY3" fmla="*/ 922678 h 922678"/>
              <a:gd name="connsiteX4" fmla="*/ 790709 w 808017"/>
              <a:gd name="connsiteY4" fmla="*/ 486043 h 922678"/>
              <a:gd name="connsiteX5" fmla="*/ 402203 w 808017"/>
              <a:gd name="connsiteY5" fmla="*/ 188827 h 922678"/>
              <a:gd name="connsiteX6" fmla="*/ 309849 w 808017"/>
              <a:gd name="connsiteY6" fmla="*/ 173591 h 922678"/>
              <a:gd name="connsiteX7" fmla="*/ 89139 w 808017"/>
              <a:gd name="connsiteY7" fmla="*/ 0 h 922678"/>
              <a:gd name="connsiteX8" fmla="*/ 0 w 808017"/>
              <a:gd name="connsiteY8" fmla="*/ 81821 h 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8017" h="922678">
                <a:moveTo>
                  <a:pt x="0" y="81821"/>
                </a:moveTo>
                <a:lnTo>
                  <a:pt x="281553" y="360277"/>
                </a:lnTo>
                <a:lnTo>
                  <a:pt x="262807" y="388852"/>
                </a:lnTo>
                <a:lnTo>
                  <a:pt x="808017" y="922678"/>
                </a:lnTo>
                <a:lnTo>
                  <a:pt x="790709" y="486043"/>
                </a:lnTo>
                <a:cubicBezTo>
                  <a:pt x="655915" y="396496"/>
                  <a:pt x="536997" y="278374"/>
                  <a:pt x="402203" y="188827"/>
                </a:cubicBezTo>
                <a:lnTo>
                  <a:pt x="309849" y="173591"/>
                </a:lnTo>
                <a:lnTo>
                  <a:pt x="89139" y="0"/>
                </a:lnTo>
                <a:lnTo>
                  <a:pt x="0" y="81821"/>
                </a:lnTo>
                <a:close/>
              </a:path>
            </a:pathLst>
          </a:custGeom>
          <a:solidFill>
            <a:schemeClr val="accent5">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28" name="Freeform 127">
            <a:extLst>
              <a:ext uri="{FF2B5EF4-FFF2-40B4-BE49-F238E27FC236}">
                <a16:creationId xmlns:a16="http://schemas.microsoft.com/office/drawing/2014/main" id="{B3715A16-3FC0-7489-AB56-F41AABD5DF13}"/>
              </a:ext>
            </a:extLst>
          </p:cNvPr>
          <p:cNvSpPr/>
          <p:nvPr/>
        </p:nvSpPr>
        <p:spPr>
          <a:xfrm rot="12600000">
            <a:off x="4042516" y="3658161"/>
            <a:ext cx="730220" cy="427371"/>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684568 w 1052061"/>
              <a:gd name="connsiteY7" fmla="*/ 613106 h 725816"/>
              <a:gd name="connsiteX8" fmla="*/ 1052061 w 1052061"/>
              <a:gd name="connsiteY8" fmla="*/ 458058 h 725816"/>
              <a:gd name="connsiteX9" fmla="*/ 960912 w 1052061"/>
              <a:gd name="connsiteY9" fmla="*/ 623451 h 725816"/>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840461 w 1052061"/>
              <a:gd name="connsiteY7" fmla="*/ 301652 h 725816"/>
              <a:gd name="connsiteX8" fmla="*/ 1052061 w 1052061"/>
              <a:gd name="connsiteY8" fmla="*/ 458058 h 725816"/>
              <a:gd name="connsiteX9" fmla="*/ 960912 w 1052061"/>
              <a:gd name="connsiteY9" fmla="*/ 623451 h 725816"/>
              <a:gd name="connsiteX0" fmla="*/ 960912 w 1052061"/>
              <a:gd name="connsiteY0" fmla="*/ 623451 h 624605"/>
              <a:gd name="connsiteX1" fmla="*/ 501472 w 1052061"/>
              <a:gd name="connsiteY1" fmla="*/ 353054 h 624605"/>
              <a:gd name="connsiteX2" fmla="*/ 62288 w 1052061"/>
              <a:gd name="connsiteY2" fmla="*/ 0 h 624605"/>
              <a:gd name="connsiteX3" fmla="*/ 0 w 1052061"/>
              <a:gd name="connsiteY3" fmla="*/ 110666 h 624605"/>
              <a:gd name="connsiteX4" fmla="*/ 83019 w 1052061"/>
              <a:gd name="connsiteY4" fmla="*/ 357168 h 624605"/>
              <a:gd name="connsiteX5" fmla="*/ 188676 w 1052061"/>
              <a:gd name="connsiteY5" fmla="*/ 604045 h 624605"/>
              <a:gd name="connsiteX6" fmla="*/ 681762 w 1052061"/>
              <a:gd name="connsiteY6" fmla="*/ 177566 h 624605"/>
              <a:gd name="connsiteX7" fmla="*/ 840461 w 1052061"/>
              <a:gd name="connsiteY7" fmla="*/ 301652 h 624605"/>
              <a:gd name="connsiteX8" fmla="*/ 1052061 w 1052061"/>
              <a:gd name="connsiteY8" fmla="*/ 458058 h 624605"/>
              <a:gd name="connsiteX9" fmla="*/ 960912 w 1052061"/>
              <a:gd name="connsiteY9" fmla="*/ 623451 h 624605"/>
              <a:gd name="connsiteX0" fmla="*/ 960912 w 1052061"/>
              <a:gd name="connsiteY0" fmla="*/ 636037 h 637191"/>
              <a:gd name="connsiteX1" fmla="*/ 501472 w 1052061"/>
              <a:gd name="connsiteY1" fmla="*/ 365640 h 637191"/>
              <a:gd name="connsiteX2" fmla="*/ 62288 w 1052061"/>
              <a:gd name="connsiteY2" fmla="*/ 12586 h 637191"/>
              <a:gd name="connsiteX3" fmla="*/ 0 w 1052061"/>
              <a:gd name="connsiteY3" fmla="*/ 123252 h 637191"/>
              <a:gd name="connsiteX4" fmla="*/ 83019 w 1052061"/>
              <a:gd name="connsiteY4" fmla="*/ 369754 h 637191"/>
              <a:gd name="connsiteX5" fmla="*/ 469135 w 1052061"/>
              <a:gd name="connsiteY5" fmla="*/ 0 h 637191"/>
              <a:gd name="connsiteX6" fmla="*/ 681762 w 1052061"/>
              <a:gd name="connsiteY6" fmla="*/ 190152 h 637191"/>
              <a:gd name="connsiteX7" fmla="*/ 840461 w 1052061"/>
              <a:gd name="connsiteY7" fmla="*/ 314238 h 637191"/>
              <a:gd name="connsiteX8" fmla="*/ 1052061 w 1052061"/>
              <a:gd name="connsiteY8" fmla="*/ 470644 h 637191"/>
              <a:gd name="connsiteX9" fmla="*/ 960912 w 1052061"/>
              <a:gd name="connsiteY9" fmla="*/ 636037 h 637191"/>
              <a:gd name="connsiteX0" fmla="*/ 960912 w 1052061"/>
              <a:gd name="connsiteY0" fmla="*/ 850948 h 852102"/>
              <a:gd name="connsiteX1" fmla="*/ 501472 w 1052061"/>
              <a:gd name="connsiteY1" fmla="*/ 580551 h 852102"/>
              <a:gd name="connsiteX2" fmla="*/ 62288 w 1052061"/>
              <a:gd name="connsiteY2" fmla="*/ 227497 h 852102"/>
              <a:gd name="connsiteX3" fmla="*/ 0 w 1052061"/>
              <a:gd name="connsiteY3" fmla="*/ 338163 h 852102"/>
              <a:gd name="connsiteX4" fmla="*/ 334041 w 1052061"/>
              <a:gd name="connsiteY4" fmla="*/ 0 h 852102"/>
              <a:gd name="connsiteX5" fmla="*/ 469135 w 1052061"/>
              <a:gd name="connsiteY5" fmla="*/ 214911 h 852102"/>
              <a:gd name="connsiteX6" fmla="*/ 681762 w 1052061"/>
              <a:gd name="connsiteY6" fmla="*/ 405063 h 852102"/>
              <a:gd name="connsiteX7" fmla="*/ 840461 w 1052061"/>
              <a:gd name="connsiteY7" fmla="*/ 529149 h 852102"/>
              <a:gd name="connsiteX8" fmla="*/ 1052061 w 1052061"/>
              <a:gd name="connsiteY8" fmla="*/ 685555 h 852102"/>
              <a:gd name="connsiteX9" fmla="*/ 960912 w 1052061"/>
              <a:gd name="connsiteY9" fmla="*/ 850948 h 852102"/>
              <a:gd name="connsiteX0" fmla="*/ 898624 w 989773"/>
              <a:gd name="connsiteY0" fmla="*/ 918246 h 919400"/>
              <a:gd name="connsiteX1" fmla="*/ 439184 w 989773"/>
              <a:gd name="connsiteY1" fmla="*/ 647849 h 919400"/>
              <a:gd name="connsiteX2" fmla="*/ 0 w 989773"/>
              <a:gd name="connsiteY2" fmla="*/ 294795 h 919400"/>
              <a:gd name="connsiteX3" fmla="*/ 156223 w 989773"/>
              <a:gd name="connsiteY3" fmla="*/ 0 h 919400"/>
              <a:gd name="connsiteX4" fmla="*/ 271753 w 989773"/>
              <a:gd name="connsiteY4" fmla="*/ 67298 h 919400"/>
              <a:gd name="connsiteX5" fmla="*/ 406847 w 989773"/>
              <a:gd name="connsiteY5" fmla="*/ 282209 h 919400"/>
              <a:gd name="connsiteX6" fmla="*/ 619474 w 989773"/>
              <a:gd name="connsiteY6" fmla="*/ 472361 h 919400"/>
              <a:gd name="connsiteX7" fmla="*/ 778173 w 989773"/>
              <a:gd name="connsiteY7" fmla="*/ 596447 h 919400"/>
              <a:gd name="connsiteX8" fmla="*/ 989773 w 989773"/>
              <a:gd name="connsiteY8" fmla="*/ 752853 h 919400"/>
              <a:gd name="connsiteX9" fmla="*/ 898624 w 989773"/>
              <a:gd name="connsiteY9" fmla="*/ 918246 h 919400"/>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778173 w 929114"/>
              <a:gd name="connsiteY7" fmla="*/ 596447 h 920999"/>
              <a:gd name="connsiteX8" fmla="*/ 929114 w 929114"/>
              <a:gd name="connsiteY8" fmla="*/ 876515 h 920999"/>
              <a:gd name="connsiteX9" fmla="*/ 898624 w 929114"/>
              <a:gd name="connsiteY9"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363387 w 929114"/>
              <a:gd name="connsiteY5" fmla="*/ 231545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45063 w 929114"/>
              <a:gd name="connsiteY4" fmla="*/ 259690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53689 w 929114"/>
              <a:gd name="connsiteY4" fmla="*/ 244928 h 920999"/>
              <a:gd name="connsiteX5" fmla="*/ 403840 w 929114"/>
              <a:gd name="connsiteY5" fmla="*/ 205673 h 920999"/>
              <a:gd name="connsiteX6" fmla="*/ 929114 w 929114"/>
              <a:gd name="connsiteY6" fmla="*/ 876515 h 920999"/>
              <a:gd name="connsiteX7" fmla="*/ 898624 w 929114"/>
              <a:gd name="connsiteY7" fmla="*/ 918246 h 920999"/>
              <a:gd name="connsiteX0" fmla="*/ 897784 w 928274"/>
              <a:gd name="connsiteY0" fmla="*/ 918246 h 920999"/>
              <a:gd name="connsiteX1" fmla="*/ 438344 w 928274"/>
              <a:gd name="connsiteY1" fmla="*/ 647849 h 920999"/>
              <a:gd name="connsiteX2" fmla="*/ 0 w 928274"/>
              <a:gd name="connsiteY2" fmla="*/ 306212 h 920999"/>
              <a:gd name="connsiteX3" fmla="*/ 155383 w 928274"/>
              <a:gd name="connsiteY3" fmla="*/ 0 h 920999"/>
              <a:gd name="connsiteX4" fmla="*/ 352849 w 928274"/>
              <a:gd name="connsiteY4" fmla="*/ 244928 h 920999"/>
              <a:gd name="connsiteX5" fmla="*/ 403000 w 928274"/>
              <a:gd name="connsiteY5" fmla="*/ 205673 h 920999"/>
              <a:gd name="connsiteX6" fmla="*/ 928274 w 928274"/>
              <a:gd name="connsiteY6" fmla="*/ 876515 h 920999"/>
              <a:gd name="connsiteX7" fmla="*/ 897784 w 928274"/>
              <a:gd name="connsiteY7" fmla="*/ 918246 h 920999"/>
              <a:gd name="connsiteX0" fmla="*/ 897784 w 928274"/>
              <a:gd name="connsiteY0" fmla="*/ 809117 h 811870"/>
              <a:gd name="connsiteX1" fmla="*/ 438344 w 928274"/>
              <a:gd name="connsiteY1" fmla="*/ 538720 h 811870"/>
              <a:gd name="connsiteX2" fmla="*/ 0 w 928274"/>
              <a:gd name="connsiteY2" fmla="*/ 197083 h 811870"/>
              <a:gd name="connsiteX3" fmla="*/ 232282 w 928274"/>
              <a:gd name="connsiteY3" fmla="*/ 0 h 811870"/>
              <a:gd name="connsiteX4" fmla="*/ 352849 w 928274"/>
              <a:gd name="connsiteY4" fmla="*/ 135799 h 811870"/>
              <a:gd name="connsiteX5" fmla="*/ 403000 w 928274"/>
              <a:gd name="connsiteY5" fmla="*/ 96544 h 811870"/>
              <a:gd name="connsiteX6" fmla="*/ 928274 w 928274"/>
              <a:gd name="connsiteY6" fmla="*/ 767386 h 811870"/>
              <a:gd name="connsiteX7" fmla="*/ 897784 w 928274"/>
              <a:gd name="connsiteY7" fmla="*/ 809117 h 811870"/>
              <a:gd name="connsiteX0" fmla="*/ 897784 w 928274"/>
              <a:gd name="connsiteY0" fmla="*/ 966960 h 969713"/>
              <a:gd name="connsiteX1" fmla="*/ 438344 w 928274"/>
              <a:gd name="connsiteY1" fmla="*/ 696563 h 969713"/>
              <a:gd name="connsiteX2" fmla="*/ 0 w 928274"/>
              <a:gd name="connsiteY2" fmla="*/ 354926 h 969713"/>
              <a:gd name="connsiteX3" fmla="*/ 109419 w 928274"/>
              <a:gd name="connsiteY3" fmla="*/ 0 h 969713"/>
              <a:gd name="connsiteX4" fmla="*/ 352849 w 928274"/>
              <a:gd name="connsiteY4" fmla="*/ 293642 h 969713"/>
              <a:gd name="connsiteX5" fmla="*/ 403000 w 928274"/>
              <a:gd name="connsiteY5" fmla="*/ 254387 h 969713"/>
              <a:gd name="connsiteX6" fmla="*/ 928274 w 928274"/>
              <a:gd name="connsiteY6" fmla="*/ 925229 h 969713"/>
              <a:gd name="connsiteX7" fmla="*/ 897784 w 928274"/>
              <a:gd name="connsiteY7"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981789 w 1012279"/>
              <a:gd name="connsiteY0" fmla="*/ 973125 h 975878"/>
              <a:gd name="connsiteX1" fmla="*/ 522349 w 1012279"/>
              <a:gd name="connsiteY1" fmla="*/ 702728 h 975878"/>
              <a:gd name="connsiteX2" fmla="*/ 84005 w 1012279"/>
              <a:gd name="connsiteY2" fmla="*/ 361091 h 975878"/>
              <a:gd name="connsiteX3" fmla="*/ 0 w 1012279"/>
              <a:gd name="connsiteY3" fmla="*/ 27028 h 975878"/>
              <a:gd name="connsiteX4" fmla="*/ 193424 w 1012279"/>
              <a:gd name="connsiteY4" fmla="*/ 6165 h 975878"/>
              <a:gd name="connsiteX5" fmla="*/ 436854 w 1012279"/>
              <a:gd name="connsiteY5" fmla="*/ 299807 h 975878"/>
              <a:gd name="connsiteX6" fmla="*/ 487005 w 1012279"/>
              <a:gd name="connsiteY6" fmla="*/ 260552 h 975878"/>
              <a:gd name="connsiteX7" fmla="*/ 1012279 w 1012279"/>
              <a:gd name="connsiteY7" fmla="*/ 931394 h 975878"/>
              <a:gd name="connsiteX8" fmla="*/ 981789 w 1012279"/>
              <a:gd name="connsiteY8" fmla="*/ 973125 h 975878"/>
              <a:gd name="connsiteX0" fmla="*/ 981789 w 1012279"/>
              <a:gd name="connsiteY0" fmla="*/ 966960 h 969713"/>
              <a:gd name="connsiteX1" fmla="*/ 522349 w 1012279"/>
              <a:gd name="connsiteY1" fmla="*/ 696563 h 969713"/>
              <a:gd name="connsiteX2" fmla="*/ 84005 w 1012279"/>
              <a:gd name="connsiteY2" fmla="*/ 354926 h 969713"/>
              <a:gd name="connsiteX3" fmla="*/ 0 w 1012279"/>
              <a:gd name="connsiteY3" fmla="*/ 20863 h 969713"/>
              <a:gd name="connsiteX4" fmla="*/ 193424 w 1012279"/>
              <a:gd name="connsiteY4" fmla="*/ 0 h 969713"/>
              <a:gd name="connsiteX5" fmla="*/ 436854 w 1012279"/>
              <a:gd name="connsiteY5" fmla="*/ 293642 h 969713"/>
              <a:gd name="connsiteX6" fmla="*/ 487005 w 1012279"/>
              <a:gd name="connsiteY6" fmla="*/ 254387 h 969713"/>
              <a:gd name="connsiteX7" fmla="*/ 1012279 w 1012279"/>
              <a:gd name="connsiteY7" fmla="*/ 925229 h 969713"/>
              <a:gd name="connsiteX8" fmla="*/ 981789 w 1012279"/>
              <a:gd name="connsiteY8" fmla="*/ 966960 h 969713"/>
              <a:gd name="connsiteX0" fmla="*/ 986163 w 1016653"/>
              <a:gd name="connsiteY0" fmla="*/ 1195227 h 1197980"/>
              <a:gd name="connsiteX1" fmla="*/ 526723 w 1016653"/>
              <a:gd name="connsiteY1" fmla="*/ 924830 h 1197980"/>
              <a:gd name="connsiteX2" fmla="*/ 88379 w 1016653"/>
              <a:gd name="connsiteY2" fmla="*/ 583193 h 1197980"/>
              <a:gd name="connsiteX3" fmla="*/ 4374 w 1016653"/>
              <a:gd name="connsiteY3" fmla="*/ 249130 h 1197980"/>
              <a:gd name="connsiteX4" fmla="*/ 0 w 1016653"/>
              <a:gd name="connsiteY4" fmla="*/ 0 h 1197980"/>
              <a:gd name="connsiteX5" fmla="*/ 441228 w 1016653"/>
              <a:gd name="connsiteY5" fmla="*/ 521909 h 1197980"/>
              <a:gd name="connsiteX6" fmla="*/ 491379 w 1016653"/>
              <a:gd name="connsiteY6" fmla="*/ 482654 h 1197980"/>
              <a:gd name="connsiteX7" fmla="*/ 1016653 w 1016653"/>
              <a:gd name="connsiteY7" fmla="*/ 1153496 h 1197980"/>
              <a:gd name="connsiteX8" fmla="*/ 986163 w 1016653"/>
              <a:gd name="connsiteY8" fmla="*/ 1195227 h 1197980"/>
              <a:gd name="connsiteX0" fmla="*/ 981789 w 1012279"/>
              <a:gd name="connsiteY0" fmla="*/ 953878 h 956631"/>
              <a:gd name="connsiteX1" fmla="*/ 522349 w 1012279"/>
              <a:gd name="connsiteY1" fmla="*/ 683481 h 956631"/>
              <a:gd name="connsiteX2" fmla="*/ 84005 w 1012279"/>
              <a:gd name="connsiteY2" fmla="*/ 341844 h 956631"/>
              <a:gd name="connsiteX3" fmla="*/ 0 w 1012279"/>
              <a:gd name="connsiteY3" fmla="*/ 7781 h 956631"/>
              <a:gd name="connsiteX4" fmla="*/ 207630 w 1012279"/>
              <a:gd name="connsiteY4" fmla="*/ 0 h 956631"/>
              <a:gd name="connsiteX5" fmla="*/ 436854 w 1012279"/>
              <a:gd name="connsiteY5" fmla="*/ 280560 h 956631"/>
              <a:gd name="connsiteX6" fmla="*/ 487005 w 1012279"/>
              <a:gd name="connsiteY6" fmla="*/ 241305 h 956631"/>
              <a:gd name="connsiteX7" fmla="*/ 1012279 w 1012279"/>
              <a:gd name="connsiteY7" fmla="*/ 912147 h 956631"/>
              <a:gd name="connsiteX8" fmla="*/ 981789 w 1012279"/>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9876 w 928274"/>
              <a:gd name="connsiteY3" fmla="*/ 107714 h 956631"/>
              <a:gd name="connsiteX4" fmla="*/ 123625 w 928274"/>
              <a:gd name="connsiteY4" fmla="*/ 0 h 956631"/>
              <a:gd name="connsiteX5" fmla="*/ 352849 w 928274"/>
              <a:gd name="connsiteY5" fmla="*/ 280560 h 956631"/>
              <a:gd name="connsiteX6" fmla="*/ 403000 w 928274"/>
              <a:gd name="connsiteY6" fmla="*/ 241305 h 956631"/>
              <a:gd name="connsiteX7" fmla="*/ 928274 w 928274"/>
              <a:gd name="connsiteY7" fmla="*/ 912147 h 956631"/>
              <a:gd name="connsiteX8" fmla="*/ 897784 w 928274"/>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17692 w 928274"/>
              <a:gd name="connsiteY3" fmla="*/ 241059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34390 h 937143"/>
              <a:gd name="connsiteX1" fmla="*/ 438344 w 928274"/>
              <a:gd name="connsiteY1" fmla="*/ 663993 h 937143"/>
              <a:gd name="connsiteX2" fmla="*/ 0 w 928274"/>
              <a:gd name="connsiteY2" fmla="*/ 322356 h 937143"/>
              <a:gd name="connsiteX3" fmla="*/ 117692 w 928274"/>
              <a:gd name="connsiteY3" fmla="*/ 221571 h 937143"/>
              <a:gd name="connsiteX4" fmla="*/ 9876 w 928274"/>
              <a:gd name="connsiteY4" fmla="*/ 88226 h 937143"/>
              <a:gd name="connsiteX5" fmla="*/ 134771 w 928274"/>
              <a:gd name="connsiteY5" fmla="*/ 0 h 937143"/>
              <a:gd name="connsiteX6" fmla="*/ 352849 w 928274"/>
              <a:gd name="connsiteY6" fmla="*/ 261072 h 937143"/>
              <a:gd name="connsiteX7" fmla="*/ 403000 w 928274"/>
              <a:gd name="connsiteY7" fmla="*/ 221817 h 937143"/>
              <a:gd name="connsiteX8" fmla="*/ 928274 w 928274"/>
              <a:gd name="connsiteY8" fmla="*/ 892659 h 937143"/>
              <a:gd name="connsiteX9" fmla="*/ 897784 w 928274"/>
              <a:gd name="connsiteY9" fmla="*/ 934390 h 937143"/>
              <a:gd name="connsiteX0" fmla="*/ 897784 w 928274"/>
              <a:gd name="connsiteY0" fmla="*/ 947473 h 950226"/>
              <a:gd name="connsiteX1" fmla="*/ 438344 w 928274"/>
              <a:gd name="connsiteY1" fmla="*/ 677076 h 950226"/>
              <a:gd name="connsiteX2" fmla="*/ 0 w 928274"/>
              <a:gd name="connsiteY2" fmla="*/ 335439 h 950226"/>
              <a:gd name="connsiteX3" fmla="*/ 117692 w 928274"/>
              <a:gd name="connsiteY3" fmla="*/ 234654 h 950226"/>
              <a:gd name="connsiteX4" fmla="*/ 9876 w 928274"/>
              <a:gd name="connsiteY4" fmla="*/ 101309 h 950226"/>
              <a:gd name="connsiteX5" fmla="*/ 120564 w 928274"/>
              <a:gd name="connsiteY5" fmla="*/ 0 h 950226"/>
              <a:gd name="connsiteX6" fmla="*/ 352849 w 928274"/>
              <a:gd name="connsiteY6" fmla="*/ 274155 h 950226"/>
              <a:gd name="connsiteX7" fmla="*/ 403000 w 928274"/>
              <a:gd name="connsiteY7" fmla="*/ 234900 h 950226"/>
              <a:gd name="connsiteX8" fmla="*/ 928274 w 928274"/>
              <a:gd name="connsiteY8" fmla="*/ 905742 h 950226"/>
              <a:gd name="connsiteX9" fmla="*/ 897784 w 928274"/>
              <a:gd name="connsiteY9" fmla="*/ 947473 h 950226"/>
              <a:gd name="connsiteX0" fmla="*/ 897784 w 928274"/>
              <a:gd name="connsiteY0" fmla="*/ 930490 h 933243"/>
              <a:gd name="connsiteX1" fmla="*/ 438344 w 928274"/>
              <a:gd name="connsiteY1" fmla="*/ 660093 h 933243"/>
              <a:gd name="connsiteX2" fmla="*/ 0 w 928274"/>
              <a:gd name="connsiteY2" fmla="*/ 318456 h 933243"/>
              <a:gd name="connsiteX3" fmla="*/ 117692 w 928274"/>
              <a:gd name="connsiteY3" fmla="*/ 217671 h 933243"/>
              <a:gd name="connsiteX4" fmla="*/ 9876 w 928274"/>
              <a:gd name="connsiteY4" fmla="*/ 84326 h 933243"/>
              <a:gd name="connsiteX5" fmla="*/ 129758 w 928274"/>
              <a:gd name="connsiteY5" fmla="*/ 0 h 933243"/>
              <a:gd name="connsiteX6" fmla="*/ 352849 w 928274"/>
              <a:gd name="connsiteY6" fmla="*/ 257172 h 933243"/>
              <a:gd name="connsiteX7" fmla="*/ 403000 w 928274"/>
              <a:gd name="connsiteY7" fmla="*/ 217917 h 933243"/>
              <a:gd name="connsiteX8" fmla="*/ 928274 w 928274"/>
              <a:gd name="connsiteY8" fmla="*/ 888759 h 933243"/>
              <a:gd name="connsiteX9" fmla="*/ 897784 w 928274"/>
              <a:gd name="connsiteY9" fmla="*/ 930490 h 933243"/>
              <a:gd name="connsiteX0" fmla="*/ 897784 w 928274"/>
              <a:gd name="connsiteY0" fmla="*/ 946079 h 948832"/>
              <a:gd name="connsiteX1" fmla="*/ 438344 w 928274"/>
              <a:gd name="connsiteY1" fmla="*/ 675682 h 948832"/>
              <a:gd name="connsiteX2" fmla="*/ 0 w 928274"/>
              <a:gd name="connsiteY2" fmla="*/ 334045 h 948832"/>
              <a:gd name="connsiteX3" fmla="*/ 117692 w 928274"/>
              <a:gd name="connsiteY3" fmla="*/ 233260 h 948832"/>
              <a:gd name="connsiteX4" fmla="*/ 9876 w 928274"/>
              <a:gd name="connsiteY4" fmla="*/ 99915 h 948832"/>
              <a:gd name="connsiteX5" fmla="*/ 113601 w 928274"/>
              <a:gd name="connsiteY5" fmla="*/ 0 h 948832"/>
              <a:gd name="connsiteX6" fmla="*/ 352849 w 928274"/>
              <a:gd name="connsiteY6" fmla="*/ 272761 h 948832"/>
              <a:gd name="connsiteX7" fmla="*/ 403000 w 928274"/>
              <a:gd name="connsiteY7" fmla="*/ 233506 h 948832"/>
              <a:gd name="connsiteX8" fmla="*/ 928274 w 928274"/>
              <a:gd name="connsiteY8" fmla="*/ 904348 h 948832"/>
              <a:gd name="connsiteX9" fmla="*/ 897784 w 928274"/>
              <a:gd name="connsiteY9" fmla="*/ 946079 h 948832"/>
              <a:gd name="connsiteX0" fmla="*/ 897784 w 928274"/>
              <a:gd name="connsiteY0" fmla="*/ 931600 h 934353"/>
              <a:gd name="connsiteX1" fmla="*/ 438344 w 928274"/>
              <a:gd name="connsiteY1" fmla="*/ 661203 h 934353"/>
              <a:gd name="connsiteX2" fmla="*/ 0 w 928274"/>
              <a:gd name="connsiteY2" fmla="*/ 319566 h 934353"/>
              <a:gd name="connsiteX3" fmla="*/ 117692 w 928274"/>
              <a:gd name="connsiteY3" fmla="*/ 218781 h 934353"/>
              <a:gd name="connsiteX4" fmla="*/ 9876 w 928274"/>
              <a:gd name="connsiteY4" fmla="*/ 85436 h 934353"/>
              <a:gd name="connsiteX5" fmla="*/ 120847 w 928274"/>
              <a:gd name="connsiteY5" fmla="*/ 0 h 934353"/>
              <a:gd name="connsiteX6" fmla="*/ 352849 w 928274"/>
              <a:gd name="connsiteY6" fmla="*/ 258282 h 934353"/>
              <a:gd name="connsiteX7" fmla="*/ 403000 w 928274"/>
              <a:gd name="connsiteY7" fmla="*/ 219027 h 934353"/>
              <a:gd name="connsiteX8" fmla="*/ 928274 w 928274"/>
              <a:gd name="connsiteY8" fmla="*/ 889869 h 934353"/>
              <a:gd name="connsiteX9" fmla="*/ 897784 w 928274"/>
              <a:gd name="connsiteY9" fmla="*/ 931600 h 934353"/>
              <a:gd name="connsiteX0" fmla="*/ 897784 w 928274"/>
              <a:gd name="connsiteY0" fmla="*/ 946647 h 949400"/>
              <a:gd name="connsiteX1" fmla="*/ 438344 w 928274"/>
              <a:gd name="connsiteY1" fmla="*/ 676250 h 949400"/>
              <a:gd name="connsiteX2" fmla="*/ 0 w 928274"/>
              <a:gd name="connsiteY2" fmla="*/ 334613 h 949400"/>
              <a:gd name="connsiteX3" fmla="*/ 117692 w 928274"/>
              <a:gd name="connsiteY3" fmla="*/ 233828 h 949400"/>
              <a:gd name="connsiteX4" fmla="*/ 9876 w 928274"/>
              <a:gd name="connsiteY4" fmla="*/ 100483 h 949400"/>
              <a:gd name="connsiteX5" fmla="*/ 145347 w 928274"/>
              <a:gd name="connsiteY5" fmla="*/ 0 h 949400"/>
              <a:gd name="connsiteX6" fmla="*/ 352849 w 928274"/>
              <a:gd name="connsiteY6" fmla="*/ 273329 h 949400"/>
              <a:gd name="connsiteX7" fmla="*/ 403000 w 928274"/>
              <a:gd name="connsiteY7" fmla="*/ 234074 h 949400"/>
              <a:gd name="connsiteX8" fmla="*/ 928274 w 928274"/>
              <a:gd name="connsiteY8" fmla="*/ 904916 h 949400"/>
              <a:gd name="connsiteX9" fmla="*/ 897784 w 928274"/>
              <a:gd name="connsiteY9" fmla="*/ 946647 h 949400"/>
              <a:gd name="connsiteX0" fmla="*/ 897784 w 928274"/>
              <a:gd name="connsiteY0" fmla="*/ 944968 h 947721"/>
              <a:gd name="connsiteX1" fmla="*/ 438344 w 928274"/>
              <a:gd name="connsiteY1" fmla="*/ 674571 h 947721"/>
              <a:gd name="connsiteX2" fmla="*/ 0 w 928274"/>
              <a:gd name="connsiteY2" fmla="*/ 332934 h 947721"/>
              <a:gd name="connsiteX3" fmla="*/ 117692 w 928274"/>
              <a:gd name="connsiteY3" fmla="*/ 232149 h 947721"/>
              <a:gd name="connsiteX4" fmla="*/ 9876 w 928274"/>
              <a:gd name="connsiteY4" fmla="*/ 98804 h 947721"/>
              <a:gd name="connsiteX5" fmla="*/ 122513 w 928274"/>
              <a:gd name="connsiteY5" fmla="*/ 0 h 947721"/>
              <a:gd name="connsiteX6" fmla="*/ 352849 w 928274"/>
              <a:gd name="connsiteY6" fmla="*/ 271650 h 947721"/>
              <a:gd name="connsiteX7" fmla="*/ 403000 w 928274"/>
              <a:gd name="connsiteY7" fmla="*/ 232395 h 947721"/>
              <a:gd name="connsiteX8" fmla="*/ 928274 w 928274"/>
              <a:gd name="connsiteY8" fmla="*/ 903237 h 947721"/>
              <a:gd name="connsiteX9" fmla="*/ 897784 w 928274"/>
              <a:gd name="connsiteY9" fmla="*/ 944968 h 947721"/>
              <a:gd name="connsiteX0" fmla="*/ 897784 w 928274"/>
              <a:gd name="connsiteY0" fmla="*/ 949153 h 951906"/>
              <a:gd name="connsiteX1" fmla="*/ 438344 w 928274"/>
              <a:gd name="connsiteY1" fmla="*/ 678756 h 951906"/>
              <a:gd name="connsiteX2" fmla="*/ 0 w 928274"/>
              <a:gd name="connsiteY2" fmla="*/ 337119 h 951906"/>
              <a:gd name="connsiteX3" fmla="*/ 117692 w 928274"/>
              <a:gd name="connsiteY3" fmla="*/ 236334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143397 w 928274"/>
              <a:gd name="connsiteY4" fmla="*/ 0 h 951906"/>
              <a:gd name="connsiteX5" fmla="*/ 352849 w 928274"/>
              <a:gd name="connsiteY5" fmla="*/ 275835 h 951906"/>
              <a:gd name="connsiteX6" fmla="*/ 403000 w 928274"/>
              <a:gd name="connsiteY6" fmla="*/ 236580 h 951906"/>
              <a:gd name="connsiteX7" fmla="*/ 928274 w 928274"/>
              <a:gd name="connsiteY7" fmla="*/ 907422 h 951906"/>
              <a:gd name="connsiteX8" fmla="*/ 897784 w 928274"/>
              <a:gd name="connsiteY8" fmla="*/ 949153 h 951906"/>
              <a:gd name="connsiteX0" fmla="*/ 897784 w 928274"/>
              <a:gd name="connsiteY0" fmla="*/ 855056 h 857809"/>
              <a:gd name="connsiteX1" fmla="*/ 438344 w 928274"/>
              <a:gd name="connsiteY1" fmla="*/ 584659 h 857809"/>
              <a:gd name="connsiteX2" fmla="*/ 0 w 928274"/>
              <a:gd name="connsiteY2" fmla="*/ 243022 h 857809"/>
              <a:gd name="connsiteX3" fmla="*/ 87599 w 928274"/>
              <a:gd name="connsiteY3" fmla="*/ 93238 h 857809"/>
              <a:gd name="connsiteX4" fmla="*/ 208593 w 928274"/>
              <a:gd name="connsiteY4" fmla="*/ 0 h 857809"/>
              <a:gd name="connsiteX5" fmla="*/ 352849 w 928274"/>
              <a:gd name="connsiteY5" fmla="*/ 181738 h 857809"/>
              <a:gd name="connsiteX6" fmla="*/ 403000 w 928274"/>
              <a:gd name="connsiteY6" fmla="*/ 142483 h 857809"/>
              <a:gd name="connsiteX7" fmla="*/ 928274 w 928274"/>
              <a:gd name="connsiteY7" fmla="*/ 813325 h 857809"/>
              <a:gd name="connsiteX8" fmla="*/ 897784 w 928274"/>
              <a:gd name="connsiteY8" fmla="*/ 855056 h 857809"/>
              <a:gd name="connsiteX0" fmla="*/ 1114653 w 1145143"/>
              <a:gd name="connsiteY0" fmla="*/ 855056 h 857809"/>
              <a:gd name="connsiteX1" fmla="*/ 1 w 1145143"/>
              <a:gd name="connsiteY1" fmla="*/ 476755 h 857809"/>
              <a:gd name="connsiteX2" fmla="*/ 216869 w 1145143"/>
              <a:gd name="connsiteY2" fmla="*/ 243022 h 857809"/>
              <a:gd name="connsiteX3" fmla="*/ 304468 w 1145143"/>
              <a:gd name="connsiteY3" fmla="*/ 93238 h 857809"/>
              <a:gd name="connsiteX4" fmla="*/ 425462 w 1145143"/>
              <a:gd name="connsiteY4" fmla="*/ 0 h 857809"/>
              <a:gd name="connsiteX5" fmla="*/ 569718 w 1145143"/>
              <a:gd name="connsiteY5" fmla="*/ 181738 h 857809"/>
              <a:gd name="connsiteX6" fmla="*/ 619869 w 1145143"/>
              <a:gd name="connsiteY6" fmla="*/ 142483 h 857809"/>
              <a:gd name="connsiteX7" fmla="*/ 1145143 w 1145143"/>
              <a:gd name="connsiteY7" fmla="*/ 813325 h 857809"/>
              <a:gd name="connsiteX8" fmla="*/ 1114653 w 114514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95858 w 1236533"/>
              <a:gd name="connsiteY3" fmla="*/ 93238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57262 w 1236533"/>
              <a:gd name="connsiteY3" fmla="*/ 293395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661108 w 1236533"/>
              <a:gd name="connsiteY4" fmla="*/ 39255 h 715326"/>
              <a:gd name="connsiteX5" fmla="*/ 711259 w 1236533"/>
              <a:gd name="connsiteY5" fmla="*/ 0 h 715326"/>
              <a:gd name="connsiteX6" fmla="*/ 1236533 w 1236533"/>
              <a:gd name="connsiteY6" fmla="*/ 670842 h 715326"/>
              <a:gd name="connsiteX7" fmla="*/ 1206043 w 1236533"/>
              <a:gd name="connsiteY7"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823692 w 1236533"/>
              <a:gd name="connsiteY3" fmla="*/ 486393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256041 w 1236533"/>
              <a:gd name="connsiteY3" fmla="*/ 304220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611937 h 614690"/>
              <a:gd name="connsiteX1" fmla="*/ 91391 w 1236533"/>
              <a:gd name="connsiteY1" fmla="*/ 233636 h 614690"/>
              <a:gd name="connsiteX2" fmla="*/ 0 w 1236533"/>
              <a:gd name="connsiteY2" fmla="*/ 1 h 614690"/>
              <a:gd name="connsiteX3" fmla="*/ 256041 w 1236533"/>
              <a:gd name="connsiteY3" fmla="*/ 203584 h 614690"/>
              <a:gd name="connsiteX4" fmla="*/ 570706 w 1236533"/>
              <a:gd name="connsiteY4" fmla="*/ 87238 h 614690"/>
              <a:gd name="connsiteX5" fmla="*/ 1236533 w 1236533"/>
              <a:gd name="connsiteY5" fmla="*/ 570206 h 614690"/>
              <a:gd name="connsiteX6" fmla="*/ 1206043 w 1236533"/>
              <a:gd name="connsiteY6" fmla="*/ 611937 h 614690"/>
              <a:gd name="connsiteX0" fmla="*/ 1206043 w 1236533"/>
              <a:gd name="connsiteY0" fmla="*/ 611935 h 614688"/>
              <a:gd name="connsiteX1" fmla="*/ 91391 w 1236533"/>
              <a:gd name="connsiteY1" fmla="*/ 233634 h 614688"/>
              <a:gd name="connsiteX2" fmla="*/ 0 w 1236533"/>
              <a:gd name="connsiteY2" fmla="*/ -1 h 614688"/>
              <a:gd name="connsiteX3" fmla="*/ 256041 w 1236533"/>
              <a:gd name="connsiteY3" fmla="*/ 203582 h 614688"/>
              <a:gd name="connsiteX4" fmla="*/ 604907 w 1236533"/>
              <a:gd name="connsiteY4" fmla="*/ 43774 h 614688"/>
              <a:gd name="connsiteX5" fmla="*/ 1236533 w 1236533"/>
              <a:gd name="connsiteY5" fmla="*/ 570204 h 614688"/>
              <a:gd name="connsiteX6" fmla="*/ 1206043 w 1236533"/>
              <a:gd name="connsiteY6" fmla="*/ 611935 h 614688"/>
              <a:gd name="connsiteX0" fmla="*/ 1206043 w 1236533"/>
              <a:gd name="connsiteY0" fmla="*/ 611937 h 614690"/>
              <a:gd name="connsiteX1" fmla="*/ 91391 w 1236533"/>
              <a:gd name="connsiteY1" fmla="*/ 233636 h 614690"/>
              <a:gd name="connsiteX2" fmla="*/ 0 w 1236533"/>
              <a:gd name="connsiteY2" fmla="*/ 1 h 614690"/>
              <a:gd name="connsiteX3" fmla="*/ 541007 w 1236533"/>
              <a:gd name="connsiteY3" fmla="*/ 122065 h 614690"/>
              <a:gd name="connsiteX4" fmla="*/ 604907 w 1236533"/>
              <a:gd name="connsiteY4" fmla="*/ 43776 h 614690"/>
              <a:gd name="connsiteX5" fmla="*/ 1236533 w 1236533"/>
              <a:gd name="connsiteY5" fmla="*/ 570206 h 614690"/>
              <a:gd name="connsiteX6" fmla="*/ 1206043 w 1236533"/>
              <a:gd name="connsiteY6" fmla="*/ 611937 h 614690"/>
              <a:gd name="connsiteX0" fmla="*/ 1332030 w 1362520"/>
              <a:gd name="connsiteY0" fmla="*/ 871231 h 873984"/>
              <a:gd name="connsiteX1" fmla="*/ 217378 w 1362520"/>
              <a:gd name="connsiteY1" fmla="*/ 492930 h 873984"/>
              <a:gd name="connsiteX2" fmla="*/ 0 w 1362520"/>
              <a:gd name="connsiteY2" fmla="*/ 0 h 873984"/>
              <a:gd name="connsiteX3" fmla="*/ 666994 w 1362520"/>
              <a:gd name="connsiteY3" fmla="*/ 381359 h 873984"/>
              <a:gd name="connsiteX4" fmla="*/ 730894 w 1362520"/>
              <a:gd name="connsiteY4" fmla="*/ 303070 h 873984"/>
              <a:gd name="connsiteX5" fmla="*/ 1362520 w 1362520"/>
              <a:gd name="connsiteY5" fmla="*/ 829500 h 873984"/>
              <a:gd name="connsiteX6" fmla="*/ 1332030 w 1362520"/>
              <a:gd name="connsiteY6" fmla="*/ 871231 h 873984"/>
              <a:gd name="connsiteX0" fmla="*/ 1135261 w 1165751"/>
              <a:gd name="connsiteY0" fmla="*/ 735811 h 738564"/>
              <a:gd name="connsiteX1" fmla="*/ 20609 w 1165751"/>
              <a:gd name="connsiteY1" fmla="*/ 357510 h 738564"/>
              <a:gd name="connsiteX2" fmla="*/ 1 w 1165751"/>
              <a:gd name="connsiteY2" fmla="*/ 0 h 738564"/>
              <a:gd name="connsiteX3" fmla="*/ 470225 w 1165751"/>
              <a:gd name="connsiteY3" fmla="*/ 245939 h 738564"/>
              <a:gd name="connsiteX4" fmla="*/ 534125 w 1165751"/>
              <a:gd name="connsiteY4" fmla="*/ 167650 h 738564"/>
              <a:gd name="connsiteX5" fmla="*/ 1165751 w 1165751"/>
              <a:gd name="connsiteY5" fmla="*/ 694080 h 738564"/>
              <a:gd name="connsiteX6" fmla="*/ 1135261 w 1165751"/>
              <a:gd name="connsiteY6" fmla="*/ 735811 h 738564"/>
              <a:gd name="connsiteX0" fmla="*/ 1265276 w 1295766"/>
              <a:gd name="connsiteY0" fmla="*/ 755613 h 758366"/>
              <a:gd name="connsiteX1" fmla="*/ 150624 w 1295766"/>
              <a:gd name="connsiteY1" fmla="*/ 377312 h 758366"/>
              <a:gd name="connsiteX2" fmla="*/ 0 w 1295766"/>
              <a:gd name="connsiteY2" fmla="*/ 1 h 758366"/>
              <a:gd name="connsiteX3" fmla="*/ 600240 w 1295766"/>
              <a:gd name="connsiteY3" fmla="*/ 265741 h 758366"/>
              <a:gd name="connsiteX4" fmla="*/ 664140 w 1295766"/>
              <a:gd name="connsiteY4" fmla="*/ 187452 h 758366"/>
              <a:gd name="connsiteX5" fmla="*/ 1295766 w 1295766"/>
              <a:gd name="connsiteY5" fmla="*/ 713882 h 758366"/>
              <a:gd name="connsiteX6" fmla="*/ 1265276 w 1295766"/>
              <a:gd name="connsiteY6" fmla="*/ 755613 h 758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5766" h="758366">
                <a:moveTo>
                  <a:pt x="1265276" y="755613"/>
                </a:moveTo>
                <a:lnTo>
                  <a:pt x="150624" y="377312"/>
                </a:lnTo>
                <a:lnTo>
                  <a:pt x="0" y="1"/>
                </a:lnTo>
                <a:lnTo>
                  <a:pt x="600240" y="265741"/>
                </a:lnTo>
                <a:lnTo>
                  <a:pt x="664140" y="187452"/>
                </a:lnTo>
                <a:lnTo>
                  <a:pt x="1295766" y="713882"/>
                </a:lnTo>
                <a:cubicBezTo>
                  <a:pt x="1295766" y="695757"/>
                  <a:pt x="1265276" y="773738"/>
                  <a:pt x="1265276" y="755613"/>
                </a:cubicBezTo>
                <a:close/>
              </a:path>
            </a:pathLst>
          </a:custGeom>
          <a:solidFill>
            <a:srgbClr val="AAFFFA"/>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3" name="Freeform 2">
            <a:extLst>
              <a:ext uri="{FF2B5EF4-FFF2-40B4-BE49-F238E27FC236}">
                <a16:creationId xmlns:a16="http://schemas.microsoft.com/office/drawing/2014/main" id="{CD4747A7-F749-7520-08FE-866340A748EA}"/>
              </a:ext>
            </a:extLst>
          </p:cNvPr>
          <p:cNvSpPr/>
          <p:nvPr/>
        </p:nvSpPr>
        <p:spPr>
          <a:xfrm rot="9779690">
            <a:off x="3577216" y="2676384"/>
            <a:ext cx="625807" cy="294261"/>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684568 w 1052061"/>
              <a:gd name="connsiteY7" fmla="*/ 613106 h 725816"/>
              <a:gd name="connsiteX8" fmla="*/ 1052061 w 1052061"/>
              <a:gd name="connsiteY8" fmla="*/ 458058 h 725816"/>
              <a:gd name="connsiteX9" fmla="*/ 960912 w 1052061"/>
              <a:gd name="connsiteY9" fmla="*/ 623451 h 725816"/>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840461 w 1052061"/>
              <a:gd name="connsiteY7" fmla="*/ 301652 h 725816"/>
              <a:gd name="connsiteX8" fmla="*/ 1052061 w 1052061"/>
              <a:gd name="connsiteY8" fmla="*/ 458058 h 725816"/>
              <a:gd name="connsiteX9" fmla="*/ 960912 w 1052061"/>
              <a:gd name="connsiteY9" fmla="*/ 623451 h 725816"/>
              <a:gd name="connsiteX0" fmla="*/ 960912 w 1052061"/>
              <a:gd name="connsiteY0" fmla="*/ 623451 h 624605"/>
              <a:gd name="connsiteX1" fmla="*/ 501472 w 1052061"/>
              <a:gd name="connsiteY1" fmla="*/ 353054 h 624605"/>
              <a:gd name="connsiteX2" fmla="*/ 62288 w 1052061"/>
              <a:gd name="connsiteY2" fmla="*/ 0 h 624605"/>
              <a:gd name="connsiteX3" fmla="*/ 0 w 1052061"/>
              <a:gd name="connsiteY3" fmla="*/ 110666 h 624605"/>
              <a:gd name="connsiteX4" fmla="*/ 83019 w 1052061"/>
              <a:gd name="connsiteY4" fmla="*/ 357168 h 624605"/>
              <a:gd name="connsiteX5" fmla="*/ 188676 w 1052061"/>
              <a:gd name="connsiteY5" fmla="*/ 604045 h 624605"/>
              <a:gd name="connsiteX6" fmla="*/ 681762 w 1052061"/>
              <a:gd name="connsiteY6" fmla="*/ 177566 h 624605"/>
              <a:gd name="connsiteX7" fmla="*/ 840461 w 1052061"/>
              <a:gd name="connsiteY7" fmla="*/ 301652 h 624605"/>
              <a:gd name="connsiteX8" fmla="*/ 1052061 w 1052061"/>
              <a:gd name="connsiteY8" fmla="*/ 458058 h 624605"/>
              <a:gd name="connsiteX9" fmla="*/ 960912 w 1052061"/>
              <a:gd name="connsiteY9" fmla="*/ 623451 h 624605"/>
              <a:gd name="connsiteX0" fmla="*/ 960912 w 1052061"/>
              <a:gd name="connsiteY0" fmla="*/ 636037 h 637191"/>
              <a:gd name="connsiteX1" fmla="*/ 501472 w 1052061"/>
              <a:gd name="connsiteY1" fmla="*/ 365640 h 637191"/>
              <a:gd name="connsiteX2" fmla="*/ 62288 w 1052061"/>
              <a:gd name="connsiteY2" fmla="*/ 12586 h 637191"/>
              <a:gd name="connsiteX3" fmla="*/ 0 w 1052061"/>
              <a:gd name="connsiteY3" fmla="*/ 123252 h 637191"/>
              <a:gd name="connsiteX4" fmla="*/ 83019 w 1052061"/>
              <a:gd name="connsiteY4" fmla="*/ 369754 h 637191"/>
              <a:gd name="connsiteX5" fmla="*/ 469135 w 1052061"/>
              <a:gd name="connsiteY5" fmla="*/ 0 h 637191"/>
              <a:gd name="connsiteX6" fmla="*/ 681762 w 1052061"/>
              <a:gd name="connsiteY6" fmla="*/ 190152 h 637191"/>
              <a:gd name="connsiteX7" fmla="*/ 840461 w 1052061"/>
              <a:gd name="connsiteY7" fmla="*/ 314238 h 637191"/>
              <a:gd name="connsiteX8" fmla="*/ 1052061 w 1052061"/>
              <a:gd name="connsiteY8" fmla="*/ 470644 h 637191"/>
              <a:gd name="connsiteX9" fmla="*/ 960912 w 1052061"/>
              <a:gd name="connsiteY9" fmla="*/ 636037 h 637191"/>
              <a:gd name="connsiteX0" fmla="*/ 960912 w 1052061"/>
              <a:gd name="connsiteY0" fmla="*/ 850948 h 852102"/>
              <a:gd name="connsiteX1" fmla="*/ 501472 w 1052061"/>
              <a:gd name="connsiteY1" fmla="*/ 580551 h 852102"/>
              <a:gd name="connsiteX2" fmla="*/ 62288 w 1052061"/>
              <a:gd name="connsiteY2" fmla="*/ 227497 h 852102"/>
              <a:gd name="connsiteX3" fmla="*/ 0 w 1052061"/>
              <a:gd name="connsiteY3" fmla="*/ 338163 h 852102"/>
              <a:gd name="connsiteX4" fmla="*/ 334041 w 1052061"/>
              <a:gd name="connsiteY4" fmla="*/ 0 h 852102"/>
              <a:gd name="connsiteX5" fmla="*/ 469135 w 1052061"/>
              <a:gd name="connsiteY5" fmla="*/ 214911 h 852102"/>
              <a:gd name="connsiteX6" fmla="*/ 681762 w 1052061"/>
              <a:gd name="connsiteY6" fmla="*/ 405063 h 852102"/>
              <a:gd name="connsiteX7" fmla="*/ 840461 w 1052061"/>
              <a:gd name="connsiteY7" fmla="*/ 529149 h 852102"/>
              <a:gd name="connsiteX8" fmla="*/ 1052061 w 1052061"/>
              <a:gd name="connsiteY8" fmla="*/ 685555 h 852102"/>
              <a:gd name="connsiteX9" fmla="*/ 960912 w 1052061"/>
              <a:gd name="connsiteY9" fmla="*/ 850948 h 852102"/>
              <a:gd name="connsiteX0" fmla="*/ 898624 w 989773"/>
              <a:gd name="connsiteY0" fmla="*/ 918246 h 919400"/>
              <a:gd name="connsiteX1" fmla="*/ 439184 w 989773"/>
              <a:gd name="connsiteY1" fmla="*/ 647849 h 919400"/>
              <a:gd name="connsiteX2" fmla="*/ 0 w 989773"/>
              <a:gd name="connsiteY2" fmla="*/ 294795 h 919400"/>
              <a:gd name="connsiteX3" fmla="*/ 156223 w 989773"/>
              <a:gd name="connsiteY3" fmla="*/ 0 h 919400"/>
              <a:gd name="connsiteX4" fmla="*/ 271753 w 989773"/>
              <a:gd name="connsiteY4" fmla="*/ 67298 h 919400"/>
              <a:gd name="connsiteX5" fmla="*/ 406847 w 989773"/>
              <a:gd name="connsiteY5" fmla="*/ 282209 h 919400"/>
              <a:gd name="connsiteX6" fmla="*/ 619474 w 989773"/>
              <a:gd name="connsiteY6" fmla="*/ 472361 h 919400"/>
              <a:gd name="connsiteX7" fmla="*/ 778173 w 989773"/>
              <a:gd name="connsiteY7" fmla="*/ 596447 h 919400"/>
              <a:gd name="connsiteX8" fmla="*/ 989773 w 989773"/>
              <a:gd name="connsiteY8" fmla="*/ 752853 h 919400"/>
              <a:gd name="connsiteX9" fmla="*/ 898624 w 989773"/>
              <a:gd name="connsiteY9" fmla="*/ 918246 h 919400"/>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778173 w 929114"/>
              <a:gd name="connsiteY7" fmla="*/ 596447 h 920999"/>
              <a:gd name="connsiteX8" fmla="*/ 929114 w 929114"/>
              <a:gd name="connsiteY8" fmla="*/ 876515 h 920999"/>
              <a:gd name="connsiteX9" fmla="*/ 898624 w 929114"/>
              <a:gd name="connsiteY9"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363387 w 929114"/>
              <a:gd name="connsiteY5" fmla="*/ 231545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45063 w 929114"/>
              <a:gd name="connsiteY4" fmla="*/ 259690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53689 w 929114"/>
              <a:gd name="connsiteY4" fmla="*/ 244928 h 920999"/>
              <a:gd name="connsiteX5" fmla="*/ 403840 w 929114"/>
              <a:gd name="connsiteY5" fmla="*/ 205673 h 920999"/>
              <a:gd name="connsiteX6" fmla="*/ 929114 w 929114"/>
              <a:gd name="connsiteY6" fmla="*/ 876515 h 920999"/>
              <a:gd name="connsiteX7" fmla="*/ 898624 w 929114"/>
              <a:gd name="connsiteY7" fmla="*/ 918246 h 920999"/>
              <a:gd name="connsiteX0" fmla="*/ 897784 w 928274"/>
              <a:gd name="connsiteY0" fmla="*/ 918246 h 920999"/>
              <a:gd name="connsiteX1" fmla="*/ 438344 w 928274"/>
              <a:gd name="connsiteY1" fmla="*/ 647849 h 920999"/>
              <a:gd name="connsiteX2" fmla="*/ 0 w 928274"/>
              <a:gd name="connsiteY2" fmla="*/ 306212 h 920999"/>
              <a:gd name="connsiteX3" fmla="*/ 155383 w 928274"/>
              <a:gd name="connsiteY3" fmla="*/ 0 h 920999"/>
              <a:gd name="connsiteX4" fmla="*/ 352849 w 928274"/>
              <a:gd name="connsiteY4" fmla="*/ 244928 h 920999"/>
              <a:gd name="connsiteX5" fmla="*/ 403000 w 928274"/>
              <a:gd name="connsiteY5" fmla="*/ 205673 h 920999"/>
              <a:gd name="connsiteX6" fmla="*/ 928274 w 928274"/>
              <a:gd name="connsiteY6" fmla="*/ 876515 h 920999"/>
              <a:gd name="connsiteX7" fmla="*/ 897784 w 928274"/>
              <a:gd name="connsiteY7" fmla="*/ 918246 h 920999"/>
              <a:gd name="connsiteX0" fmla="*/ 897784 w 928274"/>
              <a:gd name="connsiteY0" fmla="*/ 809117 h 811870"/>
              <a:gd name="connsiteX1" fmla="*/ 438344 w 928274"/>
              <a:gd name="connsiteY1" fmla="*/ 538720 h 811870"/>
              <a:gd name="connsiteX2" fmla="*/ 0 w 928274"/>
              <a:gd name="connsiteY2" fmla="*/ 197083 h 811870"/>
              <a:gd name="connsiteX3" fmla="*/ 232282 w 928274"/>
              <a:gd name="connsiteY3" fmla="*/ 0 h 811870"/>
              <a:gd name="connsiteX4" fmla="*/ 352849 w 928274"/>
              <a:gd name="connsiteY4" fmla="*/ 135799 h 811870"/>
              <a:gd name="connsiteX5" fmla="*/ 403000 w 928274"/>
              <a:gd name="connsiteY5" fmla="*/ 96544 h 811870"/>
              <a:gd name="connsiteX6" fmla="*/ 928274 w 928274"/>
              <a:gd name="connsiteY6" fmla="*/ 767386 h 811870"/>
              <a:gd name="connsiteX7" fmla="*/ 897784 w 928274"/>
              <a:gd name="connsiteY7" fmla="*/ 809117 h 811870"/>
              <a:gd name="connsiteX0" fmla="*/ 897784 w 928274"/>
              <a:gd name="connsiteY0" fmla="*/ 966960 h 969713"/>
              <a:gd name="connsiteX1" fmla="*/ 438344 w 928274"/>
              <a:gd name="connsiteY1" fmla="*/ 696563 h 969713"/>
              <a:gd name="connsiteX2" fmla="*/ 0 w 928274"/>
              <a:gd name="connsiteY2" fmla="*/ 354926 h 969713"/>
              <a:gd name="connsiteX3" fmla="*/ 109419 w 928274"/>
              <a:gd name="connsiteY3" fmla="*/ 0 h 969713"/>
              <a:gd name="connsiteX4" fmla="*/ 352849 w 928274"/>
              <a:gd name="connsiteY4" fmla="*/ 293642 h 969713"/>
              <a:gd name="connsiteX5" fmla="*/ 403000 w 928274"/>
              <a:gd name="connsiteY5" fmla="*/ 254387 h 969713"/>
              <a:gd name="connsiteX6" fmla="*/ 928274 w 928274"/>
              <a:gd name="connsiteY6" fmla="*/ 925229 h 969713"/>
              <a:gd name="connsiteX7" fmla="*/ 897784 w 928274"/>
              <a:gd name="connsiteY7"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981789 w 1012279"/>
              <a:gd name="connsiteY0" fmla="*/ 973125 h 975878"/>
              <a:gd name="connsiteX1" fmla="*/ 522349 w 1012279"/>
              <a:gd name="connsiteY1" fmla="*/ 702728 h 975878"/>
              <a:gd name="connsiteX2" fmla="*/ 84005 w 1012279"/>
              <a:gd name="connsiteY2" fmla="*/ 361091 h 975878"/>
              <a:gd name="connsiteX3" fmla="*/ 0 w 1012279"/>
              <a:gd name="connsiteY3" fmla="*/ 27028 h 975878"/>
              <a:gd name="connsiteX4" fmla="*/ 193424 w 1012279"/>
              <a:gd name="connsiteY4" fmla="*/ 6165 h 975878"/>
              <a:gd name="connsiteX5" fmla="*/ 436854 w 1012279"/>
              <a:gd name="connsiteY5" fmla="*/ 299807 h 975878"/>
              <a:gd name="connsiteX6" fmla="*/ 487005 w 1012279"/>
              <a:gd name="connsiteY6" fmla="*/ 260552 h 975878"/>
              <a:gd name="connsiteX7" fmla="*/ 1012279 w 1012279"/>
              <a:gd name="connsiteY7" fmla="*/ 931394 h 975878"/>
              <a:gd name="connsiteX8" fmla="*/ 981789 w 1012279"/>
              <a:gd name="connsiteY8" fmla="*/ 973125 h 975878"/>
              <a:gd name="connsiteX0" fmla="*/ 981789 w 1012279"/>
              <a:gd name="connsiteY0" fmla="*/ 966960 h 969713"/>
              <a:gd name="connsiteX1" fmla="*/ 522349 w 1012279"/>
              <a:gd name="connsiteY1" fmla="*/ 696563 h 969713"/>
              <a:gd name="connsiteX2" fmla="*/ 84005 w 1012279"/>
              <a:gd name="connsiteY2" fmla="*/ 354926 h 969713"/>
              <a:gd name="connsiteX3" fmla="*/ 0 w 1012279"/>
              <a:gd name="connsiteY3" fmla="*/ 20863 h 969713"/>
              <a:gd name="connsiteX4" fmla="*/ 193424 w 1012279"/>
              <a:gd name="connsiteY4" fmla="*/ 0 h 969713"/>
              <a:gd name="connsiteX5" fmla="*/ 436854 w 1012279"/>
              <a:gd name="connsiteY5" fmla="*/ 293642 h 969713"/>
              <a:gd name="connsiteX6" fmla="*/ 487005 w 1012279"/>
              <a:gd name="connsiteY6" fmla="*/ 254387 h 969713"/>
              <a:gd name="connsiteX7" fmla="*/ 1012279 w 1012279"/>
              <a:gd name="connsiteY7" fmla="*/ 925229 h 969713"/>
              <a:gd name="connsiteX8" fmla="*/ 981789 w 1012279"/>
              <a:gd name="connsiteY8" fmla="*/ 966960 h 969713"/>
              <a:gd name="connsiteX0" fmla="*/ 986163 w 1016653"/>
              <a:gd name="connsiteY0" fmla="*/ 1195227 h 1197980"/>
              <a:gd name="connsiteX1" fmla="*/ 526723 w 1016653"/>
              <a:gd name="connsiteY1" fmla="*/ 924830 h 1197980"/>
              <a:gd name="connsiteX2" fmla="*/ 88379 w 1016653"/>
              <a:gd name="connsiteY2" fmla="*/ 583193 h 1197980"/>
              <a:gd name="connsiteX3" fmla="*/ 4374 w 1016653"/>
              <a:gd name="connsiteY3" fmla="*/ 249130 h 1197980"/>
              <a:gd name="connsiteX4" fmla="*/ 0 w 1016653"/>
              <a:gd name="connsiteY4" fmla="*/ 0 h 1197980"/>
              <a:gd name="connsiteX5" fmla="*/ 441228 w 1016653"/>
              <a:gd name="connsiteY5" fmla="*/ 521909 h 1197980"/>
              <a:gd name="connsiteX6" fmla="*/ 491379 w 1016653"/>
              <a:gd name="connsiteY6" fmla="*/ 482654 h 1197980"/>
              <a:gd name="connsiteX7" fmla="*/ 1016653 w 1016653"/>
              <a:gd name="connsiteY7" fmla="*/ 1153496 h 1197980"/>
              <a:gd name="connsiteX8" fmla="*/ 986163 w 1016653"/>
              <a:gd name="connsiteY8" fmla="*/ 1195227 h 1197980"/>
              <a:gd name="connsiteX0" fmla="*/ 981789 w 1012279"/>
              <a:gd name="connsiteY0" fmla="*/ 953878 h 956631"/>
              <a:gd name="connsiteX1" fmla="*/ 522349 w 1012279"/>
              <a:gd name="connsiteY1" fmla="*/ 683481 h 956631"/>
              <a:gd name="connsiteX2" fmla="*/ 84005 w 1012279"/>
              <a:gd name="connsiteY2" fmla="*/ 341844 h 956631"/>
              <a:gd name="connsiteX3" fmla="*/ 0 w 1012279"/>
              <a:gd name="connsiteY3" fmla="*/ 7781 h 956631"/>
              <a:gd name="connsiteX4" fmla="*/ 207630 w 1012279"/>
              <a:gd name="connsiteY4" fmla="*/ 0 h 956631"/>
              <a:gd name="connsiteX5" fmla="*/ 436854 w 1012279"/>
              <a:gd name="connsiteY5" fmla="*/ 280560 h 956631"/>
              <a:gd name="connsiteX6" fmla="*/ 487005 w 1012279"/>
              <a:gd name="connsiteY6" fmla="*/ 241305 h 956631"/>
              <a:gd name="connsiteX7" fmla="*/ 1012279 w 1012279"/>
              <a:gd name="connsiteY7" fmla="*/ 912147 h 956631"/>
              <a:gd name="connsiteX8" fmla="*/ 981789 w 1012279"/>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9876 w 928274"/>
              <a:gd name="connsiteY3" fmla="*/ 107714 h 956631"/>
              <a:gd name="connsiteX4" fmla="*/ 123625 w 928274"/>
              <a:gd name="connsiteY4" fmla="*/ 0 h 956631"/>
              <a:gd name="connsiteX5" fmla="*/ 352849 w 928274"/>
              <a:gd name="connsiteY5" fmla="*/ 280560 h 956631"/>
              <a:gd name="connsiteX6" fmla="*/ 403000 w 928274"/>
              <a:gd name="connsiteY6" fmla="*/ 241305 h 956631"/>
              <a:gd name="connsiteX7" fmla="*/ 928274 w 928274"/>
              <a:gd name="connsiteY7" fmla="*/ 912147 h 956631"/>
              <a:gd name="connsiteX8" fmla="*/ 897784 w 928274"/>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17692 w 928274"/>
              <a:gd name="connsiteY3" fmla="*/ 241059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34390 h 937143"/>
              <a:gd name="connsiteX1" fmla="*/ 438344 w 928274"/>
              <a:gd name="connsiteY1" fmla="*/ 663993 h 937143"/>
              <a:gd name="connsiteX2" fmla="*/ 0 w 928274"/>
              <a:gd name="connsiteY2" fmla="*/ 322356 h 937143"/>
              <a:gd name="connsiteX3" fmla="*/ 117692 w 928274"/>
              <a:gd name="connsiteY3" fmla="*/ 221571 h 937143"/>
              <a:gd name="connsiteX4" fmla="*/ 9876 w 928274"/>
              <a:gd name="connsiteY4" fmla="*/ 88226 h 937143"/>
              <a:gd name="connsiteX5" fmla="*/ 134771 w 928274"/>
              <a:gd name="connsiteY5" fmla="*/ 0 h 937143"/>
              <a:gd name="connsiteX6" fmla="*/ 352849 w 928274"/>
              <a:gd name="connsiteY6" fmla="*/ 261072 h 937143"/>
              <a:gd name="connsiteX7" fmla="*/ 403000 w 928274"/>
              <a:gd name="connsiteY7" fmla="*/ 221817 h 937143"/>
              <a:gd name="connsiteX8" fmla="*/ 928274 w 928274"/>
              <a:gd name="connsiteY8" fmla="*/ 892659 h 937143"/>
              <a:gd name="connsiteX9" fmla="*/ 897784 w 928274"/>
              <a:gd name="connsiteY9" fmla="*/ 934390 h 937143"/>
              <a:gd name="connsiteX0" fmla="*/ 897784 w 928274"/>
              <a:gd name="connsiteY0" fmla="*/ 947473 h 950226"/>
              <a:gd name="connsiteX1" fmla="*/ 438344 w 928274"/>
              <a:gd name="connsiteY1" fmla="*/ 677076 h 950226"/>
              <a:gd name="connsiteX2" fmla="*/ 0 w 928274"/>
              <a:gd name="connsiteY2" fmla="*/ 335439 h 950226"/>
              <a:gd name="connsiteX3" fmla="*/ 117692 w 928274"/>
              <a:gd name="connsiteY3" fmla="*/ 234654 h 950226"/>
              <a:gd name="connsiteX4" fmla="*/ 9876 w 928274"/>
              <a:gd name="connsiteY4" fmla="*/ 101309 h 950226"/>
              <a:gd name="connsiteX5" fmla="*/ 120564 w 928274"/>
              <a:gd name="connsiteY5" fmla="*/ 0 h 950226"/>
              <a:gd name="connsiteX6" fmla="*/ 352849 w 928274"/>
              <a:gd name="connsiteY6" fmla="*/ 274155 h 950226"/>
              <a:gd name="connsiteX7" fmla="*/ 403000 w 928274"/>
              <a:gd name="connsiteY7" fmla="*/ 234900 h 950226"/>
              <a:gd name="connsiteX8" fmla="*/ 928274 w 928274"/>
              <a:gd name="connsiteY8" fmla="*/ 905742 h 950226"/>
              <a:gd name="connsiteX9" fmla="*/ 897784 w 928274"/>
              <a:gd name="connsiteY9" fmla="*/ 947473 h 950226"/>
              <a:gd name="connsiteX0" fmla="*/ 897784 w 928274"/>
              <a:gd name="connsiteY0" fmla="*/ 930490 h 933243"/>
              <a:gd name="connsiteX1" fmla="*/ 438344 w 928274"/>
              <a:gd name="connsiteY1" fmla="*/ 660093 h 933243"/>
              <a:gd name="connsiteX2" fmla="*/ 0 w 928274"/>
              <a:gd name="connsiteY2" fmla="*/ 318456 h 933243"/>
              <a:gd name="connsiteX3" fmla="*/ 117692 w 928274"/>
              <a:gd name="connsiteY3" fmla="*/ 217671 h 933243"/>
              <a:gd name="connsiteX4" fmla="*/ 9876 w 928274"/>
              <a:gd name="connsiteY4" fmla="*/ 84326 h 933243"/>
              <a:gd name="connsiteX5" fmla="*/ 129758 w 928274"/>
              <a:gd name="connsiteY5" fmla="*/ 0 h 933243"/>
              <a:gd name="connsiteX6" fmla="*/ 352849 w 928274"/>
              <a:gd name="connsiteY6" fmla="*/ 257172 h 933243"/>
              <a:gd name="connsiteX7" fmla="*/ 403000 w 928274"/>
              <a:gd name="connsiteY7" fmla="*/ 217917 h 933243"/>
              <a:gd name="connsiteX8" fmla="*/ 928274 w 928274"/>
              <a:gd name="connsiteY8" fmla="*/ 888759 h 933243"/>
              <a:gd name="connsiteX9" fmla="*/ 897784 w 928274"/>
              <a:gd name="connsiteY9" fmla="*/ 930490 h 933243"/>
              <a:gd name="connsiteX0" fmla="*/ 897784 w 928274"/>
              <a:gd name="connsiteY0" fmla="*/ 946079 h 948832"/>
              <a:gd name="connsiteX1" fmla="*/ 438344 w 928274"/>
              <a:gd name="connsiteY1" fmla="*/ 675682 h 948832"/>
              <a:gd name="connsiteX2" fmla="*/ 0 w 928274"/>
              <a:gd name="connsiteY2" fmla="*/ 334045 h 948832"/>
              <a:gd name="connsiteX3" fmla="*/ 117692 w 928274"/>
              <a:gd name="connsiteY3" fmla="*/ 233260 h 948832"/>
              <a:gd name="connsiteX4" fmla="*/ 9876 w 928274"/>
              <a:gd name="connsiteY4" fmla="*/ 99915 h 948832"/>
              <a:gd name="connsiteX5" fmla="*/ 113601 w 928274"/>
              <a:gd name="connsiteY5" fmla="*/ 0 h 948832"/>
              <a:gd name="connsiteX6" fmla="*/ 352849 w 928274"/>
              <a:gd name="connsiteY6" fmla="*/ 272761 h 948832"/>
              <a:gd name="connsiteX7" fmla="*/ 403000 w 928274"/>
              <a:gd name="connsiteY7" fmla="*/ 233506 h 948832"/>
              <a:gd name="connsiteX8" fmla="*/ 928274 w 928274"/>
              <a:gd name="connsiteY8" fmla="*/ 904348 h 948832"/>
              <a:gd name="connsiteX9" fmla="*/ 897784 w 928274"/>
              <a:gd name="connsiteY9" fmla="*/ 946079 h 948832"/>
              <a:gd name="connsiteX0" fmla="*/ 897784 w 928274"/>
              <a:gd name="connsiteY0" fmla="*/ 931600 h 934353"/>
              <a:gd name="connsiteX1" fmla="*/ 438344 w 928274"/>
              <a:gd name="connsiteY1" fmla="*/ 661203 h 934353"/>
              <a:gd name="connsiteX2" fmla="*/ 0 w 928274"/>
              <a:gd name="connsiteY2" fmla="*/ 319566 h 934353"/>
              <a:gd name="connsiteX3" fmla="*/ 117692 w 928274"/>
              <a:gd name="connsiteY3" fmla="*/ 218781 h 934353"/>
              <a:gd name="connsiteX4" fmla="*/ 9876 w 928274"/>
              <a:gd name="connsiteY4" fmla="*/ 85436 h 934353"/>
              <a:gd name="connsiteX5" fmla="*/ 120847 w 928274"/>
              <a:gd name="connsiteY5" fmla="*/ 0 h 934353"/>
              <a:gd name="connsiteX6" fmla="*/ 352849 w 928274"/>
              <a:gd name="connsiteY6" fmla="*/ 258282 h 934353"/>
              <a:gd name="connsiteX7" fmla="*/ 403000 w 928274"/>
              <a:gd name="connsiteY7" fmla="*/ 219027 h 934353"/>
              <a:gd name="connsiteX8" fmla="*/ 928274 w 928274"/>
              <a:gd name="connsiteY8" fmla="*/ 889869 h 934353"/>
              <a:gd name="connsiteX9" fmla="*/ 897784 w 928274"/>
              <a:gd name="connsiteY9" fmla="*/ 931600 h 934353"/>
              <a:gd name="connsiteX0" fmla="*/ 897784 w 928274"/>
              <a:gd name="connsiteY0" fmla="*/ 946647 h 949400"/>
              <a:gd name="connsiteX1" fmla="*/ 438344 w 928274"/>
              <a:gd name="connsiteY1" fmla="*/ 676250 h 949400"/>
              <a:gd name="connsiteX2" fmla="*/ 0 w 928274"/>
              <a:gd name="connsiteY2" fmla="*/ 334613 h 949400"/>
              <a:gd name="connsiteX3" fmla="*/ 117692 w 928274"/>
              <a:gd name="connsiteY3" fmla="*/ 233828 h 949400"/>
              <a:gd name="connsiteX4" fmla="*/ 9876 w 928274"/>
              <a:gd name="connsiteY4" fmla="*/ 100483 h 949400"/>
              <a:gd name="connsiteX5" fmla="*/ 145347 w 928274"/>
              <a:gd name="connsiteY5" fmla="*/ 0 h 949400"/>
              <a:gd name="connsiteX6" fmla="*/ 352849 w 928274"/>
              <a:gd name="connsiteY6" fmla="*/ 273329 h 949400"/>
              <a:gd name="connsiteX7" fmla="*/ 403000 w 928274"/>
              <a:gd name="connsiteY7" fmla="*/ 234074 h 949400"/>
              <a:gd name="connsiteX8" fmla="*/ 928274 w 928274"/>
              <a:gd name="connsiteY8" fmla="*/ 904916 h 949400"/>
              <a:gd name="connsiteX9" fmla="*/ 897784 w 928274"/>
              <a:gd name="connsiteY9" fmla="*/ 946647 h 949400"/>
              <a:gd name="connsiteX0" fmla="*/ 897784 w 928274"/>
              <a:gd name="connsiteY0" fmla="*/ 944968 h 947721"/>
              <a:gd name="connsiteX1" fmla="*/ 438344 w 928274"/>
              <a:gd name="connsiteY1" fmla="*/ 674571 h 947721"/>
              <a:gd name="connsiteX2" fmla="*/ 0 w 928274"/>
              <a:gd name="connsiteY2" fmla="*/ 332934 h 947721"/>
              <a:gd name="connsiteX3" fmla="*/ 117692 w 928274"/>
              <a:gd name="connsiteY3" fmla="*/ 232149 h 947721"/>
              <a:gd name="connsiteX4" fmla="*/ 9876 w 928274"/>
              <a:gd name="connsiteY4" fmla="*/ 98804 h 947721"/>
              <a:gd name="connsiteX5" fmla="*/ 122513 w 928274"/>
              <a:gd name="connsiteY5" fmla="*/ 0 h 947721"/>
              <a:gd name="connsiteX6" fmla="*/ 352849 w 928274"/>
              <a:gd name="connsiteY6" fmla="*/ 271650 h 947721"/>
              <a:gd name="connsiteX7" fmla="*/ 403000 w 928274"/>
              <a:gd name="connsiteY7" fmla="*/ 232395 h 947721"/>
              <a:gd name="connsiteX8" fmla="*/ 928274 w 928274"/>
              <a:gd name="connsiteY8" fmla="*/ 903237 h 947721"/>
              <a:gd name="connsiteX9" fmla="*/ 897784 w 928274"/>
              <a:gd name="connsiteY9" fmla="*/ 944968 h 947721"/>
              <a:gd name="connsiteX0" fmla="*/ 897784 w 928274"/>
              <a:gd name="connsiteY0" fmla="*/ 949153 h 951906"/>
              <a:gd name="connsiteX1" fmla="*/ 438344 w 928274"/>
              <a:gd name="connsiteY1" fmla="*/ 678756 h 951906"/>
              <a:gd name="connsiteX2" fmla="*/ 0 w 928274"/>
              <a:gd name="connsiteY2" fmla="*/ 337119 h 951906"/>
              <a:gd name="connsiteX3" fmla="*/ 117692 w 928274"/>
              <a:gd name="connsiteY3" fmla="*/ 236334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143397 w 928274"/>
              <a:gd name="connsiteY4" fmla="*/ 0 h 951906"/>
              <a:gd name="connsiteX5" fmla="*/ 352849 w 928274"/>
              <a:gd name="connsiteY5" fmla="*/ 275835 h 951906"/>
              <a:gd name="connsiteX6" fmla="*/ 403000 w 928274"/>
              <a:gd name="connsiteY6" fmla="*/ 236580 h 951906"/>
              <a:gd name="connsiteX7" fmla="*/ 928274 w 928274"/>
              <a:gd name="connsiteY7" fmla="*/ 907422 h 951906"/>
              <a:gd name="connsiteX8" fmla="*/ 897784 w 928274"/>
              <a:gd name="connsiteY8" fmla="*/ 949153 h 951906"/>
              <a:gd name="connsiteX0" fmla="*/ 897784 w 928274"/>
              <a:gd name="connsiteY0" fmla="*/ 855056 h 857809"/>
              <a:gd name="connsiteX1" fmla="*/ 438344 w 928274"/>
              <a:gd name="connsiteY1" fmla="*/ 584659 h 857809"/>
              <a:gd name="connsiteX2" fmla="*/ 0 w 928274"/>
              <a:gd name="connsiteY2" fmla="*/ 243022 h 857809"/>
              <a:gd name="connsiteX3" fmla="*/ 87599 w 928274"/>
              <a:gd name="connsiteY3" fmla="*/ 93238 h 857809"/>
              <a:gd name="connsiteX4" fmla="*/ 208593 w 928274"/>
              <a:gd name="connsiteY4" fmla="*/ 0 h 857809"/>
              <a:gd name="connsiteX5" fmla="*/ 352849 w 928274"/>
              <a:gd name="connsiteY5" fmla="*/ 181738 h 857809"/>
              <a:gd name="connsiteX6" fmla="*/ 403000 w 928274"/>
              <a:gd name="connsiteY6" fmla="*/ 142483 h 857809"/>
              <a:gd name="connsiteX7" fmla="*/ 928274 w 928274"/>
              <a:gd name="connsiteY7" fmla="*/ 813325 h 857809"/>
              <a:gd name="connsiteX8" fmla="*/ 897784 w 928274"/>
              <a:gd name="connsiteY8" fmla="*/ 855056 h 857809"/>
              <a:gd name="connsiteX0" fmla="*/ 1114653 w 1145143"/>
              <a:gd name="connsiteY0" fmla="*/ 855056 h 857809"/>
              <a:gd name="connsiteX1" fmla="*/ 1 w 1145143"/>
              <a:gd name="connsiteY1" fmla="*/ 476755 h 857809"/>
              <a:gd name="connsiteX2" fmla="*/ 216869 w 1145143"/>
              <a:gd name="connsiteY2" fmla="*/ 243022 h 857809"/>
              <a:gd name="connsiteX3" fmla="*/ 304468 w 1145143"/>
              <a:gd name="connsiteY3" fmla="*/ 93238 h 857809"/>
              <a:gd name="connsiteX4" fmla="*/ 425462 w 1145143"/>
              <a:gd name="connsiteY4" fmla="*/ 0 h 857809"/>
              <a:gd name="connsiteX5" fmla="*/ 569718 w 1145143"/>
              <a:gd name="connsiteY5" fmla="*/ 181738 h 857809"/>
              <a:gd name="connsiteX6" fmla="*/ 619869 w 1145143"/>
              <a:gd name="connsiteY6" fmla="*/ 142483 h 857809"/>
              <a:gd name="connsiteX7" fmla="*/ 1145143 w 1145143"/>
              <a:gd name="connsiteY7" fmla="*/ 813325 h 857809"/>
              <a:gd name="connsiteX8" fmla="*/ 1114653 w 114514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95858 w 1236533"/>
              <a:gd name="connsiteY3" fmla="*/ 93238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57262 w 1236533"/>
              <a:gd name="connsiteY3" fmla="*/ 293395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661108 w 1236533"/>
              <a:gd name="connsiteY4" fmla="*/ 39255 h 715326"/>
              <a:gd name="connsiteX5" fmla="*/ 711259 w 1236533"/>
              <a:gd name="connsiteY5" fmla="*/ 0 h 715326"/>
              <a:gd name="connsiteX6" fmla="*/ 1236533 w 1236533"/>
              <a:gd name="connsiteY6" fmla="*/ 670842 h 715326"/>
              <a:gd name="connsiteX7" fmla="*/ 1206043 w 1236533"/>
              <a:gd name="connsiteY7"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823692 w 1236533"/>
              <a:gd name="connsiteY3" fmla="*/ 486393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256041 w 1236533"/>
              <a:gd name="connsiteY3" fmla="*/ 304220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611937 h 614690"/>
              <a:gd name="connsiteX1" fmla="*/ 91391 w 1236533"/>
              <a:gd name="connsiteY1" fmla="*/ 233636 h 614690"/>
              <a:gd name="connsiteX2" fmla="*/ 0 w 1236533"/>
              <a:gd name="connsiteY2" fmla="*/ 1 h 614690"/>
              <a:gd name="connsiteX3" fmla="*/ 256041 w 1236533"/>
              <a:gd name="connsiteY3" fmla="*/ 203584 h 614690"/>
              <a:gd name="connsiteX4" fmla="*/ 570706 w 1236533"/>
              <a:gd name="connsiteY4" fmla="*/ 87238 h 614690"/>
              <a:gd name="connsiteX5" fmla="*/ 1236533 w 1236533"/>
              <a:gd name="connsiteY5" fmla="*/ 570206 h 614690"/>
              <a:gd name="connsiteX6" fmla="*/ 1206043 w 1236533"/>
              <a:gd name="connsiteY6" fmla="*/ 611937 h 614690"/>
              <a:gd name="connsiteX0" fmla="*/ 1206043 w 1236533"/>
              <a:gd name="connsiteY0" fmla="*/ 611935 h 614688"/>
              <a:gd name="connsiteX1" fmla="*/ 91391 w 1236533"/>
              <a:gd name="connsiteY1" fmla="*/ 233634 h 614688"/>
              <a:gd name="connsiteX2" fmla="*/ 0 w 1236533"/>
              <a:gd name="connsiteY2" fmla="*/ -1 h 614688"/>
              <a:gd name="connsiteX3" fmla="*/ 256041 w 1236533"/>
              <a:gd name="connsiteY3" fmla="*/ 203582 h 614688"/>
              <a:gd name="connsiteX4" fmla="*/ 604907 w 1236533"/>
              <a:gd name="connsiteY4" fmla="*/ 43774 h 614688"/>
              <a:gd name="connsiteX5" fmla="*/ 1236533 w 1236533"/>
              <a:gd name="connsiteY5" fmla="*/ 570204 h 614688"/>
              <a:gd name="connsiteX6" fmla="*/ 1206043 w 1236533"/>
              <a:gd name="connsiteY6" fmla="*/ 611935 h 614688"/>
              <a:gd name="connsiteX0" fmla="*/ 1206043 w 1236533"/>
              <a:gd name="connsiteY0" fmla="*/ 611937 h 614690"/>
              <a:gd name="connsiteX1" fmla="*/ 91391 w 1236533"/>
              <a:gd name="connsiteY1" fmla="*/ 233636 h 614690"/>
              <a:gd name="connsiteX2" fmla="*/ 0 w 1236533"/>
              <a:gd name="connsiteY2" fmla="*/ 1 h 614690"/>
              <a:gd name="connsiteX3" fmla="*/ 541007 w 1236533"/>
              <a:gd name="connsiteY3" fmla="*/ 122065 h 614690"/>
              <a:gd name="connsiteX4" fmla="*/ 604907 w 1236533"/>
              <a:gd name="connsiteY4" fmla="*/ 43776 h 614690"/>
              <a:gd name="connsiteX5" fmla="*/ 1236533 w 1236533"/>
              <a:gd name="connsiteY5" fmla="*/ 570206 h 614690"/>
              <a:gd name="connsiteX6" fmla="*/ 1206043 w 1236533"/>
              <a:gd name="connsiteY6" fmla="*/ 611937 h 614690"/>
              <a:gd name="connsiteX0" fmla="*/ 1332030 w 1362520"/>
              <a:gd name="connsiteY0" fmla="*/ 871231 h 873984"/>
              <a:gd name="connsiteX1" fmla="*/ 217378 w 1362520"/>
              <a:gd name="connsiteY1" fmla="*/ 492930 h 873984"/>
              <a:gd name="connsiteX2" fmla="*/ 0 w 1362520"/>
              <a:gd name="connsiteY2" fmla="*/ 0 h 873984"/>
              <a:gd name="connsiteX3" fmla="*/ 666994 w 1362520"/>
              <a:gd name="connsiteY3" fmla="*/ 381359 h 873984"/>
              <a:gd name="connsiteX4" fmla="*/ 730894 w 1362520"/>
              <a:gd name="connsiteY4" fmla="*/ 303070 h 873984"/>
              <a:gd name="connsiteX5" fmla="*/ 1362520 w 1362520"/>
              <a:gd name="connsiteY5" fmla="*/ 829500 h 873984"/>
              <a:gd name="connsiteX6" fmla="*/ 1332030 w 1362520"/>
              <a:gd name="connsiteY6" fmla="*/ 871231 h 873984"/>
              <a:gd name="connsiteX0" fmla="*/ 1135261 w 1165751"/>
              <a:gd name="connsiteY0" fmla="*/ 735811 h 738564"/>
              <a:gd name="connsiteX1" fmla="*/ 20609 w 1165751"/>
              <a:gd name="connsiteY1" fmla="*/ 357510 h 738564"/>
              <a:gd name="connsiteX2" fmla="*/ 1 w 1165751"/>
              <a:gd name="connsiteY2" fmla="*/ 0 h 738564"/>
              <a:gd name="connsiteX3" fmla="*/ 470225 w 1165751"/>
              <a:gd name="connsiteY3" fmla="*/ 245939 h 738564"/>
              <a:gd name="connsiteX4" fmla="*/ 534125 w 1165751"/>
              <a:gd name="connsiteY4" fmla="*/ 167650 h 738564"/>
              <a:gd name="connsiteX5" fmla="*/ 1165751 w 1165751"/>
              <a:gd name="connsiteY5" fmla="*/ 694080 h 738564"/>
              <a:gd name="connsiteX6" fmla="*/ 1135261 w 1165751"/>
              <a:gd name="connsiteY6" fmla="*/ 735811 h 738564"/>
              <a:gd name="connsiteX0" fmla="*/ 1265276 w 1295766"/>
              <a:gd name="connsiteY0" fmla="*/ 755613 h 758366"/>
              <a:gd name="connsiteX1" fmla="*/ 150624 w 1295766"/>
              <a:gd name="connsiteY1" fmla="*/ 377312 h 758366"/>
              <a:gd name="connsiteX2" fmla="*/ 0 w 1295766"/>
              <a:gd name="connsiteY2" fmla="*/ 1 h 758366"/>
              <a:gd name="connsiteX3" fmla="*/ 600240 w 1295766"/>
              <a:gd name="connsiteY3" fmla="*/ 265741 h 758366"/>
              <a:gd name="connsiteX4" fmla="*/ 664140 w 1295766"/>
              <a:gd name="connsiteY4" fmla="*/ 187452 h 758366"/>
              <a:gd name="connsiteX5" fmla="*/ 1295766 w 1295766"/>
              <a:gd name="connsiteY5" fmla="*/ 713882 h 758366"/>
              <a:gd name="connsiteX6" fmla="*/ 1265276 w 1295766"/>
              <a:gd name="connsiteY6" fmla="*/ 755613 h 758366"/>
              <a:gd name="connsiteX0" fmla="*/ 1265276 w 1295766"/>
              <a:gd name="connsiteY0" fmla="*/ 755611 h 758364"/>
              <a:gd name="connsiteX1" fmla="*/ 201580 w 1295766"/>
              <a:gd name="connsiteY1" fmla="*/ 451910 h 758364"/>
              <a:gd name="connsiteX2" fmla="*/ 0 w 1295766"/>
              <a:gd name="connsiteY2" fmla="*/ -1 h 758364"/>
              <a:gd name="connsiteX3" fmla="*/ 600240 w 1295766"/>
              <a:gd name="connsiteY3" fmla="*/ 265739 h 758364"/>
              <a:gd name="connsiteX4" fmla="*/ 664140 w 1295766"/>
              <a:gd name="connsiteY4" fmla="*/ 187450 h 758364"/>
              <a:gd name="connsiteX5" fmla="*/ 1295766 w 1295766"/>
              <a:gd name="connsiteY5" fmla="*/ 713880 h 758364"/>
              <a:gd name="connsiteX6" fmla="*/ 1265276 w 1295766"/>
              <a:gd name="connsiteY6" fmla="*/ 755611 h 758364"/>
              <a:gd name="connsiteX0" fmla="*/ 1147260 w 1177750"/>
              <a:gd name="connsiteY0" fmla="*/ 568161 h 570914"/>
              <a:gd name="connsiteX1" fmla="*/ 83564 w 1177750"/>
              <a:gd name="connsiteY1" fmla="*/ 264460 h 570914"/>
              <a:gd name="connsiteX2" fmla="*/ 0 w 1177750"/>
              <a:gd name="connsiteY2" fmla="*/ 57723 h 570914"/>
              <a:gd name="connsiteX3" fmla="*/ 482224 w 1177750"/>
              <a:gd name="connsiteY3" fmla="*/ 78289 h 570914"/>
              <a:gd name="connsiteX4" fmla="*/ 546124 w 1177750"/>
              <a:gd name="connsiteY4" fmla="*/ 0 h 570914"/>
              <a:gd name="connsiteX5" fmla="*/ 1177750 w 1177750"/>
              <a:gd name="connsiteY5" fmla="*/ 526430 h 570914"/>
              <a:gd name="connsiteX6" fmla="*/ 1147260 w 1177750"/>
              <a:gd name="connsiteY6" fmla="*/ 568161 h 570914"/>
              <a:gd name="connsiteX0" fmla="*/ 1164825 w 1177750"/>
              <a:gd name="connsiteY0" fmla="*/ 589617 h 591835"/>
              <a:gd name="connsiteX1" fmla="*/ 83564 w 1177750"/>
              <a:gd name="connsiteY1" fmla="*/ 264460 h 591835"/>
              <a:gd name="connsiteX2" fmla="*/ 0 w 1177750"/>
              <a:gd name="connsiteY2" fmla="*/ 57723 h 591835"/>
              <a:gd name="connsiteX3" fmla="*/ 482224 w 1177750"/>
              <a:gd name="connsiteY3" fmla="*/ 78289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89617 h 591835"/>
              <a:gd name="connsiteX1" fmla="*/ 83564 w 1177750"/>
              <a:gd name="connsiteY1" fmla="*/ 264460 h 591835"/>
              <a:gd name="connsiteX2" fmla="*/ 0 w 1177750"/>
              <a:gd name="connsiteY2" fmla="*/ 57723 h 591835"/>
              <a:gd name="connsiteX3" fmla="*/ 500570 w 1177750"/>
              <a:gd name="connsiteY3" fmla="*/ 228650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31895 h 534113"/>
              <a:gd name="connsiteX1" fmla="*/ 83564 w 1177750"/>
              <a:gd name="connsiteY1" fmla="*/ 206738 h 534113"/>
              <a:gd name="connsiteX2" fmla="*/ 0 w 1177750"/>
              <a:gd name="connsiteY2" fmla="*/ 1 h 534113"/>
              <a:gd name="connsiteX3" fmla="*/ 500570 w 1177750"/>
              <a:gd name="connsiteY3" fmla="*/ 170928 h 534113"/>
              <a:gd name="connsiteX4" fmla="*/ 1177750 w 1177750"/>
              <a:gd name="connsiteY4" fmla="*/ 468708 h 534113"/>
              <a:gd name="connsiteX5" fmla="*/ 1164825 w 1177750"/>
              <a:gd name="connsiteY5" fmla="*/ 531895 h 534113"/>
              <a:gd name="connsiteX0" fmla="*/ 1083933 w 1096858"/>
              <a:gd name="connsiteY0" fmla="*/ 507153 h 509371"/>
              <a:gd name="connsiteX1" fmla="*/ 2672 w 1096858"/>
              <a:gd name="connsiteY1" fmla="*/ 181996 h 509371"/>
              <a:gd name="connsiteX2" fmla="*/ -1 w 1096858"/>
              <a:gd name="connsiteY2" fmla="*/ -1 h 509371"/>
              <a:gd name="connsiteX3" fmla="*/ 419678 w 1096858"/>
              <a:gd name="connsiteY3" fmla="*/ 146186 h 509371"/>
              <a:gd name="connsiteX4" fmla="*/ 1096858 w 1096858"/>
              <a:gd name="connsiteY4" fmla="*/ 443966 h 509371"/>
              <a:gd name="connsiteX5" fmla="*/ 1083933 w 1096858"/>
              <a:gd name="connsiteY5" fmla="*/ 507153 h 509371"/>
              <a:gd name="connsiteX0" fmla="*/ 1083935 w 1096860"/>
              <a:gd name="connsiteY0" fmla="*/ 507155 h 509373"/>
              <a:gd name="connsiteX1" fmla="*/ 2674 w 1096860"/>
              <a:gd name="connsiteY1" fmla="*/ 181998 h 509373"/>
              <a:gd name="connsiteX2" fmla="*/ 1 w 1096860"/>
              <a:gd name="connsiteY2" fmla="*/ 1 h 509373"/>
              <a:gd name="connsiteX3" fmla="*/ 408435 w 1096860"/>
              <a:gd name="connsiteY3" fmla="*/ 182956 h 509373"/>
              <a:gd name="connsiteX4" fmla="*/ 1096860 w 1096860"/>
              <a:gd name="connsiteY4" fmla="*/ 443968 h 509373"/>
              <a:gd name="connsiteX5" fmla="*/ 1083935 w 1096860"/>
              <a:gd name="connsiteY5" fmla="*/ 507155 h 509373"/>
              <a:gd name="connsiteX0" fmla="*/ 1083933 w 1096858"/>
              <a:gd name="connsiteY0" fmla="*/ 507153 h 509371"/>
              <a:gd name="connsiteX1" fmla="*/ 2672 w 1096858"/>
              <a:gd name="connsiteY1" fmla="*/ 181996 h 509371"/>
              <a:gd name="connsiteX2" fmla="*/ -1 w 1096858"/>
              <a:gd name="connsiteY2" fmla="*/ -1 h 509371"/>
              <a:gd name="connsiteX3" fmla="*/ 753456 w 1096858"/>
              <a:gd name="connsiteY3" fmla="*/ 264346 h 509371"/>
              <a:gd name="connsiteX4" fmla="*/ 1096858 w 1096858"/>
              <a:gd name="connsiteY4" fmla="*/ 443966 h 509371"/>
              <a:gd name="connsiteX5" fmla="*/ 1083933 w 1096858"/>
              <a:gd name="connsiteY5" fmla="*/ 507153 h 509371"/>
              <a:gd name="connsiteX0" fmla="*/ 1095179 w 1096860"/>
              <a:gd name="connsiteY0" fmla="*/ 470385 h 473713"/>
              <a:gd name="connsiteX1" fmla="*/ 2674 w 1096860"/>
              <a:gd name="connsiteY1" fmla="*/ 181998 h 473713"/>
              <a:gd name="connsiteX2" fmla="*/ 1 w 1096860"/>
              <a:gd name="connsiteY2" fmla="*/ 1 h 473713"/>
              <a:gd name="connsiteX3" fmla="*/ 753458 w 1096860"/>
              <a:gd name="connsiteY3" fmla="*/ 264348 h 473713"/>
              <a:gd name="connsiteX4" fmla="*/ 1096860 w 1096860"/>
              <a:gd name="connsiteY4" fmla="*/ 443968 h 473713"/>
              <a:gd name="connsiteX5" fmla="*/ 1095179 w 1096860"/>
              <a:gd name="connsiteY5" fmla="*/ 470385 h 473713"/>
              <a:gd name="connsiteX0" fmla="*/ 1009499 w 1096858"/>
              <a:gd name="connsiteY0" fmla="*/ 750542 h 751236"/>
              <a:gd name="connsiteX1" fmla="*/ 2672 w 1096858"/>
              <a:gd name="connsiteY1" fmla="*/ 181996 h 751236"/>
              <a:gd name="connsiteX2" fmla="*/ -1 w 1096858"/>
              <a:gd name="connsiteY2" fmla="*/ -1 h 751236"/>
              <a:gd name="connsiteX3" fmla="*/ 753456 w 1096858"/>
              <a:gd name="connsiteY3" fmla="*/ 264346 h 751236"/>
              <a:gd name="connsiteX4" fmla="*/ 1096858 w 1096858"/>
              <a:gd name="connsiteY4" fmla="*/ 443966 h 751236"/>
              <a:gd name="connsiteX5" fmla="*/ 1009499 w 1096858"/>
              <a:gd name="connsiteY5" fmla="*/ 750542 h 751236"/>
              <a:gd name="connsiteX0" fmla="*/ 1009501 w 1110486"/>
              <a:gd name="connsiteY0" fmla="*/ 750544 h 751192"/>
              <a:gd name="connsiteX1" fmla="*/ 2674 w 1110486"/>
              <a:gd name="connsiteY1" fmla="*/ 181998 h 751192"/>
              <a:gd name="connsiteX2" fmla="*/ 1 w 1110486"/>
              <a:gd name="connsiteY2" fmla="*/ 1 h 751192"/>
              <a:gd name="connsiteX3" fmla="*/ 753458 w 1110486"/>
              <a:gd name="connsiteY3" fmla="*/ 264348 h 751192"/>
              <a:gd name="connsiteX4" fmla="*/ 1110487 w 1110486"/>
              <a:gd name="connsiteY4" fmla="*/ 418677 h 751192"/>
              <a:gd name="connsiteX5" fmla="*/ 1009501 w 1110486"/>
              <a:gd name="connsiteY5" fmla="*/ 750544 h 751192"/>
              <a:gd name="connsiteX0" fmla="*/ 1085740 w 1110486"/>
              <a:gd name="connsiteY0" fmla="*/ 520520 h 522164"/>
              <a:gd name="connsiteX1" fmla="*/ 2672 w 1110486"/>
              <a:gd name="connsiteY1" fmla="*/ 181996 h 522164"/>
              <a:gd name="connsiteX2" fmla="*/ -1 w 1110486"/>
              <a:gd name="connsiteY2" fmla="*/ -1 h 522164"/>
              <a:gd name="connsiteX3" fmla="*/ 753456 w 1110486"/>
              <a:gd name="connsiteY3" fmla="*/ 264346 h 522164"/>
              <a:gd name="connsiteX4" fmla="*/ 1110485 w 1110486"/>
              <a:gd name="connsiteY4" fmla="*/ 418675 h 522164"/>
              <a:gd name="connsiteX5" fmla="*/ 1085740 w 1110486"/>
              <a:gd name="connsiteY5" fmla="*/ 520520 h 522164"/>
              <a:gd name="connsiteX0" fmla="*/ 1085742 w 1110486"/>
              <a:gd name="connsiteY0" fmla="*/ 520522 h 522166"/>
              <a:gd name="connsiteX1" fmla="*/ 2674 w 1110486"/>
              <a:gd name="connsiteY1" fmla="*/ 181998 h 522166"/>
              <a:gd name="connsiteX2" fmla="*/ 1 w 1110486"/>
              <a:gd name="connsiteY2" fmla="*/ 1 h 522166"/>
              <a:gd name="connsiteX3" fmla="*/ 747311 w 1110486"/>
              <a:gd name="connsiteY3" fmla="*/ 303710 h 522166"/>
              <a:gd name="connsiteX4" fmla="*/ 1110487 w 1110486"/>
              <a:gd name="connsiteY4" fmla="*/ 418677 h 522166"/>
              <a:gd name="connsiteX5" fmla="*/ 1085742 w 1110486"/>
              <a:gd name="connsiteY5" fmla="*/ 520522 h 522166"/>
              <a:gd name="connsiteX0" fmla="*/ 1085740 w 1110486"/>
              <a:gd name="connsiteY0" fmla="*/ 520520 h 522164"/>
              <a:gd name="connsiteX1" fmla="*/ 2672 w 1110486"/>
              <a:gd name="connsiteY1" fmla="*/ 181996 h 522164"/>
              <a:gd name="connsiteX2" fmla="*/ -1 w 1110486"/>
              <a:gd name="connsiteY2" fmla="*/ -1 h 522164"/>
              <a:gd name="connsiteX3" fmla="*/ 359081 w 1110486"/>
              <a:gd name="connsiteY3" fmla="*/ 155701 h 522164"/>
              <a:gd name="connsiteX4" fmla="*/ 747309 w 1110486"/>
              <a:gd name="connsiteY4" fmla="*/ 303708 h 522164"/>
              <a:gd name="connsiteX5" fmla="*/ 1110485 w 1110486"/>
              <a:gd name="connsiteY5" fmla="*/ 418675 h 522164"/>
              <a:gd name="connsiteX6" fmla="*/ 1085740 w 1110486"/>
              <a:gd name="connsiteY6"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747311 w 1110486"/>
              <a:gd name="connsiteY4" fmla="*/ 303710 h 522166"/>
              <a:gd name="connsiteX5" fmla="*/ 1110487 w 1110486"/>
              <a:gd name="connsiteY5" fmla="*/ 418677 h 522166"/>
              <a:gd name="connsiteX6" fmla="*/ 1085742 w 1110486"/>
              <a:gd name="connsiteY6"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506640 w 1110486"/>
              <a:gd name="connsiteY4" fmla="*/ 212612 h 522164"/>
              <a:gd name="connsiteX5" fmla="*/ 747309 w 1110486"/>
              <a:gd name="connsiteY5" fmla="*/ 303708 h 522164"/>
              <a:gd name="connsiteX6" fmla="*/ 1110485 w 1110486"/>
              <a:gd name="connsiteY6" fmla="*/ 418675 h 522164"/>
              <a:gd name="connsiteX7" fmla="*/ 1085740 w 1110486"/>
              <a:gd name="connsiteY7"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47311 w 1110486"/>
              <a:gd name="connsiteY5" fmla="*/ 303710 h 522166"/>
              <a:gd name="connsiteX6" fmla="*/ 1110487 w 1110486"/>
              <a:gd name="connsiteY6" fmla="*/ 418677 h 522166"/>
              <a:gd name="connsiteX7" fmla="*/ 1085742 w 1110486"/>
              <a:gd name="connsiteY7"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596582 w 1110486"/>
              <a:gd name="connsiteY5" fmla="*/ 246010 h 522164"/>
              <a:gd name="connsiteX6" fmla="*/ 747309 w 1110486"/>
              <a:gd name="connsiteY6" fmla="*/ 303708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08523 w 1110486"/>
              <a:gd name="connsiteY5" fmla="*/ 303813 h 522166"/>
              <a:gd name="connsiteX6" fmla="*/ 747311 w 1110486"/>
              <a:gd name="connsiteY6" fmla="*/ 303710 h 522166"/>
              <a:gd name="connsiteX7" fmla="*/ 1110487 w 1110486"/>
              <a:gd name="connsiteY7" fmla="*/ 418677 h 522166"/>
              <a:gd name="connsiteX8" fmla="*/ 1085742 w 1110486"/>
              <a:gd name="connsiteY8"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708521 w 1110486"/>
              <a:gd name="connsiteY5" fmla="*/ 303811 h 522164"/>
              <a:gd name="connsiteX6" fmla="*/ 731904 w 1110486"/>
              <a:gd name="connsiteY6" fmla="*/ 257756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17173 w 1110486"/>
              <a:gd name="connsiteY1" fmla="*/ 253699 h 522166"/>
              <a:gd name="connsiteX2" fmla="*/ 2674 w 1110486"/>
              <a:gd name="connsiteY2" fmla="*/ 181998 h 522166"/>
              <a:gd name="connsiteX3" fmla="*/ 1 w 1110486"/>
              <a:gd name="connsiteY3" fmla="*/ 1 h 522166"/>
              <a:gd name="connsiteX4" fmla="*/ 220207 w 1110486"/>
              <a:gd name="connsiteY4" fmla="*/ 89665 h 522166"/>
              <a:gd name="connsiteX5" fmla="*/ 208673 w 1110486"/>
              <a:gd name="connsiteY5" fmla="*/ 127379 h 522166"/>
              <a:gd name="connsiteX6" fmla="*/ 708523 w 1110486"/>
              <a:gd name="connsiteY6" fmla="*/ 303813 h 522166"/>
              <a:gd name="connsiteX7" fmla="*/ 731906 w 1110486"/>
              <a:gd name="connsiteY7" fmla="*/ 257758 h 522166"/>
              <a:gd name="connsiteX8" fmla="*/ 1110487 w 1110486"/>
              <a:gd name="connsiteY8" fmla="*/ 418677 h 522166"/>
              <a:gd name="connsiteX9" fmla="*/ 1085742 w 1110486"/>
              <a:gd name="connsiteY9" fmla="*/ 520522 h 522166"/>
              <a:gd name="connsiteX0" fmla="*/ 1085740 w 1110486"/>
              <a:gd name="connsiteY0" fmla="*/ 520520 h 522164"/>
              <a:gd name="connsiteX1" fmla="*/ 595954 w 1110486"/>
              <a:gd name="connsiteY1" fmla="*/ 363650 h 522164"/>
              <a:gd name="connsiteX2" fmla="*/ 217171 w 1110486"/>
              <a:gd name="connsiteY2" fmla="*/ 253697 h 522164"/>
              <a:gd name="connsiteX3" fmla="*/ 2672 w 1110486"/>
              <a:gd name="connsiteY3" fmla="*/ 181996 h 522164"/>
              <a:gd name="connsiteX4" fmla="*/ -1 w 1110486"/>
              <a:gd name="connsiteY4" fmla="*/ -1 h 522164"/>
              <a:gd name="connsiteX5" fmla="*/ 220205 w 1110486"/>
              <a:gd name="connsiteY5" fmla="*/ 89663 h 522164"/>
              <a:gd name="connsiteX6" fmla="*/ 208671 w 1110486"/>
              <a:gd name="connsiteY6" fmla="*/ 127377 h 522164"/>
              <a:gd name="connsiteX7" fmla="*/ 708521 w 1110486"/>
              <a:gd name="connsiteY7" fmla="*/ 303811 h 522164"/>
              <a:gd name="connsiteX8" fmla="*/ 731904 w 1110486"/>
              <a:gd name="connsiteY8" fmla="*/ 257756 h 522164"/>
              <a:gd name="connsiteX9" fmla="*/ 1110485 w 1110486"/>
              <a:gd name="connsiteY9" fmla="*/ 418675 h 522164"/>
              <a:gd name="connsiteX10" fmla="*/ 1085740 w 1110486"/>
              <a:gd name="connsiteY10" fmla="*/ 520520 h 522164"/>
              <a:gd name="connsiteX0" fmla="*/ 1085742 w 1110486"/>
              <a:gd name="connsiteY0" fmla="*/ 520522 h 522166"/>
              <a:gd name="connsiteX1" fmla="*/ 906795 w 1110486"/>
              <a:gd name="connsiteY1" fmla="*/ 464607 h 522166"/>
              <a:gd name="connsiteX2" fmla="*/ 595956 w 1110486"/>
              <a:gd name="connsiteY2" fmla="*/ 363652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906793 w 1110486"/>
              <a:gd name="connsiteY1" fmla="*/ 464605 h 522164"/>
              <a:gd name="connsiteX2" fmla="*/ 709410 w 1110486"/>
              <a:gd name="connsiteY2" fmla="*/ 339433 h 522164"/>
              <a:gd name="connsiteX3" fmla="*/ 217171 w 1110486"/>
              <a:gd name="connsiteY3" fmla="*/ 253697 h 522164"/>
              <a:gd name="connsiteX4" fmla="*/ 2672 w 1110486"/>
              <a:gd name="connsiteY4" fmla="*/ 181996 h 522164"/>
              <a:gd name="connsiteX5" fmla="*/ -1 w 1110486"/>
              <a:gd name="connsiteY5" fmla="*/ -1 h 522164"/>
              <a:gd name="connsiteX6" fmla="*/ 220205 w 1110486"/>
              <a:gd name="connsiteY6" fmla="*/ 89663 h 522164"/>
              <a:gd name="connsiteX7" fmla="*/ 208671 w 1110486"/>
              <a:gd name="connsiteY7" fmla="*/ 127377 h 522164"/>
              <a:gd name="connsiteX8" fmla="*/ 708521 w 1110486"/>
              <a:gd name="connsiteY8" fmla="*/ 303811 h 522164"/>
              <a:gd name="connsiteX9" fmla="*/ 731904 w 1110486"/>
              <a:gd name="connsiteY9" fmla="*/ 257756 h 522164"/>
              <a:gd name="connsiteX10" fmla="*/ 1110485 w 1110486"/>
              <a:gd name="connsiteY10" fmla="*/ 418675 h 522164"/>
              <a:gd name="connsiteX11" fmla="*/ 1085740 w 1110486"/>
              <a:gd name="connsiteY11"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396166 w 1110486"/>
              <a:gd name="connsiteY3" fmla="*/ 284875 h 522164"/>
              <a:gd name="connsiteX4" fmla="*/ 217171 w 1110486"/>
              <a:gd name="connsiteY4" fmla="*/ 253697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00879 w 1110486"/>
              <a:gd name="connsiteY3" fmla="*/ 172126 h 522166"/>
              <a:gd name="connsiteX4" fmla="*/ 217173 w 1110486"/>
              <a:gd name="connsiteY4" fmla="*/ 253699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200877 w 1110486"/>
              <a:gd name="connsiteY3" fmla="*/ 172124 h 522164"/>
              <a:gd name="connsiteX4" fmla="*/ 186491 w 1110486"/>
              <a:gd name="connsiteY4" fmla="*/ 238422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694896 w 1110486"/>
              <a:gd name="connsiteY2" fmla="*/ 329105 h 522166"/>
              <a:gd name="connsiteX3" fmla="*/ 200879 w 1110486"/>
              <a:gd name="connsiteY3" fmla="*/ 172126 h 522166"/>
              <a:gd name="connsiteX4" fmla="*/ 186493 w 1110486"/>
              <a:gd name="connsiteY4" fmla="*/ 238424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695339 w 1110486"/>
              <a:gd name="connsiteY2" fmla="*/ 346913 h 522164"/>
              <a:gd name="connsiteX3" fmla="*/ 200877 w 1110486"/>
              <a:gd name="connsiteY3" fmla="*/ 172124 h 522164"/>
              <a:gd name="connsiteX4" fmla="*/ 186491 w 1110486"/>
              <a:gd name="connsiteY4" fmla="*/ 238422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0285 w 1110486"/>
              <a:gd name="connsiteY2" fmla="*/ 330751 h 522166"/>
              <a:gd name="connsiteX3" fmla="*/ 200879 w 1110486"/>
              <a:gd name="connsiteY3" fmla="*/ 172126 h 522166"/>
              <a:gd name="connsiteX4" fmla="*/ 186493 w 1110486"/>
              <a:gd name="connsiteY4" fmla="*/ 238424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698634 w 1110486"/>
              <a:gd name="connsiteY2" fmla="*/ 336137 h 522164"/>
              <a:gd name="connsiteX3" fmla="*/ 200877 w 1110486"/>
              <a:gd name="connsiteY3" fmla="*/ 172124 h 522164"/>
              <a:gd name="connsiteX4" fmla="*/ 186491 w 1110486"/>
              <a:gd name="connsiteY4" fmla="*/ 238422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0486" h="522164">
                <a:moveTo>
                  <a:pt x="1085740" y="520520"/>
                </a:moveTo>
                <a:lnTo>
                  <a:pt x="682602" y="407825"/>
                </a:lnTo>
                <a:lnTo>
                  <a:pt x="698634" y="336137"/>
                </a:lnTo>
                <a:lnTo>
                  <a:pt x="200877" y="172124"/>
                </a:lnTo>
                <a:lnTo>
                  <a:pt x="186491" y="238422"/>
                </a:lnTo>
                <a:lnTo>
                  <a:pt x="2672" y="181996"/>
                </a:lnTo>
                <a:lnTo>
                  <a:pt x="-1" y="-1"/>
                </a:lnTo>
                <a:lnTo>
                  <a:pt x="220205" y="89663"/>
                </a:lnTo>
                <a:lnTo>
                  <a:pt x="208671" y="127377"/>
                </a:lnTo>
                <a:lnTo>
                  <a:pt x="708521" y="303811"/>
                </a:lnTo>
                <a:lnTo>
                  <a:pt x="731904" y="257756"/>
                </a:lnTo>
                <a:lnTo>
                  <a:pt x="1110485" y="418675"/>
                </a:lnTo>
                <a:cubicBezTo>
                  <a:pt x="1110485" y="400550"/>
                  <a:pt x="1085740" y="538645"/>
                  <a:pt x="1085740" y="520520"/>
                </a:cubicBezTo>
                <a:close/>
              </a:path>
            </a:pathLst>
          </a:custGeom>
          <a:solidFill>
            <a:srgbClr val="AAFFFA"/>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6" name="Freeform 5">
            <a:extLst>
              <a:ext uri="{FF2B5EF4-FFF2-40B4-BE49-F238E27FC236}">
                <a16:creationId xmlns:a16="http://schemas.microsoft.com/office/drawing/2014/main" id="{CE74EF90-2A40-4CD5-AA96-BD24D7C48632}"/>
              </a:ext>
            </a:extLst>
          </p:cNvPr>
          <p:cNvSpPr/>
          <p:nvPr/>
        </p:nvSpPr>
        <p:spPr>
          <a:xfrm rot="10800000">
            <a:off x="3961397" y="3032396"/>
            <a:ext cx="605250" cy="290992"/>
          </a:xfrm>
          <a:custGeom>
            <a:avLst/>
            <a:gdLst>
              <a:gd name="connsiteX0" fmla="*/ 1583940 w 1583940"/>
              <a:gd name="connsiteY0" fmla="*/ 0 h 1316123"/>
              <a:gd name="connsiteX1" fmla="*/ 1086567 w 1583940"/>
              <a:gd name="connsiteY1" fmla="*/ 600672 h 1316123"/>
              <a:gd name="connsiteX2" fmla="*/ 967963 w 1583940"/>
              <a:gd name="connsiteY2" fmla="*/ 485894 h 1316123"/>
              <a:gd name="connsiteX3" fmla="*/ 661888 w 1583940"/>
              <a:gd name="connsiteY3" fmla="*/ 665713 h 1316123"/>
              <a:gd name="connsiteX4" fmla="*/ 505024 w 1583940"/>
              <a:gd name="connsiteY4" fmla="*/ 799621 h 1316123"/>
              <a:gd name="connsiteX5" fmla="*/ 0 w 1583940"/>
              <a:gd name="connsiteY5" fmla="*/ 1308472 h 1316123"/>
              <a:gd name="connsiteX6" fmla="*/ 179819 w 1583940"/>
              <a:gd name="connsiteY6" fmla="*/ 1316123 h 1316123"/>
              <a:gd name="connsiteX7" fmla="*/ 459113 w 1583940"/>
              <a:gd name="connsiteY7" fmla="*/ 1296994 h 1316123"/>
              <a:gd name="connsiteX8" fmla="*/ 746058 w 1583940"/>
              <a:gd name="connsiteY8" fmla="*/ 1243431 h 1316123"/>
              <a:gd name="connsiteX9" fmla="*/ 1017700 w 1583940"/>
              <a:gd name="connsiteY9" fmla="*/ 1170738 h 1316123"/>
              <a:gd name="connsiteX10" fmla="*/ 738407 w 1583940"/>
              <a:gd name="connsiteY10" fmla="*/ 849359 h 1316123"/>
              <a:gd name="connsiteX11" fmla="*/ 1033004 w 1583940"/>
              <a:gd name="connsiteY11" fmla="*/ 547109 h 1316123"/>
              <a:gd name="connsiteX0" fmla="*/ 1086567 w 1086567"/>
              <a:gd name="connsiteY0" fmla="*/ 114778 h 830229"/>
              <a:gd name="connsiteX1" fmla="*/ 967963 w 1086567"/>
              <a:gd name="connsiteY1" fmla="*/ 0 h 830229"/>
              <a:gd name="connsiteX2" fmla="*/ 661888 w 1086567"/>
              <a:gd name="connsiteY2" fmla="*/ 179819 h 830229"/>
              <a:gd name="connsiteX3" fmla="*/ 505024 w 1086567"/>
              <a:gd name="connsiteY3" fmla="*/ 313727 h 830229"/>
              <a:gd name="connsiteX4" fmla="*/ 0 w 1086567"/>
              <a:gd name="connsiteY4" fmla="*/ 822578 h 830229"/>
              <a:gd name="connsiteX5" fmla="*/ 179819 w 1086567"/>
              <a:gd name="connsiteY5" fmla="*/ 830229 h 830229"/>
              <a:gd name="connsiteX6" fmla="*/ 459113 w 1086567"/>
              <a:gd name="connsiteY6" fmla="*/ 811100 h 830229"/>
              <a:gd name="connsiteX7" fmla="*/ 746058 w 1086567"/>
              <a:gd name="connsiteY7" fmla="*/ 757537 h 830229"/>
              <a:gd name="connsiteX8" fmla="*/ 1017700 w 1086567"/>
              <a:gd name="connsiteY8" fmla="*/ 684844 h 830229"/>
              <a:gd name="connsiteX9" fmla="*/ 738407 w 1086567"/>
              <a:gd name="connsiteY9" fmla="*/ 363465 h 830229"/>
              <a:gd name="connsiteX10" fmla="*/ 1033004 w 1086567"/>
              <a:gd name="connsiteY10"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38407 w 1033004"/>
              <a:gd name="connsiteY8" fmla="*/ 363465 h 830229"/>
              <a:gd name="connsiteX9" fmla="*/ 1033004 w 1033004"/>
              <a:gd name="connsiteY9" fmla="*/ 61215 h 830229"/>
              <a:gd name="connsiteX10" fmla="*/ 967963 w 1033004"/>
              <a:gd name="connsiteY10" fmla="*/ 0 h 830229"/>
              <a:gd name="connsiteX0" fmla="*/ 967963 w 1033004"/>
              <a:gd name="connsiteY0" fmla="*/ 0 h 830229"/>
              <a:gd name="connsiteX1" fmla="*/ 661888 w 1033004"/>
              <a:gd name="connsiteY1" fmla="*/ 179819 h 830229"/>
              <a:gd name="connsiteX2" fmla="*/ 505024 w 1033004"/>
              <a:gd name="connsiteY2" fmla="*/ 313727 h 830229"/>
              <a:gd name="connsiteX3" fmla="*/ 0 w 1033004"/>
              <a:gd name="connsiteY3" fmla="*/ 822578 h 830229"/>
              <a:gd name="connsiteX4" fmla="*/ 179819 w 1033004"/>
              <a:gd name="connsiteY4" fmla="*/ 830229 h 830229"/>
              <a:gd name="connsiteX5" fmla="*/ 459113 w 1033004"/>
              <a:gd name="connsiteY5" fmla="*/ 811100 h 830229"/>
              <a:gd name="connsiteX6" fmla="*/ 746058 w 1033004"/>
              <a:gd name="connsiteY6" fmla="*/ 757537 h 830229"/>
              <a:gd name="connsiteX7" fmla="*/ 1017700 w 1033004"/>
              <a:gd name="connsiteY7" fmla="*/ 684844 h 830229"/>
              <a:gd name="connsiteX8" fmla="*/ 742233 w 1033004"/>
              <a:gd name="connsiteY8" fmla="*/ 374943 h 830229"/>
              <a:gd name="connsiteX9" fmla="*/ 1033004 w 1033004"/>
              <a:gd name="connsiteY9" fmla="*/ 61215 h 830229"/>
              <a:gd name="connsiteX10" fmla="*/ 967963 w 1033004"/>
              <a:gd name="connsiteY10" fmla="*/ 0 h 830229"/>
              <a:gd name="connsiteX0" fmla="*/ 619802 w 1033004"/>
              <a:gd name="connsiteY0" fmla="*/ 0 h 1140130"/>
              <a:gd name="connsiteX1" fmla="*/ 661888 w 1033004"/>
              <a:gd name="connsiteY1" fmla="*/ 489720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19802 w 1033004"/>
              <a:gd name="connsiteY0" fmla="*/ 0 h 1140130"/>
              <a:gd name="connsiteX1" fmla="*/ 348160 w 1033004"/>
              <a:gd name="connsiteY1" fmla="*/ 309901 h 1140130"/>
              <a:gd name="connsiteX2" fmla="*/ 505024 w 1033004"/>
              <a:gd name="connsiteY2" fmla="*/ 623628 h 1140130"/>
              <a:gd name="connsiteX3" fmla="*/ 0 w 1033004"/>
              <a:gd name="connsiteY3" fmla="*/ 1132479 h 1140130"/>
              <a:gd name="connsiteX4" fmla="*/ 179819 w 1033004"/>
              <a:gd name="connsiteY4" fmla="*/ 1140130 h 1140130"/>
              <a:gd name="connsiteX5" fmla="*/ 459113 w 1033004"/>
              <a:gd name="connsiteY5" fmla="*/ 1121001 h 1140130"/>
              <a:gd name="connsiteX6" fmla="*/ 746058 w 1033004"/>
              <a:gd name="connsiteY6" fmla="*/ 1067438 h 1140130"/>
              <a:gd name="connsiteX7" fmla="*/ 1017700 w 1033004"/>
              <a:gd name="connsiteY7" fmla="*/ 994745 h 1140130"/>
              <a:gd name="connsiteX8" fmla="*/ 742233 w 1033004"/>
              <a:gd name="connsiteY8" fmla="*/ 684844 h 1140130"/>
              <a:gd name="connsiteX9" fmla="*/ 1033004 w 1033004"/>
              <a:gd name="connsiteY9" fmla="*/ 371116 h 1140130"/>
              <a:gd name="connsiteX10" fmla="*/ 619802 w 1033004"/>
              <a:gd name="connsiteY10" fmla="*/ 0 h 1140130"/>
              <a:gd name="connsiteX0" fmla="*/ 608325 w 1033004"/>
              <a:gd name="connsiteY0" fmla="*/ 0 h 1143956"/>
              <a:gd name="connsiteX1" fmla="*/ 348160 w 1033004"/>
              <a:gd name="connsiteY1" fmla="*/ 313727 h 1143956"/>
              <a:gd name="connsiteX2" fmla="*/ 505024 w 1033004"/>
              <a:gd name="connsiteY2" fmla="*/ 627454 h 1143956"/>
              <a:gd name="connsiteX3" fmla="*/ 0 w 1033004"/>
              <a:gd name="connsiteY3" fmla="*/ 1136305 h 1143956"/>
              <a:gd name="connsiteX4" fmla="*/ 179819 w 1033004"/>
              <a:gd name="connsiteY4" fmla="*/ 1143956 h 1143956"/>
              <a:gd name="connsiteX5" fmla="*/ 459113 w 1033004"/>
              <a:gd name="connsiteY5" fmla="*/ 1124827 h 1143956"/>
              <a:gd name="connsiteX6" fmla="*/ 746058 w 1033004"/>
              <a:gd name="connsiteY6" fmla="*/ 1071264 h 1143956"/>
              <a:gd name="connsiteX7" fmla="*/ 1017700 w 1033004"/>
              <a:gd name="connsiteY7" fmla="*/ 998571 h 1143956"/>
              <a:gd name="connsiteX8" fmla="*/ 742233 w 1033004"/>
              <a:gd name="connsiteY8" fmla="*/ 688670 h 1143956"/>
              <a:gd name="connsiteX9" fmla="*/ 1033004 w 1033004"/>
              <a:gd name="connsiteY9" fmla="*/ 374942 h 1143956"/>
              <a:gd name="connsiteX10" fmla="*/ 608325 w 1033004"/>
              <a:gd name="connsiteY10" fmla="*/ 0 h 1143956"/>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459113 w 1033004"/>
              <a:gd name="connsiteY5" fmla="*/ 112482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179819 w 1033004"/>
              <a:gd name="connsiteY4" fmla="*/ 1143956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608325 w 1033004"/>
              <a:gd name="connsiteY0" fmla="*/ 0 h 1155434"/>
              <a:gd name="connsiteX1" fmla="*/ 348160 w 1033004"/>
              <a:gd name="connsiteY1" fmla="*/ 313727 h 1155434"/>
              <a:gd name="connsiteX2" fmla="*/ 45911 w 1033004"/>
              <a:gd name="connsiteY2" fmla="*/ 1155434 h 1155434"/>
              <a:gd name="connsiteX3" fmla="*/ 0 w 1033004"/>
              <a:gd name="connsiteY3" fmla="*/ 1136305 h 1155434"/>
              <a:gd name="connsiteX4" fmla="*/ 244860 w 1033004"/>
              <a:gd name="connsiteY4" fmla="*/ 1059785 h 1155434"/>
              <a:gd name="connsiteX5" fmla="*/ 336683 w 1033004"/>
              <a:gd name="connsiteY5" fmla="*/ 1002397 h 1155434"/>
              <a:gd name="connsiteX6" fmla="*/ 746058 w 1033004"/>
              <a:gd name="connsiteY6" fmla="*/ 1071264 h 1155434"/>
              <a:gd name="connsiteX7" fmla="*/ 1017700 w 1033004"/>
              <a:gd name="connsiteY7" fmla="*/ 998571 h 1155434"/>
              <a:gd name="connsiteX8" fmla="*/ 742233 w 1033004"/>
              <a:gd name="connsiteY8" fmla="*/ 688670 h 1155434"/>
              <a:gd name="connsiteX9" fmla="*/ 1033004 w 1033004"/>
              <a:gd name="connsiteY9" fmla="*/ 374942 h 1155434"/>
              <a:gd name="connsiteX10" fmla="*/ 608325 w 1033004"/>
              <a:gd name="connsiteY10" fmla="*/ 0 h 1155434"/>
              <a:gd name="connsiteX0" fmla="*/ 562414 w 987093"/>
              <a:gd name="connsiteY0" fmla="*/ 0 h 1155434"/>
              <a:gd name="connsiteX1" fmla="*/ 302249 w 987093"/>
              <a:gd name="connsiteY1" fmla="*/ 313727 h 1155434"/>
              <a:gd name="connsiteX2" fmla="*/ 0 w 987093"/>
              <a:gd name="connsiteY2" fmla="*/ 1155434 h 1155434"/>
              <a:gd name="connsiteX3" fmla="*/ 198949 w 987093"/>
              <a:gd name="connsiteY3" fmla="*/ 1059785 h 1155434"/>
              <a:gd name="connsiteX4" fmla="*/ 290772 w 987093"/>
              <a:gd name="connsiteY4" fmla="*/ 1002397 h 1155434"/>
              <a:gd name="connsiteX5" fmla="*/ 700147 w 987093"/>
              <a:gd name="connsiteY5" fmla="*/ 1071264 h 1155434"/>
              <a:gd name="connsiteX6" fmla="*/ 971789 w 987093"/>
              <a:gd name="connsiteY6" fmla="*/ 998571 h 1155434"/>
              <a:gd name="connsiteX7" fmla="*/ 696322 w 987093"/>
              <a:gd name="connsiteY7" fmla="*/ 688670 h 1155434"/>
              <a:gd name="connsiteX8" fmla="*/ 987093 w 987093"/>
              <a:gd name="connsiteY8" fmla="*/ 374942 h 1155434"/>
              <a:gd name="connsiteX9" fmla="*/ 562414 w 987093"/>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65189 w 971789"/>
              <a:gd name="connsiteY8" fmla="*/ 61214 h 1155434"/>
              <a:gd name="connsiteX9" fmla="*/ 562414 w 971789"/>
              <a:gd name="connsiteY9" fmla="*/ 0 h 1155434"/>
              <a:gd name="connsiteX0" fmla="*/ 562414 w 971789"/>
              <a:gd name="connsiteY0" fmla="*/ 0 h 1155434"/>
              <a:gd name="connsiteX1" fmla="*/ 302249 w 971789"/>
              <a:gd name="connsiteY1" fmla="*/ 313727 h 1155434"/>
              <a:gd name="connsiteX2" fmla="*/ 0 w 971789"/>
              <a:gd name="connsiteY2" fmla="*/ 1155434 h 1155434"/>
              <a:gd name="connsiteX3" fmla="*/ 198949 w 971789"/>
              <a:gd name="connsiteY3" fmla="*/ 1059785 h 1155434"/>
              <a:gd name="connsiteX4" fmla="*/ 290772 w 971789"/>
              <a:gd name="connsiteY4" fmla="*/ 1002397 h 1155434"/>
              <a:gd name="connsiteX5" fmla="*/ 700147 w 971789"/>
              <a:gd name="connsiteY5" fmla="*/ 1071264 h 1155434"/>
              <a:gd name="connsiteX6" fmla="*/ 971789 w 971789"/>
              <a:gd name="connsiteY6" fmla="*/ 998571 h 1155434"/>
              <a:gd name="connsiteX7" fmla="*/ 696322 w 971789"/>
              <a:gd name="connsiteY7" fmla="*/ 688670 h 1155434"/>
              <a:gd name="connsiteX8" fmla="*/ 757537 w 971789"/>
              <a:gd name="connsiteY8" fmla="*/ 68865 h 1155434"/>
              <a:gd name="connsiteX9" fmla="*/ 562414 w 971789"/>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700148 w 757537"/>
              <a:gd name="connsiteY6" fmla="*/ 795796 h 1155434"/>
              <a:gd name="connsiteX7" fmla="*/ 696322 w 757537"/>
              <a:gd name="connsiteY7" fmla="*/ 688670 h 1155434"/>
              <a:gd name="connsiteX8" fmla="*/ 757537 w 757537"/>
              <a:gd name="connsiteY8" fmla="*/ 68865 h 1155434"/>
              <a:gd name="connsiteX9" fmla="*/ 562414 w 757537"/>
              <a:gd name="connsiteY9"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96322 w 757537"/>
              <a:gd name="connsiteY6" fmla="*/ 688670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700147 w 757537"/>
              <a:gd name="connsiteY5" fmla="*/ 1071264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0772 w 757537"/>
              <a:gd name="connsiteY4" fmla="*/ 100239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2414 w 757537"/>
              <a:gd name="connsiteY0" fmla="*/ 0 h 1155434"/>
              <a:gd name="connsiteX1" fmla="*/ 302249 w 757537"/>
              <a:gd name="connsiteY1" fmla="*/ 313727 h 1155434"/>
              <a:gd name="connsiteX2" fmla="*/ 0 w 757537"/>
              <a:gd name="connsiteY2" fmla="*/ 1155434 h 1155434"/>
              <a:gd name="connsiteX3" fmla="*/ 198949 w 757537"/>
              <a:gd name="connsiteY3" fmla="*/ 1059785 h 1155434"/>
              <a:gd name="connsiteX4" fmla="*/ 298424 w 757537"/>
              <a:gd name="connsiteY4" fmla="*/ 1021527 h 1155434"/>
              <a:gd name="connsiteX5" fmla="*/ 539457 w 757537"/>
              <a:gd name="connsiteY5" fmla="*/ 887619 h 1155434"/>
              <a:gd name="connsiteX6" fmla="*/ 684845 w 757537"/>
              <a:gd name="connsiteY6" fmla="*/ 784319 h 1155434"/>
              <a:gd name="connsiteX7" fmla="*/ 757537 w 757537"/>
              <a:gd name="connsiteY7" fmla="*/ 68865 h 1155434"/>
              <a:gd name="connsiteX8" fmla="*/ 562414 w 757537"/>
              <a:gd name="connsiteY8" fmla="*/ 0 h 1155434"/>
              <a:gd name="connsiteX0" fmla="*/ 566240 w 761363"/>
              <a:gd name="connsiteY0" fmla="*/ 0 h 1163086"/>
              <a:gd name="connsiteX1" fmla="*/ 306075 w 761363"/>
              <a:gd name="connsiteY1" fmla="*/ 313727 h 1163086"/>
              <a:gd name="connsiteX2" fmla="*/ 0 w 761363"/>
              <a:gd name="connsiteY2" fmla="*/ 1163086 h 1163086"/>
              <a:gd name="connsiteX3" fmla="*/ 202775 w 761363"/>
              <a:gd name="connsiteY3" fmla="*/ 1059785 h 1163086"/>
              <a:gd name="connsiteX4" fmla="*/ 302250 w 761363"/>
              <a:gd name="connsiteY4" fmla="*/ 1021527 h 1163086"/>
              <a:gd name="connsiteX5" fmla="*/ 543283 w 761363"/>
              <a:gd name="connsiteY5" fmla="*/ 887619 h 1163086"/>
              <a:gd name="connsiteX6" fmla="*/ 688671 w 761363"/>
              <a:gd name="connsiteY6" fmla="*/ 784319 h 1163086"/>
              <a:gd name="connsiteX7" fmla="*/ 761363 w 761363"/>
              <a:gd name="connsiteY7" fmla="*/ 68865 h 1163086"/>
              <a:gd name="connsiteX8" fmla="*/ 566240 w 761363"/>
              <a:gd name="connsiteY8" fmla="*/ 0 h 1163086"/>
              <a:gd name="connsiteX0" fmla="*/ 566240 w 749885"/>
              <a:gd name="connsiteY0" fmla="*/ 0 h 1163086"/>
              <a:gd name="connsiteX1" fmla="*/ 306075 w 749885"/>
              <a:gd name="connsiteY1" fmla="*/ 313727 h 1163086"/>
              <a:gd name="connsiteX2" fmla="*/ 0 w 749885"/>
              <a:gd name="connsiteY2" fmla="*/ 1163086 h 1163086"/>
              <a:gd name="connsiteX3" fmla="*/ 202775 w 749885"/>
              <a:gd name="connsiteY3" fmla="*/ 1059785 h 1163086"/>
              <a:gd name="connsiteX4" fmla="*/ 302250 w 749885"/>
              <a:gd name="connsiteY4" fmla="*/ 1021527 h 1163086"/>
              <a:gd name="connsiteX5" fmla="*/ 543283 w 749885"/>
              <a:gd name="connsiteY5" fmla="*/ 887619 h 1163086"/>
              <a:gd name="connsiteX6" fmla="*/ 688671 w 749885"/>
              <a:gd name="connsiteY6" fmla="*/ 784319 h 1163086"/>
              <a:gd name="connsiteX7" fmla="*/ 749885 w 749885"/>
              <a:gd name="connsiteY7" fmla="*/ 68865 h 1163086"/>
              <a:gd name="connsiteX8" fmla="*/ 566240 w 749885"/>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84319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540753 w 753711"/>
              <a:gd name="connsiteY6" fmla="*/ 887413 h 1163086"/>
              <a:gd name="connsiteX7" fmla="*/ 753711 w 753711"/>
              <a:gd name="connsiteY7" fmla="*/ 53562 h 1163086"/>
              <a:gd name="connsiteX8" fmla="*/ 566240 w 753711"/>
              <a:gd name="connsiteY8" fmla="*/ 0 h 1163086"/>
              <a:gd name="connsiteX0" fmla="*/ 566240 w 753711"/>
              <a:gd name="connsiteY0" fmla="*/ 0 h 1163086"/>
              <a:gd name="connsiteX1" fmla="*/ 306075 w 753711"/>
              <a:gd name="connsiteY1" fmla="*/ 313727 h 1163086"/>
              <a:gd name="connsiteX2" fmla="*/ 0 w 753711"/>
              <a:gd name="connsiteY2" fmla="*/ 1163086 h 1163086"/>
              <a:gd name="connsiteX3" fmla="*/ 202775 w 753711"/>
              <a:gd name="connsiteY3" fmla="*/ 1059785 h 1163086"/>
              <a:gd name="connsiteX4" fmla="*/ 302250 w 753711"/>
              <a:gd name="connsiteY4" fmla="*/ 1021527 h 1163086"/>
              <a:gd name="connsiteX5" fmla="*/ 543283 w 753711"/>
              <a:gd name="connsiteY5" fmla="*/ 887619 h 1163086"/>
              <a:gd name="connsiteX6" fmla="*/ 688671 w 753711"/>
              <a:gd name="connsiteY6" fmla="*/ 757425 h 1163086"/>
              <a:gd name="connsiteX7" fmla="*/ 753711 w 753711"/>
              <a:gd name="connsiteY7" fmla="*/ 53562 h 1163086"/>
              <a:gd name="connsiteX8" fmla="*/ 566240 w 753711"/>
              <a:gd name="connsiteY8" fmla="*/ 0 h 1163086"/>
              <a:gd name="connsiteX0" fmla="*/ 566240 w 1533640"/>
              <a:gd name="connsiteY0" fmla="*/ 0 h 1163086"/>
              <a:gd name="connsiteX1" fmla="*/ 306075 w 1533640"/>
              <a:gd name="connsiteY1" fmla="*/ 313727 h 1163086"/>
              <a:gd name="connsiteX2" fmla="*/ 0 w 1533640"/>
              <a:gd name="connsiteY2" fmla="*/ 1163086 h 1163086"/>
              <a:gd name="connsiteX3" fmla="*/ 202775 w 1533640"/>
              <a:gd name="connsiteY3" fmla="*/ 1059785 h 1163086"/>
              <a:gd name="connsiteX4" fmla="*/ 302250 w 1533640"/>
              <a:gd name="connsiteY4" fmla="*/ 1021527 h 1163086"/>
              <a:gd name="connsiteX5" fmla="*/ 543283 w 1533640"/>
              <a:gd name="connsiteY5" fmla="*/ 887619 h 1163086"/>
              <a:gd name="connsiteX6" fmla="*/ 688671 w 1533640"/>
              <a:gd name="connsiteY6" fmla="*/ 757425 h 1163086"/>
              <a:gd name="connsiteX7" fmla="*/ 1533640 w 1533640"/>
              <a:gd name="connsiteY7" fmla="*/ 627304 h 1163086"/>
              <a:gd name="connsiteX8" fmla="*/ 566240 w 1533640"/>
              <a:gd name="connsiteY8" fmla="*/ 0 h 1163086"/>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688671 w 1533640"/>
              <a:gd name="connsiteY6" fmla="*/ 443698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43283 w 1533640"/>
              <a:gd name="connsiteY5" fmla="*/ 573892 h 849359"/>
              <a:gd name="connsiteX6" fmla="*/ 513860 w 1533640"/>
              <a:gd name="connsiteY6" fmla="*/ 658850 h 849359"/>
              <a:gd name="connsiteX7" fmla="*/ 1533640 w 1533640"/>
              <a:gd name="connsiteY7" fmla="*/ 313577 h 849359"/>
              <a:gd name="connsiteX8" fmla="*/ 1516499 w 1533640"/>
              <a:gd name="connsiteY8"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302250 w 1533640"/>
              <a:gd name="connsiteY4" fmla="*/ 707800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246567 h 849359"/>
              <a:gd name="connsiteX1" fmla="*/ 306075 w 1533640"/>
              <a:gd name="connsiteY1" fmla="*/ 0 h 849359"/>
              <a:gd name="connsiteX2" fmla="*/ 0 w 1533640"/>
              <a:gd name="connsiteY2" fmla="*/ 849359 h 849359"/>
              <a:gd name="connsiteX3" fmla="*/ 202775 w 1533640"/>
              <a:gd name="connsiteY3" fmla="*/ 746058 h 849359"/>
              <a:gd name="connsiteX4" fmla="*/ 418791 w 1533640"/>
              <a:gd name="connsiteY4" fmla="*/ 689871 h 849359"/>
              <a:gd name="connsiteX5" fmla="*/ 513860 w 1533640"/>
              <a:gd name="connsiteY5" fmla="*/ 658850 h 849359"/>
              <a:gd name="connsiteX6" fmla="*/ 1533640 w 1533640"/>
              <a:gd name="connsiteY6" fmla="*/ 313577 h 849359"/>
              <a:gd name="connsiteX7" fmla="*/ 1516499 w 1533640"/>
              <a:gd name="connsiteY7" fmla="*/ 246567 h 849359"/>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516499 w 1533640"/>
              <a:gd name="connsiteY0" fmla="*/ 38 h 602830"/>
              <a:gd name="connsiteX1" fmla="*/ 642252 w 1533640"/>
              <a:gd name="connsiteY1" fmla="*/ 0 h 602830"/>
              <a:gd name="connsiteX2" fmla="*/ 0 w 1533640"/>
              <a:gd name="connsiteY2" fmla="*/ 602830 h 602830"/>
              <a:gd name="connsiteX3" fmla="*/ 202775 w 1533640"/>
              <a:gd name="connsiteY3" fmla="*/ 499529 h 602830"/>
              <a:gd name="connsiteX4" fmla="*/ 418791 w 1533640"/>
              <a:gd name="connsiteY4" fmla="*/ 443342 h 602830"/>
              <a:gd name="connsiteX5" fmla="*/ 513860 w 1533640"/>
              <a:gd name="connsiteY5" fmla="*/ 412321 h 602830"/>
              <a:gd name="connsiteX6" fmla="*/ 1533640 w 1533640"/>
              <a:gd name="connsiteY6" fmla="*/ 67048 h 602830"/>
              <a:gd name="connsiteX7" fmla="*/ 1516499 w 1533640"/>
              <a:gd name="connsiteY7" fmla="*/ 38 h 602830"/>
              <a:gd name="connsiteX0" fmla="*/ 1313724 w 1330865"/>
              <a:gd name="connsiteY0" fmla="*/ 28863 h 528354"/>
              <a:gd name="connsiteX1" fmla="*/ 439477 w 1330865"/>
              <a:gd name="connsiteY1" fmla="*/ 28825 h 528354"/>
              <a:gd name="connsiteX2" fmla="*/ 133401 w 1330865"/>
              <a:gd name="connsiteY2" fmla="*/ 93773 h 528354"/>
              <a:gd name="connsiteX3" fmla="*/ 0 w 1330865"/>
              <a:gd name="connsiteY3" fmla="*/ 528354 h 528354"/>
              <a:gd name="connsiteX4" fmla="*/ 216016 w 1330865"/>
              <a:gd name="connsiteY4" fmla="*/ 472167 h 528354"/>
              <a:gd name="connsiteX5" fmla="*/ 311085 w 1330865"/>
              <a:gd name="connsiteY5" fmla="*/ 441146 h 528354"/>
              <a:gd name="connsiteX6" fmla="*/ 1330865 w 1330865"/>
              <a:gd name="connsiteY6" fmla="*/ 95873 h 528354"/>
              <a:gd name="connsiteX7" fmla="*/ 1313724 w 1330865"/>
              <a:gd name="connsiteY7" fmla="*/ 28863 h 528354"/>
              <a:gd name="connsiteX0" fmla="*/ 1313724 w 1330865"/>
              <a:gd name="connsiteY0" fmla="*/ 38 h 499529"/>
              <a:gd name="connsiteX1" fmla="*/ 439477 w 1330865"/>
              <a:gd name="connsiteY1" fmla="*/ 0 h 499529"/>
              <a:gd name="connsiteX2" fmla="*/ 133401 w 1330865"/>
              <a:gd name="connsiteY2" fmla="*/ 64948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0 w 1330865"/>
              <a:gd name="connsiteY3" fmla="*/ 499529 h 499529"/>
              <a:gd name="connsiteX4" fmla="*/ 216016 w 1330865"/>
              <a:gd name="connsiteY4" fmla="*/ 443342 h 499529"/>
              <a:gd name="connsiteX5" fmla="*/ 311085 w 1330865"/>
              <a:gd name="connsiteY5" fmla="*/ 412321 h 499529"/>
              <a:gd name="connsiteX6" fmla="*/ 1330865 w 1330865"/>
              <a:gd name="connsiteY6" fmla="*/ 67048 h 499529"/>
              <a:gd name="connsiteX7" fmla="*/ 1313724 w 1330865"/>
              <a:gd name="connsiteY7" fmla="*/ 38 h 499529"/>
              <a:gd name="connsiteX0" fmla="*/ 1313724 w 1330865"/>
              <a:gd name="connsiteY0" fmla="*/ 38 h 499529"/>
              <a:gd name="connsiteX1" fmla="*/ 439477 w 1330865"/>
              <a:gd name="connsiteY1" fmla="*/ 0 h 499529"/>
              <a:gd name="connsiteX2" fmla="*/ 424754 w 1330865"/>
              <a:gd name="connsiteY2" fmla="*/ 73912 h 499529"/>
              <a:gd name="connsiteX3" fmla="*/ 70686 w 1330865"/>
              <a:gd name="connsiteY3" fmla="*/ 75553 h 499529"/>
              <a:gd name="connsiteX4" fmla="*/ 0 w 1330865"/>
              <a:gd name="connsiteY4" fmla="*/ 499529 h 499529"/>
              <a:gd name="connsiteX5" fmla="*/ 216016 w 1330865"/>
              <a:gd name="connsiteY5" fmla="*/ 443342 h 499529"/>
              <a:gd name="connsiteX6" fmla="*/ 311085 w 1330865"/>
              <a:gd name="connsiteY6" fmla="*/ 412321 h 499529"/>
              <a:gd name="connsiteX7" fmla="*/ 1330865 w 1330865"/>
              <a:gd name="connsiteY7" fmla="*/ 67048 h 499529"/>
              <a:gd name="connsiteX8" fmla="*/ 1313724 w 1330865"/>
              <a:gd name="connsiteY8" fmla="*/ 38 h 499529"/>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41296 w 1447407"/>
              <a:gd name="connsiteY2" fmla="*/ 73912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430266 w 1447407"/>
              <a:gd name="connsiteY0" fmla="*/ 38 h 443342"/>
              <a:gd name="connsiteX1" fmla="*/ 556019 w 1447407"/>
              <a:gd name="connsiteY1" fmla="*/ 0 h 443342"/>
              <a:gd name="connsiteX2" fmla="*/ 559225 w 1447407"/>
              <a:gd name="connsiteY2" fmla="*/ 78395 h 443342"/>
              <a:gd name="connsiteX3" fmla="*/ 187228 w 1447407"/>
              <a:gd name="connsiteY3" fmla="*/ 75553 h 443342"/>
              <a:gd name="connsiteX4" fmla="*/ 0 w 1447407"/>
              <a:gd name="connsiteY4" fmla="*/ 253000 h 443342"/>
              <a:gd name="connsiteX5" fmla="*/ 332558 w 1447407"/>
              <a:gd name="connsiteY5" fmla="*/ 443342 h 443342"/>
              <a:gd name="connsiteX6" fmla="*/ 427627 w 1447407"/>
              <a:gd name="connsiteY6" fmla="*/ 412321 h 443342"/>
              <a:gd name="connsiteX7" fmla="*/ 1447407 w 1447407"/>
              <a:gd name="connsiteY7" fmla="*/ 67048 h 443342"/>
              <a:gd name="connsiteX8" fmla="*/ 1430266 w 1447407"/>
              <a:gd name="connsiteY8" fmla="*/ 38 h 443342"/>
              <a:gd name="connsiteX0" fmla="*/ 1345101 w 1362242"/>
              <a:gd name="connsiteY0" fmla="*/ 38 h 443342"/>
              <a:gd name="connsiteX1" fmla="*/ 470854 w 1362242"/>
              <a:gd name="connsiteY1" fmla="*/ 0 h 443342"/>
              <a:gd name="connsiteX2" fmla="*/ 474060 w 1362242"/>
              <a:gd name="connsiteY2" fmla="*/ 78395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02063 w 1362242"/>
              <a:gd name="connsiteY3" fmla="*/ 75553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3342"/>
              <a:gd name="connsiteX1" fmla="*/ 470854 w 1362242"/>
              <a:gd name="connsiteY1" fmla="*/ 0 h 443342"/>
              <a:gd name="connsiteX2" fmla="*/ 469577 w 1362242"/>
              <a:gd name="connsiteY2" fmla="*/ 42536 h 443342"/>
              <a:gd name="connsiteX3" fmla="*/ 115510 w 1362242"/>
              <a:gd name="connsiteY3" fmla="*/ 48659 h 443342"/>
              <a:gd name="connsiteX4" fmla="*/ 0 w 1362242"/>
              <a:gd name="connsiteY4" fmla="*/ 297823 h 443342"/>
              <a:gd name="connsiteX5" fmla="*/ 247393 w 1362242"/>
              <a:gd name="connsiteY5" fmla="*/ 443342 h 443342"/>
              <a:gd name="connsiteX6" fmla="*/ 342462 w 1362242"/>
              <a:gd name="connsiteY6" fmla="*/ 412321 h 443342"/>
              <a:gd name="connsiteX7" fmla="*/ 1362242 w 1362242"/>
              <a:gd name="connsiteY7" fmla="*/ 67048 h 443342"/>
              <a:gd name="connsiteX8" fmla="*/ 1345101 w 1362242"/>
              <a:gd name="connsiteY8" fmla="*/ 38 h 443342"/>
              <a:gd name="connsiteX0" fmla="*/ 1345101 w 1362242"/>
              <a:gd name="connsiteY0" fmla="*/ 38 h 442500"/>
              <a:gd name="connsiteX1" fmla="*/ 470854 w 1362242"/>
              <a:gd name="connsiteY1" fmla="*/ 0 h 442500"/>
              <a:gd name="connsiteX2" fmla="*/ 469577 w 1362242"/>
              <a:gd name="connsiteY2" fmla="*/ 42536 h 442500"/>
              <a:gd name="connsiteX3" fmla="*/ 115510 w 1362242"/>
              <a:gd name="connsiteY3" fmla="*/ 48659 h 442500"/>
              <a:gd name="connsiteX4" fmla="*/ 0 w 1362242"/>
              <a:gd name="connsiteY4" fmla="*/ 297823 h 442500"/>
              <a:gd name="connsiteX5" fmla="*/ 394422 w 1362242"/>
              <a:gd name="connsiteY5" fmla="*/ 442500 h 442500"/>
              <a:gd name="connsiteX6" fmla="*/ 342462 w 1362242"/>
              <a:gd name="connsiteY6" fmla="*/ 412321 h 442500"/>
              <a:gd name="connsiteX7" fmla="*/ 1362242 w 1362242"/>
              <a:gd name="connsiteY7" fmla="*/ 67048 h 442500"/>
              <a:gd name="connsiteX8" fmla="*/ 1345101 w 1362242"/>
              <a:gd name="connsiteY8" fmla="*/ 38 h 442500"/>
              <a:gd name="connsiteX0" fmla="*/ 1452821 w 1469962"/>
              <a:gd name="connsiteY0" fmla="*/ 38 h 442500"/>
              <a:gd name="connsiteX1" fmla="*/ 578574 w 1469962"/>
              <a:gd name="connsiteY1" fmla="*/ 0 h 442500"/>
              <a:gd name="connsiteX2" fmla="*/ 577297 w 1469962"/>
              <a:gd name="connsiteY2" fmla="*/ 42536 h 442500"/>
              <a:gd name="connsiteX3" fmla="*/ 223230 w 1469962"/>
              <a:gd name="connsiteY3" fmla="*/ 48659 h 442500"/>
              <a:gd name="connsiteX4" fmla="*/ 0 w 1469962"/>
              <a:gd name="connsiteY4" fmla="*/ 290786 h 442500"/>
              <a:gd name="connsiteX5" fmla="*/ 502142 w 1469962"/>
              <a:gd name="connsiteY5" fmla="*/ 442500 h 442500"/>
              <a:gd name="connsiteX6" fmla="*/ 450182 w 1469962"/>
              <a:gd name="connsiteY6" fmla="*/ 412321 h 442500"/>
              <a:gd name="connsiteX7" fmla="*/ 1469962 w 1469962"/>
              <a:gd name="connsiteY7" fmla="*/ 67048 h 442500"/>
              <a:gd name="connsiteX8" fmla="*/ 1452821 w 1469962"/>
              <a:gd name="connsiteY8" fmla="*/ 38 h 442500"/>
              <a:gd name="connsiteX0" fmla="*/ 1354184 w 1371325"/>
              <a:gd name="connsiteY0" fmla="*/ 38 h 442500"/>
              <a:gd name="connsiteX1" fmla="*/ 479937 w 1371325"/>
              <a:gd name="connsiteY1" fmla="*/ 0 h 442500"/>
              <a:gd name="connsiteX2" fmla="*/ 478660 w 1371325"/>
              <a:gd name="connsiteY2" fmla="*/ 42536 h 442500"/>
              <a:gd name="connsiteX3" fmla="*/ 124593 w 1371325"/>
              <a:gd name="connsiteY3" fmla="*/ 48659 h 442500"/>
              <a:gd name="connsiteX4" fmla="*/ 0 w 1371325"/>
              <a:gd name="connsiteY4" fmla="*/ 191287 h 442500"/>
              <a:gd name="connsiteX5" fmla="*/ 403505 w 1371325"/>
              <a:gd name="connsiteY5" fmla="*/ 442500 h 442500"/>
              <a:gd name="connsiteX6" fmla="*/ 351545 w 1371325"/>
              <a:gd name="connsiteY6" fmla="*/ 412321 h 442500"/>
              <a:gd name="connsiteX7" fmla="*/ 1371325 w 1371325"/>
              <a:gd name="connsiteY7" fmla="*/ 67048 h 442500"/>
              <a:gd name="connsiteX8" fmla="*/ 1354184 w 1371325"/>
              <a:gd name="connsiteY8" fmla="*/ 38 h 442500"/>
              <a:gd name="connsiteX0" fmla="*/ 1354184 w 1371325"/>
              <a:gd name="connsiteY0" fmla="*/ 31107 h 473569"/>
              <a:gd name="connsiteX1" fmla="*/ 512556 w 1371325"/>
              <a:gd name="connsiteY1" fmla="*/ 0 h 473569"/>
              <a:gd name="connsiteX2" fmla="*/ 478660 w 1371325"/>
              <a:gd name="connsiteY2" fmla="*/ 73605 h 473569"/>
              <a:gd name="connsiteX3" fmla="*/ 124593 w 1371325"/>
              <a:gd name="connsiteY3" fmla="*/ 79728 h 473569"/>
              <a:gd name="connsiteX4" fmla="*/ 0 w 1371325"/>
              <a:gd name="connsiteY4" fmla="*/ 222356 h 473569"/>
              <a:gd name="connsiteX5" fmla="*/ 403505 w 1371325"/>
              <a:gd name="connsiteY5" fmla="*/ 473569 h 473569"/>
              <a:gd name="connsiteX6" fmla="*/ 351545 w 1371325"/>
              <a:gd name="connsiteY6" fmla="*/ 443390 h 473569"/>
              <a:gd name="connsiteX7" fmla="*/ 1371325 w 1371325"/>
              <a:gd name="connsiteY7" fmla="*/ 98117 h 473569"/>
              <a:gd name="connsiteX8" fmla="*/ 1354184 w 1371325"/>
              <a:gd name="connsiteY8" fmla="*/ 31107 h 473569"/>
              <a:gd name="connsiteX0" fmla="*/ 1268069 w 1285210"/>
              <a:gd name="connsiteY0" fmla="*/ 31107 h 473569"/>
              <a:gd name="connsiteX1" fmla="*/ 426441 w 1285210"/>
              <a:gd name="connsiteY1" fmla="*/ 0 h 473569"/>
              <a:gd name="connsiteX2" fmla="*/ 392545 w 1285210"/>
              <a:gd name="connsiteY2" fmla="*/ 73605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423997 w 1285210"/>
              <a:gd name="connsiteY2" fmla="*/ 77524 h 473569"/>
              <a:gd name="connsiteX3" fmla="*/ 38478 w 1285210"/>
              <a:gd name="connsiteY3" fmla="*/ 79728 h 473569"/>
              <a:gd name="connsiteX4" fmla="*/ 0 w 1285210"/>
              <a:gd name="connsiteY4" fmla="*/ 274609 h 473569"/>
              <a:gd name="connsiteX5" fmla="*/ 317390 w 1285210"/>
              <a:gd name="connsiteY5" fmla="*/ 473569 h 473569"/>
              <a:gd name="connsiteX6" fmla="*/ 265430 w 1285210"/>
              <a:gd name="connsiteY6" fmla="*/ 443390 h 473569"/>
              <a:gd name="connsiteX7" fmla="*/ 1285210 w 1285210"/>
              <a:gd name="connsiteY7" fmla="*/ 98117 h 473569"/>
              <a:gd name="connsiteX8" fmla="*/ 1268069 w 1285210"/>
              <a:gd name="connsiteY8" fmla="*/ 31107 h 473569"/>
              <a:gd name="connsiteX0" fmla="*/ 1268069 w 1285210"/>
              <a:gd name="connsiteY0" fmla="*/ 31107 h 473569"/>
              <a:gd name="connsiteX1" fmla="*/ 426441 w 1285210"/>
              <a:gd name="connsiteY1" fmla="*/ 0 h 473569"/>
              <a:gd name="connsiteX2" fmla="*/ 38478 w 1285210"/>
              <a:gd name="connsiteY2" fmla="*/ 79728 h 473569"/>
              <a:gd name="connsiteX3" fmla="*/ 0 w 1285210"/>
              <a:gd name="connsiteY3" fmla="*/ 274609 h 473569"/>
              <a:gd name="connsiteX4" fmla="*/ 317390 w 1285210"/>
              <a:gd name="connsiteY4" fmla="*/ 473569 h 473569"/>
              <a:gd name="connsiteX5" fmla="*/ 265430 w 1285210"/>
              <a:gd name="connsiteY5" fmla="*/ 443390 h 473569"/>
              <a:gd name="connsiteX6" fmla="*/ 1285210 w 1285210"/>
              <a:gd name="connsiteY6" fmla="*/ 98117 h 473569"/>
              <a:gd name="connsiteX7" fmla="*/ 1268069 w 1285210"/>
              <a:gd name="connsiteY7" fmla="*/ 31107 h 473569"/>
              <a:gd name="connsiteX0" fmla="*/ 1268069 w 1285210"/>
              <a:gd name="connsiteY0" fmla="*/ 50749 h 493211"/>
              <a:gd name="connsiteX1" fmla="*/ 426441 w 1285210"/>
              <a:gd name="connsiteY1" fmla="*/ 19642 h 493211"/>
              <a:gd name="connsiteX2" fmla="*/ 54958 w 1285210"/>
              <a:gd name="connsiteY2" fmla="*/ 18379 h 493211"/>
              <a:gd name="connsiteX3" fmla="*/ 0 w 1285210"/>
              <a:gd name="connsiteY3" fmla="*/ 294251 h 493211"/>
              <a:gd name="connsiteX4" fmla="*/ 317390 w 1285210"/>
              <a:gd name="connsiteY4" fmla="*/ 493211 h 493211"/>
              <a:gd name="connsiteX5" fmla="*/ 265430 w 1285210"/>
              <a:gd name="connsiteY5" fmla="*/ 463032 h 493211"/>
              <a:gd name="connsiteX6" fmla="*/ 1285210 w 1285210"/>
              <a:gd name="connsiteY6" fmla="*/ 117759 h 493211"/>
              <a:gd name="connsiteX7" fmla="*/ 1268069 w 1285210"/>
              <a:gd name="connsiteY7" fmla="*/ 50749 h 493211"/>
              <a:gd name="connsiteX0" fmla="*/ 1268069 w 1285210"/>
              <a:gd name="connsiteY0" fmla="*/ 32370 h 474832"/>
              <a:gd name="connsiteX1" fmla="*/ 426441 w 1285210"/>
              <a:gd name="connsiteY1" fmla="*/ 1263 h 474832"/>
              <a:gd name="connsiteX2" fmla="*/ 54958 w 1285210"/>
              <a:gd name="connsiteY2" fmla="*/ 0 h 474832"/>
              <a:gd name="connsiteX3" fmla="*/ 0 w 1285210"/>
              <a:gd name="connsiteY3" fmla="*/ 275872 h 474832"/>
              <a:gd name="connsiteX4" fmla="*/ 317390 w 1285210"/>
              <a:gd name="connsiteY4" fmla="*/ 474832 h 474832"/>
              <a:gd name="connsiteX5" fmla="*/ 265430 w 1285210"/>
              <a:gd name="connsiteY5" fmla="*/ 444653 h 474832"/>
              <a:gd name="connsiteX6" fmla="*/ 1285210 w 1285210"/>
              <a:gd name="connsiteY6" fmla="*/ 99380 h 474832"/>
              <a:gd name="connsiteX7" fmla="*/ 1268069 w 1285210"/>
              <a:gd name="connsiteY7" fmla="*/ 32370 h 474832"/>
              <a:gd name="connsiteX0" fmla="*/ 1268069 w 1285210"/>
              <a:gd name="connsiteY0" fmla="*/ 51241 h 493703"/>
              <a:gd name="connsiteX1" fmla="*/ 426441 w 1285210"/>
              <a:gd name="connsiteY1" fmla="*/ 20134 h 493703"/>
              <a:gd name="connsiteX2" fmla="*/ 57309 w 1285210"/>
              <a:gd name="connsiteY2" fmla="*/ 0 h 493703"/>
              <a:gd name="connsiteX3" fmla="*/ 0 w 1285210"/>
              <a:gd name="connsiteY3" fmla="*/ 294743 h 493703"/>
              <a:gd name="connsiteX4" fmla="*/ 317390 w 1285210"/>
              <a:gd name="connsiteY4" fmla="*/ 493703 h 493703"/>
              <a:gd name="connsiteX5" fmla="*/ 265430 w 1285210"/>
              <a:gd name="connsiteY5" fmla="*/ 463524 h 493703"/>
              <a:gd name="connsiteX6" fmla="*/ 1285210 w 1285210"/>
              <a:gd name="connsiteY6" fmla="*/ 118251 h 493703"/>
              <a:gd name="connsiteX7" fmla="*/ 1268069 w 1285210"/>
              <a:gd name="connsiteY7" fmla="*/ 51241 h 493703"/>
              <a:gd name="connsiteX0" fmla="*/ 2187601 w 2187601"/>
              <a:gd name="connsiteY0" fmla="*/ 49792 h 493703"/>
              <a:gd name="connsiteX1" fmla="*/ 426441 w 2187601"/>
              <a:gd name="connsiteY1" fmla="*/ 20134 h 493703"/>
              <a:gd name="connsiteX2" fmla="*/ 57309 w 2187601"/>
              <a:gd name="connsiteY2" fmla="*/ 0 h 493703"/>
              <a:gd name="connsiteX3" fmla="*/ 0 w 2187601"/>
              <a:gd name="connsiteY3" fmla="*/ 294743 h 493703"/>
              <a:gd name="connsiteX4" fmla="*/ 317390 w 2187601"/>
              <a:gd name="connsiteY4" fmla="*/ 493703 h 493703"/>
              <a:gd name="connsiteX5" fmla="*/ 265430 w 2187601"/>
              <a:gd name="connsiteY5" fmla="*/ 463524 h 493703"/>
              <a:gd name="connsiteX6" fmla="*/ 1285210 w 2187601"/>
              <a:gd name="connsiteY6" fmla="*/ 118251 h 493703"/>
              <a:gd name="connsiteX7" fmla="*/ 2187601 w 2187601"/>
              <a:gd name="connsiteY7" fmla="*/ 49792 h 493703"/>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34602 h 576391"/>
              <a:gd name="connsiteX1" fmla="*/ 426441 w 2158759"/>
              <a:gd name="connsiteY1" fmla="*/ 102822 h 576391"/>
              <a:gd name="connsiteX2" fmla="*/ 57309 w 2158759"/>
              <a:gd name="connsiteY2" fmla="*/ 82688 h 576391"/>
              <a:gd name="connsiteX3" fmla="*/ 0 w 2158759"/>
              <a:gd name="connsiteY3" fmla="*/ 377431 h 576391"/>
              <a:gd name="connsiteX4" fmla="*/ 317390 w 2158759"/>
              <a:gd name="connsiteY4" fmla="*/ 576391 h 576391"/>
              <a:gd name="connsiteX5" fmla="*/ 265430 w 2158759"/>
              <a:gd name="connsiteY5" fmla="*/ 546212 h 576391"/>
              <a:gd name="connsiteX6" fmla="*/ 1285210 w 2158759"/>
              <a:gd name="connsiteY6" fmla="*/ 200939 h 576391"/>
              <a:gd name="connsiteX7" fmla="*/ 2158759 w 2158759"/>
              <a:gd name="connsiteY7" fmla="*/ 134602 h 576391"/>
              <a:gd name="connsiteX0" fmla="*/ 2158759 w 2158759"/>
              <a:gd name="connsiteY0" fmla="*/ 51914 h 493703"/>
              <a:gd name="connsiteX1" fmla="*/ 426441 w 2158759"/>
              <a:gd name="connsiteY1" fmla="*/ 20134 h 493703"/>
              <a:gd name="connsiteX2" fmla="*/ 57309 w 2158759"/>
              <a:gd name="connsiteY2" fmla="*/ 0 h 493703"/>
              <a:gd name="connsiteX3" fmla="*/ 0 w 2158759"/>
              <a:gd name="connsiteY3" fmla="*/ 294743 h 493703"/>
              <a:gd name="connsiteX4" fmla="*/ 317390 w 2158759"/>
              <a:gd name="connsiteY4" fmla="*/ 493703 h 493703"/>
              <a:gd name="connsiteX5" fmla="*/ 265430 w 2158759"/>
              <a:gd name="connsiteY5" fmla="*/ 463524 h 493703"/>
              <a:gd name="connsiteX6" fmla="*/ 1285210 w 2158759"/>
              <a:gd name="connsiteY6" fmla="*/ 118251 h 493703"/>
              <a:gd name="connsiteX7" fmla="*/ 2158759 w 2158759"/>
              <a:gd name="connsiteY7" fmla="*/ 51914 h 493703"/>
              <a:gd name="connsiteX0" fmla="*/ 2158759 w 2158759"/>
              <a:gd name="connsiteY0" fmla="*/ 113578 h 555367"/>
              <a:gd name="connsiteX1" fmla="*/ 1856963 w 2158759"/>
              <a:gd name="connsiteY1" fmla="*/ 0 h 555367"/>
              <a:gd name="connsiteX2" fmla="*/ 57309 w 2158759"/>
              <a:gd name="connsiteY2" fmla="*/ 61664 h 555367"/>
              <a:gd name="connsiteX3" fmla="*/ 0 w 2158759"/>
              <a:gd name="connsiteY3" fmla="*/ 356407 h 555367"/>
              <a:gd name="connsiteX4" fmla="*/ 317390 w 2158759"/>
              <a:gd name="connsiteY4" fmla="*/ 555367 h 555367"/>
              <a:gd name="connsiteX5" fmla="*/ 265430 w 2158759"/>
              <a:gd name="connsiteY5" fmla="*/ 525188 h 555367"/>
              <a:gd name="connsiteX6" fmla="*/ 1285210 w 2158759"/>
              <a:gd name="connsiteY6" fmla="*/ 179915 h 555367"/>
              <a:gd name="connsiteX7" fmla="*/ 2158759 w 2158759"/>
              <a:gd name="connsiteY7" fmla="*/ 113578 h 555367"/>
              <a:gd name="connsiteX0" fmla="*/ 2158759 w 2158759"/>
              <a:gd name="connsiteY0" fmla="*/ 131777 h 573566"/>
              <a:gd name="connsiteX1" fmla="*/ 1856963 w 2158759"/>
              <a:gd name="connsiteY1" fmla="*/ 18199 h 573566"/>
              <a:gd name="connsiteX2" fmla="*/ 1021768 w 2158759"/>
              <a:gd name="connsiteY2" fmla="*/ 0 h 573566"/>
              <a:gd name="connsiteX3" fmla="*/ 0 w 2158759"/>
              <a:gd name="connsiteY3" fmla="*/ 374606 h 573566"/>
              <a:gd name="connsiteX4" fmla="*/ 317390 w 2158759"/>
              <a:gd name="connsiteY4" fmla="*/ 573566 h 573566"/>
              <a:gd name="connsiteX5" fmla="*/ 265430 w 2158759"/>
              <a:gd name="connsiteY5" fmla="*/ 543387 h 573566"/>
              <a:gd name="connsiteX6" fmla="*/ 1285210 w 2158759"/>
              <a:gd name="connsiteY6" fmla="*/ 198114 h 573566"/>
              <a:gd name="connsiteX7" fmla="*/ 2158759 w 2158759"/>
              <a:gd name="connsiteY7" fmla="*/ 131777 h 573566"/>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285210 w 2158759"/>
              <a:gd name="connsiteY7" fmla="*/ 263158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265430 w 2158759"/>
              <a:gd name="connsiteY6" fmla="*/ 608431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523340 w 2158759"/>
              <a:gd name="connsiteY7" fmla="*/ 255681 h 638610"/>
              <a:gd name="connsiteX8" fmla="*/ 2158759 w 2158759"/>
              <a:gd name="connsiteY8" fmla="*/ 196821 h 638610"/>
              <a:gd name="connsiteX0" fmla="*/ 2158759 w 2158759"/>
              <a:gd name="connsiteY0" fmla="*/ 196821 h 638610"/>
              <a:gd name="connsiteX1" fmla="*/ 1856963 w 2158759"/>
              <a:gd name="connsiteY1" fmla="*/ 83243 h 638610"/>
              <a:gd name="connsiteX2" fmla="*/ 1358439 w 2158759"/>
              <a:gd name="connsiteY2" fmla="*/ 0 h 638610"/>
              <a:gd name="connsiteX3" fmla="*/ 1021768 w 2158759"/>
              <a:gd name="connsiteY3" fmla="*/ 65044 h 638610"/>
              <a:gd name="connsiteX4" fmla="*/ 0 w 2158759"/>
              <a:gd name="connsiteY4" fmla="*/ 439650 h 638610"/>
              <a:gd name="connsiteX5" fmla="*/ 317390 w 2158759"/>
              <a:gd name="connsiteY5" fmla="*/ 638610 h 638610"/>
              <a:gd name="connsiteX6" fmla="*/ 1435993 w 2158759"/>
              <a:gd name="connsiteY6" fmla="*/ 479949 h 638610"/>
              <a:gd name="connsiteX7" fmla="*/ 1475851 w 2158759"/>
              <a:gd name="connsiteY7" fmla="*/ 246905 h 638610"/>
              <a:gd name="connsiteX8" fmla="*/ 2158759 w 2158759"/>
              <a:gd name="connsiteY8" fmla="*/ 196821 h 638610"/>
              <a:gd name="connsiteX0" fmla="*/ 2158759 w 2163326"/>
              <a:gd name="connsiteY0" fmla="*/ 196821 h 638610"/>
              <a:gd name="connsiteX1" fmla="*/ 1856963 w 2163326"/>
              <a:gd name="connsiteY1" fmla="*/ 83243 h 638610"/>
              <a:gd name="connsiteX2" fmla="*/ 1358439 w 2163326"/>
              <a:gd name="connsiteY2" fmla="*/ 0 h 638610"/>
              <a:gd name="connsiteX3" fmla="*/ 1021768 w 2163326"/>
              <a:gd name="connsiteY3" fmla="*/ 65044 h 638610"/>
              <a:gd name="connsiteX4" fmla="*/ 0 w 2163326"/>
              <a:gd name="connsiteY4" fmla="*/ 439650 h 638610"/>
              <a:gd name="connsiteX5" fmla="*/ 317390 w 2163326"/>
              <a:gd name="connsiteY5" fmla="*/ 638610 h 638610"/>
              <a:gd name="connsiteX6" fmla="*/ 1435993 w 2163326"/>
              <a:gd name="connsiteY6" fmla="*/ 479949 h 638610"/>
              <a:gd name="connsiteX7" fmla="*/ 1475851 w 2163326"/>
              <a:gd name="connsiteY7" fmla="*/ 246905 h 638610"/>
              <a:gd name="connsiteX8" fmla="*/ 2163326 w 2163326"/>
              <a:gd name="connsiteY8" fmla="*/ 237475 h 638610"/>
              <a:gd name="connsiteX9" fmla="*/ 2158759 w 2163326"/>
              <a:gd name="connsiteY9" fmla="*/ 19682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475851 w 2163327"/>
              <a:gd name="connsiteY7" fmla="*/ 24690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638610"/>
              <a:gd name="connsiteX1" fmla="*/ 1856963 w 2163327"/>
              <a:gd name="connsiteY1" fmla="*/ 83243 h 638610"/>
              <a:gd name="connsiteX2" fmla="*/ 1358439 w 2163327"/>
              <a:gd name="connsiteY2" fmla="*/ 0 h 638610"/>
              <a:gd name="connsiteX3" fmla="*/ 1021768 w 2163327"/>
              <a:gd name="connsiteY3" fmla="*/ 65044 h 638610"/>
              <a:gd name="connsiteX4" fmla="*/ 0 w 2163327"/>
              <a:gd name="connsiteY4" fmla="*/ 439650 h 638610"/>
              <a:gd name="connsiteX5" fmla="*/ 317390 w 2163327"/>
              <a:gd name="connsiteY5" fmla="*/ 638610 h 638610"/>
              <a:gd name="connsiteX6" fmla="*/ 1435993 w 2163327"/>
              <a:gd name="connsiteY6" fmla="*/ 479949 h 638610"/>
              <a:gd name="connsiteX7" fmla="*/ 1502915 w 2163327"/>
              <a:gd name="connsiteY7" fmla="*/ 190265 h 638610"/>
              <a:gd name="connsiteX8" fmla="*/ 2163326 w 2163327"/>
              <a:gd name="connsiteY8" fmla="*/ 237475 h 638610"/>
              <a:gd name="connsiteX9" fmla="*/ 2163327 w 2163327"/>
              <a:gd name="connsiteY9" fmla="*/ 183101 h 638610"/>
              <a:gd name="connsiteX0" fmla="*/ 2163327 w 2163327"/>
              <a:gd name="connsiteY0" fmla="*/ 183101 h 479949"/>
              <a:gd name="connsiteX1" fmla="*/ 1856963 w 2163327"/>
              <a:gd name="connsiteY1" fmla="*/ 83243 h 479949"/>
              <a:gd name="connsiteX2" fmla="*/ 1358439 w 2163327"/>
              <a:gd name="connsiteY2" fmla="*/ 0 h 479949"/>
              <a:gd name="connsiteX3" fmla="*/ 1021768 w 2163327"/>
              <a:gd name="connsiteY3" fmla="*/ 65044 h 479949"/>
              <a:gd name="connsiteX4" fmla="*/ 0 w 2163327"/>
              <a:gd name="connsiteY4" fmla="*/ 439650 h 479949"/>
              <a:gd name="connsiteX5" fmla="*/ 1215266 w 2163327"/>
              <a:gd name="connsiteY5" fmla="*/ 290391 h 479949"/>
              <a:gd name="connsiteX6" fmla="*/ 1435993 w 2163327"/>
              <a:gd name="connsiteY6" fmla="*/ 479949 h 479949"/>
              <a:gd name="connsiteX7" fmla="*/ 1502915 w 2163327"/>
              <a:gd name="connsiteY7" fmla="*/ 190265 h 479949"/>
              <a:gd name="connsiteX8" fmla="*/ 2163326 w 2163327"/>
              <a:gd name="connsiteY8" fmla="*/ 237475 h 479949"/>
              <a:gd name="connsiteX9" fmla="*/ 2163327 w 2163327"/>
              <a:gd name="connsiteY9" fmla="*/ 183101 h 479949"/>
              <a:gd name="connsiteX0" fmla="*/ 1141559 w 1141559"/>
              <a:gd name="connsiteY0" fmla="*/ 183101 h 479949"/>
              <a:gd name="connsiteX1" fmla="*/ 835195 w 1141559"/>
              <a:gd name="connsiteY1" fmla="*/ 83243 h 479949"/>
              <a:gd name="connsiteX2" fmla="*/ 336671 w 1141559"/>
              <a:gd name="connsiteY2" fmla="*/ 0 h 479949"/>
              <a:gd name="connsiteX3" fmla="*/ 0 w 1141559"/>
              <a:gd name="connsiteY3" fmla="*/ 65044 h 479949"/>
              <a:gd name="connsiteX4" fmla="*/ 1674 w 1141559"/>
              <a:gd name="connsiteY4" fmla="*/ 69927 h 479949"/>
              <a:gd name="connsiteX5" fmla="*/ 193498 w 1141559"/>
              <a:gd name="connsiteY5" fmla="*/ 290391 h 479949"/>
              <a:gd name="connsiteX6" fmla="*/ 414225 w 1141559"/>
              <a:gd name="connsiteY6" fmla="*/ 479949 h 479949"/>
              <a:gd name="connsiteX7" fmla="*/ 481147 w 1141559"/>
              <a:gd name="connsiteY7" fmla="*/ 190265 h 479949"/>
              <a:gd name="connsiteX8" fmla="*/ 1141558 w 1141559"/>
              <a:gd name="connsiteY8" fmla="*/ 237475 h 479949"/>
              <a:gd name="connsiteX9" fmla="*/ 1141559 w 1141559"/>
              <a:gd name="connsiteY9" fmla="*/ 183101 h 479949"/>
              <a:gd name="connsiteX0" fmla="*/ 1141559 w 1141559"/>
              <a:gd name="connsiteY0" fmla="*/ 239980 h 536828"/>
              <a:gd name="connsiteX1" fmla="*/ 835195 w 1141559"/>
              <a:gd name="connsiteY1" fmla="*/ 140122 h 536828"/>
              <a:gd name="connsiteX2" fmla="*/ 63693 w 1141559"/>
              <a:gd name="connsiteY2" fmla="*/ 0 h 536828"/>
              <a:gd name="connsiteX3" fmla="*/ 0 w 1141559"/>
              <a:gd name="connsiteY3" fmla="*/ 121923 h 536828"/>
              <a:gd name="connsiteX4" fmla="*/ 1674 w 1141559"/>
              <a:gd name="connsiteY4" fmla="*/ 126806 h 536828"/>
              <a:gd name="connsiteX5" fmla="*/ 193498 w 1141559"/>
              <a:gd name="connsiteY5" fmla="*/ 347270 h 536828"/>
              <a:gd name="connsiteX6" fmla="*/ 414225 w 1141559"/>
              <a:gd name="connsiteY6" fmla="*/ 536828 h 536828"/>
              <a:gd name="connsiteX7" fmla="*/ 481147 w 1141559"/>
              <a:gd name="connsiteY7" fmla="*/ 247144 h 536828"/>
              <a:gd name="connsiteX8" fmla="*/ 1141558 w 1141559"/>
              <a:gd name="connsiteY8" fmla="*/ 294354 h 536828"/>
              <a:gd name="connsiteX9" fmla="*/ 1141559 w 1141559"/>
              <a:gd name="connsiteY9" fmla="*/ 239980 h 536828"/>
              <a:gd name="connsiteX0" fmla="*/ 1141559 w 1141559"/>
              <a:gd name="connsiteY0" fmla="*/ 254041 h 550889"/>
              <a:gd name="connsiteX1" fmla="*/ 835195 w 1141559"/>
              <a:gd name="connsiteY1" fmla="*/ 154183 h 550889"/>
              <a:gd name="connsiteX2" fmla="*/ 42583 w 1141559"/>
              <a:gd name="connsiteY2" fmla="*/ 0 h 550889"/>
              <a:gd name="connsiteX3" fmla="*/ 0 w 1141559"/>
              <a:gd name="connsiteY3" fmla="*/ 135984 h 550889"/>
              <a:gd name="connsiteX4" fmla="*/ 1674 w 1141559"/>
              <a:gd name="connsiteY4" fmla="*/ 140867 h 550889"/>
              <a:gd name="connsiteX5" fmla="*/ 193498 w 1141559"/>
              <a:gd name="connsiteY5" fmla="*/ 361331 h 550889"/>
              <a:gd name="connsiteX6" fmla="*/ 414225 w 1141559"/>
              <a:gd name="connsiteY6" fmla="*/ 550889 h 550889"/>
              <a:gd name="connsiteX7" fmla="*/ 481147 w 1141559"/>
              <a:gd name="connsiteY7" fmla="*/ 261205 h 550889"/>
              <a:gd name="connsiteX8" fmla="*/ 1141558 w 1141559"/>
              <a:gd name="connsiteY8" fmla="*/ 308415 h 550889"/>
              <a:gd name="connsiteX9" fmla="*/ 1141559 w 1141559"/>
              <a:gd name="connsiteY9" fmla="*/ 254041 h 550889"/>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81147 w 1141559"/>
              <a:gd name="connsiteY7" fmla="*/ 235203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525471 w 1141559"/>
              <a:gd name="connsiteY7" fmla="*/ 246442 h 524887"/>
              <a:gd name="connsiteX8" fmla="*/ 1141558 w 1141559"/>
              <a:gd name="connsiteY8" fmla="*/ 282413 h 524887"/>
              <a:gd name="connsiteX9" fmla="*/ 1141559 w 1141559"/>
              <a:gd name="connsiteY9" fmla="*/ 228039 h 524887"/>
              <a:gd name="connsiteX0" fmla="*/ 1141559 w 1141559"/>
              <a:gd name="connsiteY0" fmla="*/ 228039 h 524887"/>
              <a:gd name="connsiteX1" fmla="*/ 835195 w 1141559"/>
              <a:gd name="connsiteY1" fmla="*/ 128181 h 524887"/>
              <a:gd name="connsiteX2" fmla="*/ 113645 w 1141559"/>
              <a:gd name="connsiteY2" fmla="*/ 0 h 524887"/>
              <a:gd name="connsiteX3" fmla="*/ 0 w 1141559"/>
              <a:gd name="connsiteY3" fmla="*/ 109982 h 524887"/>
              <a:gd name="connsiteX4" fmla="*/ 1674 w 1141559"/>
              <a:gd name="connsiteY4" fmla="*/ 114865 h 524887"/>
              <a:gd name="connsiteX5" fmla="*/ 193498 w 1141559"/>
              <a:gd name="connsiteY5" fmla="*/ 335329 h 524887"/>
              <a:gd name="connsiteX6" fmla="*/ 414225 w 1141559"/>
              <a:gd name="connsiteY6" fmla="*/ 524887 h 524887"/>
              <a:gd name="connsiteX7" fmla="*/ 461098 w 1141559"/>
              <a:gd name="connsiteY7" fmla="*/ 235562 h 524887"/>
              <a:gd name="connsiteX8" fmla="*/ 1141558 w 1141559"/>
              <a:gd name="connsiteY8" fmla="*/ 282413 h 524887"/>
              <a:gd name="connsiteX9" fmla="*/ 1141559 w 1141559"/>
              <a:gd name="connsiteY9" fmla="*/ 228039 h 524887"/>
              <a:gd name="connsiteX0" fmla="*/ 1141559 w 1141559"/>
              <a:gd name="connsiteY0" fmla="*/ 248071 h 544919"/>
              <a:gd name="connsiteX1" fmla="*/ 835195 w 1141559"/>
              <a:gd name="connsiteY1" fmla="*/ 148213 h 544919"/>
              <a:gd name="connsiteX2" fmla="*/ 67558 w 1141559"/>
              <a:gd name="connsiteY2" fmla="*/ 0 h 544919"/>
              <a:gd name="connsiteX3" fmla="*/ 0 w 1141559"/>
              <a:gd name="connsiteY3" fmla="*/ 130014 h 544919"/>
              <a:gd name="connsiteX4" fmla="*/ 1674 w 1141559"/>
              <a:gd name="connsiteY4" fmla="*/ 134897 h 544919"/>
              <a:gd name="connsiteX5" fmla="*/ 193498 w 1141559"/>
              <a:gd name="connsiteY5" fmla="*/ 355361 h 544919"/>
              <a:gd name="connsiteX6" fmla="*/ 414225 w 1141559"/>
              <a:gd name="connsiteY6" fmla="*/ 544919 h 544919"/>
              <a:gd name="connsiteX7" fmla="*/ 461098 w 1141559"/>
              <a:gd name="connsiteY7" fmla="*/ 255594 h 544919"/>
              <a:gd name="connsiteX8" fmla="*/ 1141558 w 1141559"/>
              <a:gd name="connsiteY8" fmla="*/ 302445 h 544919"/>
              <a:gd name="connsiteX9" fmla="*/ 1141559 w 1141559"/>
              <a:gd name="connsiteY9" fmla="*/ 248071 h 544919"/>
              <a:gd name="connsiteX0" fmla="*/ 1218216 w 1218216"/>
              <a:gd name="connsiteY0" fmla="*/ 183321 h 544919"/>
              <a:gd name="connsiteX1" fmla="*/ 835195 w 1218216"/>
              <a:gd name="connsiteY1" fmla="*/ 148213 h 544919"/>
              <a:gd name="connsiteX2" fmla="*/ 67558 w 1218216"/>
              <a:gd name="connsiteY2" fmla="*/ 0 h 544919"/>
              <a:gd name="connsiteX3" fmla="*/ 0 w 1218216"/>
              <a:gd name="connsiteY3" fmla="*/ 130014 h 544919"/>
              <a:gd name="connsiteX4" fmla="*/ 1674 w 1218216"/>
              <a:gd name="connsiteY4" fmla="*/ 134897 h 544919"/>
              <a:gd name="connsiteX5" fmla="*/ 193498 w 1218216"/>
              <a:gd name="connsiteY5" fmla="*/ 355361 h 544919"/>
              <a:gd name="connsiteX6" fmla="*/ 414225 w 1218216"/>
              <a:gd name="connsiteY6" fmla="*/ 544919 h 544919"/>
              <a:gd name="connsiteX7" fmla="*/ 461098 w 1218216"/>
              <a:gd name="connsiteY7" fmla="*/ 255594 h 544919"/>
              <a:gd name="connsiteX8" fmla="*/ 1141558 w 1218216"/>
              <a:gd name="connsiteY8" fmla="*/ 302445 h 544919"/>
              <a:gd name="connsiteX9" fmla="*/ 1218216 w 1218216"/>
              <a:gd name="connsiteY9" fmla="*/ 183321 h 544919"/>
              <a:gd name="connsiteX0" fmla="*/ 1218216 w 1218216"/>
              <a:gd name="connsiteY0" fmla="*/ 270397 h 631995"/>
              <a:gd name="connsiteX1" fmla="*/ 758776 w 1218216"/>
              <a:gd name="connsiteY1" fmla="*/ 0 h 631995"/>
              <a:gd name="connsiteX2" fmla="*/ 67558 w 1218216"/>
              <a:gd name="connsiteY2" fmla="*/ 87076 h 631995"/>
              <a:gd name="connsiteX3" fmla="*/ 0 w 1218216"/>
              <a:gd name="connsiteY3" fmla="*/ 217090 h 631995"/>
              <a:gd name="connsiteX4" fmla="*/ 1674 w 1218216"/>
              <a:gd name="connsiteY4" fmla="*/ 221973 h 631995"/>
              <a:gd name="connsiteX5" fmla="*/ 193498 w 1218216"/>
              <a:gd name="connsiteY5" fmla="*/ 442437 h 631995"/>
              <a:gd name="connsiteX6" fmla="*/ 414225 w 1218216"/>
              <a:gd name="connsiteY6" fmla="*/ 631995 h 631995"/>
              <a:gd name="connsiteX7" fmla="*/ 461098 w 1218216"/>
              <a:gd name="connsiteY7" fmla="*/ 342670 h 631995"/>
              <a:gd name="connsiteX8" fmla="*/ 1141558 w 1218216"/>
              <a:gd name="connsiteY8" fmla="*/ 389521 h 631995"/>
              <a:gd name="connsiteX9" fmla="*/ 1218216 w 1218216"/>
              <a:gd name="connsiteY9" fmla="*/ 270397 h 631995"/>
              <a:gd name="connsiteX0" fmla="*/ 1218216 w 1218216"/>
              <a:gd name="connsiteY0" fmla="*/ 623451 h 985049"/>
              <a:gd name="connsiteX1" fmla="*/ 758776 w 1218216"/>
              <a:gd name="connsiteY1" fmla="*/ 353054 h 985049"/>
              <a:gd name="connsiteX2" fmla="*/ 319592 w 1218216"/>
              <a:gd name="connsiteY2" fmla="*/ 0 h 985049"/>
              <a:gd name="connsiteX3" fmla="*/ 0 w 1218216"/>
              <a:gd name="connsiteY3" fmla="*/ 570144 h 985049"/>
              <a:gd name="connsiteX4" fmla="*/ 1674 w 1218216"/>
              <a:gd name="connsiteY4" fmla="*/ 575027 h 985049"/>
              <a:gd name="connsiteX5" fmla="*/ 193498 w 1218216"/>
              <a:gd name="connsiteY5" fmla="*/ 795491 h 985049"/>
              <a:gd name="connsiteX6" fmla="*/ 414225 w 1218216"/>
              <a:gd name="connsiteY6" fmla="*/ 985049 h 985049"/>
              <a:gd name="connsiteX7" fmla="*/ 461098 w 1218216"/>
              <a:gd name="connsiteY7" fmla="*/ 695724 h 985049"/>
              <a:gd name="connsiteX8" fmla="*/ 1141558 w 1218216"/>
              <a:gd name="connsiteY8" fmla="*/ 742575 h 985049"/>
              <a:gd name="connsiteX9" fmla="*/ 1218216 w 1218216"/>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6006 w 1224222"/>
              <a:gd name="connsiteY3" fmla="*/ 570144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224222 w 1224222"/>
              <a:gd name="connsiteY0" fmla="*/ 623451 h 985049"/>
              <a:gd name="connsiteX1" fmla="*/ 764782 w 1224222"/>
              <a:gd name="connsiteY1" fmla="*/ 353054 h 985049"/>
              <a:gd name="connsiteX2" fmla="*/ 325598 w 1224222"/>
              <a:gd name="connsiteY2" fmla="*/ 0 h 985049"/>
              <a:gd name="connsiteX3" fmla="*/ 263310 w 1224222"/>
              <a:gd name="connsiteY3" fmla="*/ 110666 h 985049"/>
              <a:gd name="connsiteX4" fmla="*/ 0 w 1224222"/>
              <a:gd name="connsiteY4" fmla="*/ 728391 h 985049"/>
              <a:gd name="connsiteX5" fmla="*/ 199504 w 1224222"/>
              <a:gd name="connsiteY5" fmla="*/ 795491 h 985049"/>
              <a:gd name="connsiteX6" fmla="*/ 420231 w 1224222"/>
              <a:gd name="connsiteY6" fmla="*/ 985049 h 985049"/>
              <a:gd name="connsiteX7" fmla="*/ 467104 w 1224222"/>
              <a:gd name="connsiteY7" fmla="*/ 695724 h 985049"/>
              <a:gd name="connsiteX8" fmla="*/ 1147564 w 1224222"/>
              <a:gd name="connsiteY8" fmla="*/ 742575 h 985049"/>
              <a:gd name="connsiteX9" fmla="*/ 1224222 w 1224222"/>
              <a:gd name="connsiteY9" fmla="*/ 623451 h 985049"/>
              <a:gd name="connsiteX0" fmla="*/ 1024718 w 1024718"/>
              <a:gd name="connsiteY0" fmla="*/ 623451 h 985049"/>
              <a:gd name="connsiteX1" fmla="*/ 565278 w 1024718"/>
              <a:gd name="connsiteY1" fmla="*/ 353054 h 985049"/>
              <a:gd name="connsiteX2" fmla="*/ 126094 w 1024718"/>
              <a:gd name="connsiteY2" fmla="*/ 0 h 985049"/>
              <a:gd name="connsiteX3" fmla="*/ 63806 w 1024718"/>
              <a:gd name="connsiteY3" fmla="*/ 110666 h 985049"/>
              <a:gd name="connsiteX4" fmla="*/ 146825 w 1024718"/>
              <a:gd name="connsiteY4" fmla="*/ 357168 h 985049"/>
              <a:gd name="connsiteX5" fmla="*/ 0 w 1024718"/>
              <a:gd name="connsiteY5" fmla="*/ 795491 h 985049"/>
              <a:gd name="connsiteX6" fmla="*/ 220727 w 1024718"/>
              <a:gd name="connsiteY6" fmla="*/ 985049 h 985049"/>
              <a:gd name="connsiteX7" fmla="*/ 267600 w 1024718"/>
              <a:gd name="connsiteY7" fmla="*/ 695724 h 985049"/>
              <a:gd name="connsiteX8" fmla="*/ 948060 w 1024718"/>
              <a:gd name="connsiteY8" fmla="*/ 742575 h 985049"/>
              <a:gd name="connsiteX9" fmla="*/ 1024718 w 1024718"/>
              <a:gd name="connsiteY9" fmla="*/ 623451 h 985049"/>
              <a:gd name="connsiteX0" fmla="*/ 960912 w 960912"/>
              <a:gd name="connsiteY0" fmla="*/ 623451 h 985049"/>
              <a:gd name="connsiteX1" fmla="*/ 501472 w 960912"/>
              <a:gd name="connsiteY1" fmla="*/ 353054 h 985049"/>
              <a:gd name="connsiteX2" fmla="*/ 62288 w 960912"/>
              <a:gd name="connsiteY2" fmla="*/ 0 h 985049"/>
              <a:gd name="connsiteX3" fmla="*/ 0 w 960912"/>
              <a:gd name="connsiteY3" fmla="*/ 110666 h 985049"/>
              <a:gd name="connsiteX4" fmla="*/ 83019 w 960912"/>
              <a:gd name="connsiteY4" fmla="*/ 357168 h 985049"/>
              <a:gd name="connsiteX5" fmla="*/ 200291 w 960912"/>
              <a:gd name="connsiteY5" fmla="*/ 625498 h 985049"/>
              <a:gd name="connsiteX6" fmla="*/ 156921 w 960912"/>
              <a:gd name="connsiteY6" fmla="*/ 985049 h 985049"/>
              <a:gd name="connsiteX7" fmla="*/ 203794 w 960912"/>
              <a:gd name="connsiteY7" fmla="*/ 695724 h 985049"/>
              <a:gd name="connsiteX8" fmla="*/ 884254 w 960912"/>
              <a:gd name="connsiteY8" fmla="*/ 742575 h 985049"/>
              <a:gd name="connsiteX9" fmla="*/ 960912 w 960912"/>
              <a:gd name="connsiteY9" fmla="*/ 623451 h 985049"/>
              <a:gd name="connsiteX0" fmla="*/ 960912 w 960912"/>
              <a:gd name="connsiteY0" fmla="*/ 623451 h 743722"/>
              <a:gd name="connsiteX1" fmla="*/ 501472 w 960912"/>
              <a:gd name="connsiteY1" fmla="*/ 353054 h 743722"/>
              <a:gd name="connsiteX2" fmla="*/ 62288 w 960912"/>
              <a:gd name="connsiteY2" fmla="*/ 0 h 743722"/>
              <a:gd name="connsiteX3" fmla="*/ 0 w 960912"/>
              <a:gd name="connsiteY3" fmla="*/ 110666 h 743722"/>
              <a:gd name="connsiteX4" fmla="*/ 83019 w 960912"/>
              <a:gd name="connsiteY4" fmla="*/ 357168 h 743722"/>
              <a:gd name="connsiteX5" fmla="*/ 200291 w 960912"/>
              <a:gd name="connsiteY5" fmla="*/ 625498 h 743722"/>
              <a:gd name="connsiteX6" fmla="*/ 203794 w 960912"/>
              <a:gd name="connsiteY6" fmla="*/ 695724 h 743722"/>
              <a:gd name="connsiteX7" fmla="*/ 884254 w 960912"/>
              <a:gd name="connsiteY7" fmla="*/ 742575 h 743722"/>
              <a:gd name="connsiteX8" fmla="*/ 960912 w 960912"/>
              <a:gd name="connsiteY8" fmla="*/ 623451 h 743722"/>
              <a:gd name="connsiteX0" fmla="*/ 960912 w 960912"/>
              <a:gd name="connsiteY0" fmla="*/ 623451 h 743011"/>
              <a:gd name="connsiteX1" fmla="*/ 501472 w 960912"/>
              <a:gd name="connsiteY1" fmla="*/ 353054 h 743011"/>
              <a:gd name="connsiteX2" fmla="*/ 62288 w 960912"/>
              <a:gd name="connsiteY2" fmla="*/ 0 h 743011"/>
              <a:gd name="connsiteX3" fmla="*/ 0 w 960912"/>
              <a:gd name="connsiteY3" fmla="*/ 110666 h 743011"/>
              <a:gd name="connsiteX4" fmla="*/ 83019 w 960912"/>
              <a:gd name="connsiteY4" fmla="*/ 357168 h 743011"/>
              <a:gd name="connsiteX5" fmla="*/ 200291 w 960912"/>
              <a:gd name="connsiteY5" fmla="*/ 625498 h 743011"/>
              <a:gd name="connsiteX6" fmla="*/ 484793 w 960912"/>
              <a:gd name="connsiteY6" fmla="*/ 573561 h 743011"/>
              <a:gd name="connsiteX7" fmla="*/ 884254 w 960912"/>
              <a:gd name="connsiteY7" fmla="*/ 742575 h 743011"/>
              <a:gd name="connsiteX8" fmla="*/ 960912 w 960912"/>
              <a:gd name="connsiteY8" fmla="*/ 623451 h 743011"/>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484793 w 960912"/>
              <a:gd name="connsiteY6" fmla="*/ 573561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529802 w 960912"/>
              <a:gd name="connsiteY6" fmla="*/ 533445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884254 w 960912"/>
              <a:gd name="connsiteY7" fmla="*/ 742575 h 742575"/>
              <a:gd name="connsiteX8" fmla="*/ 960912 w 960912"/>
              <a:gd name="connsiteY8"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35045 w 960912"/>
              <a:gd name="connsiteY6" fmla="*/ 720887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00291 w 960912"/>
              <a:gd name="connsiteY5" fmla="*/ 625498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215755 w 960912"/>
              <a:gd name="connsiteY5" fmla="*/ 593131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94421 w 960912"/>
              <a:gd name="connsiteY7" fmla="*/ 62576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03739 w 960912"/>
              <a:gd name="connsiteY6" fmla="*/ 719845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1684 w 960912"/>
              <a:gd name="connsiteY6" fmla="*/ 736371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960912"/>
              <a:gd name="connsiteY0" fmla="*/ 623451 h 742575"/>
              <a:gd name="connsiteX1" fmla="*/ 501472 w 960912"/>
              <a:gd name="connsiteY1" fmla="*/ 353054 h 742575"/>
              <a:gd name="connsiteX2" fmla="*/ 62288 w 960912"/>
              <a:gd name="connsiteY2" fmla="*/ 0 h 742575"/>
              <a:gd name="connsiteX3" fmla="*/ 0 w 960912"/>
              <a:gd name="connsiteY3" fmla="*/ 110666 h 742575"/>
              <a:gd name="connsiteX4" fmla="*/ 83019 w 960912"/>
              <a:gd name="connsiteY4" fmla="*/ 357168 h 742575"/>
              <a:gd name="connsiteX5" fmla="*/ 188676 w 960912"/>
              <a:gd name="connsiteY5" fmla="*/ 604045 h 742575"/>
              <a:gd name="connsiteX6" fmla="*/ 628714 w 960912"/>
              <a:gd name="connsiteY6" fmla="*/ 725816 h 742575"/>
              <a:gd name="connsiteX7" fmla="*/ 684568 w 960912"/>
              <a:gd name="connsiteY7" fmla="*/ 613106 h 742575"/>
              <a:gd name="connsiteX8" fmla="*/ 884254 w 960912"/>
              <a:gd name="connsiteY8" fmla="*/ 742575 h 742575"/>
              <a:gd name="connsiteX9" fmla="*/ 960912 w 960912"/>
              <a:gd name="connsiteY9" fmla="*/ 623451 h 742575"/>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684568 w 1052061"/>
              <a:gd name="connsiteY7" fmla="*/ 613106 h 725816"/>
              <a:gd name="connsiteX8" fmla="*/ 1052061 w 1052061"/>
              <a:gd name="connsiteY8" fmla="*/ 458058 h 725816"/>
              <a:gd name="connsiteX9" fmla="*/ 960912 w 1052061"/>
              <a:gd name="connsiteY9" fmla="*/ 623451 h 725816"/>
              <a:gd name="connsiteX0" fmla="*/ 960912 w 1052061"/>
              <a:gd name="connsiteY0" fmla="*/ 623451 h 725816"/>
              <a:gd name="connsiteX1" fmla="*/ 501472 w 1052061"/>
              <a:gd name="connsiteY1" fmla="*/ 353054 h 725816"/>
              <a:gd name="connsiteX2" fmla="*/ 62288 w 1052061"/>
              <a:gd name="connsiteY2" fmla="*/ 0 h 725816"/>
              <a:gd name="connsiteX3" fmla="*/ 0 w 1052061"/>
              <a:gd name="connsiteY3" fmla="*/ 110666 h 725816"/>
              <a:gd name="connsiteX4" fmla="*/ 83019 w 1052061"/>
              <a:gd name="connsiteY4" fmla="*/ 357168 h 725816"/>
              <a:gd name="connsiteX5" fmla="*/ 188676 w 1052061"/>
              <a:gd name="connsiteY5" fmla="*/ 604045 h 725816"/>
              <a:gd name="connsiteX6" fmla="*/ 628714 w 1052061"/>
              <a:gd name="connsiteY6" fmla="*/ 725816 h 725816"/>
              <a:gd name="connsiteX7" fmla="*/ 840461 w 1052061"/>
              <a:gd name="connsiteY7" fmla="*/ 301652 h 725816"/>
              <a:gd name="connsiteX8" fmla="*/ 1052061 w 1052061"/>
              <a:gd name="connsiteY8" fmla="*/ 458058 h 725816"/>
              <a:gd name="connsiteX9" fmla="*/ 960912 w 1052061"/>
              <a:gd name="connsiteY9" fmla="*/ 623451 h 725816"/>
              <a:gd name="connsiteX0" fmla="*/ 960912 w 1052061"/>
              <a:gd name="connsiteY0" fmla="*/ 623451 h 624605"/>
              <a:gd name="connsiteX1" fmla="*/ 501472 w 1052061"/>
              <a:gd name="connsiteY1" fmla="*/ 353054 h 624605"/>
              <a:gd name="connsiteX2" fmla="*/ 62288 w 1052061"/>
              <a:gd name="connsiteY2" fmla="*/ 0 h 624605"/>
              <a:gd name="connsiteX3" fmla="*/ 0 w 1052061"/>
              <a:gd name="connsiteY3" fmla="*/ 110666 h 624605"/>
              <a:gd name="connsiteX4" fmla="*/ 83019 w 1052061"/>
              <a:gd name="connsiteY4" fmla="*/ 357168 h 624605"/>
              <a:gd name="connsiteX5" fmla="*/ 188676 w 1052061"/>
              <a:gd name="connsiteY5" fmla="*/ 604045 h 624605"/>
              <a:gd name="connsiteX6" fmla="*/ 681762 w 1052061"/>
              <a:gd name="connsiteY6" fmla="*/ 177566 h 624605"/>
              <a:gd name="connsiteX7" fmla="*/ 840461 w 1052061"/>
              <a:gd name="connsiteY7" fmla="*/ 301652 h 624605"/>
              <a:gd name="connsiteX8" fmla="*/ 1052061 w 1052061"/>
              <a:gd name="connsiteY8" fmla="*/ 458058 h 624605"/>
              <a:gd name="connsiteX9" fmla="*/ 960912 w 1052061"/>
              <a:gd name="connsiteY9" fmla="*/ 623451 h 624605"/>
              <a:gd name="connsiteX0" fmla="*/ 960912 w 1052061"/>
              <a:gd name="connsiteY0" fmla="*/ 636037 h 637191"/>
              <a:gd name="connsiteX1" fmla="*/ 501472 w 1052061"/>
              <a:gd name="connsiteY1" fmla="*/ 365640 h 637191"/>
              <a:gd name="connsiteX2" fmla="*/ 62288 w 1052061"/>
              <a:gd name="connsiteY2" fmla="*/ 12586 h 637191"/>
              <a:gd name="connsiteX3" fmla="*/ 0 w 1052061"/>
              <a:gd name="connsiteY3" fmla="*/ 123252 h 637191"/>
              <a:gd name="connsiteX4" fmla="*/ 83019 w 1052061"/>
              <a:gd name="connsiteY4" fmla="*/ 369754 h 637191"/>
              <a:gd name="connsiteX5" fmla="*/ 469135 w 1052061"/>
              <a:gd name="connsiteY5" fmla="*/ 0 h 637191"/>
              <a:gd name="connsiteX6" fmla="*/ 681762 w 1052061"/>
              <a:gd name="connsiteY6" fmla="*/ 190152 h 637191"/>
              <a:gd name="connsiteX7" fmla="*/ 840461 w 1052061"/>
              <a:gd name="connsiteY7" fmla="*/ 314238 h 637191"/>
              <a:gd name="connsiteX8" fmla="*/ 1052061 w 1052061"/>
              <a:gd name="connsiteY8" fmla="*/ 470644 h 637191"/>
              <a:gd name="connsiteX9" fmla="*/ 960912 w 1052061"/>
              <a:gd name="connsiteY9" fmla="*/ 636037 h 637191"/>
              <a:gd name="connsiteX0" fmla="*/ 960912 w 1052061"/>
              <a:gd name="connsiteY0" fmla="*/ 850948 h 852102"/>
              <a:gd name="connsiteX1" fmla="*/ 501472 w 1052061"/>
              <a:gd name="connsiteY1" fmla="*/ 580551 h 852102"/>
              <a:gd name="connsiteX2" fmla="*/ 62288 w 1052061"/>
              <a:gd name="connsiteY2" fmla="*/ 227497 h 852102"/>
              <a:gd name="connsiteX3" fmla="*/ 0 w 1052061"/>
              <a:gd name="connsiteY3" fmla="*/ 338163 h 852102"/>
              <a:gd name="connsiteX4" fmla="*/ 334041 w 1052061"/>
              <a:gd name="connsiteY4" fmla="*/ 0 h 852102"/>
              <a:gd name="connsiteX5" fmla="*/ 469135 w 1052061"/>
              <a:gd name="connsiteY5" fmla="*/ 214911 h 852102"/>
              <a:gd name="connsiteX6" fmla="*/ 681762 w 1052061"/>
              <a:gd name="connsiteY6" fmla="*/ 405063 h 852102"/>
              <a:gd name="connsiteX7" fmla="*/ 840461 w 1052061"/>
              <a:gd name="connsiteY7" fmla="*/ 529149 h 852102"/>
              <a:gd name="connsiteX8" fmla="*/ 1052061 w 1052061"/>
              <a:gd name="connsiteY8" fmla="*/ 685555 h 852102"/>
              <a:gd name="connsiteX9" fmla="*/ 960912 w 1052061"/>
              <a:gd name="connsiteY9" fmla="*/ 850948 h 852102"/>
              <a:gd name="connsiteX0" fmla="*/ 898624 w 989773"/>
              <a:gd name="connsiteY0" fmla="*/ 918246 h 919400"/>
              <a:gd name="connsiteX1" fmla="*/ 439184 w 989773"/>
              <a:gd name="connsiteY1" fmla="*/ 647849 h 919400"/>
              <a:gd name="connsiteX2" fmla="*/ 0 w 989773"/>
              <a:gd name="connsiteY2" fmla="*/ 294795 h 919400"/>
              <a:gd name="connsiteX3" fmla="*/ 156223 w 989773"/>
              <a:gd name="connsiteY3" fmla="*/ 0 h 919400"/>
              <a:gd name="connsiteX4" fmla="*/ 271753 w 989773"/>
              <a:gd name="connsiteY4" fmla="*/ 67298 h 919400"/>
              <a:gd name="connsiteX5" fmla="*/ 406847 w 989773"/>
              <a:gd name="connsiteY5" fmla="*/ 282209 h 919400"/>
              <a:gd name="connsiteX6" fmla="*/ 619474 w 989773"/>
              <a:gd name="connsiteY6" fmla="*/ 472361 h 919400"/>
              <a:gd name="connsiteX7" fmla="*/ 778173 w 989773"/>
              <a:gd name="connsiteY7" fmla="*/ 596447 h 919400"/>
              <a:gd name="connsiteX8" fmla="*/ 989773 w 989773"/>
              <a:gd name="connsiteY8" fmla="*/ 752853 h 919400"/>
              <a:gd name="connsiteX9" fmla="*/ 898624 w 989773"/>
              <a:gd name="connsiteY9" fmla="*/ 918246 h 919400"/>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778173 w 929114"/>
              <a:gd name="connsiteY7" fmla="*/ 596447 h 920999"/>
              <a:gd name="connsiteX8" fmla="*/ 929114 w 929114"/>
              <a:gd name="connsiteY8" fmla="*/ 876515 h 920999"/>
              <a:gd name="connsiteX9" fmla="*/ 898624 w 929114"/>
              <a:gd name="connsiteY9"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619474 w 929114"/>
              <a:gd name="connsiteY6" fmla="*/ 472361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271753 w 929114"/>
              <a:gd name="connsiteY4" fmla="*/ 67298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6847 w 929114"/>
              <a:gd name="connsiteY5" fmla="*/ 282209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363387 w 929114"/>
              <a:gd name="connsiteY5" fmla="*/ 231545 h 920999"/>
              <a:gd name="connsiteX6" fmla="*/ 403840 w 929114"/>
              <a:gd name="connsiteY6" fmla="*/ 205673 h 920999"/>
              <a:gd name="connsiteX7" fmla="*/ 929114 w 929114"/>
              <a:gd name="connsiteY7" fmla="*/ 876515 h 920999"/>
              <a:gd name="connsiteX8" fmla="*/ 898624 w 929114"/>
              <a:gd name="connsiteY8"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34770 w 929114"/>
              <a:gd name="connsiteY4" fmla="*/ 287819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45063 w 929114"/>
              <a:gd name="connsiteY4" fmla="*/ 259690 h 920999"/>
              <a:gd name="connsiteX5" fmla="*/ 403840 w 929114"/>
              <a:gd name="connsiteY5" fmla="*/ 205673 h 920999"/>
              <a:gd name="connsiteX6" fmla="*/ 929114 w 929114"/>
              <a:gd name="connsiteY6" fmla="*/ 876515 h 920999"/>
              <a:gd name="connsiteX7" fmla="*/ 898624 w 929114"/>
              <a:gd name="connsiteY7" fmla="*/ 918246 h 920999"/>
              <a:gd name="connsiteX0" fmla="*/ 898624 w 929114"/>
              <a:gd name="connsiteY0" fmla="*/ 918246 h 920999"/>
              <a:gd name="connsiteX1" fmla="*/ 439184 w 929114"/>
              <a:gd name="connsiteY1" fmla="*/ 647849 h 920999"/>
              <a:gd name="connsiteX2" fmla="*/ 0 w 929114"/>
              <a:gd name="connsiteY2" fmla="*/ 294795 h 920999"/>
              <a:gd name="connsiteX3" fmla="*/ 156223 w 929114"/>
              <a:gd name="connsiteY3" fmla="*/ 0 h 920999"/>
              <a:gd name="connsiteX4" fmla="*/ 353689 w 929114"/>
              <a:gd name="connsiteY4" fmla="*/ 244928 h 920999"/>
              <a:gd name="connsiteX5" fmla="*/ 403840 w 929114"/>
              <a:gd name="connsiteY5" fmla="*/ 205673 h 920999"/>
              <a:gd name="connsiteX6" fmla="*/ 929114 w 929114"/>
              <a:gd name="connsiteY6" fmla="*/ 876515 h 920999"/>
              <a:gd name="connsiteX7" fmla="*/ 898624 w 929114"/>
              <a:gd name="connsiteY7" fmla="*/ 918246 h 920999"/>
              <a:gd name="connsiteX0" fmla="*/ 897784 w 928274"/>
              <a:gd name="connsiteY0" fmla="*/ 918246 h 920999"/>
              <a:gd name="connsiteX1" fmla="*/ 438344 w 928274"/>
              <a:gd name="connsiteY1" fmla="*/ 647849 h 920999"/>
              <a:gd name="connsiteX2" fmla="*/ 0 w 928274"/>
              <a:gd name="connsiteY2" fmla="*/ 306212 h 920999"/>
              <a:gd name="connsiteX3" fmla="*/ 155383 w 928274"/>
              <a:gd name="connsiteY3" fmla="*/ 0 h 920999"/>
              <a:gd name="connsiteX4" fmla="*/ 352849 w 928274"/>
              <a:gd name="connsiteY4" fmla="*/ 244928 h 920999"/>
              <a:gd name="connsiteX5" fmla="*/ 403000 w 928274"/>
              <a:gd name="connsiteY5" fmla="*/ 205673 h 920999"/>
              <a:gd name="connsiteX6" fmla="*/ 928274 w 928274"/>
              <a:gd name="connsiteY6" fmla="*/ 876515 h 920999"/>
              <a:gd name="connsiteX7" fmla="*/ 897784 w 928274"/>
              <a:gd name="connsiteY7" fmla="*/ 918246 h 920999"/>
              <a:gd name="connsiteX0" fmla="*/ 897784 w 928274"/>
              <a:gd name="connsiteY0" fmla="*/ 809117 h 811870"/>
              <a:gd name="connsiteX1" fmla="*/ 438344 w 928274"/>
              <a:gd name="connsiteY1" fmla="*/ 538720 h 811870"/>
              <a:gd name="connsiteX2" fmla="*/ 0 w 928274"/>
              <a:gd name="connsiteY2" fmla="*/ 197083 h 811870"/>
              <a:gd name="connsiteX3" fmla="*/ 232282 w 928274"/>
              <a:gd name="connsiteY3" fmla="*/ 0 h 811870"/>
              <a:gd name="connsiteX4" fmla="*/ 352849 w 928274"/>
              <a:gd name="connsiteY4" fmla="*/ 135799 h 811870"/>
              <a:gd name="connsiteX5" fmla="*/ 403000 w 928274"/>
              <a:gd name="connsiteY5" fmla="*/ 96544 h 811870"/>
              <a:gd name="connsiteX6" fmla="*/ 928274 w 928274"/>
              <a:gd name="connsiteY6" fmla="*/ 767386 h 811870"/>
              <a:gd name="connsiteX7" fmla="*/ 897784 w 928274"/>
              <a:gd name="connsiteY7" fmla="*/ 809117 h 811870"/>
              <a:gd name="connsiteX0" fmla="*/ 897784 w 928274"/>
              <a:gd name="connsiteY0" fmla="*/ 966960 h 969713"/>
              <a:gd name="connsiteX1" fmla="*/ 438344 w 928274"/>
              <a:gd name="connsiteY1" fmla="*/ 696563 h 969713"/>
              <a:gd name="connsiteX2" fmla="*/ 0 w 928274"/>
              <a:gd name="connsiteY2" fmla="*/ 354926 h 969713"/>
              <a:gd name="connsiteX3" fmla="*/ 109419 w 928274"/>
              <a:gd name="connsiteY3" fmla="*/ 0 h 969713"/>
              <a:gd name="connsiteX4" fmla="*/ 352849 w 928274"/>
              <a:gd name="connsiteY4" fmla="*/ 293642 h 969713"/>
              <a:gd name="connsiteX5" fmla="*/ 403000 w 928274"/>
              <a:gd name="connsiteY5" fmla="*/ 254387 h 969713"/>
              <a:gd name="connsiteX6" fmla="*/ 928274 w 928274"/>
              <a:gd name="connsiteY6" fmla="*/ 925229 h 969713"/>
              <a:gd name="connsiteX7" fmla="*/ 897784 w 928274"/>
              <a:gd name="connsiteY7"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897784 w 928274"/>
              <a:gd name="connsiteY0" fmla="*/ 966960 h 969713"/>
              <a:gd name="connsiteX1" fmla="*/ 438344 w 928274"/>
              <a:gd name="connsiteY1" fmla="*/ 696563 h 969713"/>
              <a:gd name="connsiteX2" fmla="*/ 0 w 928274"/>
              <a:gd name="connsiteY2" fmla="*/ 354926 h 969713"/>
              <a:gd name="connsiteX3" fmla="*/ 108781 w 928274"/>
              <a:gd name="connsiteY3" fmla="*/ 253031 h 969713"/>
              <a:gd name="connsiteX4" fmla="*/ 109419 w 928274"/>
              <a:gd name="connsiteY4" fmla="*/ 0 h 969713"/>
              <a:gd name="connsiteX5" fmla="*/ 352849 w 928274"/>
              <a:gd name="connsiteY5" fmla="*/ 293642 h 969713"/>
              <a:gd name="connsiteX6" fmla="*/ 403000 w 928274"/>
              <a:gd name="connsiteY6" fmla="*/ 254387 h 969713"/>
              <a:gd name="connsiteX7" fmla="*/ 928274 w 928274"/>
              <a:gd name="connsiteY7" fmla="*/ 925229 h 969713"/>
              <a:gd name="connsiteX8" fmla="*/ 897784 w 928274"/>
              <a:gd name="connsiteY8" fmla="*/ 966960 h 969713"/>
              <a:gd name="connsiteX0" fmla="*/ 981789 w 1012279"/>
              <a:gd name="connsiteY0" fmla="*/ 973125 h 975878"/>
              <a:gd name="connsiteX1" fmla="*/ 522349 w 1012279"/>
              <a:gd name="connsiteY1" fmla="*/ 702728 h 975878"/>
              <a:gd name="connsiteX2" fmla="*/ 84005 w 1012279"/>
              <a:gd name="connsiteY2" fmla="*/ 361091 h 975878"/>
              <a:gd name="connsiteX3" fmla="*/ 0 w 1012279"/>
              <a:gd name="connsiteY3" fmla="*/ 27028 h 975878"/>
              <a:gd name="connsiteX4" fmla="*/ 193424 w 1012279"/>
              <a:gd name="connsiteY4" fmla="*/ 6165 h 975878"/>
              <a:gd name="connsiteX5" fmla="*/ 436854 w 1012279"/>
              <a:gd name="connsiteY5" fmla="*/ 299807 h 975878"/>
              <a:gd name="connsiteX6" fmla="*/ 487005 w 1012279"/>
              <a:gd name="connsiteY6" fmla="*/ 260552 h 975878"/>
              <a:gd name="connsiteX7" fmla="*/ 1012279 w 1012279"/>
              <a:gd name="connsiteY7" fmla="*/ 931394 h 975878"/>
              <a:gd name="connsiteX8" fmla="*/ 981789 w 1012279"/>
              <a:gd name="connsiteY8" fmla="*/ 973125 h 975878"/>
              <a:gd name="connsiteX0" fmla="*/ 981789 w 1012279"/>
              <a:gd name="connsiteY0" fmla="*/ 966960 h 969713"/>
              <a:gd name="connsiteX1" fmla="*/ 522349 w 1012279"/>
              <a:gd name="connsiteY1" fmla="*/ 696563 h 969713"/>
              <a:gd name="connsiteX2" fmla="*/ 84005 w 1012279"/>
              <a:gd name="connsiteY2" fmla="*/ 354926 h 969713"/>
              <a:gd name="connsiteX3" fmla="*/ 0 w 1012279"/>
              <a:gd name="connsiteY3" fmla="*/ 20863 h 969713"/>
              <a:gd name="connsiteX4" fmla="*/ 193424 w 1012279"/>
              <a:gd name="connsiteY4" fmla="*/ 0 h 969713"/>
              <a:gd name="connsiteX5" fmla="*/ 436854 w 1012279"/>
              <a:gd name="connsiteY5" fmla="*/ 293642 h 969713"/>
              <a:gd name="connsiteX6" fmla="*/ 487005 w 1012279"/>
              <a:gd name="connsiteY6" fmla="*/ 254387 h 969713"/>
              <a:gd name="connsiteX7" fmla="*/ 1012279 w 1012279"/>
              <a:gd name="connsiteY7" fmla="*/ 925229 h 969713"/>
              <a:gd name="connsiteX8" fmla="*/ 981789 w 1012279"/>
              <a:gd name="connsiteY8" fmla="*/ 966960 h 969713"/>
              <a:gd name="connsiteX0" fmla="*/ 986163 w 1016653"/>
              <a:gd name="connsiteY0" fmla="*/ 1195227 h 1197980"/>
              <a:gd name="connsiteX1" fmla="*/ 526723 w 1016653"/>
              <a:gd name="connsiteY1" fmla="*/ 924830 h 1197980"/>
              <a:gd name="connsiteX2" fmla="*/ 88379 w 1016653"/>
              <a:gd name="connsiteY2" fmla="*/ 583193 h 1197980"/>
              <a:gd name="connsiteX3" fmla="*/ 4374 w 1016653"/>
              <a:gd name="connsiteY3" fmla="*/ 249130 h 1197980"/>
              <a:gd name="connsiteX4" fmla="*/ 0 w 1016653"/>
              <a:gd name="connsiteY4" fmla="*/ 0 h 1197980"/>
              <a:gd name="connsiteX5" fmla="*/ 441228 w 1016653"/>
              <a:gd name="connsiteY5" fmla="*/ 521909 h 1197980"/>
              <a:gd name="connsiteX6" fmla="*/ 491379 w 1016653"/>
              <a:gd name="connsiteY6" fmla="*/ 482654 h 1197980"/>
              <a:gd name="connsiteX7" fmla="*/ 1016653 w 1016653"/>
              <a:gd name="connsiteY7" fmla="*/ 1153496 h 1197980"/>
              <a:gd name="connsiteX8" fmla="*/ 986163 w 1016653"/>
              <a:gd name="connsiteY8" fmla="*/ 1195227 h 1197980"/>
              <a:gd name="connsiteX0" fmla="*/ 981789 w 1012279"/>
              <a:gd name="connsiteY0" fmla="*/ 953878 h 956631"/>
              <a:gd name="connsiteX1" fmla="*/ 522349 w 1012279"/>
              <a:gd name="connsiteY1" fmla="*/ 683481 h 956631"/>
              <a:gd name="connsiteX2" fmla="*/ 84005 w 1012279"/>
              <a:gd name="connsiteY2" fmla="*/ 341844 h 956631"/>
              <a:gd name="connsiteX3" fmla="*/ 0 w 1012279"/>
              <a:gd name="connsiteY3" fmla="*/ 7781 h 956631"/>
              <a:gd name="connsiteX4" fmla="*/ 207630 w 1012279"/>
              <a:gd name="connsiteY4" fmla="*/ 0 h 956631"/>
              <a:gd name="connsiteX5" fmla="*/ 436854 w 1012279"/>
              <a:gd name="connsiteY5" fmla="*/ 280560 h 956631"/>
              <a:gd name="connsiteX6" fmla="*/ 487005 w 1012279"/>
              <a:gd name="connsiteY6" fmla="*/ 241305 h 956631"/>
              <a:gd name="connsiteX7" fmla="*/ 1012279 w 1012279"/>
              <a:gd name="connsiteY7" fmla="*/ 912147 h 956631"/>
              <a:gd name="connsiteX8" fmla="*/ 981789 w 1012279"/>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9876 w 928274"/>
              <a:gd name="connsiteY3" fmla="*/ 107714 h 956631"/>
              <a:gd name="connsiteX4" fmla="*/ 123625 w 928274"/>
              <a:gd name="connsiteY4" fmla="*/ 0 h 956631"/>
              <a:gd name="connsiteX5" fmla="*/ 352849 w 928274"/>
              <a:gd name="connsiteY5" fmla="*/ 280560 h 956631"/>
              <a:gd name="connsiteX6" fmla="*/ 403000 w 928274"/>
              <a:gd name="connsiteY6" fmla="*/ 241305 h 956631"/>
              <a:gd name="connsiteX7" fmla="*/ 928274 w 928274"/>
              <a:gd name="connsiteY7" fmla="*/ 912147 h 956631"/>
              <a:gd name="connsiteX8" fmla="*/ 897784 w 928274"/>
              <a:gd name="connsiteY8"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02090 w 928274"/>
              <a:gd name="connsiteY3" fmla="*/ 221016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53878 h 956631"/>
              <a:gd name="connsiteX1" fmla="*/ 438344 w 928274"/>
              <a:gd name="connsiteY1" fmla="*/ 683481 h 956631"/>
              <a:gd name="connsiteX2" fmla="*/ 0 w 928274"/>
              <a:gd name="connsiteY2" fmla="*/ 341844 h 956631"/>
              <a:gd name="connsiteX3" fmla="*/ 117692 w 928274"/>
              <a:gd name="connsiteY3" fmla="*/ 241059 h 956631"/>
              <a:gd name="connsiteX4" fmla="*/ 9876 w 928274"/>
              <a:gd name="connsiteY4" fmla="*/ 107714 h 956631"/>
              <a:gd name="connsiteX5" fmla="*/ 123625 w 928274"/>
              <a:gd name="connsiteY5" fmla="*/ 0 h 956631"/>
              <a:gd name="connsiteX6" fmla="*/ 352849 w 928274"/>
              <a:gd name="connsiteY6" fmla="*/ 280560 h 956631"/>
              <a:gd name="connsiteX7" fmla="*/ 403000 w 928274"/>
              <a:gd name="connsiteY7" fmla="*/ 241305 h 956631"/>
              <a:gd name="connsiteX8" fmla="*/ 928274 w 928274"/>
              <a:gd name="connsiteY8" fmla="*/ 912147 h 956631"/>
              <a:gd name="connsiteX9" fmla="*/ 897784 w 928274"/>
              <a:gd name="connsiteY9" fmla="*/ 953878 h 956631"/>
              <a:gd name="connsiteX0" fmla="*/ 897784 w 928274"/>
              <a:gd name="connsiteY0" fmla="*/ 934390 h 937143"/>
              <a:gd name="connsiteX1" fmla="*/ 438344 w 928274"/>
              <a:gd name="connsiteY1" fmla="*/ 663993 h 937143"/>
              <a:gd name="connsiteX2" fmla="*/ 0 w 928274"/>
              <a:gd name="connsiteY2" fmla="*/ 322356 h 937143"/>
              <a:gd name="connsiteX3" fmla="*/ 117692 w 928274"/>
              <a:gd name="connsiteY3" fmla="*/ 221571 h 937143"/>
              <a:gd name="connsiteX4" fmla="*/ 9876 w 928274"/>
              <a:gd name="connsiteY4" fmla="*/ 88226 h 937143"/>
              <a:gd name="connsiteX5" fmla="*/ 134771 w 928274"/>
              <a:gd name="connsiteY5" fmla="*/ 0 h 937143"/>
              <a:gd name="connsiteX6" fmla="*/ 352849 w 928274"/>
              <a:gd name="connsiteY6" fmla="*/ 261072 h 937143"/>
              <a:gd name="connsiteX7" fmla="*/ 403000 w 928274"/>
              <a:gd name="connsiteY7" fmla="*/ 221817 h 937143"/>
              <a:gd name="connsiteX8" fmla="*/ 928274 w 928274"/>
              <a:gd name="connsiteY8" fmla="*/ 892659 h 937143"/>
              <a:gd name="connsiteX9" fmla="*/ 897784 w 928274"/>
              <a:gd name="connsiteY9" fmla="*/ 934390 h 937143"/>
              <a:gd name="connsiteX0" fmla="*/ 897784 w 928274"/>
              <a:gd name="connsiteY0" fmla="*/ 947473 h 950226"/>
              <a:gd name="connsiteX1" fmla="*/ 438344 w 928274"/>
              <a:gd name="connsiteY1" fmla="*/ 677076 h 950226"/>
              <a:gd name="connsiteX2" fmla="*/ 0 w 928274"/>
              <a:gd name="connsiteY2" fmla="*/ 335439 h 950226"/>
              <a:gd name="connsiteX3" fmla="*/ 117692 w 928274"/>
              <a:gd name="connsiteY3" fmla="*/ 234654 h 950226"/>
              <a:gd name="connsiteX4" fmla="*/ 9876 w 928274"/>
              <a:gd name="connsiteY4" fmla="*/ 101309 h 950226"/>
              <a:gd name="connsiteX5" fmla="*/ 120564 w 928274"/>
              <a:gd name="connsiteY5" fmla="*/ 0 h 950226"/>
              <a:gd name="connsiteX6" fmla="*/ 352849 w 928274"/>
              <a:gd name="connsiteY6" fmla="*/ 274155 h 950226"/>
              <a:gd name="connsiteX7" fmla="*/ 403000 w 928274"/>
              <a:gd name="connsiteY7" fmla="*/ 234900 h 950226"/>
              <a:gd name="connsiteX8" fmla="*/ 928274 w 928274"/>
              <a:gd name="connsiteY8" fmla="*/ 905742 h 950226"/>
              <a:gd name="connsiteX9" fmla="*/ 897784 w 928274"/>
              <a:gd name="connsiteY9" fmla="*/ 947473 h 950226"/>
              <a:gd name="connsiteX0" fmla="*/ 897784 w 928274"/>
              <a:gd name="connsiteY0" fmla="*/ 930490 h 933243"/>
              <a:gd name="connsiteX1" fmla="*/ 438344 w 928274"/>
              <a:gd name="connsiteY1" fmla="*/ 660093 h 933243"/>
              <a:gd name="connsiteX2" fmla="*/ 0 w 928274"/>
              <a:gd name="connsiteY2" fmla="*/ 318456 h 933243"/>
              <a:gd name="connsiteX3" fmla="*/ 117692 w 928274"/>
              <a:gd name="connsiteY3" fmla="*/ 217671 h 933243"/>
              <a:gd name="connsiteX4" fmla="*/ 9876 w 928274"/>
              <a:gd name="connsiteY4" fmla="*/ 84326 h 933243"/>
              <a:gd name="connsiteX5" fmla="*/ 129758 w 928274"/>
              <a:gd name="connsiteY5" fmla="*/ 0 h 933243"/>
              <a:gd name="connsiteX6" fmla="*/ 352849 w 928274"/>
              <a:gd name="connsiteY6" fmla="*/ 257172 h 933243"/>
              <a:gd name="connsiteX7" fmla="*/ 403000 w 928274"/>
              <a:gd name="connsiteY7" fmla="*/ 217917 h 933243"/>
              <a:gd name="connsiteX8" fmla="*/ 928274 w 928274"/>
              <a:gd name="connsiteY8" fmla="*/ 888759 h 933243"/>
              <a:gd name="connsiteX9" fmla="*/ 897784 w 928274"/>
              <a:gd name="connsiteY9" fmla="*/ 930490 h 933243"/>
              <a:gd name="connsiteX0" fmla="*/ 897784 w 928274"/>
              <a:gd name="connsiteY0" fmla="*/ 946079 h 948832"/>
              <a:gd name="connsiteX1" fmla="*/ 438344 w 928274"/>
              <a:gd name="connsiteY1" fmla="*/ 675682 h 948832"/>
              <a:gd name="connsiteX2" fmla="*/ 0 w 928274"/>
              <a:gd name="connsiteY2" fmla="*/ 334045 h 948832"/>
              <a:gd name="connsiteX3" fmla="*/ 117692 w 928274"/>
              <a:gd name="connsiteY3" fmla="*/ 233260 h 948832"/>
              <a:gd name="connsiteX4" fmla="*/ 9876 w 928274"/>
              <a:gd name="connsiteY4" fmla="*/ 99915 h 948832"/>
              <a:gd name="connsiteX5" fmla="*/ 113601 w 928274"/>
              <a:gd name="connsiteY5" fmla="*/ 0 h 948832"/>
              <a:gd name="connsiteX6" fmla="*/ 352849 w 928274"/>
              <a:gd name="connsiteY6" fmla="*/ 272761 h 948832"/>
              <a:gd name="connsiteX7" fmla="*/ 403000 w 928274"/>
              <a:gd name="connsiteY7" fmla="*/ 233506 h 948832"/>
              <a:gd name="connsiteX8" fmla="*/ 928274 w 928274"/>
              <a:gd name="connsiteY8" fmla="*/ 904348 h 948832"/>
              <a:gd name="connsiteX9" fmla="*/ 897784 w 928274"/>
              <a:gd name="connsiteY9" fmla="*/ 946079 h 948832"/>
              <a:gd name="connsiteX0" fmla="*/ 897784 w 928274"/>
              <a:gd name="connsiteY0" fmla="*/ 931600 h 934353"/>
              <a:gd name="connsiteX1" fmla="*/ 438344 w 928274"/>
              <a:gd name="connsiteY1" fmla="*/ 661203 h 934353"/>
              <a:gd name="connsiteX2" fmla="*/ 0 w 928274"/>
              <a:gd name="connsiteY2" fmla="*/ 319566 h 934353"/>
              <a:gd name="connsiteX3" fmla="*/ 117692 w 928274"/>
              <a:gd name="connsiteY3" fmla="*/ 218781 h 934353"/>
              <a:gd name="connsiteX4" fmla="*/ 9876 w 928274"/>
              <a:gd name="connsiteY4" fmla="*/ 85436 h 934353"/>
              <a:gd name="connsiteX5" fmla="*/ 120847 w 928274"/>
              <a:gd name="connsiteY5" fmla="*/ 0 h 934353"/>
              <a:gd name="connsiteX6" fmla="*/ 352849 w 928274"/>
              <a:gd name="connsiteY6" fmla="*/ 258282 h 934353"/>
              <a:gd name="connsiteX7" fmla="*/ 403000 w 928274"/>
              <a:gd name="connsiteY7" fmla="*/ 219027 h 934353"/>
              <a:gd name="connsiteX8" fmla="*/ 928274 w 928274"/>
              <a:gd name="connsiteY8" fmla="*/ 889869 h 934353"/>
              <a:gd name="connsiteX9" fmla="*/ 897784 w 928274"/>
              <a:gd name="connsiteY9" fmla="*/ 931600 h 934353"/>
              <a:gd name="connsiteX0" fmla="*/ 897784 w 928274"/>
              <a:gd name="connsiteY0" fmla="*/ 946647 h 949400"/>
              <a:gd name="connsiteX1" fmla="*/ 438344 w 928274"/>
              <a:gd name="connsiteY1" fmla="*/ 676250 h 949400"/>
              <a:gd name="connsiteX2" fmla="*/ 0 w 928274"/>
              <a:gd name="connsiteY2" fmla="*/ 334613 h 949400"/>
              <a:gd name="connsiteX3" fmla="*/ 117692 w 928274"/>
              <a:gd name="connsiteY3" fmla="*/ 233828 h 949400"/>
              <a:gd name="connsiteX4" fmla="*/ 9876 w 928274"/>
              <a:gd name="connsiteY4" fmla="*/ 100483 h 949400"/>
              <a:gd name="connsiteX5" fmla="*/ 145347 w 928274"/>
              <a:gd name="connsiteY5" fmla="*/ 0 h 949400"/>
              <a:gd name="connsiteX6" fmla="*/ 352849 w 928274"/>
              <a:gd name="connsiteY6" fmla="*/ 273329 h 949400"/>
              <a:gd name="connsiteX7" fmla="*/ 403000 w 928274"/>
              <a:gd name="connsiteY7" fmla="*/ 234074 h 949400"/>
              <a:gd name="connsiteX8" fmla="*/ 928274 w 928274"/>
              <a:gd name="connsiteY8" fmla="*/ 904916 h 949400"/>
              <a:gd name="connsiteX9" fmla="*/ 897784 w 928274"/>
              <a:gd name="connsiteY9" fmla="*/ 946647 h 949400"/>
              <a:gd name="connsiteX0" fmla="*/ 897784 w 928274"/>
              <a:gd name="connsiteY0" fmla="*/ 944968 h 947721"/>
              <a:gd name="connsiteX1" fmla="*/ 438344 w 928274"/>
              <a:gd name="connsiteY1" fmla="*/ 674571 h 947721"/>
              <a:gd name="connsiteX2" fmla="*/ 0 w 928274"/>
              <a:gd name="connsiteY2" fmla="*/ 332934 h 947721"/>
              <a:gd name="connsiteX3" fmla="*/ 117692 w 928274"/>
              <a:gd name="connsiteY3" fmla="*/ 232149 h 947721"/>
              <a:gd name="connsiteX4" fmla="*/ 9876 w 928274"/>
              <a:gd name="connsiteY4" fmla="*/ 98804 h 947721"/>
              <a:gd name="connsiteX5" fmla="*/ 122513 w 928274"/>
              <a:gd name="connsiteY5" fmla="*/ 0 h 947721"/>
              <a:gd name="connsiteX6" fmla="*/ 352849 w 928274"/>
              <a:gd name="connsiteY6" fmla="*/ 271650 h 947721"/>
              <a:gd name="connsiteX7" fmla="*/ 403000 w 928274"/>
              <a:gd name="connsiteY7" fmla="*/ 232395 h 947721"/>
              <a:gd name="connsiteX8" fmla="*/ 928274 w 928274"/>
              <a:gd name="connsiteY8" fmla="*/ 903237 h 947721"/>
              <a:gd name="connsiteX9" fmla="*/ 897784 w 928274"/>
              <a:gd name="connsiteY9" fmla="*/ 944968 h 947721"/>
              <a:gd name="connsiteX0" fmla="*/ 897784 w 928274"/>
              <a:gd name="connsiteY0" fmla="*/ 949153 h 951906"/>
              <a:gd name="connsiteX1" fmla="*/ 438344 w 928274"/>
              <a:gd name="connsiteY1" fmla="*/ 678756 h 951906"/>
              <a:gd name="connsiteX2" fmla="*/ 0 w 928274"/>
              <a:gd name="connsiteY2" fmla="*/ 337119 h 951906"/>
              <a:gd name="connsiteX3" fmla="*/ 117692 w 928274"/>
              <a:gd name="connsiteY3" fmla="*/ 236334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9876 w 928274"/>
              <a:gd name="connsiteY4" fmla="*/ 102989 h 951906"/>
              <a:gd name="connsiteX5" fmla="*/ 143397 w 928274"/>
              <a:gd name="connsiteY5" fmla="*/ 0 h 951906"/>
              <a:gd name="connsiteX6" fmla="*/ 352849 w 928274"/>
              <a:gd name="connsiteY6" fmla="*/ 275835 h 951906"/>
              <a:gd name="connsiteX7" fmla="*/ 403000 w 928274"/>
              <a:gd name="connsiteY7" fmla="*/ 236580 h 951906"/>
              <a:gd name="connsiteX8" fmla="*/ 928274 w 928274"/>
              <a:gd name="connsiteY8" fmla="*/ 907422 h 951906"/>
              <a:gd name="connsiteX9" fmla="*/ 897784 w 928274"/>
              <a:gd name="connsiteY9" fmla="*/ 949153 h 951906"/>
              <a:gd name="connsiteX0" fmla="*/ 897784 w 928274"/>
              <a:gd name="connsiteY0" fmla="*/ 949153 h 951906"/>
              <a:gd name="connsiteX1" fmla="*/ 438344 w 928274"/>
              <a:gd name="connsiteY1" fmla="*/ 678756 h 951906"/>
              <a:gd name="connsiteX2" fmla="*/ 0 w 928274"/>
              <a:gd name="connsiteY2" fmla="*/ 337119 h 951906"/>
              <a:gd name="connsiteX3" fmla="*/ 87599 w 928274"/>
              <a:gd name="connsiteY3" fmla="*/ 187335 h 951906"/>
              <a:gd name="connsiteX4" fmla="*/ 143397 w 928274"/>
              <a:gd name="connsiteY4" fmla="*/ 0 h 951906"/>
              <a:gd name="connsiteX5" fmla="*/ 352849 w 928274"/>
              <a:gd name="connsiteY5" fmla="*/ 275835 h 951906"/>
              <a:gd name="connsiteX6" fmla="*/ 403000 w 928274"/>
              <a:gd name="connsiteY6" fmla="*/ 236580 h 951906"/>
              <a:gd name="connsiteX7" fmla="*/ 928274 w 928274"/>
              <a:gd name="connsiteY7" fmla="*/ 907422 h 951906"/>
              <a:gd name="connsiteX8" fmla="*/ 897784 w 928274"/>
              <a:gd name="connsiteY8" fmla="*/ 949153 h 951906"/>
              <a:gd name="connsiteX0" fmla="*/ 897784 w 928274"/>
              <a:gd name="connsiteY0" fmla="*/ 855056 h 857809"/>
              <a:gd name="connsiteX1" fmla="*/ 438344 w 928274"/>
              <a:gd name="connsiteY1" fmla="*/ 584659 h 857809"/>
              <a:gd name="connsiteX2" fmla="*/ 0 w 928274"/>
              <a:gd name="connsiteY2" fmla="*/ 243022 h 857809"/>
              <a:gd name="connsiteX3" fmla="*/ 87599 w 928274"/>
              <a:gd name="connsiteY3" fmla="*/ 93238 h 857809"/>
              <a:gd name="connsiteX4" fmla="*/ 208593 w 928274"/>
              <a:gd name="connsiteY4" fmla="*/ 0 h 857809"/>
              <a:gd name="connsiteX5" fmla="*/ 352849 w 928274"/>
              <a:gd name="connsiteY5" fmla="*/ 181738 h 857809"/>
              <a:gd name="connsiteX6" fmla="*/ 403000 w 928274"/>
              <a:gd name="connsiteY6" fmla="*/ 142483 h 857809"/>
              <a:gd name="connsiteX7" fmla="*/ 928274 w 928274"/>
              <a:gd name="connsiteY7" fmla="*/ 813325 h 857809"/>
              <a:gd name="connsiteX8" fmla="*/ 897784 w 928274"/>
              <a:gd name="connsiteY8" fmla="*/ 855056 h 857809"/>
              <a:gd name="connsiteX0" fmla="*/ 1114653 w 1145143"/>
              <a:gd name="connsiteY0" fmla="*/ 855056 h 857809"/>
              <a:gd name="connsiteX1" fmla="*/ 1 w 1145143"/>
              <a:gd name="connsiteY1" fmla="*/ 476755 h 857809"/>
              <a:gd name="connsiteX2" fmla="*/ 216869 w 1145143"/>
              <a:gd name="connsiteY2" fmla="*/ 243022 h 857809"/>
              <a:gd name="connsiteX3" fmla="*/ 304468 w 1145143"/>
              <a:gd name="connsiteY3" fmla="*/ 93238 h 857809"/>
              <a:gd name="connsiteX4" fmla="*/ 425462 w 1145143"/>
              <a:gd name="connsiteY4" fmla="*/ 0 h 857809"/>
              <a:gd name="connsiteX5" fmla="*/ 569718 w 1145143"/>
              <a:gd name="connsiteY5" fmla="*/ 181738 h 857809"/>
              <a:gd name="connsiteX6" fmla="*/ 619869 w 1145143"/>
              <a:gd name="connsiteY6" fmla="*/ 142483 h 857809"/>
              <a:gd name="connsiteX7" fmla="*/ 1145143 w 1145143"/>
              <a:gd name="connsiteY7" fmla="*/ 813325 h 857809"/>
              <a:gd name="connsiteX8" fmla="*/ 1114653 w 114514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95858 w 1236533"/>
              <a:gd name="connsiteY3" fmla="*/ 93238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855056 h 857809"/>
              <a:gd name="connsiteX1" fmla="*/ 91391 w 1236533"/>
              <a:gd name="connsiteY1" fmla="*/ 476755 h 857809"/>
              <a:gd name="connsiteX2" fmla="*/ 0 w 1236533"/>
              <a:gd name="connsiteY2" fmla="*/ 243120 h 857809"/>
              <a:gd name="connsiteX3" fmla="*/ 357262 w 1236533"/>
              <a:gd name="connsiteY3" fmla="*/ 293395 h 857809"/>
              <a:gd name="connsiteX4" fmla="*/ 516852 w 1236533"/>
              <a:gd name="connsiteY4" fmla="*/ 0 h 857809"/>
              <a:gd name="connsiteX5" fmla="*/ 661108 w 1236533"/>
              <a:gd name="connsiteY5" fmla="*/ 181738 h 857809"/>
              <a:gd name="connsiteX6" fmla="*/ 711259 w 1236533"/>
              <a:gd name="connsiteY6" fmla="*/ 142483 h 857809"/>
              <a:gd name="connsiteX7" fmla="*/ 1236533 w 1236533"/>
              <a:gd name="connsiteY7" fmla="*/ 813325 h 857809"/>
              <a:gd name="connsiteX8" fmla="*/ 1206043 w 1236533"/>
              <a:gd name="connsiteY8" fmla="*/ 855056 h 857809"/>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661108 w 1236533"/>
              <a:gd name="connsiteY4" fmla="*/ 39255 h 715326"/>
              <a:gd name="connsiteX5" fmla="*/ 711259 w 1236533"/>
              <a:gd name="connsiteY5" fmla="*/ 0 h 715326"/>
              <a:gd name="connsiteX6" fmla="*/ 1236533 w 1236533"/>
              <a:gd name="connsiteY6" fmla="*/ 670842 h 715326"/>
              <a:gd name="connsiteX7" fmla="*/ 1206043 w 1236533"/>
              <a:gd name="connsiteY7"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357262 w 1236533"/>
              <a:gd name="connsiteY3" fmla="*/ 150912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823692 w 1236533"/>
              <a:gd name="connsiteY3" fmla="*/ 486393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712573 h 715326"/>
              <a:gd name="connsiteX1" fmla="*/ 91391 w 1236533"/>
              <a:gd name="connsiteY1" fmla="*/ 334272 h 715326"/>
              <a:gd name="connsiteX2" fmla="*/ 0 w 1236533"/>
              <a:gd name="connsiteY2" fmla="*/ 100637 h 715326"/>
              <a:gd name="connsiteX3" fmla="*/ 256041 w 1236533"/>
              <a:gd name="connsiteY3" fmla="*/ 304220 h 715326"/>
              <a:gd name="connsiteX4" fmla="*/ 711259 w 1236533"/>
              <a:gd name="connsiteY4" fmla="*/ 0 h 715326"/>
              <a:gd name="connsiteX5" fmla="*/ 1236533 w 1236533"/>
              <a:gd name="connsiteY5" fmla="*/ 670842 h 715326"/>
              <a:gd name="connsiteX6" fmla="*/ 1206043 w 1236533"/>
              <a:gd name="connsiteY6" fmla="*/ 712573 h 715326"/>
              <a:gd name="connsiteX0" fmla="*/ 1206043 w 1236533"/>
              <a:gd name="connsiteY0" fmla="*/ 611937 h 614690"/>
              <a:gd name="connsiteX1" fmla="*/ 91391 w 1236533"/>
              <a:gd name="connsiteY1" fmla="*/ 233636 h 614690"/>
              <a:gd name="connsiteX2" fmla="*/ 0 w 1236533"/>
              <a:gd name="connsiteY2" fmla="*/ 1 h 614690"/>
              <a:gd name="connsiteX3" fmla="*/ 256041 w 1236533"/>
              <a:gd name="connsiteY3" fmla="*/ 203584 h 614690"/>
              <a:gd name="connsiteX4" fmla="*/ 570706 w 1236533"/>
              <a:gd name="connsiteY4" fmla="*/ 87238 h 614690"/>
              <a:gd name="connsiteX5" fmla="*/ 1236533 w 1236533"/>
              <a:gd name="connsiteY5" fmla="*/ 570206 h 614690"/>
              <a:gd name="connsiteX6" fmla="*/ 1206043 w 1236533"/>
              <a:gd name="connsiteY6" fmla="*/ 611937 h 614690"/>
              <a:gd name="connsiteX0" fmla="*/ 1206043 w 1236533"/>
              <a:gd name="connsiteY0" fmla="*/ 611935 h 614688"/>
              <a:gd name="connsiteX1" fmla="*/ 91391 w 1236533"/>
              <a:gd name="connsiteY1" fmla="*/ 233634 h 614688"/>
              <a:gd name="connsiteX2" fmla="*/ 0 w 1236533"/>
              <a:gd name="connsiteY2" fmla="*/ -1 h 614688"/>
              <a:gd name="connsiteX3" fmla="*/ 256041 w 1236533"/>
              <a:gd name="connsiteY3" fmla="*/ 203582 h 614688"/>
              <a:gd name="connsiteX4" fmla="*/ 604907 w 1236533"/>
              <a:gd name="connsiteY4" fmla="*/ 43774 h 614688"/>
              <a:gd name="connsiteX5" fmla="*/ 1236533 w 1236533"/>
              <a:gd name="connsiteY5" fmla="*/ 570204 h 614688"/>
              <a:gd name="connsiteX6" fmla="*/ 1206043 w 1236533"/>
              <a:gd name="connsiteY6" fmla="*/ 611935 h 614688"/>
              <a:gd name="connsiteX0" fmla="*/ 1206043 w 1236533"/>
              <a:gd name="connsiteY0" fmla="*/ 611937 h 614690"/>
              <a:gd name="connsiteX1" fmla="*/ 91391 w 1236533"/>
              <a:gd name="connsiteY1" fmla="*/ 233636 h 614690"/>
              <a:gd name="connsiteX2" fmla="*/ 0 w 1236533"/>
              <a:gd name="connsiteY2" fmla="*/ 1 h 614690"/>
              <a:gd name="connsiteX3" fmla="*/ 541007 w 1236533"/>
              <a:gd name="connsiteY3" fmla="*/ 122065 h 614690"/>
              <a:gd name="connsiteX4" fmla="*/ 604907 w 1236533"/>
              <a:gd name="connsiteY4" fmla="*/ 43776 h 614690"/>
              <a:gd name="connsiteX5" fmla="*/ 1236533 w 1236533"/>
              <a:gd name="connsiteY5" fmla="*/ 570206 h 614690"/>
              <a:gd name="connsiteX6" fmla="*/ 1206043 w 1236533"/>
              <a:gd name="connsiteY6" fmla="*/ 611937 h 614690"/>
              <a:gd name="connsiteX0" fmla="*/ 1332030 w 1362520"/>
              <a:gd name="connsiteY0" fmla="*/ 871231 h 873984"/>
              <a:gd name="connsiteX1" fmla="*/ 217378 w 1362520"/>
              <a:gd name="connsiteY1" fmla="*/ 492930 h 873984"/>
              <a:gd name="connsiteX2" fmla="*/ 0 w 1362520"/>
              <a:gd name="connsiteY2" fmla="*/ 0 h 873984"/>
              <a:gd name="connsiteX3" fmla="*/ 666994 w 1362520"/>
              <a:gd name="connsiteY3" fmla="*/ 381359 h 873984"/>
              <a:gd name="connsiteX4" fmla="*/ 730894 w 1362520"/>
              <a:gd name="connsiteY4" fmla="*/ 303070 h 873984"/>
              <a:gd name="connsiteX5" fmla="*/ 1362520 w 1362520"/>
              <a:gd name="connsiteY5" fmla="*/ 829500 h 873984"/>
              <a:gd name="connsiteX6" fmla="*/ 1332030 w 1362520"/>
              <a:gd name="connsiteY6" fmla="*/ 871231 h 873984"/>
              <a:gd name="connsiteX0" fmla="*/ 1135261 w 1165751"/>
              <a:gd name="connsiteY0" fmla="*/ 735811 h 738564"/>
              <a:gd name="connsiteX1" fmla="*/ 20609 w 1165751"/>
              <a:gd name="connsiteY1" fmla="*/ 357510 h 738564"/>
              <a:gd name="connsiteX2" fmla="*/ 1 w 1165751"/>
              <a:gd name="connsiteY2" fmla="*/ 0 h 738564"/>
              <a:gd name="connsiteX3" fmla="*/ 470225 w 1165751"/>
              <a:gd name="connsiteY3" fmla="*/ 245939 h 738564"/>
              <a:gd name="connsiteX4" fmla="*/ 534125 w 1165751"/>
              <a:gd name="connsiteY4" fmla="*/ 167650 h 738564"/>
              <a:gd name="connsiteX5" fmla="*/ 1165751 w 1165751"/>
              <a:gd name="connsiteY5" fmla="*/ 694080 h 738564"/>
              <a:gd name="connsiteX6" fmla="*/ 1135261 w 1165751"/>
              <a:gd name="connsiteY6" fmla="*/ 735811 h 738564"/>
              <a:gd name="connsiteX0" fmla="*/ 1265276 w 1295766"/>
              <a:gd name="connsiteY0" fmla="*/ 755613 h 758366"/>
              <a:gd name="connsiteX1" fmla="*/ 150624 w 1295766"/>
              <a:gd name="connsiteY1" fmla="*/ 377312 h 758366"/>
              <a:gd name="connsiteX2" fmla="*/ 0 w 1295766"/>
              <a:gd name="connsiteY2" fmla="*/ 1 h 758366"/>
              <a:gd name="connsiteX3" fmla="*/ 600240 w 1295766"/>
              <a:gd name="connsiteY3" fmla="*/ 265741 h 758366"/>
              <a:gd name="connsiteX4" fmla="*/ 664140 w 1295766"/>
              <a:gd name="connsiteY4" fmla="*/ 187452 h 758366"/>
              <a:gd name="connsiteX5" fmla="*/ 1295766 w 1295766"/>
              <a:gd name="connsiteY5" fmla="*/ 713882 h 758366"/>
              <a:gd name="connsiteX6" fmla="*/ 1265276 w 1295766"/>
              <a:gd name="connsiteY6" fmla="*/ 755613 h 758366"/>
              <a:gd name="connsiteX0" fmla="*/ 1265276 w 1295766"/>
              <a:gd name="connsiteY0" fmla="*/ 755611 h 758364"/>
              <a:gd name="connsiteX1" fmla="*/ 201580 w 1295766"/>
              <a:gd name="connsiteY1" fmla="*/ 451910 h 758364"/>
              <a:gd name="connsiteX2" fmla="*/ 0 w 1295766"/>
              <a:gd name="connsiteY2" fmla="*/ -1 h 758364"/>
              <a:gd name="connsiteX3" fmla="*/ 600240 w 1295766"/>
              <a:gd name="connsiteY3" fmla="*/ 265739 h 758364"/>
              <a:gd name="connsiteX4" fmla="*/ 664140 w 1295766"/>
              <a:gd name="connsiteY4" fmla="*/ 187450 h 758364"/>
              <a:gd name="connsiteX5" fmla="*/ 1295766 w 1295766"/>
              <a:gd name="connsiteY5" fmla="*/ 713880 h 758364"/>
              <a:gd name="connsiteX6" fmla="*/ 1265276 w 1295766"/>
              <a:gd name="connsiteY6" fmla="*/ 755611 h 758364"/>
              <a:gd name="connsiteX0" fmla="*/ 1147260 w 1177750"/>
              <a:gd name="connsiteY0" fmla="*/ 568161 h 570914"/>
              <a:gd name="connsiteX1" fmla="*/ 83564 w 1177750"/>
              <a:gd name="connsiteY1" fmla="*/ 264460 h 570914"/>
              <a:gd name="connsiteX2" fmla="*/ 0 w 1177750"/>
              <a:gd name="connsiteY2" fmla="*/ 57723 h 570914"/>
              <a:gd name="connsiteX3" fmla="*/ 482224 w 1177750"/>
              <a:gd name="connsiteY3" fmla="*/ 78289 h 570914"/>
              <a:gd name="connsiteX4" fmla="*/ 546124 w 1177750"/>
              <a:gd name="connsiteY4" fmla="*/ 0 h 570914"/>
              <a:gd name="connsiteX5" fmla="*/ 1177750 w 1177750"/>
              <a:gd name="connsiteY5" fmla="*/ 526430 h 570914"/>
              <a:gd name="connsiteX6" fmla="*/ 1147260 w 1177750"/>
              <a:gd name="connsiteY6" fmla="*/ 568161 h 570914"/>
              <a:gd name="connsiteX0" fmla="*/ 1164825 w 1177750"/>
              <a:gd name="connsiteY0" fmla="*/ 589617 h 591835"/>
              <a:gd name="connsiteX1" fmla="*/ 83564 w 1177750"/>
              <a:gd name="connsiteY1" fmla="*/ 264460 h 591835"/>
              <a:gd name="connsiteX2" fmla="*/ 0 w 1177750"/>
              <a:gd name="connsiteY2" fmla="*/ 57723 h 591835"/>
              <a:gd name="connsiteX3" fmla="*/ 482224 w 1177750"/>
              <a:gd name="connsiteY3" fmla="*/ 78289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89617 h 591835"/>
              <a:gd name="connsiteX1" fmla="*/ 83564 w 1177750"/>
              <a:gd name="connsiteY1" fmla="*/ 264460 h 591835"/>
              <a:gd name="connsiteX2" fmla="*/ 0 w 1177750"/>
              <a:gd name="connsiteY2" fmla="*/ 57723 h 591835"/>
              <a:gd name="connsiteX3" fmla="*/ 500570 w 1177750"/>
              <a:gd name="connsiteY3" fmla="*/ 228650 h 591835"/>
              <a:gd name="connsiteX4" fmla="*/ 546124 w 1177750"/>
              <a:gd name="connsiteY4" fmla="*/ 0 h 591835"/>
              <a:gd name="connsiteX5" fmla="*/ 1177750 w 1177750"/>
              <a:gd name="connsiteY5" fmla="*/ 526430 h 591835"/>
              <a:gd name="connsiteX6" fmla="*/ 1164825 w 1177750"/>
              <a:gd name="connsiteY6" fmla="*/ 589617 h 591835"/>
              <a:gd name="connsiteX0" fmla="*/ 1164825 w 1177750"/>
              <a:gd name="connsiteY0" fmla="*/ 531895 h 534113"/>
              <a:gd name="connsiteX1" fmla="*/ 83564 w 1177750"/>
              <a:gd name="connsiteY1" fmla="*/ 206738 h 534113"/>
              <a:gd name="connsiteX2" fmla="*/ 0 w 1177750"/>
              <a:gd name="connsiteY2" fmla="*/ 1 h 534113"/>
              <a:gd name="connsiteX3" fmla="*/ 500570 w 1177750"/>
              <a:gd name="connsiteY3" fmla="*/ 170928 h 534113"/>
              <a:gd name="connsiteX4" fmla="*/ 1177750 w 1177750"/>
              <a:gd name="connsiteY4" fmla="*/ 468708 h 534113"/>
              <a:gd name="connsiteX5" fmla="*/ 1164825 w 1177750"/>
              <a:gd name="connsiteY5" fmla="*/ 531895 h 534113"/>
              <a:gd name="connsiteX0" fmla="*/ 1083933 w 1096858"/>
              <a:gd name="connsiteY0" fmla="*/ 507153 h 509371"/>
              <a:gd name="connsiteX1" fmla="*/ 2672 w 1096858"/>
              <a:gd name="connsiteY1" fmla="*/ 181996 h 509371"/>
              <a:gd name="connsiteX2" fmla="*/ -1 w 1096858"/>
              <a:gd name="connsiteY2" fmla="*/ -1 h 509371"/>
              <a:gd name="connsiteX3" fmla="*/ 419678 w 1096858"/>
              <a:gd name="connsiteY3" fmla="*/ 146186 h 509371"/>
              <a:gd name="connsiteX4" fmla="*/ 1096858 w 1096858"/>
              <a:gd name="connsiteY4" fmla="*/ 443966 h 509371"/>
              <a:gd name="connsiteX5" fmla="*/ 1083933 w 1096858"/>
              <a:gd name="connsiteY5" fmla="*/ 507153 h 509371"/>
              <a:gd name="connsiteX0" fmla="*/ 1083935 w 1096860"/>
              <a:gd name="connsiteY0" fmla="*/ 507155 h 509373"/>
              <a:gd name="connsiteX1" fmla="*/ 2674 w 1096860"/>
              <a:gd name="connsiteY1" fmla="*/ 181998 h 509373"/>
              <a:gd name="connsiteX2" fmla="*/ 1 w 1096860"/>
              <a:gd name="connsiteY2" fmla="*/ 1 h 509373"/>
              <a:gd name="connsiteX3" fmla="*/ 408435 w 1096860"/>
              <a:gd name="connsiteY3" fmla="*/ 182956 h 509373"/>
              <a:gd name="connsiteX4" fmla="*/ 1096860 w 1096860"/>
              <a:gd name="connsiteY4" fmla="*/ 443968 h 509373"/>
              <a:gd name="connsiteX5" fmla="*/ 1083935 w 1096860"/>
              <a:gd name="connsiteY5" fmla="*/ 507155 h 509373"/>
              <a:gd name="connsiteX0" fmla="*/ 1083933 w 1096858"/>
              <a:gd name="connsiteY0" fmla="*/ 507153 h 509371"/>
              <a:gd name="connsiteX1" fmla="*/ 2672 w 1096858"/>
              <a:gd name="connsiteY1" fmla="*/ 181996 h 509371"/>
              <a:gd name="connsiteX2" fmla="*/ -1 w 1096858"/>
              <a:gd name="connsiteY2" fmla="*/ -1 h 509371"/>
              <a:gd name="connsiteX3" fmla="*/ 753456 w 1096858"/>
              <a:gd name="connsiteY3" fmla="*/ 264346 h 509371"/>
              <a:gd name="connsiteX4" fmla="*/ 1096858 w 1096858"/>
              <a:gd name="connsiteY4" fmla="*/ 443966 h 509371"/>
              <a:gd name="connsiteX5" fmla="*/ 1083933 w 1096858"/>
              <a:gd name="connsiteY5" fmla="*/ 507153 h 509371"/>
              <a:gd name="connsiteX0" fmla="*/ 1095179 w 1096860"/>
              <a:gd name="connsiteY0" fmla="*/ 470385 h 473713"/>
              <a:gd name="connsiteX1" fmla="*/ 2674 w 1096860"/>
              <a:gd name="connsiteY1" fmla="*/ 181998 h 473713"/>
              <a:gd name="connsiteX2" fmla="*/ 1 w 1096860"/>
              <a:gd name="connsiteY2" fmla="*/ 1 h 473713"/>
              <a:gd name="connsiteX3" fmla="*/ 753458 w 1096860"/>
              <a:gd name="connsiteY3" fmla="*/ 264348 h 473713"/>
              <a:gd name="connsiteX4" fmla="*/ 1096860 w 1096860"/>
              <a:gd name="connsiteY4" fmla="*/ 443968 h 473713"/>
              <a:gd name="connsiteX5" fmla="*/ 1095179 w 1096860"/>
              <a:gd name="connsiteY5" fmla="*/ 470385 h 473713"/>
              <a:gd name="connsiteX0" fmla="*/ 1009499 w 1096858"/>
              <a:gd name="connsiteY0" fmla="*/ 750542 h 751236"/>
              <a:gd name="connsiteX1" fmla="*/ 2672 w 1096858"/>
              <a:gd name="connsiteY1" fmla="*/ 181996 h 751236"/>
              <a:gd name="connsiteX2" fmla="*/ -1 w 1096858"/>
              <a:gd name="connsiteY2" fmla="*/ -1 h 751236"/>
              <a:gd name="connsiteX3" fmla="*/ 753456 w 1096858"/>
              <a:gd name="connsiteY3" fmla="*/ 264346 h 751236"/>
              <a:gd name="connsiteX4" fmla="*/ 1096858 w 1096858"/>
              <a:gd name="connsiteY4" fmla="*/ 443966 h 751236"/>
              <a:gd name="connsiteX5" fmla="*/ 1009499 w 1096858"/>
              <a:gd name="connsiteY5" fmla="*/ 750542 h 751236"/>
              <a:gd name="connsiteX0" fmla="*/ 1009501 w 1110486"/>
              <a:gd name="connsiteY0" fmla="*/ 750544 h 751192"/>
              <a:gd name="connsiteX1" fmla="*/ 2674 w 1110486"/>
              <a:gd name="connsiteY1" fmla="*/ 181998 h 751192"/>
              <a:gd name="connsiteX2" fmla="*/ 1 w 1110486"/>
              <a:gd name="connsiteY2" fmla="*/ 1 h 751192"/>
              <a:gd name="connsiteX3" fmla="*/ 753458 w 1110486"/>
              <a:gd name="connsiteY3" fmla="*/ 264348 h 751192"/>
              <a:gd name="connsiteX4" fmla="*/ 1110487 w 1110486"/>
              <a:gd name="connsiteY4" fmla="*/ 418677 h 751192"/>
              <a:gd name="connsiteX5" fmla="*/ 1009501 w 1110486"/>
              <a:gd name="connsiteY5" fmla="*/ 750544 h 751192"/>
              <a:gd name="connsiteX0" fmla="*/ 1085740 w 1110486"/>
              <a:gd name="connsiteY0" fmla="*/ 520520 h 522164"/>
              <a:gd name="connsiteX1" fmla="*/ 2672 w 1110486"/>
              <a:gd name="connsiteY1" fmla="*/ 181996 h 522164"/>
              <a:gd name="connsiteX2" fmla="*/ -1 w 1110486"/>
              <a:gd name="connsiteY2" fmla="*/ -1 h 522164"/>
              <a:gd name="connsiteX3" fmla="*/ 753456 w 1110486"/>
              <a:gd name="connsiteY3" fmla="*/ 264346 h 522164"/>
              <a:gd name="connsiteX4" fmla="*/ 1110485 w 1110486"/>
              <a:gd name="connsiteY4" fmla="*/ 418675 h 522164"/>
              <a:gd name="connsiteX5" fmla="*/ 1085740 w 1110486"/>
              <a:gd name="connsiteY5" fmla="*/ 520520 h 522164"/>
              <a:gd name="connsiteX0" fmla="*/ 1085742 w 1110486"/>
              <a:gd name="connsiteY0" fmla="*/ 520522 h 522166"/>
              <a:gd name="connsiteX1" fmla="*/ 2674 w 1110486"/>
              <a:gd name="connsiteY1" fmla="*/ 181998 h 522166"/>
              <a:gd name="connsiteX2" fmla="*/ 1 w 1110486"/>
              <a:gd name="connsiteY2" fmla="*/ 1 h 522166"/>
              <a:gd name="connsiteX3" fmla="*/ 747311 w 1110486"/>
              <a:gd name="connsiteY3" fmla="*/ 303710 h 522166"/>
              <a:gd name="connsiteX4" fmla="*/ 1110487 w 1110486"/>
              <a:gd name="connsiteY4" fmla="*/ 418677 h 522166"/>
              <a:gd name="connsiteX5" fmla="*/ 1085742 w 1110486"/>
              <a:gd name="connsiteY5" fmla="*/ 520522 h 522166"/>
              <a:gd name="connsiteX0" fmla="*/ 1085740 w 1110486"/>
              <a:gd name="connsiteY0" fmla="*/ 520520 h 522164"/>
              <a:gd name="connsiteX1" fmla="*/ 2672 w 1110486"/>
              <a:gd name="connsiteY1" fmla="*/ 181996 h 522164"/>
              <a:gd name="connsiteX2" fmla="*/ -1 w 1110486"/>
              <a:gd name="connsiteY2" fmla="*/ -1 h 522164"/>
              <a:gd name="connsiteX3" fmla="*/ 359081 w 1110486"/>
              <a:gd name="connsiteY3" fmla="*/ 155701 h 522164"/>
              <a:gd name="connsiteX4" fmla="*/ 747309 w 1110486"/>
              <a:gd name="connsiteY4" fmla="*/ 303708 h 522164"/>
              <a:gd name="connsiteX5" fmla="*/ 1110485 w 1110486"/>
              <a:gd name="connsiteY5" fmla="*/ 418675 h 522164"/>
              <a:gd name="connsiteX6" fmla="*/ 1085740 w 1110486"/>
              <a:gd name="connsiteY6"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747311 w 1110486"/>
              <a:gd name="connsiteY4" fmla="*/ 303710 h 522166"/>
              <a:gd name="connsiteX5" fmla="*/ 1110487 w 1110486"/>
              <a:gd name="connsiteY5" fmla="*/ 418677 h 522166"/>
              <a:gd name="connsiteX6" fmla="*/ 1085742 w 1110486"/>
              <a:gd name="connsiteY6"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506640 w 1110486"/>
              <a:gd name="connsiteY4" fmla="*/ 212612 h 522164"/>
              <a:gd name="connsiteX5" fmla="*/ 747309 w 1110486"/>
              <a:gd name="connsiteY5" fmla="*/ 303708 h 522164"/>
              <a:gd name="connsiteX6" fmla="*/ 1110485 w 1110486"/>
              <a:gd name="connsiteY6" fmla="*/ 418675 h 522164"/>
              <a:gd name="connsiteX7" fmla="*/ 1085740 w 1110486"/>
              <a:gd name="connsiteY7"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47311 w 1110486"/>
              <a:gd name="connsiteY5" fmla="*/ 303710 h 522166"/>
              <a:gd name="connsiteX6" fmla="*/ 1110487 w 1110486"/>
              <a:gd name="connsiteY6" fmla="*/ 418677 h 522166"/>
              <a:gd name="connsiteX7" fmla="*/ 1085742 w 1110486"/>
              <a:gd name="connsiteY7"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596582 w 1110486"/>
              <a:gd name="connsiteY5" fmla="*/ 246010 h 522164"/>
              <a:gd name="connsiteX6" fmla="*/ 747309 w 1110486"/>
              <a:gd name="connsiteY6" fmla="*/ 303708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674 w 1110486"/>
              <a:gd name="connsiteY1" fmla="*/ 181998 h 522166"/>
              <a:gd name="connsiteX2" fmla="*/ 1 w 1110486"/>
              <a:gd name="connsiteY2" fmla="*/ 1 h 522166"/>
              <a:gd name="connsiteX3" fmla="*/ 220207 w 1110486"/>
              <a:gd name="connsiteY3" fmla="*/ 89665 h 522166"/>
              <a:gd name="connsiteX4" fmla="*/ 208673 w 1110486"/>
              <a:gd name="connsiteY4" fmla="*/ 127379 h 522166"/>
              <a:gd name="connsiteX5" fmla="*/ 708523 w 1110486"/>
              <a:gd name="connsiteY5" fmla="*/ 303813 h 522166"/>
              <a:gd name="connsiteX6" fmla="*/ 747311 w 1110486"/>
              <a:gd name="connsiteY6" fmla="*/ 303710 h 522166"/>
              <a:gd name="connsiteX7" fmla="*/ 1110487 w 1110486"/>
              <a:gd name="connsiteY7" fmla="*/ 418677 h 522166"/>
              <a:gd name="connsiteX8" fmla="*/ 1085742 w 1110486"/>
              <a:gd name="connsiteY8" fmla="*/ 520522 h 522166"/>
              <a:gd name="connsiteX0" fmla="*/ 1085740 w 1110486"/>
              <a:gd name="connsiteY0" fmla="*/ 520520 h 522164"/>
              <a:gd name="connsiteX1" fmla="*/ 2672 w 1110486"/>
              <a:gd name="connsiteY1" fmla="*/ 181996 h 522164"/>
              <a:gd name="connsiteX2" fmla="*/ -1 w 1110486"/>
              <a:gd name="connsiteY2" fmla="*/ -1 h 522164"/>
              <a:gd name="connsiteX3" fmla="*/ 220205 w 1110486"/>
              <a:gd name="connsiteY3" fmla="*/ 89663 h 522164"/>
              <a:gd name="connsiteX4" fmla="*/ 208671 w 1110486"/>
              <a:gd name="connsiteY4" fmla="*/ 127377 h 522164"/>
              <a:gd name="connsiteX5" fmla="*/ 708521 w 1110486"/>
              <a:gd name="connsiteY5" fmla="*/ 303811 h 522164"/>
              <a:gd name="connsiteX6" fmla="*/ 731904 w 1110486"/>
              <a:gd name="connsiteY6" fmla="*/ 257756 h 522164"/>
              <a:gd name="connsiteX7" fmla="*/ 1110485 w 1110486"/>
              <a:gd name="connsiteY7" fmla="*/ 418675 h 522164"/>
              <a:gd name="connsiteX8" fmla="*/ 1085740 w 1110486"/>
              <a:gd name="connsiteY8" fmla="*/ 520520 h 522164"/>
              <a:gd name="connsiteX0" fmla="*/ 1085742 w 1110486"/>
              <a:gd name="connsiteY0" fmla="*/ 520522 h 522166"/>
              <a:gd name="connsiteX1" fmla="*/ 217173 w 1110486"/>
              <a:gd name="connsiteY1" fmla="*/ 253699 h 522166"/>
              <a:gd name="connsiteX2" fmla="*/ 2674 w 1110486"/>
              <a:gd name="connsiteY2" fmla="*/ 181998 h 522166"/>
              <a:gd name="connsiteX3" fmla="*/ 1 w 1110486"/>
              <a:gd name="connsiteY3" fmla="*/ 1 h 522166"/>
              <a:gd name="connsiteX4" fmla="*/ 220207 w 1110486"/>
              <a:gd name="connsiteY4" fmla="*/ 89665 h 522166"/>
              <a:gd name="connsiteX5" fmla="*/ 208673 w 1110486"/>
              <a:gd name="connsiteY5" fmla="*/ 127379 h 522166"/>
              <a:gd name="connsiteX6" fmla="*/ 708523 w 1110486"/>
              <a:gd name="connsiteY6" fmla="*/ 303813 h 522166"/>
              <a:gd name="connsiteX7" fmla="*/ 731906 w 1110486"/>
              <a:gd name="connsiteY7" fmla="*/ 257758 h 522166"/>
              <a:gd name="connsiteX8" fmla="*/ 1110487 w 1110486"/>
              <a:gd name="connsiteY8" fmla="*/ 418677 h 522166"/>
              <a:gd name="connsiteX9" fmla="*/ 1085742 w 1110486"/>
              <a:gd name="connsiteY9" fmla="*/ 520522 h 522166"/>
              <a:gd name="connsiteX0" fmla="*/ 1085740 w 1110486"/>
              <a:gd name="connsiteY0" fmla="*/ 520520 h 522164"/>
              <a:gd name="connsiteX1" fmla="*/ 595954 w 1110486"/>
              <a:gd name="connsiteY1" fmla="*/ 363650 h 522164"/>
              <a:gd name="connsiteX2" fmla="*/ 217171 w 1110486"/>
              <a:gd name="connsiteY2" fmla="*/ 253697 h 522164"/>
              <a:gd name="connsiteX3" fmla="*/ 2672 w 1110486"/>
              <a:gd name="connsiteY3" fmla="*/ 181996 h 522164"/>
              <a:gd name="connsiteX4" fmla="*/ -1 w 1110486"/>
              <a:gd name="connsiteY4" fmla="*/ -1 h 522164"/>
              <a:gd name="connsiteX5" fmla="*/ 220205 w 1110486"/>
              <a:gd name="connsiteY5" fmla="*/ 89663 h 522164"/>
              <a:gd name="connsiteX6" fmla="*/ 208671 w 1110486"/>
              <a:gd name="connsiteY6" fmla="*/ 127377 h 522164"/>
              <a:gd name="connsiteX7" fmla="*/ 708521 w 1110486"/>
              <a:gd name="connsiteY7" fmla="*/ 303811 h 522164"/>
              <a:gd name="connsiteX8" fmla="*/ 731904 w 1110486"/>
              <a:gd name="connsiteY8" fmla="*/ 257756 h 522164"/>
              <a:gd name="connsiteX9" fmla="*/ 1110485 w 1110486"/>
              <a:gd name="connsiteY9" fmla="*/ 418675 h 522164"/>
              <a:gd name="connsiteX10" fmla="*/ 1085740 w 1110486"/>
              <a:gd name="connsiteY10" fmla="*/ 520520 h 522164"/>
              <a:gd name="connsiteX0" fmla="*/ 1085742 w 1110486"/>
              <a:gd name="connsiteY0" fmla="*/ 520522 h 522166"/>
              <a:gd name="connsiteX1" fmla="*/ 906795 w 1110486"/>
              <a:gd name="connsiteY1" fmla="*/ 464607 h 522166"/>
              <a:gd name="connsiteX2" fmla="*/ 595956 w 1110486"/>
              <a:gd name="connsiteY2" fmla="*/ 363652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906793 w 1110486"/>
              <a:gd name="connsiteY1" fmla="*/ 464605 h 522164"/>
              <a:gd name="connsiteX2" fmla="*/ 709410 w 1110486"/>
              <a:gd name="connsiteY2" fmla="*/ 339433 h 522164"/>
              <a:gd name="connsiteX3" fmla="*/ 217171 w 1110486"/>
              <a:gd name="connsiteY3" fmla="*/ 253697 h 522164"/>
              <a:gd name="connsiteX4" fmla="*/ 2672 w 1110486"/>
              <a:gd name="connsiteY4" fmla="*/ 181996 h 522164"/>
              <a:gd name="connsiteX5" fmla="*/ -1 w 1110486"/>
              <a:gd name="connsiteY5" fmla="*/ -1 h 522164"/>
              <a:gd name="connsiteX6" fmla="*/ 220205 w 1110486"/>
              <a:gd name="connsiteY6" fmla="*/ 89663 h 522164"/>
              <a:gd name="connsiteX7" fmla="*/ 208671 w 1110486"/>
              <a:gd name="connsiteY7" fmla="*/ 127377 h 522164"/>
              <a:gd name="connsiteX8" fmla="*/ 708521 w 1110486"/>
              <a:gd name="connsiteY8" fmla="*/ 303811 h 522164"/>
              <a:gd name="connsiteX9" fmla="*/ 731904 w 1110486"/>
              <a:gd name="connsiteY9" fmla="*/ 257756 h 522164"/>
              <a:gd name="connsiteX10" fmla="*/ 1110485 w 1110486"/>
              <a:gd name="connsiteY10" fmla="*/ 418675 h 522164"/>
              <a:gd name="connsiteX11" fmla="*/ 1085740 w 1110486"/>
              <a:gd name="connsiteY11"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17173 w 1110486"/>
              <a:gd name="connsiteY3" fmla="*/ 253699 h 522166"/>
              <a:gd name="connsiteX4" fmla="*/ 2674 w 1110486"/>
              <a:gd name="connsiteY4" fmla="*/ 181998 h 522166"/>
              <a:gd name="connsiteX5" fmla="*/ 1 w 1110486"/>
              <a:gd name="connsiteY5" fmla="*/ 1 h 522166"/>
              <a:gd name="connsiteX6" fmla="*/ 220207 w 1110486"/>
              <a:gd name="connsiteY6" fmla="*/ 89665 h 522166"/>
              <a:gd name="connsiteX7" fmla="*/ 208673 w 1110486"/>
              <a:gd name="connsiteY7" fmla="*/ 127379 h 522166"/>
              <a:gd name="connsiteX8" fmla="*/ 708523 w 1110486"/>
              <a:gd name="connsiteY8" fmla="*/ 303813 h 522166"/>
              <a:gd name="connsiteX9" fmla="*/ 731906 w 1110486"/>
              <a:gd name="connsiteY9" fmla="*/ 257758 h 522166"/>
              <a:gd name="connsiteX10" fmla="*/ 1110487 w 1110486"/>
              <a:gd name="connsiteY10" fmla="*/ 418677 h 522166"/>
              <a:gd name="connsiteX11" fmla="*/ 1085742 w 1110486"/>
              <a:gd name="connsiteY11"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396166 w 1110486"/>
              <a:gd name="connsiteY3" fmla="*/ 284875 h 522164"/>
              <a:gd name="connsiteX4" fmla="*/ 217171 w 1110486"/>
              <a:gd name="connsiteY4" fmla="*/ 253697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00879 w 1110486"/>
              <a:gd name="connsiteY3" fmla="*/ 172126 h 522166"/>
              <a:gd name="connsiteX4" fmla="*/ 217173 w 1110486"/>
              <a:gd name="connsiteY4" fmla="*/ 253699 h 522166"/>
              <a:gd name="connsiteX5" fmla="*/ 2674 w 1110486"/>
              <a:gd name="connsiteY5" fmla="*/ 181998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200877 w 1110486"/>
              <a:gd name="connsiteY3" fmla="*/ 172124 h 522164"/>
              <a:gd name="connsiteX4" fmla="*/ 307314 w 1110486"/>
              <a:gd name="connsiteY4" fmla="*/ 281867 h 522164"/>
              <a:gd name="connsiteX5" fmla="*/ 2672 w 1110486"/>
              <a:gd name="connsiteY5" fmla="*/ 181996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200879 w 1110486"/>
              <a:gd name="connsiteY3" fmla="*/ 172126 h 522166"/>
              <a:gd name="connsiteX4" fmla="*/ 307316 w 1110486"/>
              <a:gd name="connsiteY4" fmla="*/ 281869 h 522166"/>
              <a:gd name="connsiteX5" fmla="*/ 166060 w 1110486"/>
              <a:gd name="connsiteY5" fmla="*/ 232704 h 522166"/>
              <a:gd name="connsiteX6" fmla="*/ 1 w 1110486"/>
              <a:gd name="connsiteY6" fmla="*/ 1 h 522166"/>
              <a:gd name="connsiteX7" fmla="*/ 220207 w 1110486"/>
              <a:gd name="connsiteY7" fmla="*/ 89665 h 522166"/>
              <a:gd name="connsiteX8" fmla="*/ 208673 w 1110486"/>
              <a:gd name="connsiteY8" fmla="*/ 127379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85740 w 1110486"/>
              <a:gd name="connsiteY0" fmla="*/ 520520 h 522164"/>
              <a:gd name="connsiteX1" fmla="*/ 682602 w 1110486"/>
              <a:gd name="connsiteY1" fmla="*/ 407825 h 522164"/>
              <a:gd name="connsiteX2" fmla="*/ 709410 w 1110486"/>
              <a:gd name="connsiteY2" fmla="*/ 339433 h 522164"/>
              <a:gd name="connsiteX3" fmla="*/ 324825 w 1110486"/>
              <a:gd name="connsiteY3" fmla="*/ 189026 h 522164"/>
              <a:gd name="connsiteX4" fmla="*/ 307314 w 1110486"/>
              <a:gd name="connsiteY4" fmla="*/ 281867 h 522164"/>
              <a:gd name="connsiteX5" fmla="*/ 166058 w 1110486"/>
              <a:gd name="connsiteY5" fmla="*/ 232702 h 522164"/>
              <a:gd name="connsiteX6" fmla="*/ -1 w 1110486"/>
              <a:gd name="connsiteY6" fmla="*/ -1 h 522164"/>
              <a:gd name="connsiteX7" fmla="*/ 220205 w 1110486"/>
              <a:gd name="connsiteY7" fmla="*/ 89663 h 522164"/>
              <a:gd name="connsiteX8" fmla="*/ 208671 w 1110486"/>
              <a:gd name="connsiteY8" fmla="*/ 127377 h 522164"/>
              <a:gd name="connsiteX9" fmla="*/ 708521 w 1110486"/>
              <a:gd name="connsiteY9" fmla="*/ 303811 h 522164"/>
              <a:gd name="connsiteX10" fmla="*/ 731904 w 1110486"/>
              <a:gd name="connsiteY10" fmla="*/ 257756 h 522164"/>
              <a:gd name="connsiteX11" fmla="*/ 1110485 w 1110486"/>
              <a:gd name="connsiteY11" fmla="*/ 418675 h 522164"/>
              <a:gd name="connsiteX12" fmla="*/ 1085740 w 1110486"/>
              <a:gd name="connsiteY12" fmla="*/ 520520 h 522164"/>
              <a:gd name="connsiteX0" fmla="*/ 1085742 w 1110486"/>
              <a:gd name="connsiteY0" fmla="*/ 520522 h 522166"/>
              <a:gd name="connsiteX1" fmla="*/ 682604 w 1110486"/>
              <a:gd name="connsiteY1" fmla="*/ 407827 h 522166"/>
              <a:gd name="connsiteX2" fmla="*/ 709412 w 1110486"/>
              <a:gd name="connsiteY2" fmla="*/ 339435 h 522166"/>
              <a:gd name="connsiteX3" fmla="*/ 324827 w 1110486"/>
              <a:gd name="connsiteY3" fmla="*/ 189028 h 522166"/>
              <a:gd name="connsiteX4" fmla="*/ 307316 w 1110486"/>
              <a:gd name="connsiteY4" fmla="*/ 281869 h 522166"/>
              <a:gd name="connsiteX5" fmla="*/ 166060 w 1110486"/>
              <a:gd name="connsiteY5" fmla="*/ 232704 h 522166"/>
              <a:gd name="connsiteX6" fmla="*/ 1 w 1110486"/>
              <a:gd name="connsiteY6" fmla="*/ 1 h 522166"/>
              <a:gd name="connsiteX7" fmla="*/ 220207 w 1110486"/>
              <a:gd name="connsiteY7" fmla="*/ 89665 h 522166"/>
              <a:gd name="connsiteX8" fmla="*/ 332621 w 1110486"/>
              <a:gd name="connsiteY8" fmla="*/ 133013 h 522166"/>
              <a:gd name="connsiteX9" fmla="*/ 708523 w 1110486"/>
              <a:gd name="connsiteY9" fmla="*/ 303813 h 522166"/>
              <a:gd name="connsiteX10" fmla="*/ 731906 w 1110486"/>
              <a:gd name="connsiteY10" fmla="*/ 257758 h 522166"/>
              <a:gd name="connsiteX11" fmla="*/ 1110487 w 1110486"/>
              <a:gd name="connsiteY11" fmla="*/ 418677 h 522166"/>
              <a:gd name="connsiteX12" fmla="*/ 1085742 w 1110486"/>
              <a:gd name="connsiteY12" fmla="*/ 520522 h 522166"/>
              <a:gd name="connsiteX0" fmla="*/ 1012498 w 1037244"/>
              <a:gd name="connsiteY0" fmla="*/ 497984 h 499628"/>
              <a:gd name="connsiteX1" fmla="*/ 609360 w 1037244"/>
              <a:gd name="connsiteY1" fmla="*/ 385289 h 499628"/>
              <a:gd name="connsiteX2" fmla="*/ 636168 w 1037244"/>
              <a:gd name="connsiteY2" fmla="*/ 316897 h 499628"/>
              <a:gd name="connsiteX3" fmla="*/ 251583 w 1037244"/>
              <a:gd name="connsiteY3" fmla="*/ 166490 h 499628"/>
              <a:gd name="connsiteX4" fmla="*/ 234072 w 1037244"/>
              <a:gd name="connsiteY4" fmla="*/ 259331 h 499628"/>
              <a:gd name="connsiteX5" fmla="*/ 92816 w 1037244"/>
              <a:gd name="connsiteY5" fmla="*/ 210166 h 499628"/>
              <a:gd name="connsiteX6" fmla="*/ 0 w 1037244"/>
              <a:gd name="connsiteY6" fmla="*/ 0 h 499628"/>
              <a:gd name="connsiteX7" fmla="*/ 146963 w 1037244"/>
              <a:gd name="connsiteY7" fmla="*/ 67127 h 499628"/>
              <a:gd name="connsiteX8" fmla="*/ 259377 w 1037244"/>
              <a:gd name="connsiteY8" fmla="*/ 110475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51583 w 1037242"/>
              <a:gd name="connsiteY3" fmla="*/ 166490 h 499628"/>
              <a:gd name="connsiteX4" fmla="*/ 234072 w 1037242"/>
              <a:gd name="connsiteY4" fmla="*/ 259331 h 499628"/>
              <a:gd name="connsiteX5" fmla="*/ 70280 w 1037242"/>
              <a:gd name="connsiteY5" fmla="*/ 148191 h 499628"/>
              <a:gd name="connsiteX6" fmla="*/ 0 w 1037242"/>
              <a:gd name="connsiteY6" fmla="*/ 0 h 499628"/>
              <a:gd name="connsiteX7" fmla="*/ 146963 w 1037242"/>
              <a:gd name="connsiteY7" fmla="*/ 67127 h 499628"/>
              <a:gd name="connsiteX8" fmla="*/ 259377 w 1037242"/>
              <a:gd name="connsiteY8" fmla="*/ 110475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51583 w 1037244"/>
              <a:gd name="connsiteY3" fmla="*/ 166490 h 499628"/>
              <a:gd name="connsiteX4" fmla="*/ 222804 w 1037244"/>
              <a:gd name="connsiteY4" fmla="*/ 208625 h 499628"/>
              <a:gd name="connsiteX5" fmla="*/ 70280 w 1037244"/>
              <a:gd name="connsiteY5" fmla="*/ 148191 h 499628"/>
              <a:gd name="connsiteX6" fmla="*/ 0 w 1037244"/>
              <a:gd name="connsiteY6" fmla="*/ 0 h 499628"/>
              <a:gd name="connsiteX7" fmla="*/ 146963 w 1037244"/>
              <a:gd name="connsiteY7" fmla="*/ 67127 h 499628"/>
              <a:gd name="connsiteX8" fmla="*/ 259377 w 1037244"/>
              <a:gd name="connsiteY8" fmla="*/ 110475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23413 w 1037242"/>
              <a:gd name="connsiteY3" fmla="*/ 155222 h 499628"/>
              <a:gd name="connsiteX4" fmla="*/ 222804 w 1037242"/>
              <a:gd name="connsiteY4" fmla="*/ 208625 h 499628"/>
              <a:gd name="connsiteX5" fmla="*/ 70280 w 1037242"/>
              <a:gd name="connsiteY5" fmla="*/ 148191 h 499628"/>
              <a:gd name="connsiteX6" fmla="*/ 0 w 1037242"/>
              <a:gd name="connsiteY6" fmla="*/ 0 h 499628"/>
              <a:gd name="connsiteX7" fmla="*/ 146963 w 1037242"/>
              <a:gd name="connsiteY7" fmla="*/ 67127 h 499628"/>
              <a:gd name="connsiteX8" fmla="*/ 259377 w 1037242"/>
              <a:gd name="connsiteY8" fmla="*/ 110475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23413 w 1037244"/>
              <a:gd name="connsiteY3" fmla="*/ 155222 h 499628"/>
              <a:gd name="connsiteX4" fmla="*/ 222804 w 1037244"/>
              <a:gd name="connsiteY4" fmla="*/ 208625 h 499628"/>
              <a:gd name="connsiteX5" fmla="*/ 70280 w 1037244"/>
              <a:gd name="connsiteY5" fmla="*/ 148191 h 499628"/>
              <a:gd name="connsiteX6" fmla="*/ 0 w 1037244"/>
              <a:gd name="connsiteY6" fmla="*/ 0 h 499628"/>
              <a:gd name="connsiteX7" fmla="*/ 146963 w 1037244"/>
              <a:gd name="connsiteY7" fmla="*/ 67127 h 499628"/>
              <a:gd name="connsiteX8" fmla="*/ 219939 w 1037244"/>
              <a:gd name="connsiteY8" fmla="*/ 121743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23413 w 1037242"/>
              <a:gd name="connsiteY3" fmla="*/ 155222 h 499628"/>
              <a:gd name="connsiteX4" fmla="*/ 222804 w 1037242"/>
              <a:gd name="connsiteY4" fmla="*/ 208625 h 499628"/>
              <a:gd name="connsiteX5" fmla="*/ 70280 w 1037242"/>
              <a:gd name="connsiteY5" fmla="*/ 148191 h 499628"/>
              <a:gd name="connsiteX6" fmla="*/ 0 w 1037242"/>
              <a:gd name="connsiteY6" fmla="*/ 0 h 499628"/>
              <a:gd name="connsiteX7" fmla="*/ 270911 w 1037242"/>
              <a:gd name="connsiteY7" fmla="*/ 78395 h 499628"/>
              <a:gd name="connsiteX8" fmla="*/ 219939 w 1037242"/>
              <a:gd name="connsiteY8" fmla="*/ 121743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23413 w 1037244"/>
              <a:gd name="connsiteY3" fmla="*/ 155222 h 499628"/>
              <a:gd name="connsiteX4" fmla="*/ 189000 w 1037244"/>
              <a:gd name="connsiteY4" fmla="*/ 202991 h 499628"/>
              <a:gd name="connsiteX5" fmla="*/ 70280 w 1037244"/>
              <a:gd name="connsiteY5" fmla="*/ 148191 h 499628"/>
              <a:gd name="connsiteX6" fmla="*/ 0 w 1037244"/>
              <a:gd name="connsiteY6" fmla="*/ 0 h 499628"/>
              <a:gd name="connsiteX7" fmla="*/ 270911 w 1037244"/>
              <a:gd name="connsiteY7" fmla="*/ 78395 h 499628"/>
              <a:gd name="connsiteX8" fmla="*/ 219939 w 1037244"/>
              <a:gd name="connsiteY8" fmla="*/ 121743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12498 w 1037242"/>
              <a:gd name="connsiteY0" fmla="*/ 497984 h 499628"/>
              <a:gd name="connsiteX1" fmla="*/ 609360 w 1037242"/>
              <a:gd name="connsiteY1" fmla="*/ 385289 h 499628"/>
              <a:gd name="connsiteX2" fmla="*/ 636168 w 1037242"/>
              <a:gd name="connsiteY2" fmla="*/ 316897 h 499628"/>
              <a:gd name="connsiteX3" fmla="*/ 223413 w 1037242"/>
              <a:gd name="connsiteY3" fmla="*/ 155222 h 499628"/>
              <a:gd name="connsiteX4" fmla="*/ 189000 w 1037242"/>
              <a:gd name="connsiteY4" fmla="*/ 202991 h 499628"/>
              <a:gd name="connsiteX5" fmla="*/ 70280 w 1037242"/>
              <a:gd name="connsiteY5" fmla="*/ 148191 h 499628"/>
              <a:gd name="connsiteX6" fmla="*/ 0 w 1037242"/>
              <a:gd name="connsiteY6" fmla="*/ 0 h 499628"/>
              <a:gd name="connsiteX7" fmla="*/ 270911 w 1037242"/>
              <a:gd name="connsiteY7" fmla="*/ 78395 h 499628"/>
              <a:gd name="connsiteX8" fmla="*/ 236841 w 1037242"/>
              <a:gd name="connsiteY8" fmla="*/ 121743 h 499628"/>
              <a:gd name="connsiteX9" fmla="*/ 635279 w 1037242"/>
              <a:gd name="connsiteY9" fmla="*/ 281275 h 499628"/>
              <a:gd name="connsiteX10" fmla="*/ 658662 w 1037242"/>
              <a:gd name="connsiteY10" fmla="*/ 235220 h 499628"/>
              <a:gd name="connsiteX11" fmla="*/ 1037243 w 1037242"/>
              <a:gd name="connsiteY11" fmla="*/ 396139 h 499628"/>
              <a:gd name="connsiteX12" fmla="*/ 1012498 w 1037242"/>
              <a:gd name="connsiteY12" fmla="*/ 497984 h 499628"/>
              <a:gd name="connsiteX0" fmla="*/ 1012498 w 1037244"/>
              <a:gd name="connsiteY0" fmla="*/ 497984 h 499628"/>
              <a:gd name="connsiteX1" fmla="*/ 609360 w 1037244"/>
              <a:gd name="connsiteY1" fmla="*/ 385289 h 499628"/>
              <a:gd name="connsiteX2" fmla="*/ 636168 w 1037244"/>
              <a:gd name="connsiteY2" fmla="*/ 316897 h 499628"/>
              <a:gd name="connsiteX3" fmla="*/ 223413 w 1037244"/>
              <a:gd name="connsiteY3" fmla="*/ 155222 h 499628"/>
              <a:gd name="connsiteX4" fmla="*/ 189000 w 1037244"/>
              <a:gd name="connsiteY4" fmla="*/ 202991 h 499628"/>
              <a:gd name="connsiteX5" fmla="*/ 70280 w 1037244"/>
              <a:gd name="connsiteY5" fmla="*/ 148191 h 499628"/>
              <a:gd name="connsiteX6" fmla="*/ 0 w 1037244"/>
              <a:gd name="connsiteY6" fmla="*/ 0 h 499628"/>
              <a:gd name="connsiteX7" fmla="*/ 248375 w 1037244"/>
              <a:gd name="connsiteY7" fmla="*/ 95297 h 499628"/>
              <a:gd name="connsiteX8" fmla="*/ 236841 w 1037244"/>
              <a:gd name="connsiteY8" fmla="*/ 121743 h 499628"/>
              <a:gd name="connsiteX9" fmla="*/ 635279 w 1037244"/>
              <a:gd name="connsiteY9" fmla="*/ 281275 h 499628"/>
              <a:gd name="connsiteX10" fmla="*/ 658662 w 1037244"/>
              <a:gd name="connsiteY10" fmla="*/ 235220 h 499628"/>
              <a:gd name="connsiteX11" fmla="*/ 1037243 w 1037244"/>
              <a:gd name="connsiteY11" fmla="*/ 396139 h 499628"/>
              <a:gd name="connsiteX12" fmla="*/ 1012498 w 1037244"/>
              <a:gd name="connsiteY12" fmla="*/ 497984 h 499628"/>
              <a:gd name="connsiteX0" fmla="*/ 1049264 w 1074008"/>
              <a:gd name="connsiteY0" fmla="*/ 497984 h 499628"/>
              <a:gd name="connsiteX1" fmla="*/ 646126 w 1074008"/>
              <a:gd name="connsiteY1" fmla="*/ 385289 h 499628"/>
              <a:gd name="connsiteX2" fmla="*/ 672934 w 1074008"/>
              <a:gd name="connsiteY2" fmla="*/ 316897 h 499628"/>
              <a:gd name="connsiteX3" fmla="*/ 260179 w 1074008"/>
              <a:gd name="connsiteY3" fmla="*/ 155222 h 499628"/>
              <a:gd name="connsiteX4" fmla="*/ 225766 w 1074008"/>
              <a:gd name="connsiteY4" fmla="*/ 202991 h 499628"/>
              <a:gd name="connsiteX5" fmla="*/ 0 w 1074008"/>
              <a:gd name="connsiteY5" fmla="*/ 142557 h 499628"/>
              <a:gd name="connsiteX6" fmla="*/ 36766 w 1074008"/>
              <a:gd name="connsiteY6" fmla="*/ 0 h 499628"/>
              <a:gd name="connsiteX7" fmla="*/ 285141 w 1074008"/>
              <a:gd name="connsiteY7" fmla="*/ 95297 h 499628"/>
              <a:gd name="connsiteX8" fmla="*/ 273607 w 1074008"/>
              <a:gd name="connsiteY8" fmla="*/ 121743 h 499628"/>
              <a:gd name="connsiteX9" fmla="*/ 672045 w 1074008"/>
              <a:gd name="connsiteY9" fmla="*/ 281275 h 499628"/>
              <a:gd name="connsiteX10" fmla="*/ 695428 w 1074008"/>
              <a:gd name="connsiteY10" fmla="*/ 235220 h 499628"/>
              <a:gd name="connsiteX11" fmla="*/ 1074009 w 1074008"/>
              <a:gd name="connsiteY11" fmla="*/ 396139 h 499628"/>
              <a:gd name="connsiteX12" fmla="*/ 1049264 w 1074008"/>
              <a:gd name="connsiteY12" fmla="*/ 497984 h 499628"/>
              <a:gd name="connsiteX0" fmla="*/ 1049264 w 1074010"/>
              <a:gd name="connsiteY0" fmla="*/ 497984 h 499628"/>
              <a:gd name="connsiteX1" fmla="*/ 646126 w 1074010"/>
              <a:gd name="connsiteY1" fmla="*/ 385289 h 499628"/>
              <a:gd name="connsiteX2" fmla="*/ 672934 w 1074010"/>
              <a:gd name="connsiteY2" fmla="*/ 316897 h 499628"/>
              <a:gd name="connsiteX3" fmla="*/ 260179 w 1074010"/>
              <a:gd name="connsiteY3" fmla="*/ 155222 h 499628"/>
              <a:gd name="connsiteX4" fmla="*/ 225766 w 1074010"/>
              <a:gd name="connsiteY4" fmla="*/ 202991 h 499628"/>
              <a:gd name="connsiteX5" fmla="*/ 0 w 1074010"/>
              <a:gd name="connsiteY5" fmla="*/ 114387 h 499628"/>
              <a:gd name="connsiteX6" fmla="*/ 36766 w 1074010"/>
              <a:gd name="connsiteY6" fmla="*/ 0 h 499628"/>
              <a:gd name="connsiteX7" fmla="*/ 285141 w 1074010"/>
              <a:gd name="connsiteY7" fmla="*/ 95297 h 499628"/>
              <a:gd name="connsiteX8" fmla="*/ 273607 w 1074010"/>
              <a:gd name="connsiteY8" fmla="*/ 121743 h 499628"/>
              <a:gd name="connsiteX9" fmla="*/ 672045 w 1074010"/>
              <a:gd name="connsiteY9" fmla="*/ 281275 h 499628"/>
              <a:gd name="connsiteX10" fmla="*/ 695428 w 1074010"/>
              <a:gd name="connsiteY10" fmla="*/ 235220 h 499628"/>
              <a:gd name="connsiteX11" fmla="*/ 1074009 w 1074010"/>
              <a:gd name="connsiteY11" fmla="*/ 396139 h 499628"/>
              <a:gd name="connsiteX12" fmla="*/ 1049264 w 1074010"/>
              <a:gd name="connsiteY12" fmla="*/ 497984 h 499628"/>
              <a:gd name="connsiteX0" fmla="*/ 1049264 w 1074008"/>
              <a:gd name="connsiteY0" fmla="*/ 497984 h 499628"/>
              <a:gd name="connsiteX1" fmla="*/ 646126 w 1074008"/>
              <a:gd name="connsiteY1" fmla="*/ 385289 h 499628"/>
              <a:gd name="connsiteX2" fmla="*/ 672934 w 1074008"/>
              <a:gd name="connsiteY2" fmla="*/ 316897 h 499628"/>
              <a:gd name="connsiteX3" fmla="*/ 260179 w 1074008"/>
              <a:gd name="connsiteY3" fmla="*/ 155222 h 499628"/>
              <a:gd name="connsiteX4" fmla="*/ 225766 w 1074008"/>
              <a:gd name="connsiteY4" fmla="*/ 202991 h 499628"/>
              <a:gd name="connsiteX5" fmla="*/ 0 w 1074008"/>
              <a:gd name="connsiteY5" fmla="*/ 114387 h 499628"/>
              <a:gd name="connsiteX6" fmla="*/ 36766 w 1074008"/>
              <a:gd name="connsiteY6" fmla="*/ 0 h 499628"/>
              <a:gd name="connsiteX7" fmla="*/ 285141 w 1074008"/>
              <a:gd name="connsiteY7" fmla="*/ 95297 h 499628"/>
              <a:gd name="connsiteX8" fmla="*/ 273607 w 1074008"/>
              <a:gd name="connsiteY8" fmla="*/ 121743 h 499628"/>
              <a:gd name="connsiteX9" fmla="*/ 683312 w 1074008"/>
              <a:gd name="connsiteY9" fmla="*/ 270007 h 499628"/>
              <a:gd name="connsiteX10" fmla="*/ 695428 w 1074008"/>
              <a:gd name="connsiteY10" fmla="*/ 235220 h 499628"/>
              <a:gd name="connsiteX11" fmla="*/ 1074009 w 1074008"/>
              <a:gd name="connsiteY11" fmla="*/ 396139 h 499628"/>
              <a:gd name="connsiteX12" fmla="*/ 1049264 w 1074008"/>
              <a:gd name="connsiteY12" fmla="*/ 497984 h 499628"/>
              <a:gd name="connsiteX0" fmla="*/ 1049264 w 1074010"/>
              <a:gd name="connsiteY0" fmla="*/ 497984 h 499628"/>
              <a:gd name="connsiteX1" fmla="*/ 646126 w 1074010"/>
              <a:gd name="connsiteY1" fmla="*/ 362752 h 499628"/>
              <a:gd name="connsiteX2" fmla="*/ 672934 w 1074010"/>
              <a:gd name="connsiteY2" fmla="*/ 316897 h 499628"/>
              <a:gd name="connsiteX3" fmla="*/ 260179 w 1074010"/>
              <a:gd name="connsiteY3" fmla="*/ 155222 h 499628"/>
              <a:gd name="connsiteX4" fmla="*/ 225766 w 1074010"/>
              <a:gd name="connsiteY4" fmla="*/ 202991 h 499628"/>
              <a:gd name="connsiteX5" fmla="*/ 0 w 1074010"/>
              <a:gd name="connsiteY5" fmla="*/ 114387 h 499628"/>
              <a:gd name="connsiteX6" fmla="*/ 36766 w 1074010"/>
              <a:gd name="connsiteY6" fmla="*/ 0 h 499628"/>
              <a:gd name="connsiteX7" fmla="*/ 285141 w 1074010"/>
              <a:gd name="connsiteY7" fmla="*/ 95297 h 499628"/>
              <a:gd name="connsiteX8" fmla="*/ 273607 w 1074010"/>
              <a:gd name="connsiteY8" fmla="*/ 121743 h 499628"/>
              <a:gd name="connsiteX9" fmla="*/ 683312 w 1074010"/>
              <a:gd name="connsiteY9" fmla="*/ 270007 h 499628"/>
              <a:gd name="connsiteX10" fmla="*/ 695428 w 1074010"/>
              <a:gd name="connsiteY10" fmla="*/ 235220 h 499628"/>
              <a:gd name="connsiteX11" fmla="*/ 1074009 w 1074010"/>
              <a:gd name="connsiteY11" fmla="*/ 396139 h 499628"/>
              <a:gd name="connsiteX12" fmla="*/ 1049264 w 1074010"/>
              <a:gd name="connsiteY12" fmla="*/ 497984 h 499628"/>
              <a:gd name="connsiteX0" fmla="*/ 1049265 w 1074008"/>
              <a:gd name="connsiteY0" fmla="*/ 514887 h 516363"/>
              <a:gd name="connsiteX1" fmla="*/ 646126 w 1074008"/>
              <a:gd name="connsiteY1" fmla="*/ 362752 h 516363"/>
              <a:gd name="connsiteX2" fmla="*/ 672934 w 1074008"/>
              <a:gd name="connsiteY2" fmla="*/ 316897 h 516363"/>
              <a:gd name="connsiteX3" fmla="*/ 260179 w 1074008"/>
              <a:gd name="connsiteY3" fmla="*/ 155222 h 516363"/>
              <a:gd name="connsiteX4" fmla="*/ 225766 w 1074008"/>
              <a:gd name="connsiteY4" fmla="*/ 202991 h 516363"/>
              <a:gd name="connsiteX5" fmla="*/ 0 w 1074008"/>
              <a:gd name="connsiteY5" fmla="*/ 114387 h 516363"/>
              <a:gd name="connsiteX6" fmla="*/ 36766 w 1074008"/>
              <a:gd name="connsiteY6" fmla="*/ 0 h 516363"/>
              <a:gd name="connsiteX7" fmla="*/ 285141 w 1074008"/>
              <a:gd name="connsiteY7" fmla="*/ 95297 h 516363"/>
              <a:gd name="connsiteX8" fmla="*/ 273607 w 1074008"/>
              <a:gd name="connsiteY8" fmla="*/ 121743 h 516363"/>
              <a:gd name="connsiteX9" fmla="*/ 683312 w 1074008"/>
              <a:gd name="connsiteY9" fmla="*/ 270007 h 516363"/>
              <a:gd name="connsiteX10" fmla="*/ 695428 w 1074008"/>
              <a:gd name="connsiteY10" fmla="*/ 235220 h 516363"/>
              <a:gd name="connsiteX11" fmla="*/ 1074009 w 1074008"/>
              <a:gd name="connsiteY11" fmla="*/ 396139 h 516363"/>
              <a:gd name="connsiteX12" fmla="*/ 1049265 w 1074008"/>
              <a:gd name="connsiteY12" fmla="*/ 514887 h 51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4008" h="516363">
                <a:moveTo>
                  <a:pt x="1049265" y="514887"/>
                </a:moveTo>
                <a:lnTo>
                  <a:pt x="646126" y="362752"/>
                </a:lnTo>
                <a:lnTo>
                  <a:pt x="672934" y="316897"/>
                </a:lnTo>
                <a:lnTo>
                  <a:pt x="260179" y="155222"/>
                </a:lnTo>
                <a:lnTo>
                  <a:pt x="225766" y="202991"/>
                </a:lnTo>
                <a:lnTo>
                  <a:pt x="0" y="114387"/>
                </a:lnTo>
                <a:lnTo>
                  <a:pt x="36766" y="0"/>
                </a:lnTo>
                <a:lnTo>
                  <a:pt x="285141" y="95297"/>
                </a:lnTo>
                <a:lnTo>
                  <a:pt x="273607" y="121743"/>
                </a:lnTo>
                <a:lnTo>
                  <a:pt x="683312" y="270007"/>
                </a:lnTo>
                <a:lnTo>
                  <a:pt x="695428" y="235220"/>
                </a:lnTo>
                <a:lnTo>
                  <a:pt x="1074009" y="396139"/>
                </a:lnTo>
                <a:cubicBezTo>
                  <a:pt x="1074009" y="378014"/>
                  <a:pt x="1049265" y="533012"/>
                  <a:pt x="1049265" y="514887"/>
                </a:cubicBezTo>
                <a:close/>
              </a:path>
            </a:pathLst>
          </a:custGeom>
          <a:solidFill>
            <a:srgbClr val="AAFFFA"/>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122D4F"/>
              </a:solidFill>
            </a:endParaRPr>
          </a:p>
        </p:txBody>
      </p:sp>
      <p:sp>
        <p:nvSpPr>
          <p:cNvPr id="19" name="TextBox 18">
            <a:extLst>
              <a:ext uri="{FF2B5EF4-FFF2-40B4-BE49-F238E27FC236}">
                <a16:creationId xmlns:a16="http://schemas.microsoft.com/office/drawing/2014/main" id="{627D9219-6B8E-985B-E7C5-E84CEA02E971}"/>
              </a:ext>
            </a:extLst>
          </p:cNvPr>
          <p:cNvSpPr txBox="1"/>
          <p:nvPr/>
        </p:nvSpPr>
        <p:spPr>
          <a:xfrm>
            <a:off x="1141481" y="696017"/>
            <a:ext cx="10452441" cy="707886"/>
          </a:xfrm>
          <a:prstGeom prst="rect">
            <a:avLst/>
          </a:prstGeom>
          <a:solidFill>
            <a:schemeClr val="bg1"/>
          </a:solidFill>
        </p:spPr>
        <p:txBody>
          <a:bodyPr wrap="square" rtlCol="0">
            <a:spAutoFit/>
          </a:bodyPr>
          <a:lstStyle/>
          <a:p>
            <a:r>
              <a:rPr lang="en-US" sz="2000" dirty="0" err="1">
                <a:latin typeface="Open Sans Light" pitchFamily="2" charset="0"/>
                <a:ea typeface="Open Sans Light" pitchFamily="2" charset="0"/>
                <a:cs typeface="Open Sans Light" pitchFamily="2" charset="0"/>
              </a:rPr>
              <a:t>CoDI</a:t>
            </a:r>
            <a:r>
              <a:rPr lang="en-US" sz="2000" dirty="0">
                <a:latin typeface="Open Sans Light" pitchFamily="2" charset="0"/>
                <a:ea typeface="Open Sans Light" pitchFamily="2" charset="0"/>
                <a:cs typeface="Open Sans Light" pitchFamily="2" charset="0"/>
              </a:rPr>
              <a:t> and Corus are both very long beamlines, hard x-ray, devoted to imaging techniques and nano-probe techniques, with enough space around the sample</a:t>
            </a:r>
          </a:p>
        </p:txBody>
      </p:sp>
      <p:sp>
        <p:nvSpPr>
          <p:cNvPr id="25" name="Title 2">
            <a:extLst>
              <a:ext uri="{FF2B5EF4-FFF2-40B4-BE49-F238E27FC236}">
                <a16:creationId xmlns:a16="http://schemas.microsoft.com/office/drawing/2014/main" id="{E69F081E-2235-1FC7-99A6-099A373C6747}"/>
              </a:ext>
            </a:extLst>
          </p:cNvPr>
          <p:cNvSpPr>
            <a:spLocks noGrp="1"/>
          </p:cNvSpPr>
          <p:nvPr/>
        </p:nvSpPr>
        <p:spPr>
          <a:xfrm>
            <a:off x="222460" y="0"/>
            <a:ext cx="11969539" cy="600891"/>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ctr">
              <a:buNone/>
            </a:pPr>
            <a:r>
              <a:rPr sz="3600" b="1" dirty="0">
                <a:solidFill>
                  <a:srgbClr val="122E4F"/>
                </a:solidFill>
                <a:latin typeface="Outfit"/>
                <a:ea typeface="Outfit"/>
                <a:cs typeface="Outfit"/>
              </a:rPr>
              <a:t>Long Beamlines: </a:t>
            </a:r>
            <a:r>
              <a:rPr sz="3600" b="1" dirty="0" err="1">
                <a:solidFill>
                  <a:srgbClr val="122E4F"/>
                </a:solidFill>
                <a:latin typeface="Outfit"/>
                <a:ea typeface="Outfit"/>
                <a:cs typeface="Outfit"/>
              </a:rPr>
              <a:t>CoDI</a:t>
            </a:r>
            <a:r>
              <a:rPr sz="3600" b="1" dirty="0">
                <a:solidFill>
                  <a:srgbClr val="122E4F"/>
                </a:solidFill>
                <a:latin typeface="Outfit"/>
                <a:ea typeface="Outfit"/>
                <a:cs typeface="Outfit"/>
              </a:rPr>
              <a:t> + Corus</a:t>
            </a:r>
          </a:p>
        </p:txBody>
      </p:sp>
    </p:spTree>
    <p:extLst>
      <p:ext uri="{BB962C8B-B14F-4D97-AF65-F5344CB8AC3E}">
        <p14:creationId xmlns:p14="http://schemas.microsoft.com/office/powerpoint/2010/main" val="3583458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1893CCF-2BE8-C03F-15A3-419894B19464}"/>
              </a:ext>
            </a:extLst>
          </p:cNvPr>
          <p:cNvSpPr>
            <a:spLocks noGrp="1"/>
          </p:cNvSpPr>
          <p:nvPr/>
        </p:nvSpPr>
        <p:spPr>
          <a:xfrm>
            <a:off x="222460" y="0"/>
            <a:ext cx="11969539" cy="600891"/>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ctr">
              <a:buNone/>
            </a:pPr>
            <a:r>
              <a:rPr sz="3600" b="1" dirty="0">
                <a:solidFill>
                  <a:srgbClr val="122E4F"/>
                </a:solidFill>
                <a:latin typeface="Outfit"/>
                <a:ea typeface="Outfit"/>
                <a:cs typeface="Outfit"/>
              </a:rPr>
              <a:t>Long Beamlines: </a:t>
            </a:r>
            <a:r>
              <a:rPr sz="3600" b="1" dirty="0" err="1">
                <a:solidFill>
                  <a:srgbClr val="122E4F"/>
                </a:solidFill>
                <a:latin typeface="Outfit"/>
                <a:ea typeface="Outfit"/>
                <a:cs typeface="Outfit"/>
              </a:rPr>
              <a:t>CoDI</a:t>
            </a:r>
            <a:r>
              <a:rPr sz="3600" b="1" dirty="0">
                <a:solidFill>
                  <a:srgbClr val="122E4F"/>
                </a:solidFill>
                <a:latin typeface="Outfit"/>
                <a:ea typeface="Outfit"/>
                <a:cs typeface="Outfit"/>
              </a:rPr>
              <a:t> + Corus</a:t>
            </a:r>
          </a:p>
        </p:txBody>
      </p:sp>
      <p:sp>
        <p:nvSpPr>
          <p:cNvPr id="129" name="Rectangle 128">
            <a:extLst>
              <a:ext uri="{FF2B5EF4-FFF2-40B4-BE49-F238E27FC236}">
                <a16:creationId xmlns:a16="http://schemas.microsoft.com/office/drawing/2014/main" id="{CB633CCE-F488-F058-077E-5E18C4ADD38C}"/>
              </a:ext>
            </a:extLst>
          </p:cNvPr>
          <p:cNvSpPr>
            <a:spLocks noGrp="1"/>
          </p:cNvSpPr>
          <p:nvPr/>
        </p:nvSpPr>
        <p:spPr>
          <a:xfrm>
            <a:off x="8240986" y="1044714"/>
            <a:ext cx="3147547" cy="323208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0" name="Rectangle 129">
            <a:extLst>
              <a:ext uri="{FF2B5EF4-FFF2-40B4-BE49-F238E27FC236}">
                <a16:creationId xmlns:a16="http://schemas.microsoft.com/office/drawing/2014/main" id="{CFF88C5F-4E86-68F3-FBD7-0B01F90953B4}"/>
              </a:ext>
            </a:extLst>
          </p:cNvPr>
          <p:cNvSpPr>
            <a:spLocks noGrp="1"/>
          </p:cNvSpPr>
          <p:nvPr/>
        </p:nvSpPr>
        <p:spPr>
          <a:xfrm>
            <a:off x="1791258" y="1038889"/>
            <a:ext cx="3840288" cy="323208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1" name="Rectangle 130">
            <a:extLst>
              <a:ext uri="{FF2B5EF4-FFF2-40B4-BE49-F238E27FC236}">
                <a16:creationId xmlns:a16="http://schemas.microsoft.com/office/drawing/2014/main" id="{8718A091-59E9-75B9-5D22-FFC8CFC77E4C}"/>
              </a:ext>
            </a:extLst>
          </p:cNvPr>
          <p:cNvSpPr>
            <a:spLocks noGrp="1"/>
          </p:cNvSpPr>
          <p:nvPr/>
        </p:nvSpPr>
        <p:spPr>
          <a:xfrm>
            <a:off x="802470" y="1032386"/>
            <a:ext cx="835060" cy="323208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cxnSp>
        <p:nvCxnSpPr>
          <p:cNvPr id="306" name="Straight Connector 131"/>
          <p:cNvCxnSpPr>
            <a:stCxn id="135" idx="0"/>
          </p:cNvCxnSpPr>
          <p:nvPr/>
        </p:nvCxnSpPr>
        <p:spPr>
          <a:xfrm flipH="1" flipV="1">
            <a:off x="2133172" y="3201147"/>
            <a:ext cx="297310" cy="20095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33" name="Straight Connector 132">
            <a:extLst>
              <a:ext uri="{FF2B5EF4-FFF2-40B4-BE49-F238E27FC236}">
                <a16:creationId xmlns:a16="http://schemas.microsoft.com/office/drawing/2014/main" id="{46B8CD03-5440-435E-9106-711B739D17BA}"/>
              </a:ext>
            </a:extLst>
          </p:cNvPr>
          <p:cNvSpPr>
            <a:spLocks noGrp="1"/>
          </p:cNvSpPr>
          <p:nvPr/>
        </p:nvSpPr>
        <p:spPr>
          <a:xfrm>
            <a:off x="1242626" y="3201147"/>
            <a:ext cx="890546"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sp>
      <p:sp>
        <p:nvSpPr>
          <p:cNvPr id="134" name="Rectangle 7">
            <a:extLst>
              <a:ext uri="{FF2B5EF4-FFF2-40B4-BE49-F238E27FC236}">
                <a16:creationId xmlns:a16="http://schemas.microsoft.com/office/drawing/2014/main" id="{F00247A9-03C9-2D6F-6E95-B173013A14BB}"/>
              </a:ext>
            </a:extLst>
          </p:cNvPr>
          <p:cNvSpPr>
            <a:spLocks noGrp="1"/>
          </p:cNvSpPr>
          <p:nvPr/>
        </p:nvSpPr>
        <p:spPr>
          <a:xfrm rot="900000">
            <a:off x="1978119" y="3083603"/>
            <a:ext cx="357808" cy="143123"/>
          </a:xfrm>
          <a:custGeom>
            <a:avLst/>
            <a:gdLst>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Lst>
            <a:ahLst/>
            <a:cxnLst/>
            <a:rect l="l" t="t" r="r" b="b"/>
            <a:pathLst>
              <a:path w="357808" h="143123">
                <a:moveTo>
                  <a:pt x="0" y="0"/>
                </a:moveTo>
                <a:lnTo>
                  <a:pt x="357808" y="0"/>
                </a:lnTo>
                <a:lnTo>
                  <a:pt x="357808" y="143123"/>
                </a:lnTo>
                <a:cubicBezTo>
                  <a:pt x="198608" y="105891"/>
                  <a:pt x="173271" y="98696"/>
                  <a:pt x="0" y="143123"/>
                </a:cubicBezTo>
                <a:lnTo>
                  <a:pt x="0" y="0"/>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5" name="Rectangle 134">
            <a:extLst>
              <a:ext uri="{FF2B5EF4-FFF2-40B4-BE49-F238E27FC236}">
                <a16:creationId xmlns:a16="http://schemas.microsoft.com/office/drawing/2014/main" id="{D5AD3049-C92B-8796-BDF5-1081BB074C39}"/>
              </a:ext>
            </a:extLst>
          </p:cNvPr>
          <p:cNvSpPr>
            <a:spLocks noGrp="1"/>
          </p:cNvSpPr>
          <p:nvPr/>
        </p:nvSpPr>
        <p:spPr>
          <a:xfrm rot="900000">
            <a:off x="2233057" y="3399663"/>
            <a:ext cx="357808" cy="14312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6" name="Rectangle 135">
            <a:extLst>
              <a:ext uri="{FF2B5EF4-FFF2-40B4-BE49-F238E27FC236}">
                <a16:creationId xmlns:a16="http://schemas.microsoft.com/office/drawing/2014/main" id="{F71607F0-F0F4-DEC7-FBE1-9DCA1D5D895C}"/>
              </a:ext>
            </a:extLst>
          </p:cNvPr>
          <p:cNvSpPr>
            <a:spLocks noGrp="1"/>
          </p:cNvSpPr>
          <p:nvPr/>
        </p:nvSpPr>
        <p:spPr>
          <a:xfrm>
            <a:off x="3646193" y="3334971"/>
            <a:ext cx="357808" cy="14312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7" name="Rectangle 136">
            <a:extLst>
              <a:ext uri="{FF2B5EF4-FFF2-40B4-BE49-F238E27FC236}">
                <a16:creationId xmlns:a16="http://schemas.microsoft.com/office/drawing/2014/main" id="{3A042FB6-467F-456D-5E66-5DCFB6F7B4D9}"/>
              </a:ext>
            </a:extLst>
          </p:cNvPr>
          <p:cNvSpPr>
            <a:spLocks noGrp="1"/>
          </p:cNvSpPr>
          <p:nvPr/>
        </p:nvSpPr>
        <p:spPr>
          <a:xfrm rot="20714349">
            <a:off x="9494052" y="3226325"/>
            <a:ext cx="357808" cy="143123"/>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8" name="Rectangle 25">
            <a:extLst>
              <a:ext uri="{FF2B5EF4-FFF2-40B4-BE49-F238E27FC236}">
                <a16:creationId xmlns:a16="http://schemas.microsoft.com/office/drawing/2014/main" id="{45B20733-AC3C-0D2C-4348-28B3B9E437DF}"/>
              </a:ext>
            </a:extLst>
          </p:cNvPr>
          <p:cNvSpPr>
            <a:spLocks noGrp="1"/>
          </p:cNvSpPr>
          <p:nvPr/>
        </p:nvSpPr>
        <p:spPr>
          <a:xfrm rot="21115701">
            <a:off x="9117211" y="3398295"/>
            <a:ext cx="357808" cy="143123"/>
          </a:xfrm>
          <a:custGeom>
            <a:avLst/>
            <a:gdLst>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Lst>
            <a:ahLst/>
            <a:cxnLst/>
            <a:rect l="l" t="t" r="r" b="b"/>
            <a:pathLst>
              <a:path w="357808" h="143123">
                <a:moveTo>
                  <a:pt x="0" y="0"/>
                </a:moveTo>
                <a:cubicBezTo>
                  <a:pt x="125113" y="17470"/>
                  <a:pt x="233913" y="32625"/>
                  <a:pt x="357808" y="0"/>
                </a:cubicBezTo>
                <a:lnTo>
                  <a:pt x="357808" y="143123"/>
                </a:lnTo>
                <a:lnTo>
                  <a:pt x="0" y="143123"/>
                </a:lnTo>
                <a:lnTo>
                  <a:pt x="0" y="0"/>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9" name="Straight Connector 138">
            <a:extLst>
              <a:ext uri="{FF2B5EF4-FFF2-40B4-BE49-F238E27FC236}">
                <a16:creationId xmlns:a16="http://schemas.microsoft.com/office/drawing/2014/main" id="{86754358-109F-4DCF-A734-0D0F4304F2FA}"/>
              </a:ext>
            </a:extLst>
          </p:cNvPr>
          <p:cNvSpPr>
            <a:spLocks noGrp="1"/>
          </p:cNvSpPr>
          <p:nvPr/>
        </p:nvSpPr>
        <p:spPr>
          <a:xfrm>
            <a:off x="2430482" y="3402101"/>
            <a:ext cx="6851865"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sp>
      <p:sp>
        <p:nvSpPr>
          <p:cNvPr id="140" name="TextBox 139">
            <a:extLst>
              <a:ext uri="{FF2B5EF4-FFF2-40B4-BE49-F238E27FC236}">
                <a16:creationId xmlns:a16="http://schemas.microsoft.com/office/drawing/2014/main" id="{EA3E14AF-E09C-472A-3EFC-FBBA47B77D0F}"/>
              </a:ext>
            </a:extLst>
          </p:cNvPr>
          <p:cNvSpPr>
            <a:spLocks noGrp="1"/>
          </p:cNvSpPr>
          <p:nvPr/>
        </p:nvSpPr>
        <p:spPr>
          <a:xfrm>
            <a:off x="1839562" y="954815"/>
            <a:ext cx="1341120" cy="307777"/>
          </a:xfrm>
          <a:prstGeom prst="rect">
            <a:avLst/>
          </a:prstGeom>
          <a:noFill/>
        </p:spPr>
        <p:txBody>
          <a:bodyPr wrap="square">
            <a:spAutoFit/>
          </a:bodyPr>
          <a:lstStyle/>
          <a:p>
            <a:r>
              <a:rPr sz="1400"/>
              <a:t>M1 (mcyl)</a:t>
            </a:r>
          </a:p>
        </p:txBody>
      </p:sp>
      <p:sp>
        <p:nvSpPr>
          <p:cNvPr id="141" name="TextBox 140">
            <a:extLst>
              <a:ext uri="{FF2B5EF4-FFF2-40B4-BE49-F238E27FC236}">
                <a16:creationId xmlns:a16="http://schemas.microsoft.com/office/drawing/2014/main" id="{08851F9F-275A-5593-5BD5-D71F48633EC9}"/>
              </a:ext>
            </a:extLst>
          </p:cNvPr>
          <p:cNvSpPr>
            <a:spLocks noGrp="1"/>
          </p:cNvSpPr>
          <p:nvPr/>
        </p:nvSpPr>
        <p:spPr>
          <a:xfrm>
            <a:off x="2355451" y="1126602"/>
            <a:ext cx="1341120" cy="307777"/>
          </a:xfrm>
          <a:prstGeom prst="rect">
            <a:avLst/>
          </a:prstGeom>
          <a:noFill/>
        </p:spPr>
        <p:txBody>
          <a:bodyPr wrap="square">
            <a:spAutoFit/>
          </a:bodyPr>
          <a:lstStyle/>
          <a:p>
            <a:r>
              <a:rPr sz="1400"/>
              <a:t>M2 (scyl)</a:t>
            </a:r>
          </a:p>
        </p:txBody>
      </p:sp>
      <p:sp>
        <p:nvSpPr>
          <p:cNvPr id="142" name="TextBox 141">
            <a:extLst>
              <a:ext uri="{FF2B5EF4-FFF2-40B4-BE49-F238E27FC236}">
                <a16:creationId xmlns:a16="http://schemas.microsoft.com/office/drawing/2014/main" id="{9FC186BF-8622-EA75-EDAB-903A6CFB898B}"/>
              </a:ext>
            </a:extLst>
          </p:cNvPr>
          <p:cNvSpPr>
            <a:spLocks noGrp="1"/>
          </p:cNvSpPr>
          <p:nvPr/>
        </p:nvSpPr>
        <p:spPr>
          <a:xfrm>
            <a:off x="5587889" y="2761867"/>
            <a:ext cx="1338468" cy="369332"/>
          </a:xfrm>
          <a:prstGeom prst="rect">
            <a:avLst/>
          </a:prstGeom>
          <a:noFill/>
        </p:spPr>
        <p:txBody>
          <a:bodyPr wrap="square">
            <a:spAutoFit/>
          </a:bodyPr>
          <a:lstStyle/>
          <a:p>
            <a:r>
              <a:rPr b="1">
                <a:solidFill>
                  <a:sysClr val="windowText" lastClr="000000"/>
                </a:solidFill>
              </a:rPr>
              <a:t>Top view</a:t>
            </a:r>
          </a:p>
        </p:txBody>
      </p:sp>
      <p:sp>
        <p:nvSpPr>
          <p:cNvPr id="143" name="TextBox 142">
            <a:extLst>
              <a:ext uri="{FF2B5EF4-FFF2-40B4-BE49-F238E27FC236}">
                <a16:creationId xmlns:a16="http://schemas.microsoft.com/office/drawing/2014/main" id="{B9F0D4AB-E6A8-CDBC-8D39-71A83E9D31AD}"/>
              </a:ext>
            </a:extLst>
          </p:cNvPr>
          <p:cNvSpPr>
            <a:spLocks noGrp="1"/>
          </p:cNvSpPr>
          <p:nvPr/>
        </p:nvSpPr>
        <p:spPr>
          <a:xfrm>
            <a:off x="8940909" y="946469"/>
            <a:ext cx="1338468" cy="307777"/>
          </a:xfrm>
          <a:prstGeom prst="rect">
            <a:avLst/>
          </a:prstGeom>
          <a:noFill/>
        </p:spPr>
        <p:txBody>
          <a:bodyPr wrap="square">
            <a:spAutoFit/>
          </a:bodyPr>
          <a:lstStyle/>
          <a:p>
            <a:r>
              <a:rPr sz="1400"/>
              <a:t>HFM</a:t>
            </a:r>
          </a:p>
        </p:txBody>
      </p:sp>
      <p:cxnSp>
        <p:nvCxnSpPr>
          <p:cNvPr id="318" name="Straight Arrow Connector 143"/>
          <p:cNvCxnSpPr/>
          <p:nvPr/>
        </p:nvCxnSpPr>
        <p:spPr>
          <a:xfrm>
            <a:off x="5369353" y="3210808"/>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9" name="Straight Arrow Connector 144"/>
          <p:cNvCxnSpPr/>
          <p:nvPr/>
        </p:nvCxnSpPr>
        <p:spPr>
          <a:xfrm flipV="1">
            <a:off x="5370678" y="3406055"/>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6" name="Straight Connector 145">
            <a:extLst>
              <a:ext uri="{FF2B5EF4-FFF2-40B4-BE49-F238E27FC236}">
                <a16:creationId xmlns:a16="http://schemas.microsoft.com/office/drawing/2014/main" id="{757DB50F-B99B-463C-A360-4EFB30AFB2CF}"/>
              </a:ext>
            </a:extLst>
          </p:cNvPr>
          <p:cNvSpPr>
            <a:spLocks noGrp="1"/>
          </p:cNvSpPr>
          <p:nvPr/>
        </p:nvSpPr>
        <p:spPr>
          <a:xfrm flipH="1">
            <a:off x="9283174" y="3170698"/>
            <a:ext cx="829550" cy="22955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sp>
      <p:sp>
        <p:nvSpPr>
          <p:cNvPr id="147" name="TextBox 146">
            <a:extLst>
              <a:ext uri="{FF2B5EF4-FFF2-40B4-BE49-F238E27FC236}">
                <a16:creationId xmlns:a16="http://schemas.microsoft.com/office/drawing/2014/main" id="{A7297E73-BDFB-27CC-1F32-28CB15B7D941}"/>
              </a:ext>
            </a:extLst>
          </p:cNvPr>
          <p:cNvSpPr>
            <a:spLocks noGrp="1"/>
          </p:cNvSpPr>
          <p:nvPr/>
        </p:nvSpPr>
        <p:spPr>
          <a:xfrm>
            <a:off x="5131827" y="3569538"/>
            <a:ext cx="628631" cy="307777"/>
          </a:xfrm>
          <a:prstGeom prst="rect">
            <a:avLst/>
          </a:prstGeom>
          <a:noFill/>
        </p:spPr>
        <p:txBody>
          <a:bodyPr wrap="square">
            <a:spAutoFit/>
          </a:bodyPr>
          <a:lstStyle/>
          <a:p>
            <a:r>
              <a:rPr sz="1400"/>
              <a:t>HXS</a:t>
            </a:r>
          </a:p>
        </p:txBody>
      </p:sp>
      <p:sp>
        <p:nvSpPr>
          <p:cNvPr id="148" name="TextBox 147">
            <a:extLst>
              <a:ext uri="{FF2B5EF4-FFF2-40B4-BE49-F238E27FC236}">
                <a16:creationId xmlns:a16="http://schemas.microsoft.com/office/drawing/2014/main" id="{0323C01B-5C1A-D624-1941-AB52A25F7D5A}"/>
              </a:ext>
            </a:extLst>
          </p:cNvPr>
          <p:cNvSpPr>
            <a:spLocks noGrp="1"/>
          </p:cNvSpPr>
          <p:nvPr/>
        </p:nvSpPr>
        <p:spPr>
          <a:xfrm>
            <a:off x="9454710" y="937574"/>
            <a:ext cx="700545" cy="307777"/>
          </a:xfrm>
          <a:prstGeom prst="rect">
            <a:avLst/>
          </a:prstGeom>
          <a:noFill/>
        </p:spPr>
        <p:txBody>
          <a:bodyPr wrap="square">
            <a:spAutoFit/>
          </a:bodyPr>
          <a:lstStyle/>
          <a:p>
            <a:r>
              <a:rPr sz="1400"/>
              <a:t>VFM</a:t>
            </a:r>
          </a:p>
        </p:txBody>
      </p:sp>
      <p:sp>
        <p:nvSpPr>
          <p:cNvPr id="149" name="Rectangle 148">
            <a:extLst>
              <a:ext uri="{FF2B5EF4-FFF2-40B4-BE49-F238E27FC236}">
                <a16:creationId xmlns:a16="http://schemas.microsoft.com/office/drawing/2014/main" id="{B612352C-9B43-A018-92F7-6DBCAFCD7827}"/>
              </a:ext>
            </a:extLst>
          </p:cNvPr>
          <p:cNvSpPr>
            <a:spLocks noGrp="1"/>
          </p:cNvSpPr>
          <p:nvPr/>
        </p:nvSpPr>
        <p:spPr>
          <a:xfrm>
            <a:off x="3784417" y="3355292"/>
            <a:ext cx="266933" cy="11301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0" name="TextBox 149">
            <a:extLst>
              <a:ext uri="{FF2B5EF4-FFF2-40B4-BE49-F238E27FC236}">
                <a16:creationId xmlns:a16="http://schemas.microsoft.com/office/drawing/2014/main" id="{04570118-300D-8CCA-DC68-5DC44FBAFF82}"/>
              </a:ext>
            </a:extLst>
          </p:cNvPr>
          <p:cNvSpPr>
            <a:spLocks noGrp="1"/>
          </p:cNvSpPr>
          <p:nvPr/>
        </p:nvSpPr>
        <p:spPr>
          <a:xfrm>
            <a:off x="5760458" y="600891"/>
            <a:ext cx="1338468" cy="369332"/>
          </a:xfrm>
          <a:prstGeom prst="rect">
            <a:avLst/>
          </a:prstGeom>
          <a:noFill/>
        </p:spPr>
        <p:txBody>
          <a:bodyPr wrap="square">
            <a:spAutoFit/>
          </a:bodyPr>
          <a:lstStyle/>
          <a:p>
            <a:r>
              <a:rPr b="1"/>
              <a:t>Side View</a:t>
            </a:r>
          </a:p>
        </p:txBody>
      </p:sp>
      <p:sp>
        <p:nvSpPr>
          <p:cNvPr id="151" name="TextBox 150">
            <a:extLst>
              <a:ext uri="{FF2B5EF4-FFF2-40B4-BE49-F238E27FC236}">
                <a16:creationId xmlns:a16="http://schemas.microsoft.com/office/drawing/2014/main" id="{A644ED69-B329-BA2D-4176-9FCB59B5820E}"/>
              </a:ext>
            </a:extLst>
          </p:cNvPr>
          <p:cNvSpPr>
            <a:spLocks noGrp="1"/>
          </p:cNvSpPr>
          <p:nvPr/>
        </p:nvSpPr>
        <p:spPr>
          <a:xfrm>
            <a:off x="3411246" y="839140"/>
            <a:ext cx="823655" cy="307777"/>
          </a:xfrm>
          <a:prstGeom prst="rect">
            <a:avLst/>
          </a:prstGeom>
          <a:noFill/>
        </p:spPr>
        <p:txBody>
          <a:bodyPr wrap="square">
            <a:spAutoFit/>
          </a:bodyPr>
          <a:lstStyle/>
          <a:p>
            <a:r>
              <a:rPr sz="1400"/>
              <a:t>DCM</a:t>
            </a:r>
          </a:p>
        </p:txBody>
      </p:sp>
      <p:sp>
        <p:nvSpPr>
          <p:cNvPr id="152" name="Straight Connector 151">
            <a:extLst>
              <a:ext uri="{FF2B5EF4-FFF2-40B4-BE49-F238E27FC236}">
                <a16:creationId xmlns:a16="http://schemas.microsoft.com/office/drawing/2014/main" id="{D1CC163F-F84E-4396-A184-2870B346FFEE}"/>
              </a:ext>
            </a:extLst>
          </p:cNvPr>
          <p:cNvSpPr>
            <a:spLocks noGrp="1"/>
          </p:cNvSpPr>
          <p:nvPr/>
        </p:nvSpPr>
        <p:spPr>
          <a:xfrm>
            <a:off x="5369353" y="2290660"/>
            <a:ext cx="0" cy="1003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53" name="Straight Connector 152">
            <a:extLst>
              <a:ext uri="{FF2B5EF4-FFF2-40B4-BE49-F238E27FC236}">
                <a16:creationId xmlns:a16="http://schemas.microsoft.com/office/drawing/2014/main" id="{846CE38C-FEEA-4BCA-BA0B-38104D8A23C9}"/>
              </a:ext>
            </a:extLst>
          </p:cNvPr>
          <p:cNvSpPr>
            <a:spLocks noGrp="1"/>
          </p:cNvSpPr>
          <p:nvPr/>
        </p:nvSpPr>
        <p:spPr>
          <a:xfrm>
            <a:off x="3781249" y="1539130"/>
            <a:ext cx="0" cy="18611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54" name="Straight Connector 153">
            <a:extLst>
              <a:ext uri="{FF2B5EF4-FFF2-40B4-BE49-F238E27FC236}">
                <a16:creationId xmlns:a16="http://schemas.microsoft.com/office/drawing/2014/main" id="{C2BBDF90-4742-470D-A7DD-F93403680AC0}"/>
              </a:ext>
            </a:extLst>
          </p:cNvPr>
          <p:cNvSpPr>
            <a:spLocks noGrp="1"/>
          </p:cNvSpPr>
          <p:nvPr/>
        </p:nvSpPr>
        <p:spPr>
          <a:xfrm>
            <a:off x="9285173" y="1407944"/>
            <a:ext cx="0" cy="2002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55" name="Straight Connector 154">
            <a:extLst>
              <a:ext uri="{FF2B5EF4-FFF2-40B4-BE49-F238E27FC236}">
                <a16:creationId xmlns:a16="http://schemas.microsoft.com/office/drawing/2014/main" id="{86FFAF32-FE59-4C75-B460-87BD9AF19230}"/>
              </a:ext>
            </a:extLst>
          </p:cNvPr>
          <p:cNvSpPr>
            <a:spLocks noGrp="1"/>
          </p:cNvSpPr>
          <p:nvPr/>
        </p:nvSpPr>
        <p:spPr>
          <a:xfrm>
            <a:off x="9670214" y="1380680"/>
            <a:ext cx="0" cy="1820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56" name="Straight Connector 155">
            <a:extLst>
              <a:ext uri="{FF2B5EF4-FFF2-40B4-BE49-F238E27FC236}">
                <a16:creationId xmlns:a16="http://schemas.microsoft.com/office/drawing/2014/main" id="{FB0A12EC-94D2-420A-A0D7-4F2EE4D2E2F9}"/>
              </a:ext>
            </a:extLst>
          </p:cNvPr>
          <p:cNvSpPr>
            <a:spLocks noGrp="1"/>
          </p:cNvSpPr>
          <p:nvPr/>
        </p:nvSpPr>
        <p:spPr>
          <a:xfrm>
            <a:off x="2423512" y="1513729"/>
            <a:ext cx="0" cy="18811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57" name="Straight Connector 156">
            <a:extLst>
              <a:ext uri="{FF2B5EF4-FFF2-40B4-BE49-F238E27FC236}">
                <a16:creationId xmlns:a16="http://schemas.microsoft.com/office/drawing/2014/main" id="{7DB89985-7841-424F-8B28-8E850C5394B2}"/>
              </a:ext>
            </a:extLst>
          </p:cNvPr>
          <p:cNvSpPr>
            <a:spLocks noGrp="1"/>
          </p:cNvSpPr>
          <p:nvPr/>
        </p:nvSpPr>
        <p:spPr>
          <a:xfrm>
            <a:off x="5508034" y="1530125"/>
            <a:ext cx="0" cy="760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58" name="Straight Connector 157">
            <a:extLst>
              <a:ext uri="{FF2B5EF4-FFF2-40B4-BE49-F238E27FC236}">
                <a16:creationId xmlns:a16="http://schemas.microsoft.com/office/drawing/2014/main" id="{E64F0515-4512-4051-8EF9-DAB04B43D63B}"/>
              </a:ext>
            </a:extLst>
          </p:cNvPr>
          <p:cNvSpPr>
            <a:spLocks noGrp="1"/>
          </p:cNvSpPr>
          <p:nvPr/>
        </p:nvSpPr>
        <p:spPr>
          <a:xfrm>
            <a:off x="2133172" y="1539130"/>
            <a:ext cx="0" cy="16716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59" name="Straight Connector 158">
            <a:extLst>
              <a:ext uri="{FF2B5EF4-FFF2-40B4-BE49-F238E27FC236}">
                <a16:creationId xmlns:a16="http://schemas.microsoft.com/office/drawing/2014/main" id="{6A43424A-1925-48E8-BEE6-ABD29F73DCE3}"/>
              </a:ext>
            </a:extLst>
          </p:cNvPr>
          <p:cNvSpPr>
            <a:spLocks noGrp="1"/>
          </p:cNvSpPr>
          <p:nvPr/>
        </p:nvSpPr>
        <p:spPr>
          <a:xfrm>
            <a:off x="1255360" y="2296881"/>
            <a:ext cx="887009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60" name="Straight Connector 159">
            <a:extLst>
              <a:ext uri="{FF2B5EF4-FFF2-40B4-BE49-F238E27FC236}">
                <a16:creationId xmlns:a16="http://schemas.microsoft.com/office/drawing/2014/main" id="{85E20538-CF40-4CFB-BA69-482D8BA68980}"/>
              </a:ext>
            </a:extLst>
          </p:cNvPr>
          <p:cNvSpPr>
            <a:spLocks noGrp="1"/>
          </p:cNvSpPr>
          <p:nvPr/>
        </p:nvSpPr>
        <p:spPr>
          <a:xfrm>
            <a:off x="10112724" y="1165261"/>
            <a:ext cx="0" cy="19924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161" name="Straight Connector 160">
            <a:extLst>
              <a:ext uri="{FF2B5EF4-FFF2-40B4-BE49-F238E27FC236}">
                <a16:creationId xmlns:a16="http://schemas.microsoft.com/office/drawing/2014/main" id="{C0FBA1EF-E3CB-4588-8C84-E864DDFA39F7}"/>
              </a:ext>
            </a:extLst>
          </p:cNvPr>
          <p:cNvSpPr>
            <a:spLocks noGrp="1"/>
          </p:cNvSpPr>
          <p:nvPr/>
        </p:nvSpPr>
        <p:spPr>
          <a:xfrm>
            <a:off x="1255360" y="1539130"/>
            <a:ext cx="0" cy="15837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cxnSp>
        <p:nvCxnSpPr>
          <p:cNvPr id="336" name="Straight Arrow Connector 161"/>
          <p:cNvCxnSpPr/>
          <p:nvPr/>
        </p:nvCxnSpPr>
        <p:spPr>
          <a:xfrm>
            <a:off x="8853134" y="3210807"/>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7" name="Straight Arrow Connector 162"/>
          <p:cNvCxnSpPr/>
          <p:nvPr/>
        </p:nvCxnSpPr>
        <p:spPr>
          <a:xfrm flipV="1">
            <a:off x="8854459" y="3406054"/>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A80313F9-D486-C7E9-A11F-5EE6165BAD99}"/>
              </a:ext>
            </a:extLst>
          </p:cNvPr>
          <p:cNvSpPr>
            <a:spLocks noGrp="1"/>
          </p:cNvSpPr>
          <p:nvPr/>
        </p:nvSpPr>
        <p:spPr>
          <a:xfrm>
            <a:off x="1027445" y="3122867"/>
            <a:ext cx="415452" cy="15656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7" name="Rectangle 166">
            <a:extLst>
              <a:ext uri="{FF2B5EF4-FFF2-40B4-BE49-F238E27FC236}">
                <a16:creationId xmlns:a16="http://schemas.microsoft.com/office/drawing/2014/main" id="{E8CF7DF2-D9DD-1491-ECF7-BDEBF4378103}"/>
              </a:ext>
            </a:extLst>
          </p:cNvPr>
          <p:cNvSpPr>
            <a:spLocks noGrp="1"/>
          </p:cNvSpPr>
          <p:nvPr/>
        </p:nvSpPr>
        <p:spPr>
          <a:xfrm>
            <a:off x="1235206" y="3122867"/>
            <a:ext cx="52296" cy="1565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8" name="Rectangle 167">
            <a:extLst>
              <a:ext uri="{FF2B5EF4-FFF2-40B4-BE49-F238E27FC236}">
                <a16:creationId xmlns:a16="http://schemas.microsoft.com/office/drawing/2014/main" id="{8CD68766-DFDB-4A20-D7B1-763811B6ECC9}"/>
              </a:ext>
            </a:extLst>
          </p:cNvPr>
          <p:cNvSpPr>
            <a:spLocks noGrp="1"/>
          </p:cNvSpPr>
          <p:nvPr/>
        </p:nvSpPr>
        <p:spPr>
          <a:xfrm>
            <a:off x="1286697" y="3122867"/>
            <a:ext cx="52296" cy="1565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9" name="Rectangle 168">
            <a:extLst>
              <a:ext uri="{FF2B5EF4-FFF2-40B4-BE49-F238E27FC236}">
                <a16:creationId xmlns:a16="http://schemas.microsoft.com/office/drawing/2014/main" id="{22D19FD0-3888-EB96-0039-30BCFC7EEA95}"/>
              </a:ext>
            </a:extLst>
          </p:cNvPr>
          <p:cNvSpPr>
            <a:spLocks noGrp="1"/>
          </p:cNvSpPr>
          <p:nvPr/>
        </p:nvSpPr>
        <p:spPr>
          <a:xfrm>
            <a:off x="1339119" y="3122867"/>
            <a:ext cx="52296" cy="1565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0" name="Rectangle 169">
            <a:extLst>
              <a:ext uri="{FF2B5EF4-FFF2-40B4-BE49-F238E27FC236}">
                <a16:creationId xmlns:a16="http://schemas.microsoft.com/office/drawing/2014/main" id="{83D6D7B6-58A2-6736-E32E-4547FD08EDE8}"/>
              </a:ext>
            </a:extLst>
          </p:cNvPr>
          <p:cNvSpPr>
            <a:spLocks noGrp="1"/>
          </p:cNvSpPr>
          <p:nvPr/>
        </p:nvSpPr>
        <p:spPr>
          <a:xfrm>
            <a:off x="1390609" y="3122867"/>
            <a:ext cx="52296" cy="1565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1" name="Rectangle 170">
            <a:extLst>
              <a:ext uri="{FF2B5EF4-FFF2-40B4-BE49-F238E27FC236}">
                <a16:creationId xmlns:a16="http://schemas.microsoft.com/office/drawing/2014/main" id="{0A590EFF-3BFF-F269-5D0E-5DE93DDA7FFF}"/>
              </a:ext>
            </a:extLst>
          </p:cNvPr>
          <p:cNvSpPr>
            <a:spLocks noGrp="1"/>
          </p:cNvSpPr>
          <p:nvPr/>
        </p:nvSpPr>
        <p:spPr>
          <a:xfrm>
            <a:off x="1027856" y="3122867"/>
            <a:ext cx="52296" cy="1565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2" name="Rectangle 171">
            <a:extLst>
              <a:ext uri="{FF2B5EF4-FFF2-40B4-BE49-F238E27FC236}">
                <a16:creationId xmlns:a16="http://schemas.microsoft.com/office/drawing/2014/main" id="{96B0250C-3566-1970-C35D-D692DD8B0FAF}"/>
              </a:ext>
            </a:extLst>
          </p:cNvPr>
          <p:cNvSpPr>
            <a:spLocks noGrp="1"/>
          </p:cNvSpPr>
          <p:nvPr/>
        </p:nvSpPr>
        <p:spPr>
          <a:xfrm>
            <a:off x="1079347" y="3122867"/>
            <a:ext cx="52296" cy="1565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3" name="Rectangle 172">
            <a:extLst>
              <a:ext uri="{FF2B5EF4-FFF2-40B4-BE49-F238E27FC236}">
                <a16:creationId xmlns:a16="http://schemas.microsoft.com/office/drawing/2014/main" id="{61271FE7-AE92-DD52-39C0-3DCC9FF7D745}"/>
              </a:ext>
            </a:extLst>
          </p:cNvPr>
          <p:cNvSpPr>
            <a:spLocks noGrp="1"/>
          </p:cNvSpPr>
          <p:nvPr/>
        </p:nvSpPr>
        <p:spPr>
          <a:xfrm>
            <a:off x="1131769" y="3122867"/>
            <a:ext cx="52296" cy="1565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4" name="Rectangle 173">
            <a:extLst>
              <a:ext uri="{FF2B5EF4-FFF2-40B4-BE49-F238E27FC236}">
                <a16:creationId xmlns:a16="http://schemas.microsoft.com/office/drawing/2014/main" id="{6BA93F44-82A3-CB2A-1C63-55F66234FBE7}"/>
              </a:ext>
            </a:extLst>
          </p:cNvPr>
          <p:cNvSpPr>
            <a:spLocks noGrp="1"/>
          </p:cNvSpPr>
          <p:nvPr/>
        </p:nvSpPr>
        <p:spPr>
          <a:xfrm>
            <a:off x="1183259" y="3122867"/>
            <a:ext cx="52296" cy="1565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5" name="Straight Connector 174">
            <a:extLst>
              <a:ext uri="{FF2B5EF4-FFF2-40B4-BE49-F238E27FC236}">
                <a16:creationId xmlns:a16="http://schemas.microsoft.com/office/drawing/2014/main" id="{4F5ED5EF-C025-46BF-8F80-A984D688AEC0}"/>
              </a:ext>
            </a:extLst>
          </p:cNvPr>
          <p:cNvSpPr>
            <a:spLocks noGrp="1"/>
          </p:cNvSpPr>
          <p:nvPr/>
        </p:nvSpPr>
        <p:spPr>
          <a:xfrm>
            <a:off x="2398111" y="1526730"/>
            <a:ext cx="1388345"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sp>
      <p:sp>
        <p:nvSpPr>
          <p:cNvPr id="176" name="Rectangle 175">
            <a:extLst>
              <a:ext uri="{FF2B5EF4-FFF2-40B4-BE49-F238E27FC236}">
                <a16:creationId xmlns:a16="http://schemas.microsoft.com/office/drawing/2014/main" id="{575ACBAD-50FF-BF89-B0E9-9A4C0FB3FF44}"/>
              </a:ext>
            </a:extLst>
          </p:cNvPr>
          <p:cNvSpPr>
            <a:spLocks noGrp="1"/>
          </p:cNvSpPr>
          <p:nvPr/>
        </p:nvSpPr>
        <p:spPr>
          <a:xfrm rot="18900000">
            <a:off x="3652112" y="1518170"/>
            <a:ext cx="357808" cy="14312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7" name="Straight Connector 176">
            <a:extLst>
              <a:ext uri="{FF2B5EF4-FFF2-40B4-BE49-F238E27FC236}">
                <a16:creationId xmlns:a16="http://schemas.microsoft.com/office/drawing/2014/main" id="{924481FC-C7B2-4BA2-9F42-6192B1780256}"/>
              </a:ext>
            </a:extLst>
          </p:cNvPr>
          <p:cNvSpPr>
            <a:spLocks noGrp="1"/>
          </p:cNvSpPr>
          <p:nvPr/>
        </p:nvSpPr>
        <p:spPr>
          <a:xfrm flipV="1">
            <a:off x="3871792" y="1318589"/>
            <a:ext cx="5837554" cy="1347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sp>
      <p:cxnSp>
        <p:nvCxnSpPr>
          <p:cNvPr id="350" name="Straight Arrow Connector 177"/>
          <p:cNvCxnSpPr/>
          <p:nvPr/>
        </p:nvCxnSpPr>
        <p:spPr>
          <a:xfrm>
            <a:off x="5509153" y="1128191"/>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1" name="Straight Arrow Connector 178"/>
          <p:cNvCxnSpPr/>
          <p:nvPr/>
        </p:nvCxnSpPr>
        <p:spPr>
          <a:xfrm flipV="1">
            <a:off x="5510478" y="1323438"/>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0" name="Straight Connector 179">
            <a:extLst>
              <a:ext uri="{FF2B5EF4-FFF2-40B4-BE49-F238E27FC236}">
                <a16:creationId xmlns:a16="http://schemas.microsoft.com/office/drawing/2014/main" id="{4E31A502-3C47-48E7-AEA8-6421AF3E41BD}"/>
              </a:ext>
            </a:extLst>
          </p:cNvPr>
          <p:cNvSpPr>
            <a:spLocks noGrp="1"/>
          </p:cNvSpPr>
          <p:nvPr/>
        </p:nvSpPr>
        <p:spPr>
          <a:xfrm flipH="1">
            <a:off x="9671139" y="1171949"/>
            <a:ext cx="441585" cy="14631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sp>
      <p:sp>
        <p:nvSpPr>
          <p:cNvPr id="181" name="TextBox 180">
            <a:extLst>
              <a:ext uri="{FF2B5EF4-FFF2-40B4-BE49-F238E27FC236}">
                <a16:creationId xmlns:a16="http://schemas.microsoft.com/office/drawing/2014/main" id="{78A2BFE4-823B-394E-4AAD-BE44FF953E2C}"/>
              </a:ext>
            </a:extLst>
          </p:cNvPr>
          <p:cNvSpPr>
            <a:spLocks noGrp="1"/>
          </p:cNvSpPr>
          <p:nvPr/>
        </p:nvSpPr>
        <p:spPr>
          <a:xfrm>
            <a:off x="5207571" y="771349"/>
            <a:ext cx="628631" cy="307777"/>
          </a:xfrm>
          <a:prstGeom prst="rect">
            <a:avLst/>
          </a:prstGeom>
          <a:noFill/>
        </p:spPr>
        <p:txBody>
          <a:bodyPr wrap="square">
            <a:spAutoFit/>
          </a:bodyPr>
          <a:lstStyle/>
          <a:p>
            <a:r>
              <a:rPr sz="1400"/>
              <a:t>VXS</a:t>
            </a:r>
          </a:p>
        </p:txBody>
      </p:sp>
      <p:cxnSp>
        <p:nvCxnSpPr>
          <p:cNvPr id="354" name="Straight Connector 181"/>
          <p:cNvCxnSpPr>
            <a:endCxn id="176" idx="0"/>
          </p:cNvCxnSpPr>
          <p:nvPr/>
        </p:nvCxnSpPr>
        <p:spPr>
          <a:xfrm flipH="1">
            <a:off x="3780414" y="1332059"/>
            <a:ext cx="91378" cy="20707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83" name="Rectangle 182">
            <a:extLst>
              <a:ext uri="{FF2B5EF4-FFF2-40B4-BE49-F238E27FC236}">
                <a16:creationId xmlns:a16="http://schemas.microsoft.com/office/drawing/2014/main" id="{3A69DDE5-CBDC-8F2F-2B8E-46B72EE029FD}"/>
              </a:ext>
            </a:extLst>
          </p:cNvPr>
          <p:cNvSpPr>
            <a:spLocks noGrp="1"/>
          </p:cNvSpPr>
          <p:nvPr/>
        </p:nvSpPr>
        <p:spPr>
          <a:xfrm>
            <a:off x="1975298" y="1441395"/>
            <a:ext cx="357808" cy="181977"/>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4" name="Rectangle 71">
            <a:extLst>
              <a:ext uri="{FF2B5EF4-FFF2-40B4-BE49-F238E27FC236}">
                <a16:creationId xmlns:a16="http://schemas.microsoft.com/office/drawing/2014/main" id="{4428F26F-6CCA-EEAF-5E38-ADDB30A14444}"/>
              </a:ext>
            </a:extLst>
          </p:cNvPr>
          <p:cNvSpPr>
            <a:spLocks noGrp="1"/>
          </p:cNvSpPr>
          <p:nvPr/>
        </p:nvSpPr>
        <p:spPr>
          <a:xfrm>
            <a:off x="2232570" y="1458564"/>
            <a:ext cx="369759" cy="143123"/>
          </a:xfrm>
          <a:custGeom>
            <a:avLst/>
            <a:gdLst>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64084"/>
              <a:gd name="connsiteY0" fmla="*/ 0 h 143123"/>
              <a:gd name="connsiteX1" fmla="*/ 357808 w 364084"/>
              <a:gd name="connsiteY1" fmla="*/ 0 h 143123"/>
              <a:gd name="connsiteX2" fmla="*/ 357808 w 364084"/>
              <a:gd name="connsiteY2" fmla="*/ 143123 h 143123"/>
              <a:gd name="connsiteX3" fmla="*/ 0 w 364084"/>
              <a:gd name="connsiteY3" fmla="*/ 143123 h 143123"/>
              <a:gd name="connsiteX4" fmla="*/ 0 w 364084"/>
              <a:gd name="connsiteY4" fmla="*/ 0 h 143123"/>
              <a:gd name="connsiteX0" fmla="*/ 0 w 369759"/>
              <a:gd name="connsiteY0" fmla="*/ 0 h 143123"/>
              <a:gd name="connsiteX1" fmla="*/ 357808 w 369759"/>
              <a:gd name="connsiteY1" fmla="*/ 0 h 143123"/>
              <a:gd name="connsiteX2" fmla="*/ 357808 w 369759"/>
              <a:gd name="connsiteY2" fmla="*/ 143123 h 143123"/>
              <a:gd name="connsiteX3" fmla="*/ 0 w 369759"/>
              <a:gd name="connsiteY3" fmla="*/ 143123 h 143123"/>
              <a:gd name="connsiteX4" fmla="*/ 0 w 369759"/>
              <a:gd name="connsiteY4" fmla="*/ 0 h 143123"/>
            </a:gdLst>
            <a:ahLst/>
            <a:cxnLst/>
            <a:rect l="l" t="t" r="r" b="b"/>
            <a:pathLst>
              <a:path w="369759" h="143123">
                <a:moveTo>
                  <a:pt x="0" y="0"/>
                </a:moveTo>
                <a:lnTo>
                  <a:pt x="357808" y="0"/>
                </a:lnTo>
                <a:cubicBezTo>
                  <a:pt x="371930" y="54769"/>
                  <a:pt x="375460" y="98945"/>
                  <a:pt x="357808" y="143123"/>
                </a:cubicBezTo>
                <a:lnTo>
                  <a:pt x="0" y="143123"/>
                </a:lnTo>
                <a:cubicBezTo>
                  <a:pt x="21183" y="95415"/>
                  <a:pt x="21183" y="51239"/>
                  <a:pt x="0" y="0"/>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5" name="Rectangle 184">
            <a:extLst>
              <a:ext uri="{FF2B5EF4-FFF2-40B4-BE49-F238E27FC236}">
                <a16:creationId xmlns:a16="http://schemas.microsoft.com/office/drawing/2014/main" id="{4B19FACC-2391-2BC9-8C87-CCC81750C26F}"/>
              </a:ext>
            </a:extLst>
          </p:cNvPr>
          <p:cNvSpPr>
            <a:spLocks noGrp="1"/>
          </p:cNvSpPr>
          <p:nvPr/>
        </p:nvSpPr>
        <p:spPr>
          <a:xfrm rot="18900000">
            <a:off x="3706312" y="1196090"/>
            <a:ext cx="234382" cy="14312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6" name="Rectangle 25">
            <a:extLst>
              <a:ext uri="{FF2B5EF4-FFF2-40B4-BE49-F238E27FC236}">
                <a16:creationId xmlns:a16="http://schemas.microsoft.com/office/drawing/2014/main" id="{A91B10B9-C945-2C98-610B-368EB37884ED}"/>
              </a:ext>
            </a:extLst>
          </p:cNvPr>
          <p:cNvSpPr>
            <a:spLocks noGrp="1"/>
          </p:cNvSpPr>
          <p:nvPr/>
        </p:nvSpPr>
        <p:spPr>
          <a:xfrm rot="21115701">
            <a:off x="9498105" y="1309119"/>
            <a:ext cx="357808" cy="143123"/>
          </a:xfrm>
          <a:custGeom>
            <a:avLst/>
            <a:gdLst>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Lst>
            <a:ahLst/>
            <a:cxnLst/>
            <a:rect l="l" t="t" r="r" b="b"/>
            <a:pathLst>
              <a:path w="357808" h="143123">
                <a:moveTo>
                  <a:pt x="0" y="0"/>
                </a:moveTo>
                <a:cubicBezTo>
                  <a:pt x="125113" y="17470"/>
                  <a:pt x="233913" y="32625"/>
                  <a:pt x="357808" y="0"/>
                </a:cubicBezTo>
                <a:lnTo>
                  <a:pt x="357808" y="143123"/>
                </a:lnTo>
                <a:lnTo>
                  <a:pt x="0" y="143123"/>
                </a:lnTo>
                <a:lnTo>
                  <a:pt x="0" y="0"/>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cxnSp>
        <p:nvCxnSpPr>
          <p:cNvPr id="359" name="Straight Arrow Connector 186"/>
          <p:cNvCxnSpPr/>
          <p:nvPr/>
        </p:nvCxnSpPr>
        <p:spPr>
          <a:xfrm>
            <a:off x="8853134" y="1115133"/>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0" name="Straight Arrow Connector 187"/>
          <p:cNvCxnSpPr/>
          <p:nvPr/>
        </p:nvCxnSpPr>
        <p:spPr>
          <a:xfrm flipV="1">
            <a:off x="8854459" y="1310380"/>
            <a:ext cx="0" cy="1995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0" name="Rectangle 189">
            <a:extLst>
              <a:ext uri="{FF2B5EF4-FFF2-40B4-BE49-F238E27FC236}">
                <a16:creationId xmlns:a16="http://schemas.microsoft.com/office/drawing/2014/main" id="{1C5C2EBD-ACE2-6374-6B71-65805DF04BF2}"/>
              </a:ext>
            </a:extLst>
          </p:cNvPr>
          <p:cNvSpPr>
            <a:spLocks noGrp="1"/>
          </p:cNvSpPr>
          <p:nvPr/>
        </p:nvSpPr>
        <p:spPr>
          <a:xfrm>
            <a:off x="1059030" y="1405680"/>
            <a:ext cx="415458" cy="94905"/>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2" name="Rectangle 191">
            <a:extLst>
              <a:ext uri="{FF2B5EF4-FFF2-40B4-BE49-F238E27FC236}">
                <a16:creationId xmlns:a16="http://schemas.microsoft.com/office/drawing/2014/main" id="{C30900AC-2DFB-956E-CBDD-2C413EAFBF7F}"/>
              </a:ext>
            </a:extLst>
          </p:cNvPr>
          <p:cNvSpPr>
            <a:spLocks noGrp="1"/>
          </p:cNvSpPr>
          <p:nvPr/>
        </p:nvSpPr>
        <p:spPr>
          <a:xfrm>
            <a:off x="1266794" y="1405680"/>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3" name="Rectangle 192">
            <a:extLst>
              <a:ext uri="{FF2B5EF4-FFF2-40B4-BE49-F238E27FC236}">
                <a16:creationId xmlns:a16="http://schemas.microsoft.com/office/drawing/2014/main" id="{45F1EF19-17E1-F76F-6707-70CE746189AC}"/>
              </a:ext>
            </a:extLst>
          </p:cNvPr>
          <p:cNvSpPr>
            <a:spLocks noGrp="1"/>
          </p:cNvSpPr>
          <p:nvPr/>
        </p:nvSpPr>
        <p:spPr>
          <a:xfrm>
            <a:off x="1318285" y="1405680"/>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4" name="Rectangle 193">
            <a:extLst>
              <a:ext uri="{FF2B5EF4-FFF2-40B4-BE49-F238E27FC236}">
                <a16:creationId xmlns:a16="http://schemas.microsoft.com/office/drawing/2014/main" id="{5F8DE5BC-C7F6-EA82-AED4-44118F5F0D89}"/>
              </a:ext>
            </a:extLst>
          </p:cNvPr>
          <p:cNvSpPr>
            <a:spLocks noGrp="1"/>
          </p:cNvSpPr>
          <p:nvPr/>
        </p:nvSpPr>
        <p:spPr>
          <a:xfrm>
            <a:off x="1370708" y="1405680"/>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5" name="Rectangle 194">
            <a:extLst>
              <a:ext uri="{FF2B5EF4-FFF2-40B4-BE49-F238E27FC236}">
                <a16:creationId xmlns:a16="http://schemas.microsoft.com/office/drawing/2014/main" id="{BAD41EC4-CDE8-E5C8-6EFE-DF80266360D6}"/>
              </a:ext>
            </a:extLst>
          </p:cNvPr>
          <p:cNvSpPr>
            <a:spLocks noGrp="1"/>
          </p:cNvSpPr>
          <p:nvPr/>
        </p:nvSpPr>
        <p:spPr>
          <a:xfrm>
            <a:off x="1422199" y="1405680"/>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6" name="Rectangle 195">
            <a:extLst>
              <a:ext uri="{FF2B5EF4-FFF2-40B4-BE49-F238E27FC236}">
                <a16:creationId xmlns:a16="http://schemas.microsoft.com/office/drawing/2014/main" id="{EFFD4262-F724-60F7-2441-7443545FB2EA}"/>
              </a:ext>
            </a:extLst>
          </p:cNvPr>
          <p:cNvSpPr>
            <a:spLocks noGrp="1"/>
          </p:cNvSpPr>
          <p:nvPr/>
        </p:nvSpPr>
        <p:spPr>
          <a:xfrm>
            <a:off x="1059441" y="1405680"/>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7" name="Rectangle 196">
            <a:extLst>
              <a:ext uri="{FF2B5EF4-FFF2-40B4-BE49-F238E27FC236}">
                <a16:creationId xmlns:a16="http://schemas.microsoft.com/office/drawing/2014/main" id="{16CF9E3D-3626-4D78-88A8-A416EE2A039F}"/>
              </a:ext>
            </a:extLst>
          </p:cNvPr>
          <p:cNvSpPr>
            <a:spLocks noGrp="1"/>
          </p:cNvSpPr>
          <p:nvPr/>
        </p:nvSpPr>
        <p:spPr>
          <a:xfrm>
            <a:off x="1110932" y="1405680"/>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8" name="Rectangle 197">
            <a:extLst>
              <a:ext uri="{FF2B5EF4-FFF2-40B4-BE49-F238E27FC236}">
                <a16:creationId xmlns:a16="http://schemas.microsoft.com/office/drawing/2014/main" id="{FFC85FAA-6EB1-D1EF-462E-68C9445C2EC2}"/>
              </a:ext>
            </a:extLst>
          </p:cNvPr>
          <p:cNvSpPr>
            <a:spLocks noGrp="1"/>
          </p:cNvSpPr>
          <p:nvPr/>
        </p:nvSpPr>
        <p:spPr>
          <a:xfrm>
            <a:off x="1163355" y="1405680"/>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9" name="Rectangle 198">
            <a:extLst>
              <a:ext uri="{FF2B5EF4-FFF2-40B4-BE49-F238E27FC236}">
                <a16:creationId xmlns:a16="http://schemas.microsoft.com/office/drawing/2014/main" id="{CA21D760-B75B-4C28-143D-45A98957D291}"/>
              </a:ext>
            </a:extLst>
          </p:cNvPr>
          <p:cNvSpPr>
            <a:spLocks noGrp="1"/>
          </p:cNvSpPr>
          <p:nvPr/>
        </p:nvSpPr>
        <p:spPr>
          <a:xfrm>
            <a:off x="1214846" y="1405680"/>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1" name="Rectangle 200">
            <a:extLst>
              <a:ext uri="{FF2B5EF4-FFF2-40B4-BE49-F238E27FC236}">
                <a16:creationId xmlns:a16="http://schemas.microsoft.com/office/drawing/2014/main" id="{29AE9F98-653E-E04E-2ED3-6F1FF41C5A83}"/>
              </a:ext>
            </a:extLst>
          </p:cNvPr>
          <p:cNvSpPr>
            <a:spLocks noGrp="1"/>
          </p:cNvSpPr>
          <p:nvPr/>
        </p:nvSpPr>
        <p:spPr>
          <a:xfrm>
            <a:off x="1059029" y="1545199"/>
            <a:ext cx="415458" cy="94905"/>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3" name="Rectangle 202">
            <a:extLst>
              <a:ext uri="{FF2B5EF4-FFF2-40B4-BE49-F238E27FC236}">
                <a16:creationId xmlns:a16="http://schemas.microsoft.com/office/drawing/2014/main" id="{C9D01ED4-4B31-6631-7D00-B29C788068E6}"/>
              </a:ext>
            </a:extLst>
          </p:cNvPr>
          <p:cNvSpPr>
            <a:spLocks noGrp="1"/>
          </p:cNvSpPr>
          <p:nvPr/>
        </p:nvSpPr>
        <p:spPr>
          <a:xfrm>
            <a:off x="1266793" y="1545199"/>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4" name="Rectangle 203">
            <a:extLst>
              <a:ext uri="{FF2B5EF4-FFF2-40B4-BE49-F238E27FC236}">
                <a16:creationId xmlns:a16="http://schemas.microsoft.com/office/drawing/2014/main" id="{22BED2B0-A898-7535-BC96-B924FBE69FDB}"/>
              </a:ext>
            </a:extLst>
          </p:cNvPr>
          <p:cNvSpPr>
            <a:spLocks noGrp="1"/>
          </p:cNvSpPr>
          <p:nvPr/>
        </p:nvSpPr>
        <p:spPr>
          <a:xfrm>
            <a:off x="1318284" y="1545199"/>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5" name="Rectangle 204">
            <a:extLst>
              <a:ext uri="{FF2B5EF4-FFF2-40B4-BE49-F238E27FC236}">
                <a16:creationId xmlns:a16="http://schemas.microsoft.com/office/drawing/2014/main" id="{36A8226D-C931-6806-A0D3-2EC9EA25D98A}"/>
              </a:ext>
            </a:extLst>
          </p:cNvPr>
          <p:cNvSpPr>
            <a:spLocks noGrp="1"/>
          </p:cNvSpPr>
          <p:nvPr/>
        </p:nvSpPr>
        <p:spPr>
          <a:xfrm>
            <a:off x="1370707" y="1545199"/>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6" name="Rectangle 205">
            <a:extLst>
              <a:ext uri="{FF2B5EF4-FFF2-40B4-BE49-F238E27FC236}">
                <a16:creationId xmlns:a16="http://schemas.microsoft.com/office/drawing/2014/main" id="{99322B04-B69B-AD21-F4AC-7A5239532CD4}"/>
              </a:ext>
            </a:extLst>
          </p:cNvPr>
          <p:cNvSpPr>
            <a:spLocks noGrp="1"/>
          </p:cNvSpPr>
          <p:nvPr/>
        </p:nvSpPr>
        <p:spPr>
          <a:xfrm>
            <a:off x="1422198" y="1545199"/>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7" name="Rectangle 206">
            <a:extLst>
              <a:ext uri="{FF2B5EF4-FFF2-40B4-BE49-F238E27FC236}">
                <a16:creationId xmlns:a16="http://schemas.microsoft.com/office/drawing/2014/main" id="{14BDA162-CDFE-6C97-8F32-EE86C66943DC}"/>
              </a:ext>
            </a:extLst>
          </p:cNvPr>
          <p:cNvSpPr>
            <a:spLocks noGrp="1"/>
          </p:cNvSpPr>
          <p:nvPr/>
        </p:nvSpPr>
        <p:spPr>
          <a:xfrm>
            <a:off x="1059440" y="1545199"/>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8" name="Rectangle 207">
            <a:extLst>
              <a:ext uri="{FF2B5EF4-FFF2-40B4-BE49-F238E27FC236}">
                <a16:creationId xmlns:a16="http://schemas.microsoft.com/office/drawing/2014/main" id="{8DF357DB-666A-13F4-734D-17220EBC6204}"/>
              </a:ext>
            </a:extLst>
          </p:cNvPr>
          <p:cNvSpPr>
            <a:spLocks noGrp="1"/>
          </p:cNvSpPr>
          <p:nvPr/>
        </p:nvSpPr>
        <p:spPr>
          <a:xfrm>
            <a:off x="1110931" y="1545199"/>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9" name="Rectangle 208">
            <a:extLst>
              <a:ext uri="{FF2B5EF4-FFF2-40B4-BE49-F238E27FC236}">
                <a16:creationId xmlns:a16="http://schemas.microsoft.com/office/drawing/2014/main" id="{7C135725-9470-CCA4-8985-92821EFD3BA3}"/>
              </a:ext>
            </a:extLst>
          </p:cNvPr>
          <p:cNvSpPr>
            <a:spLocks noGrp="1"/>
          </p:cNvSpPr>
          <p:nvPr/>
        </p:nvSpPr>
        <p:spPr>
          <a:xfrm>
            <a:off x="1163354" y="1545199"/>
            <a:ext cx="52297" cy="949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0" name="Rectangle 209">
            <a:extLst>
              <a:ext uri="{FF2B5EF4-FFF2-40B4-BE49-F238E27FC236}">
                <a16:creationId xmlns:a16="http://schemas.microsoft.com/office/drawing/2014/main" id="{627184FE-AE45-D678-FB0C-166021DC383B}"/>
              </a:ext>
            </a:extLst>
          </p:cNvPr>
          <p:cNvSpPr>
            <a:spLocks noGrp="1"/>
          </p:cNvSpPr>
          <p:nvPr/>
        </p:nvSpPr>
        <p:spPr>
          <a:xfrm>
            <a:off x="1214845" y="1545199"/>
            <a:ext cx="52297" cy="9490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1" name="Straight Connector 210">
            <a:extLst>
              <a:ext uri="{FF2B5EF4-FFF2-40B4-BE49-F238E27FC236}">
                <a16:creationId xmlns:a16="http://schemas.microsoft.com/office/drawing/2014/main" id="{FF08EDA0-2914-4DBB-9431-10069B601E61}"/>
              </a:ext>
            </a:extLst>
          </p:cNvPr>
          <p:cNvSpPr>
            <a:spLocks noGrp="1"/>
          </p:cNvSpPr>
          <p:nvPr/>
        </p:nvSpPr>
        <p:spPr>
          <a:xfrm>
            <a:off x="1255360" y="1527318"/>
            <a:ext cx="97721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sp>
      <p:sp>
        <p:nvSpPr>
          <p:cNvPr id="212" name="Rectangle 211">
            <a:extLst>
              <a:ext uri="{FF2B5EF4-FFF2-40B4-BE49-F238E27FC236}">
                <a16:creationId xmlns:a16="http://schemas.microsoft.com/office/drawing/2014/main" id="{F0965DF3-F7F2-E64F-0951-3170D7098D66}"/>
              </a:ext>
            </a:extLst>
          </p:cNvPr>
          <p:cNvSpPr>
            <a:spLocks noGrp="1"/>
          </p:cNvSpPr>
          <p:nvPr/>
        </p:nvSpPr>
        <p:spPr>
          <a:xfrm>
            <a:off x="9111299" y="1243159"/>
            <a:ext cx="357808" cy="14312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4" name="Rectangle 213">
            <a:extLst>
              <a:ext uri="{FF2B5EF4-FFF2-40B4-BE49-F238E27FC236}">
                <a16:creationId xmlns:a16="http://schemas.microsoft.com/office/drawing/2014/main" id="{806DE5CA-798C-A5F0-EDD7-B4FF68E07C40}"/>
              </a:ext>
            </a:extLst>
          </p:cNvPr>
          <p:cNvSpPr>
            <a:spLocks noGrp="1"/>
          </p:cNvSpPr>
          <p:nvPr/>
        </p:nvSpPr>
        <p:spPr>
          <a:xfrm>
            <a:off x="7111528" y="1096961"/>
            <a:ext cx="316872" cy="4050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5" name="Straight Connector 214">
            <a:extLst>
              <a:ext uri="{FF2B5EF4-FFF2-40B4-BE49-F238E27FC236}">
                <a16:creationId xmlns:a16="http://schemas.microsoft.com/office/drawing/2014/main" id="{11BF1743-6460-44CF-A5BF-B668D9FF3F32}"/>
              </a:ext>
            </a:extLst>
          </p:cNvPr>
          <p:cNvSpPr>
            <a:spLocks noGrp="1"/>
          </p:cNvSpPr>
          <p:nvPr/>
        </p:nvSpPr>
        <p:spPr>
          <a:xfrm>
            <a:off x="7111528" y="1123791"/>
            <a:ext cx="0" cy="5814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216" name="Straight Connector 215">
            <a:extLst>
              <a:ext uri="{FF2B5EF4-FFF2-40B4-BE49-F238E27FC236}">
                <a16:creationId xmlns:a16="http://schemas.microsoft.com/office/drawing/2014/main" id="{BA82EEB0-FF1D-40A5-8A07-8999282D92DA}"/>
              </a:ext>
            </a:extLst>
          </p:cNvPr>
          <p:cNvSpPr>
            <a:spLocks noGrp="1"/>
          </p:cNvSpPr>
          <p:nvPr/>
        </p:nvSpPr>
        <p:spPr>
          <a:xfrm>
            <a:off x="7428400" y="915564"/>
            <a:ext cx="0" cy="5814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218" name="Rectangle 217">
            <a:extLst>
              <a:ext uri="{FF2B5EF4-FFF2-40B4-BE49-F238E27FC236}">
                <a16:creationId xmlns:a16="http://schemas.microsoft.com/office/drawing/2014/main" id="{9053C79C-E158-B685-B843-9CA7D30A3F63}"/>
              </a:ext>
            </a:extLst>
          </p:cNvPr>
          <p:cNvSpPr>
            <a:spLocks noGrp="1"/>
          </p:cNvSpPr>
          <p:nvPr/>
        </p:nvSpPr>
        <p:spPr>
          <a:xfrm>
            <a:off x="7111526" y="3208466"/>
            <a:ext cx="316872" cy="4050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9" name="Straight Connector 218">
            <a:extLst>
              <a:ext uri="{FF2B5EF4-FFF2-40B4-BE49-F238E27FC236}">
                <a16:creationId xmlns:a16="http://schemas.microsoft.com/office/drawing/2014/main" id="{C4F31746-02F9-4399-A384-9397D574D200}"/>
              </a:ext>
            </a:extLst>
          </p:cNvPr>
          <p:cNvSpPr>
            <a:spLocks noGrp="1"/>
          </p:cNvSpPr>
          <p:nvPr/>
        </p:nvSpPr>
        <p:spPr>
          <a:xfrm>
            <a:off x="7111526" y="3235296"/>
            <a:ext cx="0" cy="5814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220" name="Straight Connector 219">
            <a:extLst>
              <a:ext uri="{FF2B5EF4-FFF2-40B4-BE49-F238E27FC236}">
                <a16:creationId xmlns:a16="http://schemas.microsoft.com/office/drawing/2014/main" id="{31639D6D-04E8-4594-B5A6-187D5878A413}"/>
              </a:ext>
            </a:extLst>
          </p:cNvPr>
          <p:cNvSpPr>
            <a:spLocks noGrp="1"/>
          </p:cNvSpPr>
          <p:nvPr/>
        </p:nvSpPr>
        <p:spPr>
          <a:xfrm>
            <a:off x="7428398" y="3027069"/>
            <a:ext cx="0" cy="5814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221" name="TextBox 220">
            <a:extLst>
              <a:ext uri="{FF2B5EF4-FFF2-40B4-BE49-F238E27FC236}">
                <a16:creationId xmlns:a16="http://schemas.microsoft.com/office/drawing/2014/main" id="{457325E8-5DD1-606C-227E-E26AFD90F45B}"/>
              </a:ext>
            </a:extLst>
          </p:cNvPr>
          <p:cNvSpPr>
            <a:spLocks noGrp="1"/>
          </p:cNvSpPr>
          <p:nvPr/>
        </p:nvSpPr>
        <p:spPr>
          <a:xfrm>
            <a:off x="805763" y="1104873"/>
            <a:ext cx="1341120" cy="307777"/>
          </a:xfrm>
          <a:prstGeom prst="rect">
            <a:avLst/>
          </a:prstGeom>
          <a:noFill/>
        </p:spPr>
        <p:txBody>
          <a:bodyPr wrap="square">
            <a:spAutoFit/>
          </a:bodyPr>
          <a:lstStyle/>
          <a:p>
            <a:r>
              <a:rPr sz="1400"/>
              <a:t>IVU19</a:t>
            </a:r>
          </a:p>
        </p:txBody>
      </p:sp>
      <p:sp>
        <p:nvSpPr>
          <p:cNvPr id="222" name="TextBox 221">
            <a:extLst>
              <a:ext uri="{FF2B5EF4-FFF2-40B4-BE49-F238E27FC236}">
                <a16:creationId xmlns:a16="http://schemas.microsoft.com/office/drawing/2014/main" id="{87395ED9-7B0F-9826-AA62-E53D13633E45}"/>
              </a:ext>
            </a:extLst>
          </p:cNvPr>
          <p:cNvSpPr>
            <a:spLocks noGrp="1"/>
          </p:cNvSpPr>
          <p:nvPr/>
        </p:nvSpPr>
        <p:spPr>
          <a:xfrm>
            <a:off x="10109373" y="907437"/>
            <a:ext cx="1122544" cy="307777"/>
          </a:xfrm>
          <a:prstGeom prst="rect">
            <a:avLst/>
          </a:prstGeom>
          <a:noFill/>
        </p:spPr>
        <p:txBody>
          <a:bodyPr wrap="square">
            <a:spAutoFit/>
          </a:bodyPr>
          <a:lstStyle/>
          <a:p>
            <a:r>
              <a:rPr sz="1400"/>
              <a:t>Sample</a:t>
            </a:r>
          </a:p>
        </p:txBody>
      </p:sp>
      <p:sp>
        <p:nvSpPr>
          <p:cNvPr id="223" name="TextBox 222">
            <a:extLst>
              <a:ext uri="{FF2B5EF4-FFF2-40B4-BE49-F238E27FC236}">
                <a16:creationId xmlns:a16="http://schemas.microsoft.com/office/drawing/2014/main" id="{71C0B267-63E4-75C3-4852-4EF1D97BD950}"/>
              </a:ext>
            </a:extLst>
          </p:cNvPr>
          <p:cNvSpPr>
            <a:spLocks noGrp="1"/>
          </p:cNvSpPr>
          <p:nvPr/>
        </p:nvSpPr>
        <p:spPr>
          <a:xfrm>
            <a:off x="910867" y="3942629"/>
            <a:ext cx="1338468" cy="307777"/>
          </a:xfrm>
          <a:prstGeom prst="rect">
            <a:avLst/>
          </a:prstGeom>
          <a:noFill/>
        </p:spPr>
        <p:txBody>
          <a:bodyPr wrap="square">
            <a:spAutoFit/>
          </a:bodyPr>
          <a:lstStyle/>
          <a:p>
            <a:r>
              <a:rPr sz="1400" i="1">
                <a:solidFill>
                  <a:schemeClr val="accent2">
                    <a:lumMod val="60000"/>
                    <a:lumOff val="40000"/>
                  </a:schemeClr>
                </a:solidFill>
              </a:rPr>
              <a:t>Tunel</a:t>
            </a:r>
          </a:p>
        </p:txBody>
      </p:sp>
      <p:sp>
        <p:nvSpPr>
          <p:cNvPr id="224" name="TextBox 223">
            <a:extLst>
              <a:ext uri="{FF2B5EF4-FFF2-40B4-BE49-F238E27FC236}">
                <a16:creationId xmlns:a16="http://schemas.microsoft.com/office/drawing/2014/main" id="{3866D6B4-6656-0927-49E8-7BEC8722ABE3}"/>
              </a:ext>
            </a:extLst>
          </p:cNvPr>
          <p:cNvSpPr>
            <a:spLocks noGrp="1"/>
          </p:cNvSpPr>
          <p:nvPr/>
        </p:nvSpPr>
        <p:spPr>
          <a:xfrm>
            <a:off x="3234432" y="3949861"/>
            <a:ext cx="1338468" cy="307777"/>
          </a:xfrm>
          <a:prstGeom prst="rect">
            <a:avLst/>
          </a:prstGeom>
          <a:noFill/>
        </p:spPr>
        <p:txBody>
          <a:bodyPr wrap="square">
            <a:spAutoFit/>
          </a:bodyPr>
          <a:lstStyle/>
          <a:p>
            <a:r>
              <a:rPr sz="1400" i="1">
                <a:solidFill>
                  <a:schemeClr val="accent6">
                    <a:lumMod val="75000"/>
                  </a:schemeClr>
                </a:solidFill>
              </a:rPr>
              <a:t>Exp. Hall</a:t>
            </a:r>
          </a:p>
        </p:txBody>
      </p:sp>
      <p:sp>
        <p:nvSpPr>
          <p:cNvPr id="225" name="TextBox 224">
            <a:extLst>
              <a:ext uri="{FF2B5EF4-FFF2-40B4-BE49-F238E27FC236}">
                <a16:creationId xmlns:a16="http://schemas.microsoft.com/office/drawing/2014/main" id="{DFF8C9D5-6F48-0658-DDCB-9A17D8257606}"/>
              </a:ext>
            </a:extLst>
          </p:cNvPr>
          <p:cNvSpPr>
            <a:spLocks noGrp="1"/>
          </p:cNvSpPr>
          <p:nvPr/>
        </p:nvSpPr>
        <p:spPr>
          <a:xfrm>
            <a:off x="9469106" y="3944686"/>
            <a:ext cx="1680839" cy="307777"/>
          </a:xfrm>
          <a:prstGeom prst="rect">
            <a:avLst/>
          </a:prstGeom>
          <a:noFill/>
        </p:spPr>
        <p:txBody>
          <a:bodyPr wrap="square">
            <a:spAutoFit/>
          </a:bodyPr>
          <a:lstStyle/>
          <a:p>
            <a:r>
              <a:rPr sz="1400" i="1">
                <a:solidFill>
                  <a:schemeClr val="accent5">
                    <a:lumMod val="75000"/>
                  </a:schemeClr>
                </a:solidFill>
              </a:rPr>
              <a:t>Far Exp. Hall</a:t>
            </a:r>
          </a:p>
        </p:txBody>
      </p:sp>
      <p:sp>
        <p:nvSpPr>
          <p:cNvPr id="226" name="TextBox 225">
            <a:extLst>
              <a:ext uri="{FF2B5EF4-FFF2-40B4-BE49-F238E27FC236}">
                <a16:creationId xmlns:a16="http://schemas.microsoft.com/office/drawing/2014/main" id="{0753BC81-C795-0BFD-800D-ECDE9E615140}"/>
              </a:ext>
            </a:extLst>
          </p:cNvPr>
          <p:cNvSpPr>
            <a:spLocks noGrp="1"/>
          </p:cNvSpPr>
          <p:nvPr/>
        </p:nvSpPr>
        <p:spPr>
          <a:xfrm rot="16200000">
            <a:off x="1301124" y="3663375"/>
            <a:ext cx="1120154" cy="276999"/>
          </a:xfrm>
          <a:prstGeom prst="rect">
            <a:avLst/>
          </a:prstGeom>
          <a:noFill/>
        </p:spPr>
        <p:txBody>
          <a:bodyPr wrap="square">
            <a:spAutoFit/>
          </a:bodyPr>
          <a:lstStyle/>
          <a:p>
            <a:r>
              <a:rPr sz="1200">
                <a:solidFill>
                  <a:schemeClr val="accent6">
                    <a:lumMod val="75000"/>
                  </a:schemeClr>
                </a:solidFill>
              </a:rPr>
              <a:t>17.541</a:t>
            </a:r>
          </a:p>
        </p:txBody>
      </p:sp>
      <p:sp>
        <p:nvSpPr>
          <p:cNvPr id="227" name="TextBox 226">
            <a:extLst>
              <a:ext uri="{FF2B5EF4-FFF2-40B4-BE49-F238E27FC236}">
                <a16:creationId xmlns:a16="http://schemas.microsoft.com/office/drawing/2014/main" id="{4E45802D-A737-59E6-5CDD-6596BC161B95}"/>
              </a:ext>
            </a:extLst>
          </p:cNvPr>
          <p:cNvSpPr>
            <a:spLocks noGrp="1"/>
          </p:cNvSpPr>
          <p:nvPr/>
        </p:nvSpPr>
        <p:spPr>
          <a:xfrm rot="16200000">
            <a:off x="5152439" y="3658911"/>
            <a:ext cx="1120154" cy="276999"/>
          </a:xfrm>
          <a:prstGeom prst="rect">
            <a:avLst/>
          </a:prstGeom>
          <a:noFill/>
        </p:spPr>
        <p:txBody>
          <a:bodyPr wrap="square">
            <a:spAutoFit/>
          </a:bodyPr>
          <a:lstStyle/>
          <a:p>
            <a:r>
              <a:rPr sz="1200">
                <a:solidFill>
                  <a:schemeClr val="accent6">
                    <a:lumMod val="75000"/>
                  </a:schemeClr>
                </a:solidFill>
              </a:rPr>
              <a:t>42.560</a:t>
            </a:r>
          </a:p>
        </p:txBody>
      </p:sp>
      <p:sp>
        <p:nvSpPr>
          <p:cNvPr id="228" name="TextBox 227">
            <a:extLst>
              <a:ext uri="{FF2B5EF4-FFF2-40B4-BE49-F238E27FC236}">
                <a16:creationId xmlns:a16="http://schemas.microsoft.com/office/drawing/2014/main" id="{81E987D3-B8FC-0FFF-22FD-BE1CAFCEB480}"/>
              </a:ext>
            </a:extLst>
          </p:cNvPr>
          <p:cNvSpPr>
            <a:spLocks noGrp="1"/>
          </p:cNvSpPr>
          <p:nvPr/>
        </p:nvSpPr>
        <p:spPr>
          <a:xfrm rot="16200000">
            <a:off x="7785432" y="3657131"/>
            <a:ext cx="1120154" cy="276999"/>
          </a:xfrm>
          <a:prstGeom prst="rect">
            <a:avLst/>
          </a:prstGeom>
          <a:noFill/>
        </p:spPr>
        <p:txBody>
          <a:bodyPr wrap="square">
            <a:spAutoFit/>
          </a:bodyPr>
          <a:lstStyle/>
          <a:p>
            <a:r>
              <a:rPr sz="1200">
                <a:solidFill>
                  <a:schemeClr val="accent5">
                    <a:lumMod val="75000"/>
                  </a:schemeClr>
                </a:solidFill>
              </a:rPr>
              <a:t>134</a:t>
            </a:r>
          </a:p>
        </p:txBody>
      </p:sp>
      <p:sp>
        <p:nvSpPr>
          <p:cNvPr id="229" name="TextBox 228">
            <a:extLst>
              <a:ext uri="{FF2B5EF4-FFF2-40B4-BE49-F238E27FC236}">
                <a16:creationId xmlns:a16="http://schemas.microsoft.com/office/drawing/2014/main" id="{ED899CCF-A2EE-9D77-07A3-E7B3E2863F6A}"/>
              </a:ext>
            </a:extLst>
          </p:cNvPr>
          <p:cNvSpPr>
            <a:spLocks noGrp="1"/>
          </p:cNvSpPr>
          <p:nvPr/>
        </p:nvSpPr>
        <p:spPr>
          <a:xfrm rot="16200000">
            <a:off x="10913411" y="3647198"/>
            <a:ext cx="1120154" cy="276999"/>
          </a:xfrm>
          <a:prstGeom prst="rect">
            <a:avLst/>
          </a:prstGeom>
          <a:noFill/>
        </p:spPr>
        <p:txBody>
          <a:bodyPr wrap="square">
            <a:spAutoFit/>
          </a:bodyPr>
          <a:lstStyle/>
          <a:p>
            <a:r>
              <a:rPr sz="1200">
                <a:solidFill>
                  <a:schemeClr val="accent5">
                    <a:lumMod val="75000"/>
                  </a:schemeClr>
                </a:solidFill>
              </a:rPr>
              <a:t>249</a:t>
            </a:r>
          </a:p>
        </p:txBody>
      </p:sp>
      <p:sp>
        <p:nvSpPr>
          <p:cNvPr id="230" name="TextBox 229">
            <a:extLst>
              <a:ext uri="{FF2B5EF4-FFF2-40B4-BE49-F238E27FC236}">
                <a16:creationId xmlns:a16="http://schemas.microsoft.com/office/drawing/2014/main" id="{6F2E9687-338A-7597-710B-1C120EEE064C}"/>
              </a:ext>
            </a:extLst>
          </p:cNvPr>
          <p:cNvSpPr>
            <a:spLocks noGrp="1"/>
          </p:cNvSpPr>
          <p:nvPr/>
        </p:nvSpPr>
        <p:spPr>
          <a:xfrm>
            <a:off x="1754542" y="2082347"/>
            <a:ext cx="1120154" cy="276999"/>
          </a:xfrm>
          <a:prstGeom prst="rect">
            <a:avLst/>
          </a:prstGeom>
          <a:noFill/>
        </p:spPr>
        <p:txBody>
          <a:bodyPr wrap="square">
            <a:spAutoFit/>
          </a:bodyPr>
          <a:lstStyle/>
          <a:p>
            <a:r>
              <a:rPr sz="1200"/>
              <a:t>19.5</a:t>
            </a:r>
          </a:p>
        </p:txBody>
      </p:sp>
      <p:sp>
        <p:nvSpPr>
          <p:cNvPr id="231" name="TextBox 230">
            <a:extLst>
              <a:ext uri="{FF2B5EF4-FFF2-40B4-BE49-F238E27FC236}">
                <a16:creationId xmlns:a16="http://schemas.microsoft.com/office/drawing/2014/main" id="{7C3A88C4-BAE3-D358-EC06-2C783386E011}"/>
              </a:ext>
            </a:extLst>
          </p:cNvPr>
          <p:cNvSpPr>
            <a:spLocks noGrp="1"/>
          </p:cNvSpPr>
          <p:nvPr/>
        </p:nvSpPr>
        <p:spPr>
          <a:xfrm>
            <a:off x="2335433" y="2090701"/>
            <a:ext cx="1120154" cy="276999"/>
          </a:xfrm>
          <a:prstGeom prst="rect">
            <a:avLst/>
          </a:prstGeom>
          <a:noFill/>
        </p:spPr>
        <p:txBody>
          <a:bodyPr wrap="square">
            <a:spAutoFit/>
          </a:bodyPr>
          <a:lstStyle/>
          <a:p>
            <a:r>
              <a:rPr sz="1200"/>
              <a:t>19.8</a:t>
            </a:r>
          </a:p>
        </p:txBody>
      </p:sp>
      <p:sp>
        <p:nvSpPr>
          <p:cNvPr id="232" name="TextBox 231">
            <a:extLst>
              <a:ext uri="{FF2B5EF4-FFF2-40B4-BE49-F238E27FC236}">
                <a16:creationId xmlns:a16="http://schemas.microsoft.com/office/drawing/2014/main" id="{32CA9FF1-99E3-72EA-2CC2-C17FB0904237}"/>
              </a:ext>
            </a:extLst>
          </p:cNvPr>
          <p:cNvSpPr>
            <a:spLocks noGrp="1"/>
          </p:cNvSpPr>
          <p:nvPr/>
        </p:nvSpPr>
        <p:spPr>
          <a:xfrm>
            <a:off x="4964641" y="2076640"/>
            <a:ext cx="1120154" cy="276999"/>
          </a:xfrm>
          <a:prstGeom prst="rect">
            <a:avLst/>
          </a:prstGeom>
          <a:noFill/>
        </p:spPr>
        <p:txBody>
          <a:bodyPr wrap="square">
            <a:spAutoFit/>
          </a:bodyPr>
          <a:lstStyle/>
          <a:p>
            <a:r>
              <a:rPr sz="1200"/>
              <a:t>40.0</a:t>
            </a:r>
          </a:p>
        </p:txBody>
      </p:sp>
      <p:sp>
        <p:nvSpPr>
          <p:cNvPr id="233" name="TextBox 232">
            <a:extLst>
              <a:ext uri="{FF2B5EF4-FFF2-40B4-BE49-F238E27FC236}">
                <a16:creationId xmlns:a16="http://schemas.microsoft.com/office/drawing/2014/main" id="{97F38B9E-6580-3129-8886-50E43CE14978}"/>
              </a:ext>
            </a:extLst>
          </p:cNvPr>
          <p:cNvSpPr>
            <a:spLocks noGrp="1"/>
          </p:cNvSpPr>
          <p:nvPr/>
        </p:nvSpPr>
        <p:spPr>
          <a:xfrm>
            <a:off x="5460437" y="2071630"/>
            <a:ext cx="1120154" cy="276999"/>
          </a:xfrm>
          <a:prstGeom prst="rect">
            <a:avLst/>
          </a:prstGeom>
          <a:noFill/>
        </p:spPr>
        <p:txBody>
          <a:bodyPr wrap="square">
            <a:spAutoFit/>
          </a:bodyPr>
          <a:lstStyle/>
          <a:p>
            <a:r>
              <a:rPr sz="1200"/>
              <a:t>40.3</a:t>
            </a:r>
          </a:p>
        </p:txBody>
      </p:sp>
      <p:sp>
        <p:nvSpPr>
          <p:cNvPr id="234" name="TextBox 233">
            <a:extLst>
              <a:ext uri="{FF2B5EF4-FFF2-40B4-BE49-F238E27FC236}">
                <a16:creationId xmlns:a16="http://schemas.microsoft.com/office/drawing/2014/main" id="{E62587C2-BC66-383F-1870-A23842A88CA7}"/>
              </a:ext>
            </a:extLst>
          </p:cNvPr>
          <p:cNvSpPr>
            <a:spLocks noGrp="1"/>
          </p:cNvSpPr>
          <p:nvPr/>
        </p:nvSpPr>
        <p:spPr>
          <a:xfrm>
            <a:off x="8946352" y="2074816"/>
            <a:ext cx="1120154" cy="276999"/>
          </a:xfrm>
          <a:prstGeom prst="rect">
            <a:avLst/>
          </a:prstGeom>
          <a:noFill/>
        </p:spPr>
        <p:txBody>
          <a:bodyPr wrap="square">
            <a:spAutoFit/>
          </a:bodyPr>
          <a:lstStyle/>
          <a:p>
            <a:r>
              <a:rPr sz="1200"/>
              <a:t>230</a:t>
            </a:r>
          </a:p>
        </p:txBody>
      </p:sp>
      <p:sp>
        <p:nvSpPr>
          <p:cNvPr id="235" name="TextBox 234">
            <a:extLst>
              <a:ext uri="{FF2B5EF4-FFF2-40B4-BE49-F238E27FC236}">
                <a16:creationId xmlns:a16="http://schemas.microsoft.com/office/drawing/2014/main" id="{4735974C-019D-8E9E-6DD5-A40F1264CEE2}"/>
              </a:ext>
            </a:extLst>
          </p:cNvPr>
          <p:cNvSpPr>
            <a:spLocks noGrp="1"/>
          </p:cNvSpPr>
          <p:nvPr/>
        </p:nvSpPr>
        <p:spPr>
          <a:xfrm>
            <a:off x="10061177" y="2090700"/>
            <a:ext cx="1120154" cy="276999"/>
          </a:xfrm>
          <a:prstGeom prst="rect">
            <a:avLst/>
          </a:prstGeom>
          <a:noFill/>
        </p:spPr>
        <p:txBody>
          <a:bodyPr wrap="square">
            <a:spAutoFit/>
          </a:bodyPr>
          <a:lstStyle/>
          <a:p>
            <a:r>
              <a:rPr sz="1200"/>
              <a:t>230.4</a:t>
            </a:r>
          </a:p>
        </p:txBody>
      </p:sp>
      <p:sp>
        <p:nvSpPr>
          <p:cNvPr id="236" name="TextBox 235">
            <a:extLst>
              <a:ext uri="{FF2B5EF4-FFF2-40B4-BE49-F238E27FC236}">
                <a16:creationId xmlns:a16="http://schemas.microsoft.com/office/drawing/2014/main" id="{94695B29-FE60-8A44-0D5B-91E707D7BCF0}"/>
              </a:ext>
            </a:extLst>
          </p:cNvPr>
          <p:cNvSpPr>
            <a:spLocks noGrp="1"/>
          </p:cNvSpPr>
          <p:nvPr/>
        </p:nvSpPr>
        <p:spPr>
          <a:xfrm>
            <a:off x="9337274" y="2073074"/>
            <a:ext cx="1120154" cy="276999"/>
          </a:xfrm>
          <a:prstGeom prst="rect">
            <a:avLst/>
          </a:prstGeom>
          <a:noFill/>
        </p:spPr>
        <p:txBody>
          <a:bodyPr wrap="square">
            <a:spAutoFit/>
          </a:bodyPr>
          <a:lstStyle/>
          <a:p>
            <a:r>
              <a:rPr sz="1200"/>
              <a:t>230.17</a:t>
            </a:r>
          </a:p>
        </p:txBody>
      </p:sp>
      <p:sp>
        <p:nvSpPr>
          <p:cNvPr id="237" name="TextBox 236">
            <a:extLst>
              <a:ext uri="{FF2B5EF4-FFF2-40B4-BE49-F238E27FC236}">
                <a16:creationId xmlns:a16="http://schemas.microsoft.com/office/drawing/2014/main" id="{996F5D3A-E685-7323-1E49-08A8B1BC2C4C}"/>
              </a:ext>
            </a:extLst>
          </p:cNvPr>
          <p:cNvSpPr>
            <a:spLocks noGrp="1"/>
          </p:cNvSpPr>
          <p:nvPr/>
        </p:nvSpPr>
        <p:spPr>
          <a:xfrm>
            <a:off x="2351047" y="2864643"/>
            <a:ext cx="1120154" cy="276999"/>
          </a:xfrm>
          <a:prstGeom prst="rect">
            <a:avLst/>
          </a:prstGeom>
          <a:noFill/>
        </p:spPr>
        <p:txBody>
          <a:bodyPr wrap="square">
            <a:spAutoFit/>
          </a:bodyPr>
          <a:lstStyle/>
          <a:p>
            <a:r>
              <a:rPr sz="1200"/>
              <a:t>2.5 mrad</a:t>
            </a:r>
          </a:p>
        </p:txBody>
      </p:sp>
      <p:sp>
        <p:nvSpPr>
          <p:cNvPr id="238" name="TextBox 237">
            <a:extLst>
              <a:ext uri="{FF2B5EF4-FFF2-40B4-BE49-F238E27FC236}">
                <a16:creationId xmlns:a16="http://schemas.microsoft.com/office/drawing/2014/main" id="{F9893741-B1B6-2D05-703F-DF8112C2C25C}"/>
              </a:ext>
            </a:extLst>
          </p:cNvPr>
          <p:cNvSpPr>
            <a:spLocks noGrp="1"/>
          </p:cNvSpPr>
          <p:nvPr/>
        </p:nvSpPr>
        <p:spPr>
          <a:xfrm>
            <a:off x="2502358" y="3550901"/>
            <a:ext cx="1120154" cy="276999"/>
          </a:xfrm>
          <a:prstGeom prst="rect">
            <a:avLst/>
          </a:prstGeom>
          <a:noFill/>
        </p:spPr>
        <p:txBody>
          <a:bodyPr wrap="square">
            <a:spAutoFit/>
          </a:bodyPr>
          <a:lstStyle/>
          <a:p>
            <a:r>
              <a:rPr sz="1200"/>
              <a:t>2.5 mrad</a:t>
            </a:r>
          </a:p>
        </p:txBody>
      </p:sp>
      <p:sp>
        <p:nvSpPr>
          <p:cNvPr id="239" name="TextBox 238">
            <a:extLst>
              <a:ext uri="{FF2B5EF4-FFF2-40B4-BE49-F238E27FC236}">
                <a16:creationId xmlns:a16="http://schemas.microsoft.com/office/drawing/2014/main" id="{8CCF1CA5-4E26-88AA-1865-32FF595706F5}"/>
              </a:ext>
            </a:extLst>
          </p:cNvPr>
          <p:cNvSpPr>
            <a:spLocks noGrp="1"/>
          </p:cNvSpPr>
          <p:nvPr/>
        </p:nvSpPr>
        <p:spPr>
          <a:xfrm>
            <a:off x="9866345" y="3406788"/>
            <a:ext cx="1120154" cy="276999"/>
          </a:xfrm>
          <a:prstGeom prst="rect">
            <a:avLst/>
          </a:prstGeom>
          <a:noFill/>
        </p:spPr>
        <p:txBody>
          <a:bodyPr wrap="square">
            <a:spAutoFit/>
          </a:bodyPr>
          <a:lstStyle/>
          <a:p>
            <a:r>
              <a:rPr sz="1200"/>
              <a:t>3.2 mrad</a:t>
            </a:r>
          </a:p>
        </p:txBody>
      </p:sp>
      <p:sp>
        <p:nvSpPr>
          <p:cNvPr id="240" name="TextBox 239">
            <a:extLst>
              <a:ext uri="{FF2B5EF4-FFF2-40B4-BE49-F238E27FC236}">
                <a16:creationId xmlns:a16="http://schemas.microsoft.com/office/drawing/2014/main" id="{6EFE42DB-CA06-6DBE-381A-998B0DB7FF0E}"/>
              </a:ext>
            </a:extLst>
          </p:cNvPr>
          <p:cNvSpPr>
            <a:spLocks noGrp="1"/>
          </p:cNvSpPr>
          <p:nvPr/>
        </p:nvSpPr>
        <p:spPr>
          <a:xfrm>
            <a:off x="9898749" y="3183104"/>
            <a:ext cx="1120154" cy="276999"/>
          </a:xfrm>
          <a:prstGeom prst="rect">
            <a:avLst/>
          </a:prstGeom>
          <a:noFill/>
        </p:spPr>
        <p:txBody>
          <a:bodyPr wrap="square">
            <a:spAutoFit/>
          </a:bodyPr>
          <a:lstStyle/>
          <a:p>
            <a:r>
              <a:rPr sz="1200"/>
              <a:t>2.8 mrad</a:t>
            </a:r>
          </a:p>
        </p:txBody>
      </p:sp>
      <p:sp>
        <p:nvSpPr>
          <p:cNvPr id="241" name="TextBox 240">
            <a:extLst>
              <a:ext uri="{FF2B5EF4-FFF2-40B4-BE49-F238E27FC236}">
                <a16:creationId xmlns:a16="http://schemas.microsoft.com/office/drawing/2014/main" id="{BBFD09B1-F690-BF58-68B9-3BCB5A0D22AE}"/>
              </a:ext>
            </a:extLst>
          </p:cNvPr>
          <p:cNvSpPr>
            <a:spLocks noGrp="1"/>
          </p:cNvSpPr>
          <p:nvPr/>
        </p:nvSpPr>
        <p:spPr>
          <a:xfrm>
            <a:off x="8546147" y="854118"/>
            <a:ext cx="1120154" cy="276999"/>
          </a:xfrm>
          <a:prstGeom prst="rect">
            <a:avLst/>
          </a:prstGeom>
          <a:noFill/>
        </p:spPr>
        <p:txBody>
          <a:bodyPr wrap="square">
            <a:spAutoFit/>
          </a:bodyPr>
          <a:lstStyle/>
          <a:p>
            <a:r>
              <a:rPr sz="1200"/>
              <a:t>SLIT2</a:t>
            </a:r>
          </a:p>
        </p:txBody>
      </p:sp>
      <p:sp>
        <p:nvSpPr>
          <p:cNvPr id="242" name="Straight Connector 241">
            <a:extLst>
              <a:ext uri="{FF2B5EF4-FFF2-40B4-BE49-F238E27FC236}">
                <a16:creationId xmlns:a16="http://schemas.microsoft.com/office/drawing/2014/main" id="{01F20B6E-5EE1-46BB-B0BD-75A06B4E7EB3}"/>
              </a:ext>
            </a:extLst>
          </p:cNvPr>
          <p:cNvSpPr>
            <a:spLocks noGrp="1"/>
          </p:cNvSpPr>
          <p:nvPr/>
        </p:nvSpPr>
        <p:spPr>
          <a:xfrm>
            <a:off x="8842335" y="1401120"/>
            <a:ext cx="0" cy="2002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3" name="Rectangle 2">
            <a:extLst>
              <a:ext uri="{FF2B5EF4-FFF2-40B4-BE49-F238E27FC236}">
                <a16:creationId xmlns:a16="http://schemas.microsoft.com/office/drawing/2014/main" id="{586A088F-B89D-1DC0-3DD9-D0C67DFD456D}"/>
              </a:ext>
            </a:extLst>
          </p:cNvPr>
          <p:cNvSpPr>
            <a:spLocks noGrp="1"/>
          </p:cNvSpPr>
          <p:nvPr/>
        </p:nvSpPr>
        <p:spPr>
          <a:xfrm rot="20714349">
            <a:off x="9527919" y="3498193"/>
            <a:ext cx="357808" cy="143123"/>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Rectangle 25">
            <a:extLst>
              <a:ext uri="{FF2B5EF4-FFF2-40B4-BE49-F238E27FC236}">
                <a16:creationId xmlns:a16="http://schemas.microsoft.com/office/drawing/2014/main" id="{C3A815C8-ACFB-EF63-1BF5-93F13AD4867E}"/>
              </a:ext>
            </a:extLst>
          </p:cNvPr>
          <p:cNvSpPr>
            <a:spLocks noGrp="1"/>
          </p:cNvSpPr>
          <p:nvPr/>
        </p:nvSpPr>
        <p:spPr>
          <a:xfrm rot="21115701">
            <a:off x="9151078" y="3670163"/>
            <a:ext cx="357808" cy="143123"/>
          </a:xfrm>
          <a:custGeom>
            <a:avLst/>
            <a:gdLst>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 name="connsiteX0" fmla="*/ 0 w 357808"/>
              <a:gd name="connsiteY0" fmla="*/ 0 h 143123"/>
              <a:gd name="connsiteX1" fmla="*/ 357808 w 357808"/>
              <a:gd name="connsiteY1" fmla="*/ 0 h 143123"/>
              <a:gd name="connsiteX2" fmla="*/ 357808 w 357808"/>
              <a:gd name="connsiteY2" fmla="*/ 143123 h 143123"/>
              <a:gd name="connsiteX3" fmla="*/ 0 w 357808"/>
              <a:gd name="connsiteY3" fmla="*/ 143123 h 143123"/>
              <a:gd name="connsiteX4" fmla="*/ 0 w 357808"/>
              <a:gd name="connsiteY4" fmla="*/ 0 h 143123"/>
            </a:gdLst>
            <a:ahLst/>
            <a:cxnLst/>
            <a:rect l="l" t="t" r="r" b="b"/>
            <a:pathLst>
              <a:path w="357808" h="143123">
                <a:moveTo>
                  <a:pt x="0" y="0"/>
                </a:moveTo>
                <a:cubicBezTo>
                  <a:pt x="125113" y="17470"/>
                  <a:pt x="233913" y="32625"/>
                  <a:pt x="357808" y="0"/>
                </a:cubicBezTo>
                <a:lnTo>
                  <a:pt x="357808" y="143123"/>
                </a:lnTo>
                <a:lnTo>
                  <a:pt x="0" y="143123"/>
                </a:lnTo>
                <a:lnTo>
                  <a:pt x="0" y="0"/>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Rectangle 7">
            <a:extLst>
              <a:ext uri="{FF2B5EF4-FFF2-40B4-BE49-F238E27FC236}">
                <a16:creationId xmlns:a16="http://schemas.microsoft.com/office/drawing/2014/main" id="{40C1505E-A27F-11C7-36F7-A7735EA73499}"/>
              </a:ext>
            </a:extLst>
          </p:cNvPr>
          <p:cNvSpPr>
            <a:spLocks noGrp="1"/>
          </p:cNvSpPr>
          <p:nvPr/>
        </p:nvSpPr>
        <p:spPr>
          <a:xfrm>
            <a:off x="4144483" y="3217370"/>
            <a:ext cx="357808" cy="14312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Rectangle 8">
            <a:extLst>
              <a:ext uri="{FF2B5EF4-FFF2-40B4-BE49-F238E27FC236}">
                <a16:creationId xmlns:a16="http://schemas.microsoft.com/office/drawing/2014/main" id="{1070967C-925E-3606-CB15-4063CC612670}"/>
              </a:ext>
            </a:extLst>
          </p:cNvPr>
          <p:cNvSpPr>
            <a:spLocks noGrp="1"/>
          </p:cNvSpPr>
          <p:nvPr/>
        </p:nvSpPr>
        <p:spPr>
          <a:xfrm>
            <a:off x="4282707" y="3237691"/>
            <a:ext cx="266933" cy="11301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F58DBF24-10BA-4781-90B5-43B5B3703032}"/>
              </a:ext>
            </a:extLst>
          </p:cNvPr>
          <p:cNvSpPr>
            <a:spLocks noGrp="1"/>
          </p:cNvSpPr>
          <p:nvPr/>
        </p:nvSpPr>
        <p:spPr>
          <a:xfrm>
            <a:off x="4090463" y="2909593"/>
            <a:ext cx="823655" cy="307777"/>
          </a:xfrm>
          <a:prstGeom prst="rect">
            <a:avLst/>
          </a:prstGeom>
          <a:noFill/>
        </p:spPr>
        <p:txBody>
          <a:bodyPr wrap="square">
            <a:spAutoFit/>
          </a:bodyPr>
          <a:lstStyle/>
          <a:p>
            <a:r>
              <a:rPr sz="1400"/>
              <a:t>MLM</a:t>
            </a:r>
          </a:p>
        </p:txBody>
      </p:sp>
      <p:sp>
        <p:nvSpPr>
          <p:cNvPr id="11" name="TextBox 10">
            <a:extLst>
              <a:ext uri="{FF2B5EF4-FFF2-40B4-BE49-F238E27FC236}">
                <a16:creationId xmlns:a16="http://schemas.microsoft.com/office/drawing/2014/main" id="{4220B6B0-6FDA-2BEC-3D86-3EE29E8D2CFB}"/>
              </a:ext>
            </a:extLst>
          </p:cNvPr>
          <p:cNvSpPr>
            <a:spLocks noGrp="1"/>
          </p:cNvSpPr>
          <p:nvPr/>
        </p:nvSpPr>
        <p:spPr>
          <a:xfrm>
            <a:off x="0" y="4390820"/>
            <a:ext cx="5950527" cy="1815882"/>
          </a:xfrm>
          <a:prstGeom prst="rect">
            <a:avLst/>
          </a:prstGeom>
          <a:noFill/>
        </p:spPr>
        <p:txBody>
          <a:bodyPr wrap="square">
            <a:spAutoFit/>
          </a:bodyPr>
          <a:lstStyle/>
          <a:p>
            <a:pPr marL="285750" indent="-285750">
              <a:buFont typeface="Arial"/>
              <a:buChar char="•"/>
            </a:pPr>
            <a:r>
              <a:rPr sz="1600" dirty="0">
                <a:solidFill>
                  <a:schemeClr val="tx1"/>
                </a:solidFill>
                <a:latin typeface="Open Sans Light"/>
                <a:ea typeface="Open Sans Light"/>
                <a:cs typeface="Open Sans Light"/>
              </a:rPr>
              <a:t>A two-stage magnification optics, with </a:t>
            </a:r>
            <a:r>
              <a:rPr sz="1600" dirty="0">
                <a:latin typeface="Open Sans Light"/>
                <a:ea typeface="Open Sans Light"/>
                <a:cs typeface="Open Sans Light"/>
              </a:rPr>
              <a:t>a secondary source</a:t>
            </a:r>
            <a:r>
              <a:rPr sz="1600" dirty="0">
                <a:solidFill>
                  <a:schemeClr val="tx1"/>
                </a:solidFill>
                <a:latin typeface="Open Sans Light"/>
                <a:ea typeface="Open Sans Light"/>
                <a:cs typeface="Open Sans Light"/>
              </a:rPr>
              <a:t>, both vertically and horizontally.</a:t>
            </a:r>
          </a:p>
          <a:p>
            <a:r>
              <a:rPr sz="1600" dirty="0">
                <a:solidFill>
                  <a:schemeClr val="tx1"/>
                </a:solidFill>
                <a:latin typeface="Open Sans Light"/>
                <a:ea typeface="Open Sans Light"/>
                <a:cs typeface="Open Sans Light"/>
              </a:rPr>
              <a:t> </a:t>
            </a:r>
          </a:p>
          <a:p>
            <a:pPr marL="285750" indent="-285750">
              <a:buFont typeface="Arial"/>
              <a:buChar char="•"/>
            </a:pPr>
            <a:r>
              <a:rPr sz="1600" dirty="0">
                <a:solidFill>
                  <a:schemeClr val="tx1"/>
                </a:solidFill>
                <a:latin typeface="Open Sans Light"/>
                <a:ea typeface="Open Sans Light"/>
                <a:cs typeface="Open Sans Light"/>
              </a:rPr>
              <a:t>All ‘noisy’ optics, stays in the first stage. </a:t>
            </a:r>
            <a:r>
              <a:rPr sz="1600" dirty="0">
                <a:latin typeface="Open Sans Light"/>
                <a:ea typeface="Open Sans Light"/>
                <a:cs typeface="Open Sans Light"/>
              </a:rPr>
              <a:t>There is nothing between the XS (intermediate source) and the refocusing KBs (at the </a:t>
            </a:r>
            <a:r>
              <a:rPr sz="1600" dirty="0" err="1">
                <a:latin typeface="Open Sans Light"/>
                <a:ea typeface="Open Sans Light"/>
                <a:cs typeface="Open Sans Light"/>
              </a:rPr>
              <a:t>endstation</a:t>
            </a:r>
            <a:r>
              <a:rPr sz="1600" dirty="0">
                <a:latin typeface="Open Sans Light"/>
                <a:ea typeface="Open Sans Light"/>
                <a:cs typeface="Open Sans Light"/>
              </a:rPr>
              <a:t>)</a:t>
            </a:r>
          </a:p>
          <a:p>
            <a:pPr marL="285750" indent="-285750">
              <a:buFont typeface="Arial"/>
              <a:buChar char="•"/>
            </a:pPr>
            <a:endParaRPr sz="1600" dirty="0">
              <a:solidFill>
                <a:schemeClr val="tx1"/>
              </a:solidFill>
              <a:latin typeface="Open Sans Light"/>
              <a:ea typeface="Open Sans Light"/>
              <a:cs typeface="Open Sans Light"/>
            </a:endParaRPr>
          </a:p>
        </p:txBody>
      </p:sp>
      <p:sp>
        <p:nvSpPr>
          <p:cNvPr id="12" name="TextBox 11">
            <a:extLst>
              <a:ext uri="{FF2B5EF4-FFF2-40B4-BE49-F238E27FC236}">
                <a16:creationId xmlns:a16="http://schemas.microsoft.com/office/drawing/2014/main" id="{A95DC2A2-79A5-2076-5E18-AD3A300FC6C1}"/>
              </a:ext>
            </a:extLst>
          </p:cNvPr>
          <p:cNvSpPr>
            <a:spLocks noGrp="1"/>
          </p:cNvSpPr>
          <p:nvPr/>
        </p:nvSpPr>
        <p:spPr>
          <a:xfrm>
            <a:off x="5833534" y="4328013"/>
            <a:ext cx="6358466" cy="2554545"/>
          </a:xfrm>
          <a:prstGeom prst="rect">
            <a:avLst/>
          </a:prstGeom>
          <a:noFill/>
        </p:spPr>
        <p:txBody>
          <a:bodyPr wrap="square">
            <a:spAutoFit/>
          </a:bodyPr>
          <a:lstStyle/>
          <a:p>
            <a:pPr marL="285750" indent="-285750">
              <a:buFont typeface="Arial"/>
              <a:buChar char="•"/>
            </a:pPr>
            <a:r>
              <a:rPr sz="1600" dirty="0">
                <a:solidFill>
                  <a:schemeClr val="tx1"/>
                </a:solidFill>
                <a:latin typeface="Open Sans Light"/>
                <a:ea typeface="Open Sans Light"/>
                <a:cs typeface="Open Sans Light"/>
              </a:rPr>
              <a:t>XS clips the beam </a:t>
            </a:r>
            <a:r>
              <a:rPr sz="1600" b="1" dirty="0">
                <a:latin typeface="Open Sans Light"/>
                <a:ea typeface="Open Sans Light"/>
                <a:cs typeface="Open Sans Light"/>
              </a:rPr>
              <a:t>spatially</a:t>
            </a:r>
            <a:r>
              <a:rPr sz="1600" dirty="0">
                <a:solidFill>
                  <a:schemeClr val="tx1"/>
                </a:solidFill>
                <a:latin typeface="Open Sans Light"/>
                <a:ea typeface="Open Sans Light"/>
                <a:cs typeface="Open Sans Light"/>
              </a:rPr>
              <a:t>, SLIT2 clips the beam </a:t>
            </a:r>
            <a:r>
              <a:rPr sz="1600" b="1" dirty="0">
                <a:solidFill>
                  <a:schemeClr val="tx1"/>
                </a:solidFill>
                <a:latin typeface="Open Sans Light"/>
                <a:ea typeface="Open Sans Light"/>
                <a:cs typeface="Open Sans Light"/>
              </a:rPr>
              <a:t>angularly</a:t>
            </a:r>
            <a:r>
              <a:rPr sz="1600" dirty="0">
                <a:solidFill>
                  <a:schemeClr val="tx1"/>
                </a:solidFill>
                <a:latin typeface="Open Sans Light"/>
                <a:ea typeface="Open Sans Light"/>
                <a:cs typeface="Open Sans Light"/>
              </a:rPr>
              <a:t>. This </a:t>
            </a:r>
            <a:r>
              <a:rPr sz="1600" dirty="0">
                <a:latin typeface="Open Sans Light"/>
                <a:ea typeface="Open Sans Light"/>
                <a:cs typeface="Open Sans Light"/>
              </a:rPr>
              <a:t>allows for </a:t>
            </a:r>
            <a:r>
              <a:rPr sz="1600" dirty="0">
                <a:solidFill>
                  <a:schemeClr val="tx1"/>
                </a:solidFill>
                <a:latin typeface="Open Sans Light"/>
                <a:ea typeface="Open Sans Light"/>
                <a:cs typeface="Open Sans Light"/>
              </a:rPr>
              <a:t>optimal control of the phase-space acceptance (to control coherence)</a:t>
            </a:r>
          </a:p>
          <a:p>
            <a:pPr marL="285750" indent="-285750">
              <a:buFont typeface="Arial"/>
              <a:buChar char="•"/>
            </a:pPr>
            <a:endParaRPr sz="1600" dirty="0">
              <a:latin typeface="Open Sans Light"/>
              <a:ea typeface="Open Sans Light"/>
              <a:cs typeface="Open Sans Light"/>
            </a:endParaRPr>
          </a:p>
          <a:p>
            <a:pPr marL="285750" indent="-285750">
              <a:buFont typeface="Arial"/>
              <a:buChar char="•"/>
            </a:pPr>
            <a:r>
              <a:rPr sz="1600" dirty="0">
                <a:latin typeface="Open Sans Light"/>
                <a:ea typeface="Open Sans Light"/>
                <a:cs typeface="Open Sans Light"/>
              </a:rPr>
              <a:t>Total reflection KBs for refocusing, optimized for different energies. </a:t>
            </a:r>
          </a:p>
          <a:p>
            <a:pPr marL="285750" indent="-285750">
              <a:buFont typeface="Arial"/>
              <a:buChar char="•"/>
            </a:pPr>
            <a:endParaRPr sz="1600" dirty="0">
              <a:latin typeface="Open Sans Light"/>
              <a:ea typeface="Open Sans Light"/>
              <a:cs typeface="Open Sans Light"/>
            </a:endParaRPr>
          </a:p>
          <a:p>
            <a:pPr marL="285750" indent="-285750">
              <a:buFont typeface="Arial"/>
              <a:buChar char="•"/>
            </a:pPr>
            <a:r>
              <a:rPr sz="1600" dirty="0">
                <a:latin typeface="Open Sans Light"/>
                <a:ea typeface="Open Sans Light"/>
                <a:cs typeface="Open Sans Light"/>
              </a:rPr>
              <a:t>Our main concerns are.</a:t>
            </a:r>
          </a:p>
          <a:p>
            <a:pPr marL="742950" lvl="1" indent="-285750">
              <a:buFont typeface="Arial"/>
              <a:buChar char="•"/>
            </a:pPr>
            <a:r>
              <a:rPr sz="1600" b="1" dirty="0">
                <a:solidFill>
                  <a:srgbClr val="FF0000"/>
                </a:solidFill>
                <a:latin typeface="Open Sans Light"/>
                <a:ea typeface="Open Sans Light"/>
                <a:cs typeface="Open Sans Light"/>
              </a:rPr>
              <a:t>Flux</a:t>
            </a:r>
            <a:r>
              <a:rPr sz="1600" dirty="0">
                <a:latin typeface="Open Sans Light"/>
                <a:ea typeface="Open Sans Light"/>
                <a:cs typeface="Open Sans Light"/>
              </a:rPr>
              <a:t> (very long beamlines, very small acceptance)</a:t>
            </a:r>
          </a:p>
          <a:p>
            <a:pPr marL="742950" lvl="1" indent="-285750">
              <a:buFont typeface="Arial"/>
              <a:buChar char="•"/>
            </a:pPr>
            <a:r>
              <a:rPr sz="1600" b="1" dirty="0">
                <a:solidFill>
                  <a:srgbClr val="FF0000"/>
                </a:solidFill>
                <a:latin typeface="Open Sans Light"/>
                <a:ea typeface="Open Sans Light"/>
                <a:cs typeface="Open Sans Light"/>
              </a:rPr>
              <a:t>Stability</a:t>
            </a:r>
            <a:r>
              <a:rPr sz="1600" dirty="0">
                <a:latin typeface="Open Sans Light"/>
                <a:ea typeface="Open Sans Light"/>
                <a:cs typeface="Open Sans Light"/>
              </a:rPr>
              <a:t>. Different slabs, </a:t>
            </a:r>
            <a:r>
              <a:rPr sz="1600" b="1" dirty="0">
                <a:solidFill>
                  <a:srgbClr val="FF0000"/>
                </a:solidFill>
                <a:latin typeface="Open Sans Light"/>
                <a:ea typeface="Open Sans Light"/>
                <a:cs typeface="Open Sans Light"/>
              </a:rPr>
              <a:t>how to steer the beam</a:t>
            </a:r>
            <a:r>
              <a:rPr sz="1600" dirty="0">
                <a:latin typeface="Open Sans Light"/>
                <a:ea typeface="Open Sans Light"/>
                <a:cs typeface="Open Sans Light"/>
              </a:rPr>
              <a:t>.</a:t>
            </a:r>
          </a:p>
        </p:txBody>
      </p:sp>
    </p:spTree>
    <p:extLst>
      <p:ext uri="{BB962C8B-B14F-4D97-AF65-F5344CB8AC3E}">
        <p14:creationId xmlns:p14="http://schemas.microsoft.com/office/powerpoint/2010/main" val="3761348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7497B2-FA53-52E9-DA84-050D011D6BD7}"/>
              </a:ext>
            </a:extLst>
          </p:cNvPr>
          <p:cNvPicPr>
            <a:picLocks noChangeAspect="1"/>
          </p:cNvPicPr>
          <p:nvPr/>
        </p:nvPicPr>
        <p:blipFill>
          <a:blip r:embed="rId2"/>
          <a:srcRect l="4139"/>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44F4047-9111-3156-6C78-5C717132DD0F}"/>
              </a:ext>
            </a:extLst>
          </p:cNvPr>
          <p:cNvSpPr txBox="1"/>
          <p:nvPr/>
        </p:nvSpPr>
        <p:spPr>
          <a:xfrm>
            <a:off x="4920764" y="97318"/>
            <a:ext cx="1498878" cy="307777"/>
          </a:xfrm>
          <a:prstGeom prst="rect">
            <a:avLst/>
          </a:prstGeom>
          <a:solidFill>
            <a:srgbClr val="92D050"/>
          </a:solidFill>
          <a:ln>
            <a:solidFill>
              <a:schemeClr val="tx1"/>
            </a:solidFill>
          </a:ln>
        </p:spPr>
        <p:txBody>
          <a:bodyPr wrap="square" rtlCol="0">
            <a:spAutoFit/>
          </a:bodyPr>
          <a:lstStyle/>
          <a:p>
            <a:pPr algn="ctr"/>
            <a:r>
              <a:rPr lang="en-US" dirty="0"/>
              <a:t>BL02-CODI</a:t>
            </a:r>
          </a:p>
        </p:txBody>
      </p:sp>
      <p:sp>
        <p:nvSpPr>
          <p:cNvPr id="6" name="TextBox 5">
            <a:extLst>
              <a:ext uri="{FF2B5EF4-FFF2-40B4-BE49-F238E27FC236}">
                <a16:creationId xmlns:a16="http://schemas.microsoft.com/office/drawing/2014/main" id="{B9164751-AE59-1C32-61E0-9E973C310170}"/>
              </a:ext>
            </a:extLst>
          </p:cNvPr>
          <p:cNvSpPr txBox="1"/>
          <p:nvPr/>
        </p:nvSpPr>
        <p:spPr>
          <a:xfrm>
            <a:off x="8012728" y="488641"/>
            <a:ext cx="1498878" cy="307777"/>
          </a:xfrm>
          <a:prstGeom prst="rect">
            <a:avLst/>
          </a:prstGeom>
          <a:solidFill>
            <a:srgbClr val="92D050"/>
          </a:solidFill>
          <a:ln>
            <a:solidFill>
              <a:schemeClr val="tx1"/>
            </a:solidFill>
          </a:ln>
        </p:spPr>
        <p:txBody>
          <a:bodyPr wrap="square" rtlCol="0">
            <a:spAutoFit/>
          </a:bodyPr>
          <a:lstStyle/>
          <a:p>
            <a:pPr algn="ctr"/>
            <a:r>
              <a:rPr lang="en-US" dirty="0"/>
              <a:t>BL04-Corus</a:t>
            </a:r>
          </a:p>
        </p:txBody>
      </p:sp>
      <p:sp>
        <p:nvSpPr>
          <p:cNvPr id="12" name="TextBox 11">
            <a:extLst>
              <a:ext uri="{FF2B5EF4-FFF2-40B4-BE49-F238E27FC236}">
                <a16:creationId xmlns:a16="http://schemas.microsoft.com/office/drawing/2014/main" id="{CA2C421A-30FA-62F9-EA37-F702B35C2683}"/>
              </a:ext>
            </a:extLst>
          </p:cNvPr>
          <p:cNvSpPr txBox="1"/>
          <p:nvPr/>
        </p:nvSpPr>
        <p:spPr>
          <a:xfrm>
            <a:off x="1969899" y="1104753"/>
            <a:ext cx="1498878" cy="307777"/>
          </a:xfrm>
          <a:prstGeom prst="rect">
            <a:avLst/>
          </a:prstGeom>
          <a:solidFill>
            <a:srgbClr val="92D050"/>
          </a:solidFill>
          <a:ln>
            <a:solidFill>
              <a:schemeClr val="tx1"/>
            </a:solidFill>
          </a:ln>
        </p:spPr>
        <p:txBody>
          <a:bodyPr wrap="square" rtlCol="0">
            <a:spAutoFit/>
          </a:bodyPr>
          <a:lstStyle/>
          <a:p>
            <a:pPr algn="ctr"/>
            <a:r>
              <a:rPr lang="en-US" dirty="0"/>
              <a:t>Transfer lines</a:t>
            </a:r>
          </a:p>
        </p:txBody>
      </p:sp>
      <p:cxnSp>
        <p:nvCxnSpPr>
          <p:cNvPr id="14" name="Straight Arrow Connector 13">
            <a:extLst>
              <a:ext uri="{FF2B5EF4-FFF2-40B4-BE49-F238E27FC236}">
                <a16:creationId xmlns:a16="http://schemas.microsoft.com/office/drawing/2014/main" id="{F5EECAE6-30D7-C936-8379-4A66794C2F2C}"/>
              </a:ext>
            </a:extLst>
          </p:cNvPr>
          <p:cNvCxnSpPr>
            <a:stCxn id="5" idx="2"/>
          </p:cNvCxnSpPr>
          <p:nvPr/>
        </p:nvCxnSpPr>
        <p:spPr>
          <a:xfrm>
            <a:off x="5670203" y="405095"/>
            <a:ext cx="425797" cy="901191"/>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68726EC-1C97-685F-24BA-393BE985791B}"/>
              </a:ext>
            </a:extLst>
          </p:cNvPr>
          <p:cNvCxnSpPr>
            <a:cxnSpLocks/>
            <a:stCxn id="6" idx="2"/>
          </p:cNvCxnSpPr>
          <p:nvPr/>
        </p:nvCxnSpPr>
        <p:spPr>
          <a:xfrm flipH="1">
            <a:off x="7910569" y="796418"/>
            <a:ext cx="851598" cy="1439152"/>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FEE724B-1A36-A0BF-ACE9-AB4287868843}"/>
              </a:ext>
            </a:extLst>
          </p:cNvPr>
          <p:cNvCxnSpPr>
            <a:cxnSpLocks/>
            <a:stCxn id="12" idx="3"/>
          </p:cNvCxnSpPr>
          <p:nvPr/>
        </p:nvCxnSpPr>
        <p:spPr>
          <a:xfrm>
            <a:off x="3468777" y="1258642"/>
            <a:ext cx="603602" cy="976928"/>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A46650E-60D7-CDCF-7663-97C4B5CC689C}"/>
              </a:ext>
            </a:extLst>
          </p:cNvPr>
          <p:cNvCxnSpPr>
            <a:cxnSpLocks/>
            <a:stCxn id="12" idx="3"/>
          </p:cNvCxnSpPr>
          <p:nvPr/>
        </p:nvCxnSpPr>
        <p:spPr>
          <a:xfrm>
            <a:off x="3468777" y="1258642"/>
            <a:ext cx="1706538" cy="1258315"/>
          </a:xfrm>
          <a:prstGeom prst="straightConnector1">
            <a:avLst/>
          </a:prstGeom>
          <a:ln w="1905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346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04B5D1-A00A-8249-5C8A-AE3B35ED1B5D}"/>
              </a:ext>
            </a:extLst>
          </p:cNvPr>
          <p:cNvSpPr>
            <a:spLocks noGrp="1"/>
          </p:cNvSpPr>
          <p:nvPr/>
        </p:nvSpPr>
        <p:spPr>
          <a:xfrm>
            <a:off x="222460" y="0"/>
            <a:ext cx="11969539" cy="600891"/>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ctr">
              <a:buNone/>
            </a:pPr>
            <a:r>
              <a:rPr sz="3600" b="1" dirty="0">
                <a:solidFill>
                  <a:srgbClr val="122E4F"/>
                </a:solidFill>
                <a:latin typeface="Outfit"/>
                <a:ea typeface="Outfit"/>
                <a:cs typeface="Outfit"/>
              </a:rPr>
              <a:t>Corus </a:t>
            </a:r>
            <a:r>
              <a:rPr sz="3600" b="1" dirty="0" err="1">
                <a:solidFill>
                  <a:srgbClr val="122E4F"/>
                </a:solidFill>
                <a:latin typeface="Outfit"/>
                <a:ea typeface="Outfit"/>
                <a:cs typeface="Outfit"/>
              </a:rPr>
              <a:t>nanoImag</a:t>
            </a:r>
            <a:endParaRPr sz="3600" b="1" dirty="0">
              <a:solidFill>
                <a:srgbClr val="122E4F"/>
              </a:solidFill>
              <a:latin typeface="Outfit"/>
              <a:ea typeface="Outfit"/>
              <a:cs typeface="Outfit"/>
            </a:endParaRPr>
          </a:p>
        </p:txBody>
      </p:sp>
      <p:sp>
        <p:nvSpPr>
          <p:cNvPr id="43" name="Rectangle 42">
            <a:extLst>
              <a:ext uri="{FF2B5EF4-FFF2-40B4-BE49-F238E27FC236}">
                <a16:creationId xmlns:a16="http://schemas.microsoft.com/office/drawing/2014/main" id="{73BBED93-23D8-D3A1-3230-4C84AD543578}"/>
              </a:ext>
            </a:extLst>
          </p:cNvPr>
          <p:cNvSpPr>
            <a:spLocks noGrp="1"/>
          </p:cNvSpPr>
          <p:nvPr/>
        </p:nvSpPr>
        <p:spPr>
          <a:xfrm rot="-180000">
            <a:off x="1242034" y="2451160"/>
            <a:ext cx="1704298" cy="34266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44" name="Rectangle 43">
            <a:extLst>
              <a:ext uri="{FF2B5EF4-FFF2-40B4-BE49-F238E27FC236}">
                <a16:creationId xmlns:a16="http://schemas.microsoft.com/office/drawing/2014/main" id="{90F95FB8-4EE0-D97F-73E5-3CAC4EB35276}"/>
              </a:ext>
            </a:extLst>
          </p:cNvPr>
          <p:cNvSpPr>
            <a:spLocks noGrp="1"/>
          </p:cNvSpPr>
          <p:nvPr/>
        </p:nvSpPr>
        <p:spPr>
          <a:xfrm rot="-360000">
            <a:off x="3014378" y="2114316"/>
            <a:ext cx="839169" cy="342663"/>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45" name="Straight Connector 44">
            <a:extLst>
              <a:ext uri="{FF2B5EF4-FFF2-40B4-BE49-F238E27FC236}">
                <a16:creationId xmlns:a16="http://schemas.microsoft.com/office/drawing/2014/main" id="{A4B9AE0B-7707-4EFC-8672-687BFF16E2AD}"/>
              </a:ext>
            </a:extLst>
          </p:cNvPr>
          <p:cNvSpPr>
            <a:spLocks noGrp="1"/>
          </p:cNvSpPr>
          <p:nvPr/>
        </p:nvSpPr>
        <p:spPr>
          <a:xfrm>
            <a:off x="727682" y="2433849"/>
            <a:ext cx="314322" cy="0"/>
          </a:xfrm>
          <a:prstGeom prst="line">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sp>
      <p:sp>
        <p:nvSpPr>
          <p:cNvPr id="46" name="Straight Connector 45">
            <a:extLst>
              <a:ext uri="{FF2B5EF4-FFF2-40B4-BE49-F238E27FC236}">
                <a16:creationId xmlns:a16="http://schemas.microsoft.com/office/drawing/2014/main" id="{2723BE68-B482-493E-8575-A1DA4ECCD160}"/>
              </a:ext>
            </a:extLst>
          </p:cNvPr>
          <p:cNvSpPr>
            <a:spLocks noGrp="1"/>
          </p:cNvSpPr>
          <p:nvPr/>
        </p:nvSpPr>
        <p:spPr>
          <a:xfrm flipV="1">
            <a:off x="3788252" y="2734496"/>
            <a:ext cx="555974" cy="58435"/>
          </a:xfrm>
          <a:prstGeom prst="line">
            <a:avLst/>
          </a:prstGeom>
          <a:ln w="95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sp>
      <p:sp>
        <p:nvSpPr>
          <p:cNvPr id="47" name="Straight Connector 46">
            <a:extLst>
              <a:ext uri="{FF2B5EF4-FFF2-40B4-BE49-F238E27FC236}">
                <a16:creationId xmlns:a16="http://schemas.microsoft.com/office/drawing/2014/main" id="{E9BA49E7-6067-4B12-8B38-47C48AC4EB0B}"/>
              </a:ext>
            </a:extLst>
          </p:cNvPr>
          <p:cNvSpPr>
            <a:spLocks noGrp="1"/>
          </p:cNvSpPr>
          <p:nvPr/>
        </p:nvSpPr>
        <p:spPr>
          <a:xfrm>
            <a:off x="4323402" y="1523088"/>
            <a:ext cx="0" cy="14945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48" name="Rectangle 47">
            <a:extLst>
              <a:ext uri="{FF2B5EF4-FFF2-40B4-BE49-F238E27FC236}">
                <a16:creationId xmlns:a16="http://schemas.microsoft.com/office/drawing/2014/main" id="{CD29CCEB-8114-013B-0962-06EB096E4752}"/>
              </a:ext>
            </a:extLst>
          </p:cNvPr>
          <p:cNvSpPr>
            <a:spLocks noGrp="1"/>
          </p:cNvSpPr>
          <p:nvPr/>
        </p:nvSpPr>
        <p:spPr>
          <a:xfrm rot="-360000">
            <a:off x="3082956" y="2222053"/>
            <a:ext cx="705702" cy="13669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49" name="Straight Connector 48">
            <a:extLst>
              <a:ext uri="{FF2B5EF4-FFF2-40B4-BE49-F238E27FC236}">
                <a16:creationId xmlns:a16="http://schemas.microsoft.com/office/drawing/2014/main" id="{EAA966C7-A6DF-46E2-B9C9-6DF4CEFC97F4}"/>
              </a:ext>
            </a:extLst>
          </p:cNvPr>
          <p:cNvSpPr>
            <a:spLocks noGrp="1"/>
          </p:cNvSpPr>
          <p:nvPr/>
        </p:nvSpPr>
        <p:spPr>
          <a:xfrm flipV="1">
            <a:off x="2079604" y="2198015"/>
            <a:ext cx="2243798" cy="2358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sp>
      <p:sp>
        <p:nvSpPr>
          <p:cNvPr id="50" name="Straight Connector 49">
            <a:extLst>
              <a:ext uri="{FF2B5EF4-FFF2-40B4-BE49-F238E27FC236}">
                <a16:creationId xmlns:a16="http://schemas.microsoft.com/office/drawing/2014/main" id="{49FFD4E8-B252-4E6C-9C5D-19C5755BC5D6}"/>
              </a:ext>
            </a:extLst>
          </p:cNvPr>
          <p:cNvSpPr>
            <a:spLocks noGrp="1"/>
          </p:cNvSpPr>
          <p:nvPr/>
        </p:nvSpPr>
        <p:spPr>
          <a:xfrm>
            <a:off x="3788252" y="2249211"/>
            <a:ext cx="0" cy="5746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51" name="Straight Connector 50">
            <a:extLst>
              <a:ext uri="{FF2B5EF4-FFF2-40B4-BE49-F238E27FC236}">
                <a16:creationId xmlns:a16="http://schemas.microsoft.com/office/drawing/2014/main" id="{D7388BC9-0B73-4B12-90D0-684474D41CAC}"/>
              </a:ext>
            </a:extLst>
          </p:cNvPr>
          <p:cNvSpPr>
            <a:spLocks noGrp="1"/>
          </p:cNvSpPr>
          <p:nvPr/>
        </p:nvSpPr>
        <p:spPr>
          <a:xfrm>
            <a:off x="3077744" y="2316486"/>
            <a:ext cx="0" cy="5772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52" name="Straight Connector 51">
            <a:extLst>
              <a:ext uri="{FF2B5EF4-FFF2-40B4-BE49-F238E27FC236}">
                <a16:creationId xmlns:a16="http://schemas.microsoft.com/office/drawing/2014/main" id="{607E6CE2-D906-48E4-9AB0-64161F2B30DD}"/>
              </a:ext>
            </a:extLst>
          </p:cNvPr>
          <p:cNvSpPr>
            <a:spLocks noGrp="1"/>
          </p:cNvSpPr>
          <p:nvPr/>
        </p:nvSpPr>
        <p:spPr>
          <a:xfrm>
            <a:off x="2888582" y="2406797"/>
            <a:ext cx="0" cy="7362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53" name="Straight Connector 52">
            <a:extLst>
              <a:ext uri="{FF2B5EF4-FFF2-40B4-BE49-F238E27FC236}">
                <a16:creationId xmlns:a16="http://schemas.microsoft.com/office/drawing/2014/main" id="{07BD1CB6-58FA-49C5-B204-6EE558223CC1}"/>
              </a:ext>
            </a:extLst>
          </p:cNvPr>
          <p:cNvSpPr>
            <a:spLocks noGrp="1"/>
          </p:cNvSpPr>
          <p:nvPr/>
        </p:nvSpPr>
        <p:spPr>
          <a:xfrm flipV="1">
            <a:off x="3077743" y="2786229"/>
            <a:ext cx="716126" cy="75268"/>
          </a:xfrm>
          <a:prstGeom prst="line">
            <a:avLst/>
          </a:prstGeom>
          <a:ln w="95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sp>
      <p:sp>
        <p:nvSpPr>
          <p:cNvPr id="54" name="Straight Connector 53">
            <a:extLst>
              <a:ext uri="{FF2B5EF4-FFF2-40B4-BE49-F238E27FC236}">
                <a16:creationId xmlns:a16="http://schemas.microsoft.com/office/drawing/2014/main" id="{BCC5A985-F50D-4313-846A-B50277E7E2D2}"/>
              </a:ext>
            </a:extLst>
          </p:cNvPr>
          <p:cNvSpPr>
            <a:spLocks noGrp="1"/>
          </p:cNvSpPr>
          <p:nvPr/>
        </p:nvSpPr>
        <p:spPr>
          <a:xfrm flipV="1">
            <a:off x="2888582" y="2988682"/>
            <a:ext cx="1468553" cy="154351"/>
          </a:xfrm>
          <a:prstGeom prst="line">
            <a:avLst/>
          </a:prstGeom>
          <a:ln w="95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sp>
      <p:sp>
        <p:nvSpPr>
          <p:cNvPr id="55" name="TextBox 54">
            <a:extLst>
              <a:ext uri="{FF2B5EF4-FFF2-40B4-BE49-F238E27FC236}">
                <a16:creationId xmlns:a16="http://schemas.microsoft.com/office/drawing/2014/main" id="{06891820-0336-2283-D067-13764C41EF4A}"/>
              </a:ext>
            </a:extLst>
          </p:cNvPr>
          <p:cNvSpPr>
            <a:spLocks noGrp="1"/>
          </p:cNvSpPr>
          <p:nvPr/>
        </p:nvSpPr>
        <p:spPr>
          <a:xfrm>
            <a:off x="3232278" y="2531460"/>
            <a:ext cx="569666" cy="307776"/>
          </a:xfrm>
          <a:prstGeom prst="rect">
            <a:avLst/>
          </a:prstGeom>
          <a:noFill/>
        </p:spPr>
        <p:txBody>
          <a:bodyPr wrap="square">
            <a:spAutoFit/>
          </a:bodyPr>
          <a:lstStyle/>
          <a:p>
            <a:r>
              <a:rPr sz="1400" i="1"/>
              <a:t>80 </a:t>
            </a:r>
            <a:endParaRPr sz="1400"/>
          </a:p>
        </p:txBody>
      </p:sp>
      <p:sp>
        <p:nvSpPr>
          <p:cNvPr id="56" name="TextBox 55">
            <a:extLst>
              <a:ext uri="{FF2B5EF4-FFF2-40B4-BE49-F238E27FC236}">
                <a16:creationId xmlns:a16="http://schemas.microsoft.com/office/drawing/2014/main" id="{7698D05B-68AB-9AA9-0704-6AB33ECF1FB5}"/>
              </a:ext>
            </a:extLst>
          </p:cNvPr>
          <p:cNvSpPr>
            <a:spLocks noGrp="1"/>
          </p:cNvSpPr>
          <p:nvPr/>
        </p:nvSpPr>
        <p:spPr>
          <a:xfrm>
            <a:off x="3816678" y="2485383"/>
            <a:ext cx="506723" cy="307776"/>
          </a:xfrm>
          <a:prstGeom prst="rect">
            <a:avLst/>
          </a:prstGeom>
          <a:noFill/>
        </p:spPr>
        <p:txBody>
          <a:bodyPr wrap="square">
            <a:spAutoFit/>
          </a:bodyPr>
          <a:lstStyle/>
          <a:p>
            <a:r>
              <a:rPr sz="1400" i="1"/>
              <a:t>40 </a:t>
            </a:r>
            <a:endParaRPr sz="1400"/>
          </a:p>
        </p:txBody>
      </p:sp>
      <p:sp>
        <p:nvSpPr>
          <p:cNvPr id="57" name="TextBox 56">
            <a:extLst>
              <a:ext uri="{FF2B5EF4-FFF2-40B4-BE49-F238E27FC236}">
                <a16:creationId xmlns:a16="http://schemas.microsoft.com/office/drawing/2014/main" id="{68749CF5-D5FF-C534-8F47-ECB98F5319C6}"/>
              </a:ext>
            </a:extLst>
          </p:cNvPr>
          <p:cNvSpPr>
            <a:spLocks noGrp="1"/>
          </p:cNvSpPr>
          <p:nvPr/>
        </p:nvSpPr>
        <p:spPr>
          <a:xfrm>
            <a:off x="3517111" y="3036107"/>
            <a:ext cx="506723" cy="307776"/>
          </a:xfrm>
          <a:prstGeom prst="rect">
            <a:avLst/>
          </a:prstGeom>
          <a:noFill/>
        </p:spPr>
        <p:txBody>
          <a:bodyPr wrap="square">
            <a:spAutoFit/>
          </a:bodyPr>
          <a:lstStyle/>
          <a:p>
            <a:r>
              <a:rPr sz="1400" i="1"/>
              <a:t>120</a:t>
            </a:r>
            <a:endParaRPr sz="1400"/>
          </a:p>
        </p:txBody>
      </p:sp>
      <p:sp>
        <p:nvSpPr>
          <p:cNvPr id="58" name="Straight Connector 57">
            <a:extLst>
              <a:ext uri="{FF2B5EF4-FFF2-40B4-BE49-F238E27FC236}">
                <a16:creationId xmlns:a16="http://schemas.microsoft.com/office/drawing/2014/main" id="{A0963073-B4D4-4283-82D7-DB89E008CA01}"/>
              </a:ext>
            </a:extLst>
          </p:cNvPr>
          <p:cNvSpPr>
            <a:spLocks noGrp="1"/>
          </p:cNvSpPr>
          <p:nvPr/>
        </p:nvSpPr>
        <p:spPr>
          <a:xfrm flipV="1">
            <a:off x="1234235" y="3143791"/>
            <a:ext cx="1656344" cy="81098"/>
          </a:xfrm>
          <a:prstGeom prst="line">
            <a:avLst/>
          </a:prstGeom>
          <a:ln w="95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sp>
      <p:sp>
        <p:nvSpPr>
          <p:cNvPr id="59" name="Straight Connector 58">
            <a:extLst>
              <a:ext uri="{FF2B5EF4-FFF2-40B4-BE49-F238E27FC236}">
                <a16:creationId xmlns:a16="http://schemas.microsoft.com/office/drawing/2014/main" id="{BEAD7707-54B3-44B7-87B1-9F5176101899}"/>
              </a:ext>
            </a:extLst>
          </p:cNvPr>
          <p:cNvSpPr>
            <a:spLocks noGrp="1"/>
          </p:cNvSpPr>
          <p:nvPr/>
        </p:nvSpPr>
        <p:spPr>
          <a:xfrm>
            <a:off x="1273921" y="2483547"/>
            <a:ext cx="0" cy="7362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60" name="Straight Connector 59">
            <a:extLst>
              <a:ext uri="{FF2B5EF4-FFF2-40B4-BE49-F238E27FC236}">
                <a16:creationId xmlns:a16="http://schemas.microsoft.com/office/drawing/2014/main" id="{CF61123B-7D3D-4D92-8801-30BCE71A5AFB}"/>
              </a:ext>
            </a:extLst>
          </p:cNvPr>
          <p:cNvSpPr>
            <a:spLocks noGrp="1"/>
          </p:cNvSpPr>
          <p:nvPr/>
        </p:nvSpPr>
        <p:spPr>
          <a:xfrm flipV="1">
            <a:off x="2125415" y="1589374"/>
            <a:ext cx="2197986" cy="231017"/>
          </a:xfrm>
          <a:prstGeom prst="line">
            <a:avLst/>
          </a:prstGeom>
          <a:ln w="95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sp>
      <p:sp>
        <p:nvSpPr>
          <p:cNvPr id="61" name="TextBox 60">
            <a:extLst>
              <a:ext uri="{FF2B5EF4-FFF2-40B4-BE49-F238E27FC236}">
                <a16:creationId xmlns:a16="http://schemas.microsoft.com/office/drawing/2014/main" id="{57213EBC-7D1B-2CBD-6D2D-D51B70C5F90D}"/>
              </a:ext>
            </a:extLst>
          </p:cNvPr>
          <p:cNvSpPr>
            <a:spLocks noGrp="1"/>
          </p:cNvSpPr>
          <p:nvPr/>
        </p:nvSpPr>
        <p:spPr>
          <a:xfrm>
            <a:off x="1811067" y="3121223"/>
            <a:ext cx="506723" cy="307776"/>
          </a:xfrm>
          <a:prstGeom prst="rect">
            <a:avLst/>
          </a:prstGeom>
          <a:noFill/>
        </p:spPr>
        <p:txBody>
          <a:bodyPr wrap="square">
            <a:spAutoFit/>
          </a:bodyPr>
          <a:lstStyle/>
          <a:p>
            <a:r>
              <a:rPr sz="1400" i="1"/>
              <a:t>165 </a:t>
            </a:r>
            <a:endParaRPr sz="1400"/>
          </a:p>
        </p:txBody>
      </p:sp>
      <p:sp>
        <p:nvSpPr>
          <p:cNvPr id="62" name="Straight Connector 61">
            <a:extLst>
              <a:ext uri="{FF2B5EF4-FFF2-40B4-BE49-F238E27FC236}">
                <a16:creationId xmlns:a16="http://schemas.microsoft.com/office/drawing/2014/main" id="{D00585CB-1905-4695-A138-C4B9FE01D182}"/>
              </a:ext>
            </a:extLst>
          </p:cNvPr>
          <p:cNvSpPr>
            <a:spLocks noGrp="1"/>
          </p:cNvSpPr>
          <p:nvPr/>
        </p:nvSpPr>
        <p:spPr>
          <a:xfrm>
            <a:off x="2123763" y="1782004"/>
            <a:ext cx="0" cy="7714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63" name="TextBox 62">
            <a:extLst>
              <a:ext uri="{FF2B5EF4-FFF2-40B4-BE49-F238E27FC236}">
                <a16:creationId xmlns:a16="http://schemas.microsoft.com/office/drawing/2014/main" id="{6B7BEFD5-5970-74A8-5609-46A92A6EEA1E}"/>
              </a:ext>
            </a:extLst>
          </p:cNvPr>
          <p:cNvSpPr>
            <a:spLocks noGrp="1"/>
          </p:cNvSpPr>
          <p:nvPr/>
        </p:nvSpPr>
        <p:spPr>
          <a:xfrm>
            <a:off x="3563316" y="1198932"/>
            <a:ext cx="760086" cy="307776"/>
          </a:xfrm>
          <a:prstGeom prst="rect">
            <a:avLst/>
          </a:prstGeom>
          <a:noFill/>
        </p:spPr>
        <p:txBody>
          <a:bodyPr wrap="square">
            <a:spAutoFit/>
          </a:bodyPr>
          <a:lstStyle/>
          <a:p>
            <a:r>
              <a:rPr sz="1400" b="1" i="1"/>
              <a:t>VFM</a:t>
            </a:r>
            <a:r>
              <a:rPr sz="1400" i="1"/>
              <a:t> </a:t>
            </a:r>
            <a:endParaRPr sz="1400"/>
          </a:p>
        </p:txBody>
      </p:sp>
      <p:sp>
        <p:nvSpPr>
          <p:cNvPr id="64" name="TextBox 63">
            <a:extLst>
              <a:ext uri="{FF2B5EF4-FFF2-40B4-BE49-F238E27FC236}">
                <a16:creationId xmlns:a16="http://schemas.microsoft.com/office/drawing/2014/main" id="{1011EA6E-3E38-3E14-7EEE-297A430D0122}"/>
              </a:ext>
            </a:extLst>
          </p:cNvPr>
          <p:cNvSpPr>
            <a:spLocks noGrp="1"/>
          </p:cNvSpPr>
          <p:nvPr/>
        </p:nvSpPr>
        <p:spPr>
          <a:xfrm>
            <a:off x="1870401" y="1321896"/>
            <a:ext cx="870390" cy="307776"/>
          </a:xfrm>
          <a:prstGeom prst="rect">
            <a:avLst/>
          </a:prstGeom>
          <a:noFill/>
        </p:spPr>
        <p:txBody>
          <a:bodyPr wrap="square">
            <a:spAutoFit/>
          </a:bodyPr>
          <a:lstStyle/>
          <a:p>
            <a:r>
              <a:rPr sz="1400" b="1" i="1"/>
              <a:t>HFM</a:t>
            </a:r>
            <a:r>
              <a:rPr sz="1400" i="1"/>
              <a:t> </a:t>
            </a:r>
            <a:endParaRPr sz="1400"/>
          </a:p>
        </p:txBody>
      </p:sp>
      <p:sp>
        <p:nvSpPr>
          <p:cNvPr id="65" name="Straight Connector 64">
            <a:extLst>
              <a:ext uri="{FF2B5EF4-FFF2-40B4-BE49-F238E27FC236}">
                <a16:creationId xmlns:a16="http://schemas.microsoft.com/office/drawing/2014/main" id="{52EA87E9-7D62-4180-87FF-57BF676783F0}"/>
              </a:ext>
            </a:extLst>
          </p:cNvPr>
          <p:cNvSpPr>
            <a:spLocks noGrp="1"/>
          </p:cNvSpPr>
          <p:nvPr/>
        </p:nvSpPr>
        <p:spPr>
          <a:xfrm>
            <a:off x="727682" y="2433849"/>
            <a:ext cx="138868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sp>
      <p:sp>
        <p:nvSpPr>
          <p:cNvPr id="66" name="Straight Connector 65">
            <a:extLst>
              <a:ext uri="{FF2B5EF4-FFF2-40B4-BE49-F238E27FC236}">
                <a16:creationId xmlns:a16="http://schemas.microsoft.com/office/drawing/2014/main" id="{959A2F3A-0557-45F1-8188-3A6FF6AF9192}"/>
              </a:ext>
            </a:extLst>
          </p:cNvPr>
          <p:cNvSpPr>
            <a:spLocks noGrp="1"/>
          </p:cNvSpPr>
          <p:nvPr/>
        </p:nvSpPr>
        <p:spPr>
          <a:xfrm>
            <a:off x="3415990" y="1914600"/>
            <a:ext cx="0" cy="446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sp>
      <p:sp>
        <p:nvSpPr>
          <p:cNvPr id="67" name="Straight Connector 66">
            <a:extLst>
              <a:ext uri="{FF2B5EF4-FFF2-40B4-BE49-F238E27FC236}">
                <a16:creationId xmlns:a16="http://schemas.microsoft.com/office/drawing/2014/main" id="{A2CB7CF1-25D2-478A-AFA7-AFCBBE7E6FF4}"/>
              </a:ext>
            </a:extLst>
          </p:cNvPr>
          <p:cNvSpPr>
            <a:spLocks noGrp="1"/>
          </p:cNvSpPr>
          <p:nvPr/>
        </p:nvSpPr>
        <p:spPr>
          <a:xfrm flipV="1">
            <a:off x="3415990" y="1895777"/>
            <a:ext cx="907411" cy="95372"/>
          </a:xfrm>
          <a:prstGeom prst="line">
            <a:avLst/>
          </a:prstGeom>
          <a:ln w="95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sp>
      <p:sp>
        <p:nvSpPr>
          <p:cNvPr id="68" name="Straight Connector 67">
            <a:extLst>
              <a:ext uri="{FF2B5EF4-FFF2-40B4-BE49-F238E27FC236}">
                <a16:creationId xmlns:a16="http://schemas.microsoft.com/office/drawing/2014/main" id="{EF782084-2D89-42AD-908C-F8B28380B658}"/>
              </a:ext>
            </a:extLst>
          </p:cNvPr>
          <p:cNvSpPr>
            <a:spLocks noGrp="1"/>
          </p:cNvSpPr>
          <p:nvPr/>
        </p:nvSpPr>
        <p:spPr>
          <a:xfrm flipV="1">
            <a:off x="2116370" y="1995503"/>
            <a:ext cx="1287773" cy="135350"/>
          </a:xfrm>
          <a:prstGeom prst="line">
            <a:avLst/>
          </a:prstGeom>
          <a:ln w="952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sp>
      <p:sp>
        <p:nvSpPr>
          <p:cNvPr id="69" name="TextBox 68">
            <a:extLst>
              <a:ext uri="{FF2B5EF4-FFF2-40B4-BE49-F238E27FC236}">
                <a16:creationId xmlns:a16="http://schemas.microsoft.com/office/drawing/2014/main" id="{414175AE-4584-C0B0-5245-B92739857016}"/>
              </a:ext>
            </a:extLst>
          </p:cNvPr>
          <p:cNvSpPr>
            <a:spLocks noGrp="1"/>
          </p:cNvSpPr>
          <p:nvPr/>
        </p:nvSpPr>
        <p:spPr>
          <a:xfrm>
            <a:off x="3590723" y="1684554"/>
            <a:ext cx="711855" cy="307776"/>
          </a:xfrm>
          <a:prstGeom prst="rect">
            <a:avLst/>
          </a:prstGeom>
          <a:noFill/>
        </p:spPr>
        <p:txBody>
          <a:bodyPr wrap="square">
            <a:spAutoFit/>
          </a:bodyPr>
          <a:lstStyle/>
          <a:p>
            <a:r>
              <a:rPr sz="1400" i="1"/>
              <a:t>80 </a:t>
            </a:r>
            <a:endParaRPr sz="1400"/>
          </a:p>
        </p:txBody>
      </p:sp>
      <p:sp>
        <p:nvSpPr>
          <p:cNvPr id="70" name="TextBox 69">
            <a:extLst>
              <a:ext uri="{FF2B5EF4-FFF2-40B4-BE49-F238E27FC236}">
                <a16:creationId xmlns:a16="http://schemas.microsoft.com/office/drawing/2014/main" id="{60648433-D237-D1F6-D5CF-A2A5F79198FE}"/>
              </a:ext>
            </a:extLst>
          </p:cNvPr>
          <p:cNvSpPr>
            <a:spLocks noGrp="1"/>
          </p:cNvSpPr>
          <p:nvPr/>
        </p:nvSpPr>
        <p:spPr>
          <a:xfrm>
            <a:off x="3048215" y="1440885"/>
            <a:ext cx="711855" cy="307776"/>
          </a:xfrm>
          <a:prstGeom prst="rect">
            <a:avLst/>
          </a:prstGeom>
          <a:noFill/>
        </p:spPr>
        <p:txBody>
          <a:bodyPr wrap="square">
            <a:spAutoFit/>
          </a:bodyPr>
          <a:lstStyle/>
          <a:p>
            <a:r>
              <a:rPr sz="1400" i="1"/>
              <a:t>202.5 </a:t>
            </a:r>
            <a:endParaRPr sz="1400"/>
          </a:p>
        </p:txBody>
      </p:sp>
      <p:sp>
        <p:nvSpPr>
          <p:cNvPr id="71" name="TextBox 70">
            <a:extLst>
              <a:ext uri="{FF2B5EF4-FFF2-40B4-BE49-F238E27FC236}">
                <a16:creationId xmlns:a16="http://schemas.microsoft.com/office/drawing/2014/main" id="{669912E6-00B6-ABCB-BD09-10CD675E4CA6}"/>
              </a:ext>
            </a:extLst>
          </p:cNvPr>
          <p:cNvSpPr>
            <a:spLocks noGrp="1"/>
          </p:cNvSpPr>
          <p:nvPr/>
        </p:nvSpPr>
        <p:spPr>
          <a:xfrm>
            <a:off x="2597201" y="1782564"/>
            <a:ext cx="711855" cy="307776"/>
          </a:xfrm>
          <a:prstGeom prst="rect">
            <a:avLst/>
          </a:prstGeom>
          <a:noFill/>
        </p:spPr>
        <p:txBody>
          <a:bodyPr wrap="square">
            <a:spAutoFit/>
          </a:bodyPr>
          <a:lstStyle/>
          <a:p>
            <a:r>
              <a:rPr sz="1400" i="1"/>
              <a:t>122.5 </a:t>
            </a:r>
            <a:endParaRPr sz="1400"/>
          </a:p>
        </p:txBody>
      </p:sp>
      <p:graphicFrame>
        <p:nvGraphicFramePr>
          <p:cNvPr id="106" name="Tabla 4"/>
          <p:cNvGraphicFramePr/>
          <p:nvPr/>
        </p:nvGraphicFramePr>
        <p:xfrm>
          <a:off x="114443" y="3408745"/>
          <a:ext cx="6219929" cy="3440165"/>
        </p:xfrm>
        <a:graphic>
          <a:graphicData uri="http://schemas.openxmlformats.org/drawingml/2006/table">
            <a:tbl>
              <a:tblPr firstRow="1" bandRow="1">
                <a:tableStyleId>{5C22544A-7EE6-4342-B048-85BDC9FD1C3A}</a:tableStyleId>
              </a:tblPr>
              <a:tblGrid>
                <a:gridCol w="1547073">
                  <a:extLst>
                    <a:ext uri="{9D8B030D-6E8A-4147-A177-3AD203B41FA5}">
                      <a16:colId xmlns:a16="http://schemas.microsoft.com/office/drawing/2014/main" val="20000"/>
                    </a:ext>
                  </a:extLst>
                </a:gridCol>
                <a:gridCol w="775056">
                  <a:extLst>
                    <a:ext uri="{9D8B030D-6E8A-4147-A177-3AD203B41FA5}">
                      <a16:colId xmlns:a16="http://schemas.microsoft.com/office/drawing/2014/main" val="20001"/>
                    </a:ext>
                  </a:extLst>
                </a:gridCol>
                <a:gridCol w="779560">
                  <a:extLst>
                    <a:ext uri="{9D8B030D-6E8A-4147-A177-3AD203B41FA5}">
                      <a16:colId xmlns:a16="http://schemas.microsoft.com/office/drawing/2014/main" val="20002"/>
                    </a:ext>
                  </a:extLst>
                </a:gridCol>
                <a:gridCol w="779560">
                  <a:extLst>
                    <a:ext uri="{9D8B030D-6E8A-4147-A177-3AD203B41FA5}">
                      <a16:colId xmlns:a16="http://schemas.microsoft.com/office/drawing/2014/main" val="20003"/>
                    </a:ext>
                  </a:extLst>
                </a:gridCol>
                <a:gridCol w="779560">
                  <a:extLst>
                    <a:ext uri="{9D8B030D-6E8A-4147-A177-3AD203B41FA5}">
                      <a16:colId xmlns:a16="http://schemas.microsoft.com/office/drawing/2014/main" val="20004"/>
                    </a:ext>
                  </a:extLst>
                </a:gridCol>
                <a:gridCol w="779560">
                  <a:extLst>
                    <a:ext uri="{9D8B030D-6E8A-4147-A177-3AD203B41FA5}">
                      <a16:colId xmlns:a16="http://schemas.microsoft.com/office/drawing/2014/main" val="20005"/>
                    </a:ext>
                  </a:extLst>
                </a:gridCol>
                <a:gridCol w="779560">
                  <a:extLst>
                    <a:ext uri="{9D8B030D-6E8A-4147-A177-3AD203B41FA5}">
                      <a16:colId xmlns:a16="http://schemas.microsoft.com/office/drawing/2014/main" val="20006"/>
                    </a:ext>
                  </a:extLst>
                </a:gridCol>
              </a:tblGrid>
              <a:tr h="360475">
                <a:tc>
                  <a:txBody>
                    <a:bodyPr/>
                    <a:lstStyle/>
                    <a:p>
                      <a:pPr marL="914400" lvl="2" indent="-906463" algn="ctr">
                        <a:lnSpc>
                          <a:spcPct val="100000"/>
                        </a:lnSpc>
                        <a:buNone/>
                      </a:pPr>
                      <a:r>
                        <a:rPr sz="1400" b="0" i="0">
                          <a:latin typeface="Outfit"/>
                          <a:ea typeface="Outfit"/>
                          <a:cs typeface="Outfit"/>
                        </a:rPr>
                        <a:t>Parameter</a:t>
                      </a:r>
                    </a:p>
                  </a:txBody>
                  <a:tcPr anchor="ctr">
                    <a:solidFill>
                      <a:srgbClr val="122E4F"/>
                    </a:solidFill>
                  </a:tcPr>
                </a:tc>
                <a:tc gridSpan="3">
                  <a:txBody>
                    <a:bodyPr/>
                    <a:lstStyle/>
                    <a:p>
                      <a:pPr algn="ctr">
                        <a:lnSpc>
                          <a:spcPct val="100000"/>
                        </a:lnSpc>
                        <a:buNone/>
                      </a:pPr>
                      <a:r>
                        <a:rPr sz="1400" b="0" i="0">
                          <a:latin typeface="Outfit"/>
                          <a:ea typeface="Outfit"/>
                          <a:cs typeface="Outfit"/>
                        </a:rPr>
                        <a:t>HFM </a:t>
                      </a:r>
                    </a:p>
                  </a:txBody>
                  <a:tcPr anchor="ctr">
                    <a:solidFill>
                      <a:srgbClr val="122E4F"/>
                    </a:solidFill>
                  </a:tcPr>
                </a:tc>
                <a:tc hMerge="1">
                  <a:txBody>
                    <a:bodyPr/>
                    <a:lstStyle/>
                    <a:p>
                      <a:endParaRPr/>
                    </a:p>
                  </a:txBody>
                  <a:tcPr/>
                </a:tc>
                <a:tc hMerge="1">
                  <a:txBody>
                    <a:bodyPr/>
                    <a:lstStyle/>
                    <a:p>
                      <a:endParaRPr/>
                    </a:p>
                  </a:txBody>
                  <a:tcPr/>
                </a:tc>
                <a:tc gridSpan="3">
                  <a:txBody>
                    <a:bodyPr/>
                    <a:lstStyle/>
                    <a:p>
                      <a:pPr algn="ctr">
                        <a:lnSpc>
                          <a:spcPct val="100000"/>
                        </a:lnSpc>
                        <a:buNone/>
                      </a:pPr>
                      <a:r>
                        <a:rPr sz="1400" b="0" i="0">
                          <a:latin typeface="Outfit"/>
                          <a:ea typeface="Outfit"/>
                          <a:cs typeface="Outfit"/>
                        </a:rPr>
                        <a:t>VFM</a:t>
                      </a:r>
                    </a:p>
                  </a:txBody>
                  <a:tcPr anchor="ctr">
                    <a:solidFill>
                      <a:srgbClr val="122E4F"/>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307969">
                <a:tc>
                  <a:txBody>
                    <a:bodyPr/>
                    <a:lstStyle/>
                    <a:p>
                      <a:r>
                        <a:rPr sz="1200">
                          <a:latin typeface="Open Sans Light"/>
                          <a:ea typeface="Open Sans Light"/>
                          <a:cs typeface="Open Sans Light"/>
                        </a:rPr>
                        <a:t>Energy</a:t>
                      </a:r>
                    </a:p>
                  </a:txBody>
                  <a:tcPr anchor="ctr">
                    <a:solidFill>
                      <a:srgbClr val="F7F7F7"/>
                    </a:solidFill>
                  </a:tcPr>
                </a:tc>
                <a:tc>
                  <a:txBody>
                    <a:bodyPr/>
                    <a:lstStyle/>
                    <a:p>
                      <a:pPr algn="ctr">
                        <a:buNone/>
                      </a:pPr>
                      <a:r>
                        <a:rPr sz="1200">
                          <a:latin typeface="Open Sans Light"/>
                          <a:ea typeface="Open Sans Light"/>
                          <a:cs typeface="Open Sans Light"/>
                        </a:rPr>
                        <a:t>10 keV</a:t>
                      </a:r>
                    </a:p>
                  </a:txBody>
                  <a:tcPr anchor="ctr">
                    <a:solidFill>
                      <a:srgbClr val="F7F7F7"/>
                    </a:solidFill>
                  </a:tcPr>
                </a:tc>
                <a:tc>
                  <a:txBody>
                    <a:bodyPr/>
                    <a:lstStyle/>
                    <a:p>
                      <a:pPr algn="ctr">
                        <a:buNone/>
                      </a:pPr>
                      <a:r>
                        <a:rPr sz="1200">
                          <a:latin typeface="Open Sans Light"/>
                          <a:ea typeface="Open Sans Light"/>
                          <a:cs typeface="Open Sans Light"/>
                        </a:rPr>
                        <a:t>19 keV</a:t>
                      </a:r>
                    </a:p>
                  </a:txBody>
                  <a:tcPr anchor="ctr">
                    <a:solidFill>
                      <a:schemeClr val="bg1">
                        <a:lumMod val="85000"/>
                      </a:schemeClr>
                    </a:solidFill>
                  </a:tcPr>
                </a:tc>
                <a:tc>
                  <a:txBody>
                    <a:bodyPr/>
                    <a:lstStyle/>
                    <a:p>
                      <a:pPr algn="ctr">
                        <a:buNone/>
                      </a:pPr>
                      <a:r>
                        <a:rPr sz="1200">
                          <a:latin typeface="Open Sans Light"/>
                          <a:ea typeface="Open Sans Light"/>
                          <a:cs typeface="Open Sans Light"/>
                        </a:rPr>
                        <a:t>27 keV</a:t>
                      </a:r>
                    </a:p>
                  </a:txBody>
                  <a:tcPr anchor="ctr">
                    <a:solidFill>
                      <a:srgbClr val="F7F7F7"/>
                    </a:solidFill>
                  </a:tcPr>
                </a:tc>
                <a:tc>
                  <a:txBody>
                    <a:bodyPr/>
                    <a:lstStyle/>
                    <a:p>
                      <a:pPr algn="ctr">
                        <a:buNone/>
                      </a:pPr>
                      <a:r>
                        <a:rPr sz="1200">
                          <a:latin typeface="Open Sans Light"/>
                          <a:ea typeface="Open Sans Light"/>
                          <a:cs typeface="Open Sans Light"/>
                        </a:rPr>
                        <a:t>10 keV</a:t>
                      </a:r>
                    </a:p>
                  </a:txBody>
                  <a:tcPr anchor="ctr">
                    <a:solidFill>
                      <a:srgbClr val="F7F7F7"/>
                    </a:solidFill>
                  </a:tcPr>
                </a:tc>
                <a:tc>
                  <a:txBody>
                    <a:bodyPr/>
                    <a:lstStyle/>
                    <a:p>
                      <a:pPr algn="ctr">
                        <a:buNone/>
                      </a:pPr>
                      <a:r>
                        <a:rPr sz="1200">
                          <a:latin typeface="Open Sans Light"/>
                          <a:ea typeface="Open Sans Light"/>
                          <a:cs typeface="Open Sans Light"/>
                        </a:rPr>
                        <a:t>19 keV</a:t>
                      </a:r>
                    </a:p>
                  </a:txBody>
                  <a:tcPr anchor="ctr">
                    <a:solidFill>
                      <a:schemeClr val="bg1">
                        <a:lumMod val="85000"/>
                      </a:schemeClr>
                    </a:solidFill>
                  </a:tcPr>
                </a:tc>
                <a:tc>
                  <a:txBody>
                    <a:bodyPr/>
                    <a:lstStyle/>
                    <a:p>
                      <a:pPr algn="ctr">
                        <a:buNone/>
                      </a:pPr>
                      <a:r>
                        <a:rPr sz="1200">
                          <a:latin typeface="Open Sans Light"/>
                          <a:ea typeface="Open Sans Light"/>
                          <a:cs typeface="Open Sans Light"/>
                        </a:rPr>
                        <a:t>27 keV</a:t>
                      </a:r>
                    </a:p>
                  </a:txBody>
                  <a:tcPr anchor="ctr">
                    <a:solidFill>
                      <a:srgbClr val="F7F7F7"/>
                    </a:solidFill>
                  </a:tcPr>
                </a:tc>
                <a:extLst>
                  <a:ext uri="{0D108BD9-81ED-4DB2-BD59-A6C34878D82A}">
                    <a16:rowId xmlns:a16="http://schemas.microsoft.com/office/drawing/2014/main" val="10001"/>
                  </a:ext>
                </a:extLst>
              </a:tr>
              <a:tr h="307969">
                <a:tc>
                  <a:txBody>
                    <a:bodyPr/>
                    <a:lstStyle/>
                    <a:p>
                      <a:r>
                        <a:rPr sz="1200">
                          <a:latin typeface="Open Sans Light"/>
                          <a:ea typeface="Open Sans Light"/>
                          <a:cs typeface="Open Sans Light"/>
                        </a:rPr>
                        <a:t>Length</a:t>
                      </a:r>
                    </a:p>
                  </a:txBody>
                  <a:tcPr anchor="ctr">
                    <a:solidFill>
                      <a:srgbClr val="D4DA9A"/>
                    </a:solidFill>
                  </a:tcPr>
                </a:tc>
                <a:tc gridSpan="3">
                  <a:txBody>
                    <a:bodyPr/>
                    <a:lstStyle/>
                    <a:p>
                      <a:pPr algn="ctr">
                        <a:buNone/>
                      </a:pPr>
                      <a:r>
                        <a:rPr sz="1200" b="1">
                          <a:solidFill>
                            <a:srgbClr val="FF0000"/>
                          </a:solidFill>
                          <a:latin typeface="Open Sans Light"/>
                          <a:ea typeface="Open Sans Light"/>
                          <a:cs typeface="Open Sans Light"/>
                        </a:rPr>
                        <a:t>165 mm</a:t>
                      </a:r>
                    </a:p>
                  </a:txBody>
                  <a:tcPr anchor="ctr">
                    <a:solidFill>
                      <a:srgbClr val="D4DA9A"/>
                    </a:solidFill>
                  </a:tcPr>
                </a:tc>
                <a:tc hMerge="1">
                  <a:txBody>
                    <a:bodyPr/>
                    <a:lstStyle/>
                    <a:p>
                      <a:endParaRPr/>
                    </a:p>
                  </a:txBody>
                  <a:tcPr/>
                </a:tc>
                <a:tc hMerge="1">
                  <a:txBody>
                    <a:bodyPr/>
                    <a:lstStyle/>
                    <a:p>
                      <a:endParaRPr/>
                    </a:p>
                  </a:txBody>
                  <a:tcPr/>
                </a:tc>
                <a:tc gridSpan="3">
                  <a:txBody>
                    <a:bodyPr/>
                    <a:lstStyle/>
                    <a:p>
                      <a:pPr algn="ctr">
                        <a:buNone/>
                      </a:pPr>
                      <a:r>
                        <a:rPr sz="1200" b="1">
                          <a:solidFill>
                            <a:srgbClr val="FF0000"/>
                          </a:solidFill>
                          <a:latin typeface="Open Sans Light"/>
                          <a:ea typeface="Open Sans Light"/>
                          <a:cs typeface="Open Sans Light"/>
                        </a:rPr>
                        <a:t>80 mm</a:t>
                      </a:r>
                    </a:p>
                  </a:txBody>
                  <a:tcPr anchor="ctr">
                    <a:solidFill>
                      <a:srgbClr val="D4DA9A"/>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2"/>
                  </a:ext>
                </a:extLst>
              </a:tr>
              <a:tr h="307969">
                <a:tc>
                  <a:txBody>
                    <a:bodyPr/>
                    <a:lstStyle/>
                    <a:p>
                      <a:r>
                        <a:rPr sz="1200">
                          <a:latin typeface="Open Sans Light"/>
                          <a:ea typeface="Open Sans Light"/>
                          <a:cs typeface="Open Sans Light"/>
                        </a:rPr>
                        <a:t>Object distance</a:t>
                      </a:r>
                    </a:p>
                  </a:txBody>
                  <a:tcPr anchor="ctr">
                    <a:solidFill>
                      <a:srgbClr val="F6F6F6"/>
                    </a:solidFill>
                  </a:tcPr>
                </a:tc>
                <a:tc gridSpan="3">
                  <a:txBody>
                    <a:bodyPr/>
                    <a:lstStyle/>
                    <a:p>
                      <a:pPr algn="ctr">
                        <a:buNone/>
                      </a:pPr>
                      <a:r>
                        <a:rPr sz="1200">
                          <a:latin typeface="Open Sans Light"/>
                          <a:ea typeface="Open Sans Light"/>
                          <a:cs typeface="Open Sans Light"/>
                        </a:rPr>
                        <a:t>233.2 m</a:t>
                      </a:r>
                    </a:p>
                  </a:txBody>
                  <a:tcPr anchor="ctr">
                    <a:solidFill>
                      <a:srgbClr val="F6F6F6"/>
                    </a:solidFill>
                  </a:tcPr>
                </a:tc>
                <a:tc hMerge="1">
                  <a:txBody>
                    <a:bodyPr/>
                    <a:lstStyle/>
                    <a:p>
                      <a:endParaRPr/>
                    </a:p>
                  </a:txBody>
                  <a:tcPr/>
                </a:tc>
                <a:tc hMerge="1">
                  <a:txBody>
                    <a:bodyPr/>
                    <a:lstStyle/>
                    <a:p>
                      <a:endParaRPr/>
                    </a:p>
                  </a:txBody>
                  <a:tcPr/>
                </a:tc>
                <a:tc gridSpan="3">
                  <a:txBody>
                    <a:bodyPr/>
                    <a:lstStyle/>
                    <a:p>
                      <a:pPr algn="ctr">
                        <a:buNone/>
                      </a:pPr>
                      <a:r>
                        <a:rPr sz="1200">
                          <a:latin typeface="Open Sans Light"/>
                          <a:ea typeface="Open Sans Light"/>
                          <a:cs typeface="Open Sans Light"/>
                        </a:rPr>
                        <a:t>233.023 m</a:t>
                      </a:r>
                    </a:p>
                  </a:txBody>
                  <a:tcPr anchor="ctr">
                    <a:solidFill>
                      <a:srgbClr val="F6F6F6"/>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3"/>
                  </a:ext>
                </a:extLst>
              </a:tr>
              <a:tr h="307969">
                <a:tc>
                  <a:txBody>
                    <a:bodyPr/>
                    <a:lstStyle/>
                    <a:p>
                      <a:r>
                        <a:rPr sz="1200">
                          <a:latin typeface="Open Sans Light"/>
                          <a:ea typeface="Open Sans Light"/>
                          <a:cs typeface="Open Sans Light"/>
                        </a:rPr>
                        <a:t>Image distance</a:t>
                      </a:r>
                    </a:p>
                  </a:txBody>
                  <a:tcPr anchor="ctr">
                    <a:solidFill>
                      <a:srgbClr val="D4DA9A"/>
                    </a:solidFill>
                  </a:tcPr>
                </a:tc>
                <a:tc gridSpan="3">
                  <a:txBody>
                    <a:bodyPr/>
                    <a:lstStyle/>
                    <a:p>
                      <a:pPr marL="0" marR="0" lvl="0" indent="0" algn="ctr" defTabSz="914400">
                        <a:lnSpc>
                          <a:spcPct val="100000"/>
                        </a:lnSpc>
                        <a:spcBef>
                          <a:spcPts val="0"/>
                        </a:spcBef>
                        <a:spcAft>
                          <a:spcPts val="0"/>
                        </a:spcAft>
                        <a:buClrTx/>
                        <a:buSzTx/>
                        <a:buFontTx/>
                        <a:buNone/>
                      </a:pPr>
                      <a:r>
                        <a:rPr sz="1200">
                          <a:latin typeface="Open Sans Light"/>
                          <a:ea typeface="Open Sans Light"/>
                          <a:cs typeface="Open Sans Light"/>
                        </a:rPr>
                        <a:t>202.5 mm</a:t>
                      </a:r>
                    </a:p>
                  </a:txBody>
                  <a:tcPr anchor="ctr">
                    <a:solidFill>
                      <a:srgbClr val="D4DA9A"/>
                    </a:solidFill>
                  </a:tcPr>
                </a:tc>
                <a:tc hMerge="1">
                  <a:txBody>
                    <a:bodyPr/>
                    <a:lstStyle/>
                    <a:p>
                      <a:endParaRPr/>
                    </a:p>
                  </a:txBody>
                  <a:tcPr/>
                </a:tc>
                <a:tc hMerge="1">
                  <a:txBody>
                    <a:bodyPr/>
                    <a:lstStyle/>
                    <a:p>
                      <a:endParaRPr/>
                    </a:p>
                  </a:txBody>
                  <a:tcPr/>
                </a:tc>
                <a:tc gridSpan="3">
                  <a:txBody>
                    <a:bodyPr/>
                    <a:lstStyle/>
                    <a:p>
                      <a:pPr marL="0" marR="0" lvl="0" indent="0" algn="ctr" defTabSz="914400">
                        <a:lnSpc>
                          <a:spcPct val="100000"/>
                        </a:lnSpc>
                        <a:spcBef>
                          <a:spcPts val="0"/>
                        </a:spcBef>
                        <a:spcAft>
                          <a:spcPts val="0"/>
                        </a:spcAft>
                        <a:buClrTx/>
                        <a:buSzTx/>
                        <a:buFontTx/>
                        <a:buNone/>
                      </a:pPr>
                      <a:r>
                        <a:rPr sz="1200">
                          <a:latin typeface="Open Sans Light"/>
                          <a:ea typeface="Open Sans Light"/>
                          <a:cs typeface="Open Sans Light"/>
                        </a:rPr>
                        <a:t>80 mm</a:t>
                      </a:r>
                    </a:p>
                  </a:txBody>
                  <a:tcPr anchor="ctr">
                    <a:solidFill>
                      <a:srgbClr val="D4DA9A"/>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4"/>
                  </a:ext>
                </a:extLst>
              </a:tr>
              <a:tr h="307969">
                <a:tc>
                  <a:txBody>
                    <a:bodyPr/>
                    <a:lstStyle/>
                    <a:p>
                      <a:r>
                        <a:rPr sz="1200">
                          <a:latin typeface="Open Sans Light"/>
                          <a:ea typeface="Open Sans Light"/>
                          <a:cs typeface="Open Sans Light"/>
                        </a:rPr>
                        <a:t>Incidence angle</a:t>
                      </a:r>
                    </a:p>
                  </a:txBody>
                  <a:tcPr anchor="ctr">
                    <a:solidFill>
                      <a:srgbClr val="F6F6F6"/>
                    </a:solidFill>
                  </a:tcPr>
                </a:tc>
                <a:tc>
                  <a:txBody>
                    <a:bodyPr/>
                    <a:lstStyle/>
                    <a:p>
                      <a:pPr algn="ctr">
                        <a:buNone/>
                      </a:pPr>
                      <a:r>
                        <a:rPr sz="1200">
                          <a:latin typeface="Open Sans Light"/>
                          <a:ea typeface="Open Sans Light"/>
                          <a:cs typeface="Open Sans Light"/>
                        </a:rPr>
                        <a:t>1.15º</a:t>
                      </a:r>
                    </a:p>
                  </a:txBody>
                  <a:tcPr anchor="ctr">
                    <a:solidFill>
                      <a:srgbClr val="F6F6F6"/>
                    </a:solidFill>
                  </a:tcPr>
                </a:tc>
                <a:tc>
                  <a:txBody>
                    <a:bodyPr/>
                    <a:lstStyle/>
                    <a:p>
                      <a:pPr algn="ctr">
                        <a:buNone/>
                      </a:pPr>
                      <a:r>
                        <a:rPr sz="1200">
                          <a:latin typeface="Open Sans Light"/>
                          <a:ea typeface="Open Sans Light"/>
                          <a:cs typeface="Open Sans Light"/>
                        </a:rPr>
                        <a:t>0.90º</a:t>
                      </a:r>
                    </a:p>
                  </a:txBody>
                  <a:tcPr anchor="ctr">
                    <a:solidFill>
                      <a:schemeClr val="bg1">
                        <a:lumMod val="85000"/>
                      </a:schemeClr>
                    </a:solidFill>
                  </a:tcPr>
                </a:tc>
                <a:tc>
                  <a:txBody>
                    <a:bodyPr/>
                    <a:lstStyle/>
                    <a:p>
                      <a:pPr algn="ctr">
                        <a:buNone/>
                      </a:pPr>
                      <a:r>
                        <a:rPr sz="1200">
                          <a:latin typeface="Open Sans Light"/>
                          <a:ea typeface="Open Sans Light"/>
                          <a:cs typeface="Open Sans Light"/>
                        </a:rPr>
                        <a:t>0.65º</a:t>
                      </a:r>
                    </a:p>
                  </a:txBody>
                  <a:tcPr anchor="ctr">
                    <a:solidFill>
                      <a:srgbClr val="F7F7F7"/>
                    </a:solidFill>
                  </a:tcPr>
                </a:tc>
                <a:tc>
                  <a:txBody>
                    <a:bodyPr/>
                    <a:lstStyle/>
                    <a:p>
                      <a:pPr algn="ctr">
                        <a:buNone/>
                      </a:pPr>
                      <a:r>
                        <a:rPr sz="1200">
                          <a:latin typeface="Open Sans Light"/>
                          <a:ea typeface="Open Sans Light"/>
                          <a:cs typeface="Open Sans Light"/>
                        </a:rPr>
                        <a:t>1.15º</a:t>
                      </a:r>
                    </a:p>
                  </a:txBody>
                  <a:tcPr anchor="ctr">
                    <a:solidFill>
                      <a:srgbClr val="F6F6F6"/>
                    </a:solidFill>
                  </a:tcPr>
                </a:tc>
                <a:tc>
                  <a:txBody>
                    <a:bodyPr/>
                    <a:lstStyle/>
                    <a:p>
                      <a:pPr algn="ctr">
                        <a:buNone/>
                      </a:pPr>
                      <a:r>
                        <a:rPr sz="1200">
                          <a:latin typeface="Open Sans Light"/>
                          <a:ea typeface="Open Sans Light"/>
                          <a:cs typeface="Open Sans Light"/>
                        </a:rPr>
                        <a:t>0.90º</a:t>
                      </a:r>
                    </a:p>
                  </a:txBody>
                  <a:tcPr anchor="ctr">
                    <a:solidFill>
                      <a:schemeClr val="bg1">
                        <a:lumMod val="85000"/>
                      </a:schemeClr>
                    </a:solidFill>
                  </a:tcPr>
                </a:tc>
                <a:tc>
                  <a:txBody>
                    <a:bodyPr/>
                    <a:lstStyle/>
                    <a:p>
                      <a:pPr algn="ctr">
                        <a:buNone/>
                      </a:pPr>
                      <a:r>
                        <a:rPr sz="1200">
                          <a:latin typeface="Open Sans Light"/>
                          <a:ea typeface="Open Sans Light"/>
                          <a:cs typeface="Open Sans Light"/>
                        </a:rPr>
                        <a:t>0.65º</a:t>
                      </a:r>
                    </a:p>
                  </a:txBody>
                  <a:tcPr anchor="ctr">
                    <a:solidFill>
                      <a:srgbClr val="F7F7F7"/>
                    </a:solidFill>
                  </a:tcPr>
                </a:tc>
                <a:extLst>
                  <a:ext uri="{0D108BD9-81ED-4DB2-BD59-A6C34878D82A}">
                    <a16:rowId xmlns:a16="http://schemas.microsoft.com/office/drawing/2014/main" val="10005"/>
                  </a:ext>
                </a:extLst>
              </a:tr>
              <a:tr h="307969">
                <a:tc>
                  <a:txBody>
                    <a:bodyPr/>
                    <a:lstStyle/>
                    <a:p>
                      <a:r>
                        <a:rPr sz="1200">
                          <a:latin typeface="Open Sans Light"/>
                          <a:ea typeface="Open Sans Light"/>
                          <a:cs typeface="Open Sans Light"/>
                        </a:rPr>
                        <a:t>Coating</a:t>
                      </a:r>
                    </a:p>
                  </a:txBody>
                  <a:tcPr anchor="ctr">
                    <a:solidFill>
                      <a:srgbClr val="D4DB9A"/>
                    </a:solidFill>
                  </a:tcPr>
                </a:tc>
                <a:tc gridSpan="3">
                  <a:txBody>
                    <a:bodyPr/>
                    <a:lstStyle/>
                    <a:p>
                      <a:pPr algn="ctr">
                        <a:buNone/>
                      </a:pPr>
                      <a:r>
                        <a:rPr sz="1200">
                          <a:latin typeface="Open Sans Light"/>
                          <a:ea typeface="Open Sans Light"/>
                          <a:cs typeface="Open Sans Light"/>
                        </a:rPr>
                        <a:t>ML W/B4C</a:t>
                      </a:r>
                    </a:p>
                  </a:txBody>
                  <a:tcPr anchor="ctr">
                    <a:solidFill>
                      <a:srgbClr val="D4DB9A"/>
                    </a:solidFill>
                  </a:tcPr>
                </a:tc>
                <a:tc hMerge="1">
                  <a:txBody>
                    <a:bodyPr/>
                    <a:lstStyle/>
                    <a:p>
                      <a:endParaRPr/>
                    </a:p>
                  </a:txBody>
                  <a:tcPr/>
                </a:tc>
                <a:tc hMerge="1">
                  <a:txBody>
                    <a:bodyPr/>
                    <a:lstStyle/>
                    <a:p>
                      <a:endParaRPr/>
                    </a:p>
                  </a:txBody>
                  <a:tcPr/>
                </a:tc>
                <a:tc gridSpan="3">
                  <a:txBody>
                    <a:bodyPr/>
                    <a:lstStyle/>
                    <a:p>
                      <a:pPr algn="ctr">
                        <a:buNone/>
                      </a:pPr>
                      <a:r>
                        <a:rPr sz="1200">
                          <a:latin typeface="Open Sans Light"/>
                          <a:ea typeface="Open Sans Light"/>
                          <a:cs typeface="Open Sans Light"/>
                        </a:rPr>
                        <a:t>ML W/B4C</a:t>
                      </a:r>
                    </a:p>
                  </a:txBody>
                  <a:tcPr anchor="ctr">
                    <a:solidFill>
                      <a:srgbClr val="D4DB9A"/>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r h="307969">
                <a:tc>
                  <a:txBody>
                    <a:bodyPr/>
                    <a:lstStyle/>
                    <a:p>
                      <a:r>
                        <a:rPr sz="1200">
                          <a:latin typeface="Open Sans Light"/>
                          <a:ea typeface="Open Sans Light"/>
                          <a:cs typeface="Open Sans Light"/>
                        </a:rPr>
                        <a:t>Period</a:t>
                      </a:r>
                    </a:p>
                  </a:txBody>
                  <a:tcPr anchor="ctr">
                    <a:solidFill>
                      <a:srgbClr val="F7F7F7"/>
                    </a:solidFill>
                  </a:tcPr>
                </a:tc>
                <a:tc>
                  <a:txBody>
                    <a:bodyPr/>
                    <a:lstStyle/>
                    <a:p>
                      <a:pPr algn="ctr">
                        <a:buNone/>
                      </a:pPr>
                      <a:r>
                        <a:rPr sz="1200">
                          <a:latin typeface="Open Sans Light"/>
                          <a:ea typeface="Open Sans Light"/>
                          <a:cs typeface="Open Sans Light"/>
                        </a:rPr>
                        <a:t>3.0 nm</a:t>
                      </a:r>
                    </a:p>
                  </a:txBody>
                  <a:tcPr anchor="ctr">
                    <a:solidFill>
                      <a:srgbClr val="F7F7F7"/>
                    </a:solidFill>
                  </a:tcPr>
                </a:tc>
                <a:tc>
                  <a:txBody>
                    <a:bodyPr/>
                    <a:lstStyle/>
                    <a:p>
                      <a:pPr algn="ctr">
                        <a:buNone/>
                      </a:pPr>
                      <a:r>
                        <a:rPr sz="1200">
                          <a:latin typeface="Open Sans Light"/>
                          <a:ea typeface="Open Sans Light"/>
                          <a:cs typeface="Open Sans Light"/>
                        </a:rPr>
                        <a:t>2.1 nm</a:t>
                      </a:r>
                    </a:p>
                  </a:txBody>
                  <a:tcPr anchor="ctr">
                    <a:solidFill>
                      <a:schemeClr val="bg1">
                        <a:lumMod val="85000"/>
                      </a:schemeClr>
                    </a:solidFill>
                  </a:tcPr>
                </a:tc>
                <a:tc>
                  <a:txBody>
                    <a:bodyPr/>
                    <a:lstStyle/>
                    <a:p>
                      <a:pPr algn="ctr">
                        <a:buNone/>
                      </a:pPr>
                      <a:r>
                        <a:rPr sz="1200">
                          <a:latin typeface="Open Sans Light"/>
                          <a:ea typeface="Open Sans Light"/>
                          <a:cs typeface="Open Sans Light"/>
                        </a:rPr>
                        <a:t>1.9 nm</a:t>
                      </a:r>
                    </a:p>
                  </a:txBody>
                  <a:tcPr anchor="ctr">
                    <a:solidFill>
                      <a:srgbClr val="F7F7F7"/>
                    </a:solidFill>
                  </a:tcPr>
                </a:tc>
                <a:tc>
                  <a:txBody>
                    <a:bodyPr/>
                    <a:lstStyle/>
                    <a:p>
                      <a:pPr algn="ctr">
                        <a:buNone/>
                      </a:pPr>
                      <a:r>
                        <a:rPr sz="1200">
                          <a:latin typeface="Open Sans Light"/>
                          <a:ea typeface="Open Sans Light"/>
                          <a:cs typeface="Open Sans Light"/>
                        </a:rPr>
                        <a:t>3.0 nm</a:t>
                      </a:r>
                    </a:p>
                  </a:txBody>
                  <a:tcPr anchor="ctr">
                    <a:solidFill>
                      <a:srgbClr val="F7F7F7"/>
                    </a:solidFill>
                  </a:tcPr>
                </a:tc>
                <a:tc>
                  <a:txBody>
                    <a:bodyPr/>
                    <a:lstStyle/>
                    <a:p>
                      <a:pPr algn="ctr">
                        <a:buNone/>
                      </a:pPr>
                      <a:r>
                        <a:rPr sz="1200">
                          <a:latin typeface="Open Sans Light"/>
                          <a:ea typeface="Open Sans Light"/>
                          <a:cs typeface="Open Sans Light"/>
                        </a:rPr>
                        <a:t>2.1 nm</a:t>
                      </a:r>
                    </a:p>
                  </a:txBody>
                  <a:tcPr anchor="ctr">
                    <a:solidFill>
                      <a:schemeClr val="bg1">
                        <a:lumMod val="85000"/>
                      </a:schemeClr>
                    </a:solidFill>
                  </a:tcPr>
                </a:tc>
                <a:tc>
                  <a:txBody>
                    <a:bodyPr/>
                    <a:lstStyle/>
                    <a:p>
                      <a:pPr algn="ctr">
                        <a:buNone/>
                      </a:pPr>
                      <a:r>
                        <a:rPr sz="1200">
                          <a:latin typeface="Open Sans Light"/>
                          <a:ea typeface="Open Sans Light"/>
                          <a:cs typeface="Open Sans Light"/>
                        </a:rPr>
                        <a:t>1.9 nm</a:t>
                      </a:r>
                    </a:p>
                  </a:txBody>
                  <a:tcPr anchor="ctr">
                    <a:solidFill>
                      <a:srgbClr val="F7F7F7"/>
                    </a:solidFill>
                  </a:tcPr>
                </a:tc>
                <a:extLst>
                  <a:ext uri="{0D108BD9-81ED-4DB2-BD59-A6C34878D82A}">
                    <a16:rowId xmlns:a16="http://schemas.microsoft.com/office/drawing/2014/main" val="10007"/>
                  </a:ext>
                </a:extLst>
              </a:tr>
              <a:tr h="307969">
                <a:tc>
                  <a:txBody>
                    <a:bodyPr/>
                    <a:lstStyle/>
                    <a:p>
                      <a:r>
                        <a:rPr sz="1200">
                          <a:latin typeface="Open Sans Light"/>
                          <a:ea typeface="Open Sans Light"/>
                          <a:cs typeface="Open Sans Light"/>
                        </a:rPr>
                        <a:t>Working dist.</a:t>
                      </a:r>
                    </a:p>
                  </a:txBody>
                  <a:tcPr anchor="ctr">
                    <a:solidFill>
                      <a:srgbClr val="D4DB9A"/>
                    </a:solidFill>
                  </a:tcPr>
                </a:tc>
                <a:tc gridSpan="3">
                  <a:txBody>
                    <a:bodyPr/>
                    <a:lstStyle/>
                    <a:p>
                      <a:pPr algn="ctr">
                        <a:buNone/>
                      </a:pPr>
                      <a:r>
                        <a:rPr sz="1200">
                          <a:latin typeface="Open Sans Light"/>
                          <a:ea typeface="Open Sans Light"/>
                          <a:cs typeface="Open Sans Light"/>
                        </a:rPr>
                        <a:t>120 mm</a:t>
                      </a:r>
                    </a:p>
                  </a:txBody>
                  <a:tcPr anchor="ctr">
                    <a:solidFill>
                      <a:srgbClr val="D4DB9A"/>
                    </a:solidFill>
                  </a:tcPr>
                </a:tc>
                <a:tc hMerge="1">
                  <a:txBody>
                    <a:bodyPr/>
                    <a:lstStyle/>
                    <a:p>
                      <a:endParaRPr/>
                    </a:p>
                  </a:txBody>
                  <a:tcPr/>
                </a:tc>
                <a:tc hMerge="1">
                  <a:txBody>
                    <a:bodyPr/>
                    <a:lstStyle/>
                    <a:p>
                      <a:endParaRPr/>
                    </a:p>
                  </a:txBody>
                  <a:tcPr/>
                </a:tc>
                <a:tc gridSpan="3">
                  <a:txBody>
                    <a:bodyPr/>
                    <a:lstStyle/>
                    <a:p>
                      <a:pPr algn="ctr">
                        <a:buNone/>
                      </a:pPr>
                      <a:r>
                        <a:rPr sz="1200">
                          <a:latin typeface="Open Sans Light"/>
                          <a:ea typeface="Open Sans Light"/>
                          <a:cs typeface="Open Sans Light"/>
                        </a:rPr>
                        <a:t>40 mm</a:t>
                      </a:r>
                    </a:p>
                  </a:txBody>
                  <a:tcPr anchor="ctr">
                    <a:solidFill>
                      <a:srgbClr val="D4DB9A"/>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8"/>
                  </a:ext>
                </a:extLst>
              </a:tr>
              <a:tr h="307969">
                <a:tc>
                  <a:txBody>
                    <a:bodyPr/>
                    <a:lstStyle/>
                    <a:p>
                      <a:r>
                        <a:rPr sz="1200">
                          <a:latin typeface="Open Sans Light"/>
                          <a:ea typeface="Open Sans Light"/>
                          <a:cs typeface="Open Sans Light"/>
                        </a:rPr>
                        <a:t>Slope Error</a:t>
                      </a:r>
                    </a:p>
                  </a:txBody>
                  <a:tcPr anchor="ctr">
                    <a:solidFill>
                      <a:srgbClr val="F7F7F7"/>
                    </a:solidFill>
                  </a:tcPr>
                </a:tc>
                <a:tc gridSpan="3">
                  <a:txBody>
                    <a:bodyPr/>
                    <a:lstStyle/>
                    <a:p>
                      <a:pPr marL="0" marR="0" lvl="0" indent="0" algn="ctr" defTabSz="914400">
                        <a:lnSpc>
                          <a:spcPct val="100000"/>
                        </a:lnSpc>
                        <a:spcBef>
                          <a:spcPts val="0"/>
                        </a:spcBef>
                        <a:spcAft>
                          <a:spcPts val="0"/>
                        </a:spcAft>
                        <a:buClrTx/>
                        <a:buSzTx/>
                        <a:buFontTx/>
                        <a:buNone/>
                      </a:pPr>
                      <a:r>
                        <a:rPr sz="1200">
                          <a:latin typeface="Open Sans Light"/>
                          <a:ea typeface="Open Sans Light"/>
                          <a:cs typeface="Open Sans Light"/>
                        </a:rPr>
                        <a:t>&lt;75 nrad rms</a:t>
                      </a:r>
                    </a:p>
                  </a:txBody>
                  <a:tcPr anchor="ctr">
                    <a:solidFill>
                      <a:srgbClr val="F7F7F7"/>
                    </a:solidFill>
                  </a:tcPr>
                </a:tc>
                <a:tc hMerge="1">
                  <a:txBody>
                    <a:bodyPr/>
                    <a:lstStyle/>
                    <a:p>
                      <a:endParaRPr/>
                    </a:p>
                  </a:txBody>
                  <a:tcPr/>
                </a:tc>
                <a:tc hMerge="1">
                  <a:txBody>
                    <a:bodyPr/>
                    <a:lstStyle/>
                    <a:p>
                      <a:endParaRPr/>
                    </a:p>
                  </a:txBody>
                  <a:tcPr/>
                </a:tc>
                <a:tc gridSpan="3">
                  <a:txBody>
                    <a:bodyPr/>
                    <a:lstStyle/>
                    <a:p>
                      <a:pPr marL="0" marR="0" lvl="0" indent="0" algn="ctr" defTabSz="914400">
                        <a:lnSpc>
                          <a:spcPct val="100000"/>
                        </a:lnSpc>
                        <a:spcBef>
                          <a:spcPts val="0"/>
                        </a:spcBef>
                        <a:spcAft>
                          <a:spcPts val="0"/>
                        </a:spcAft>
                        <a:buClrTx/>
                        <a:buSzTx/>
                        <a:buFontTx/>
                        <a:buNone/>
                      </a:pPr>
                      <a:r>
                        <a:rPr sz="1200">
                          <a:latin typeface="Open Sans Light"/>
                          <a:ea typeface="Open Sans Light"/>
                          <a:cs typeface="Open Sans Light"/>
                        </a:rPr>
                        <a:t>&lt;75 nrad rms</a:t>
                      </a:r>
                    </a:p>
                  </a:txBody>
                  <a:tcPr anchor="ctr">
                    <a:solidFill>
                      <a:srgbClr val="F7F7F7"/>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9"/>
                  </a:ext>
                </a:extLst>
              </a:tr>
              <a:tr h="307969">
                <a:tc>
                  <a:txBody>
                    <a:bodyPr/>
                    <a:lstStyle/>
                    <a:p>
                      <a:r>
                        <a:rPr sz="1200">
                          <a:latin typeface="Open Sans Light"/>
                          <a:ea typeface="Open Sans Light"/>
                          <a:cs typeface="Open Sans Light"/>
                        </a:rPr>
                        <a:t>Height error</a:t>
                      </a:r>
                    </a:p>
                  </a:txBody>
                  <a:tcPr anchor="ctr">
                    <a:solidFill>
                      <a:srgbClr val="D4DB9A"/>
                    </a:solidFill>
                  </a:tcPr>
                </a:tc>
                <a:tc gridSpan="3">
                  <a:txBody>
                    <a:bodyPr/>
                    <a:lstStyle/>
                    <a:p>
                      <a:pPr algn="ctr">
                        <a:buNone/>
                      </a:pPr>
                      <a:r>
                        <a:rPr sz="1200" b="1">
                          <a:solidFill>
                            <a:srgbClr val="FF0000"/>
                          </a:solidFill>
                          <a:latin typeface="Open Sans Light"/>
                          <a:ea typeface="Open Sans Light"/>
                          <a:cs typeface="Open Sans Light"/>
                        </a:rPr>
                        <a:t>&lt;0.30 nm rms</a:t>
                      </a:r>
                    </a:p>
                  </a:txBody>
                  <a:tcPr anchor="ctr">
                    <a:solidFill>
                      <a:srgbClr val="D4DB9A"/>
                    </a:solidFill>
                  </a:tcPr>
                </a:tc>
                <a:tc hMerge="1">
                  <a:txBody>
                    <a:bodyPr/>
                    <a:lstStyle/>
                    <a:p>
                      <a:endParaRPr/>
                    </a:p>
                  </a:txBody>
                  <a:tcPr/>
                </a:tc>
                <a:tc hMerge="1">
                  <a:txBody>
                    <a:bodyPr/>
                    <a:lstStyle/>
                    <a:p>
                      <a:endParaRPr/>
                    </a:p>
                  </a:txBody>
                  <a:tcPr/>
                </a:tc>
                <a:tc gridSpan="3">
                  <a:txBody>
                    <a:bodyPr/>
                    <a:lstStyle/>
                    <a:p>
                      <a:pPr marL="0" marR="0" lvl="0" indent="0" algn="ctr" defTabSz="914400">
                        <a:lnSpc>
                          <a:spcPct val="100000"/>
                        </a:lnSpc>
                        <a:spcBef>
                          <a:spcPts val="0"/>
                        </a:spcBef>
                        <a:spcAft>
                          <a:spcPts val="0"/>
                        </a:spcAft>
                        <a:buClrTx/>
                        <a:buSzTx/>
                        <a:buFontTx/>
                        <a:buNone/>
                      </a:pPr>
                      <a:r>
                        <a:rPr sz="1200" b="1" dirty="0">
                          <a:solidFill>
                            <a:srgbClr val="FF0000"/>
                          </a:solidFill>
                          <a:latin typeface="Open Sans Light"/>
                          <a:ea typeface="Open Sans Light"/>
                          <a:cs typeface="Open Sans Light"/>
                        </a:rPr>
                        <a:t>&lt;0.30 nm rms</a:t>
                      </a:r>
                    </a:p>
                  </a:txBody>
                  <a:tcPr anchor="ctr">
                    <a:solidFill>
                      <a:srgbClr val="D4DB9A"/>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bl>
          </a:graphicData>
        </a:graphic>
      </p:graphicFrame>
      <p:pic>
        <p:nvPicPr>
          <p:cNvPr id="107" name="Picture 87"/>
          <p:cNvPicPr>
            <a:picLocks noChangeAspect="1"/>
          </p:cNvPicPr>
          <p:nvPr/>
        </p:nvPicPr>
        <p:blipFill rotWithShape="1">
          <a:blip r:embed="rId3"/>
          <a:srcRect l="4207" r="10122"/>
          <a:stretch/>
        </p:blipFill>
        <p:spPr>
          <a:xfrm>
            <a:off x="6872372" y="840369"/>
            <a:ext cx="4334603" cy="3143297"/>
          </a:xfrm>
          <a:prstGeom prst="rect">
            <a:avLst/>
          </a:prstGeom>
        </p:spPr>
      </p:pic>
      <p:pic>
        <p:nvPicPr>
          <p:cNvPr id="108" name="Picture 91"/>
          <p:cNvPicPr>
            <a:picLocks noChangeAspect="1"/>
          </p:cNvPicPr>
          <p:nvPr/>
        </p:nvPicPr>
        <p:blipFill>
          <a:blip r:embed="rId4"/>
          <a:srcRect r="5854"/>
          <a:stretch/>
        </p:blipFill>
        <p:spPr>
          <a:xfrm>
            <a:off x="6275460" y="3771636"/>
            <a:ext cx="5855819" cy="2485164"/>
          </a:xfrm>
          <a:prstGeom prst="rect">
            <a:avLst/>
          </a:prstGeom>
        </p:spPr>
      </p:pic>
      <p:pic>
        <p:nvPicPr>
          <p:cNvPr id="109" name="Picture 3"/>
          <p:cNvPicPr>
            <a:picLocks noChangeAspect="1"/>
          </p:cNvPicPr>
          <p:nvPr/>
        </p:nvPicPr>
        <p:blipFill>
          <a:blip r:embed="rId5"/>
          <a:stretch>
            <a:fillRect/>
          </a:stretch>
        </p:blipFill>
        <p:spPr>
          <a:xfrm>
            <a:off x="10080515" y="1283528"/>
            <a:ext cx="1588612" cy="567361"/>
          </a:xfrm>
          <a:prstGeom prst="rect">
            <a:avLst/>
          </a:prstGeom>
        </p:spPr>
      </p:pic>
      <p:sp>
        <p:nvSpPr>
          <p:cNvPr id="5" name="TextBox 4">
            <a:extLst>
              <a:ext uri="{FF2B5EF4-FFF2-40B4-BE49-F238E27FC236}">
                <a16:creationId xmlns:a16="http://schemas.microsoft.com/office/drawing/2014/main" id="{01D47521-175C-2F7E-4958-D4378DF85C8F}"/>
              </a:ext>
            </a:extLst>
          </p:cNvPr>
          <p:cNvSpPr>
            <a:spLocks noGrp="1"/>
          </p:cNvSpPr>
          <p:nvPr/>
        </p:nvSpPr>
        <p:spPr>
          <a:xfrm>
            <a:off x="0" y="647813"/>
            <a:ext cx="6281915" cy="830997"/>
          </a:xfrm>
          <a:prstGeom prst="rect">
            <a:avLst/>
          </a:prstGeom>
          <a:noFill/>
        </p:spPr>
        <p:txBody>
          <a:bodyPr wrap="square">
            <a:spAutoFit/>
          </a:bodyPr>
          <a:lstStyle/>
          <a:p>
            <a:pPr algn="just">
              <a:buNone/>
            </a:pPr>
            <a:r>
              <a:rPr sz="1600">
                <a:solidFill>
                  <a:schemeClr val="tx1"/>
                </a:solidFill>
                <a:latin typeface="Open Sans Light"/>
                <a:ea typeface="Open Sans Light"/>
                <a:cs typeface="Open Sans Light"/>
              </a:rPr>
              <a:t>Corus </a:t>
            </a:r>
            <a:r>
              <a:rPr sz="1600" b="1">
                <a:solidFill>
                  <a:schemeClr val="tx1"/>
                </a:solidFill>
                <a:latin typeface="Open Sans Light"/>
                <a:ea typeface="Open Sans Light"/>
                <a:cs typeface="Open Sans Light"/>
              </a:rPr>
              <a:t>nanoImag</a:t>
            </a:r>
            <a:r>
              <a:rPr sz="1600">
                <a:solidFill>
                  <a:schemeClr val="tx1"/>
                </a:solidFill>
                <a:latin typeface="Open Sans Light"/>
                <a:ea typeface="Open Sans Light"/>
                <a:cs typeface="Open Sans Light"/>
              </a:rPr>
              <a:t> works at 3 discrete energies, and can use ML coatings to increase the incidence angle (NA) and reduce the spot size. </a:t>
            </a:r>
          </a:p>
        </p:txBody>
      </p:sp>
      <p:sp>
        <p:nvSpPr>
          <p:cNvPr id="7" name="TextBox 6">
            <a:extLst>
              <a:ext uri="{FF2B5EF4-FFF2-40B4-BE49-F238E27FC236}">
                <a16:creationId xmlns:a16="http://schemas.microsoft.com/office/drawing/2014/main" id="{13AC9AFE-AFCB-EE96-1BFD-8D95727F7865}"/>
              </a:ext>
            </a:extLst>
          </p:cNvPr>
          <p:cNvSpPr>
            <a:spLocks noGrp="1"/>
          </p:cNvSpPr>
          <p:nvPr/>
        </p:nvSpPr>
        <p:spPr>
          <a:xfrm>
            <a:off x="9894005" y="2316863"/>
            <a:ext cx="2297995" cy="646331"/>
          </a:xfrm>
          <a:prstGeom prst="rect">
            <a:avLst/>
          </a:prstGeom>
          <a:noFill/>
        </p:spPr>
        <p:txBody>
          <a:bodyPr wrap="square">
            <a:spAutoFit/>
          </a:bodyPr>
          <a:lstStyle/>
          <a:p>
            <a:pPr algn="just">
              <a:buNone/>
            </a:pPr>
            <a:r>
              <a:rPr sz="1800" b="1" i="1" dirty="0">
                <a:solidFill>
                  <a:schemeClr val="tx1"/>
                </a:solidFill>
                <a:latin typeface="Open Sans Light"/>
                <a:ea typeface="Open Sans Light"/>
                <a:cs typeface="Open Sans Light"/>
              </a:rPr>
              <a:t>17 x 12 nm</a:t>
            </a:r>
            <a:r>
              <a:rPr sz="1800" b="1" i="1" baseline="30000" dirty="0">
                <a:solidFill>
                  <a:schemeClr val="tx1"/>
                </a:solidFill>
                <a:latin typeface="Open Sans Light"/>
                <a:ea typeface="Open Sans Light"/>
                <a:cs typeface="Open Sans Light"/>
              </a:rPr>
              <a:t>2</a:t>
            </a:r>
            <a:r>
              <a:rPr sz="1800" b="1" i="1" dirty="0">
                <a:solidFill>
                  <a:schemeClr val="tx1"/>
                </a:solidFill>
                <a:latin typeface="Open Sans Light"/>
                <a:ea typeface="Open Sans Light"/>
                <a:cs typeface="Open Sans Light"/>
              </a:rPr>
              <a:t> </a:t>
            </a:r>
            <a:r>
              <a:rPr sz="1800" b="1" i="1" dirty="0" err="1">
                <a:solidFill>
                  <a:schemeClr val="tx1"/>
                </a:solidFill>
                <a:latin typeface="Open Sans Light"/>
                <a:ea typeface="Open Sans Light"/>
                <a:cs typeface="Open Sans Light"/>
              </a:rPr>
              <a:t>fwhm</a:t>
            </a:r>
            <a:endParaRPr sz="1800" b="1" i="1" dirty="0">
              <a:solidFill>
                <a:schemeClr val="tx1"/>
              </a:solidFill>
              <a:latin typeface="Open Sans Light"/>
              <a:ea typeface="Open Sans Light"/>
              <a:cs typeface="Open Sans Light"/>
            </a:endParaRPr>
          </a:p>
          <a:p>
            <a:pPr algn="just">
              <a:buNone/>
            </a:pPr>
            <a:r>
              <a:rPr sz="1800" b="1" i="1" dirty="0">
                <a:solidFill>
                  <a:schemeClr val="tx1"/>
                </a:solidFill>
                <a:latin typeface="Open Sans Light"/>
                <a:ea typeface="Open Sans Light"/>
                <a:cs typeface="Open Sans Light"/>
              </a:rPr>
              <a:t>DL = 7 nm </a:t>
            </a:r>
            <a:r>
              <a:rPr sz="1800" b="1" i="1" dirty="0" err="1">
                <a:solidFill>
                  <a:schemeClr val="tx1"/>
                </a:solidFill>
                <a:latin typeface="Open Sans Light"/>
                <a:ea typeface="Open Sans Light"/>
                <a:cs typeface="Open Sans Light"/>
              </a:rPr>
              <a:t>fwhm</a:t>
            </a:r>
            <a:endParaRPr sz="1800" b="1" i="1" dirty="0">
              <a:solidFill>
                <a:schemeClr val="tx1"/>
              </a:solidFill>
              <a:latin typeface="Open Sans Light"/>
              <a:ea typeface="Open Sans Light"/>
              <a:cs typeface="Open Sans Light"/>
            </a:endParaRPr>
          </a:p>
        </p:txBody>
      </p:sp>
    </p:spTree>
    <p:extLst>
      <p:ext uri="{BB962C8B-B14F-4D97-AF65-F5344CB8AC3E}">
        <p14:creationId xmlns:p14="http://schemas.microsoft.com/office/powerpoint/2010/main" val="841823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C17AE8-C707-347F-0858-5ABE2A658894}"/>
              </a:ext>
            </a:extLst>
          </p:cNvPr>
          <p:cNvSpPr>
            <a:spLocks noGrp="1"/>
          </p:cNvSpPr>
          <p:nvPr>
            <p:ph idx="4294967295"/>
          </p:nvPr>
        </p:nvSpPr>
        <p:spPr>
          <a:xfrm>
            <a:off x="60554" y="728954"/>
            <a:ext cx="6486895" cy="1952245"/>
          </a:xfrm>
          <a:prstGeom prst="rect">
            <a:avLst/>
          </a:prstGeom>
        </p:spPr>
        <p:txBody>
          <a:bodyPr/>
          <a:lstStyle/>
          <a:p>
            <a:pPr marL="0" indent="0" algn="just">
              <a:spcBef>
                <a:spcPts val="600"/>
              </a:spcBef>
              <a:spcAft>
                <a:spcPts val="600"/>
              </a:spcAft>
              <a:buNone/>
            </a:pPr>
            <a:r>
              <a:rPr lang="en-GB" sz="1600" dirty="0">
                <a:solidFill>
                  <a:schemeClr val="tx1"/>
                </a:solidFill>
                <a:effectLst/>
                <a:latin typeface="Open Sans Light" panose="020B0606030504020204" pitchFamily="34" charset="0"/>
                <a:ea typeface="Times New Roman" panose="02020603050405020304" pitchFamily="18" charset="0"/>
                <a:cs typeface="Times New Roman" panose="02020603050405020304" pitchFamily="18" charset="0"/>
              </a:rPr>
              <a:t>CORUS will provide nanoimaging, element mapping and chemical speciation capacity in 3D for biological tissue samples of up to </a:t>
            </a:r>
            <a:r>
              <a:rPr lang="en-GB" sz="1600" b="1" dirty="0">
                <a:solidFill>
                  <a:schemeClr val="tx1"/>
                </a:solidFill>
                <a:effectLst/>
                <a:latin typeface="Open Sans Light" panose="020B0606030504020204" pitchFamily="34" charset="0"/>
                <a:ea typeface="Times New Roman" panose="02020603050405020304" pitchFamily="18" charset="0"/>
                <a:cs typeface="Times New Roman" panose="02020603050405020304" pitchFamily="18" charset="0"/>
              </a:rPr>
              <a:t>1 mm</a:t>
            </a:r>
            <a:r>
              <a:rPr lang="en-GB" sz="1600" b="1" baseline="30000" dirty="0">
                <a:solidFill>
                  <a:schemeClr val="tx1"/>
                </a:solidFill>
                <a:effectLst/>
                <a:latin typeface="Open Sans Light" panose="020B0606030504020204" pitchFamily="34" charset="0"/>
                <a:ea typeface="Times New Roman" panose="02020603050405020304" pitchFamily="18" charset="0"/>
                <a:cs typeface="Times New Roman" panose="02020603050405020304" pitchFamily="18" charset="0"/>
              </a:rPr>
              <a:t>3</a:t>
            </a:r>
            <a:r>
              <a:rPr lang="en-GB" sz="1600" b="1" dirty="0">
                <a:solidFill>
                  <a:schemeClr val="tx1"/>
                </a:solidFill>
                <a:effectLst/>
                <a:latin typeface="Open Sans Light" panose="020B0606030504020204" pitchFamily="34" charset="0"/>
                <a:ea typeface="Times New Roman" panose="02020603050405020304" pitchFamily="18" charset="0"/>
                <a:cs typeface="Times New Roman" panose="02020603050405020304" pitchFamily="18" charset="0"/>
              </a:rPr>
              <a:t> </a:t>
            </a:r>
            <a:r>
              <a:rPr lang="en-GB" sz="1600" dirty="0">
                <a:solidFill>
                  <a:schemeClr val="tx1"/>
                </a:solidFill>
                <a:effectLst/>
                <a:latin typeface="Open Sans Light" panose="020B0606030504020204" pitchFamily="34" charset="0"/>
                <a:ea typeface="Times New Roman" panose="02020603050405020304" pitchFamily="18" charset="0"/>
                <a:cs typeface="Times New Roman" panose="02020603050405020304" pitchFamily="18" charset="0"/>
              </a:rPr>
              <a:t>and for cultured cells and organoids. </a:t>
            </a:r>
          </a:p>
          <a:p>
            <a:pPr marL="0" indent="0" algn="just">
              <a:spcBef>
                <a:spcPts val="600"/>
              </a:spcBef>
              <a:spcAft>
                <a:spcPts val="600"/>
              </a:spcAft>
              <a:buNone/>
            </a:pPr>
            <a:r>
              <a:rPr lang="en-GB" sz="1600" dirty="0">
                <a:solidFill>
                  <a:schemeClr val="tx1"/>
                </a:solidFill>
                <a:effectLst/>
                <a:latin typeface="Open Sans Light" panose="020B0606030504020204" pitchFamily="34" charset="0"/>
                <a:ea typeface="Times New Roman" panose="02020603050405020304" pitchFamily="18" charset="0"/>
                <a:cs typeface="Times New Roman" panose="02020603050405020304" pitchFamily="18" charset="0"/>
              </a:rPr>
              <a:t>The beamline will facilitate running correlative multimodal experiments that interrogate the same sample with multiple imaging techniques, either at the same beamline or elsewhere. </a:t>
            </a:r>
          </a:p>
          <a:p>
            <a:endParaRPr lang="en-GB" sz="1800" dirty="0">
              <a:solidFill>
                <a:schemeClr val="tx1"/>
              </a:solidFill>
            </a:endParaRPr>
          </a:p>
        </p:txBody>
      </p:sp>
      <p:sp>
        <p:nvSpPr>
          <p:cNvPr id="5" name="TextBox 4">
            <a:extLst>
              <a:ext uri="{FF2B5EF4-FFF2-40B4-BE49-F238E27FC236}">
                <a16:creationId xmlns:a16="http://schemas.microsoft.com/office/drawing/2014/main" id="{0BB55081-222E-4E3B-E222-12C5744128F1}"/>
              </a:ext>
            </a:extLst>
          </p:cNvPr>
          <p:cNvSpPr txBox="1"/>
          <p:nvPr/>
        </p:nvSpPr>
        <p:spPr>
          <a:xfrm>
            <a:off x="542135" y="2805955"/>
            <a:ext cx="5027338" cy="584775"/>
          </a:xfrm>
          <a:prstGeom prst="rect">
            <a:avLst/>
          </a:prstGeom>
          <a:noFill/>
        </p:spPr>
        <p:txBody>
          <a:bodyPr wrap="none" rtlCol="0">
            <a:spAutoFit/>
          </a:bodyPr>
          <a:lstStyle/>
          <a:p>
            <a:r>
              <a:rPr lang="en-US" sz="1600" dirty="0">
                <a:solidFill>
                  <a:srgbClr val="000000"/>
                </a:solidFill>
                <a:latin typeface="Open Sans Light" pitchFamily="2" charset="0"/>
                <a:ea typeface="Open Sans Light" pitchFamily="2" charset="0"/>
                <a:cs typeface="Open Sans Light" pitchFamily="2" charset="0"/>
              </a:rPr>
              <a:t>Tissue-scale systems biology (</a:t>
            </a:r>
            <a:r>
              <a:rPr lang="en-US" sz="1600" b="1" dirty="0">
                <a:solidFill>
                  <a:srgbClr val="000000"/>
                </a:solidFill>
                <a:latin typeface="Open Sans ExtraBold" pitchFamily="2" charset="0"/>
                <a:ea typeface="Open Sans ExtraBold" pitchFamily="2" charset="0"/>
                <a:cs typeface="Open Sans ExtraBold" pitchFamily="2" charset="0"/>
              </a:rPr>
              <a:t>nanoimaging XNH</a:t>
            </a:r>
            <a:r>
              <a:rPr lang="en-US" sz="1600" dirty="0">
                <a:solidFill>
                  <a:srgbClr val="000000"/>
                </a:solidFill>
                <a:latin typeface="Open Sans Light" pitchFamily="2" charset="0"/>
                <a:ea typeface="Open Sans Light" pitchFamily="2" charset="0"/>
                <a:cs typeface="Open Sans Light" pitchFamily="2" charset="0"/>
              </a:rPr>
              <a:t>): </a:t>
            </a:r>
          </a:p>
          <a:p>
            <a:r>
              <a:rPr lang="en-US" sz="1600" dirty="0">
                <a:solidFill>
                  <a:srgbClr val="000000"/>
                </a:solidFill>
                <a:latin typeface="Open Sans Light" pitchFamily="2" charset="0"/>
                <a:ea typeface="Open Sans Light" pitchFamily="2" charset="0"/>
                <a:cs typeface="Open Sans Light" pitchFamily="2" charset="0"/>
              </a:rPr>
              <a:t>neuroscience, cancer, host-pathogen</a:t>
            </a:r>
          </a:p>
        </p:txBody>
      </p:sp>
      <p:sp>
        <p:nvSpPr>
          <p:cNvPr id="6" name="TextBox 5">
            <a:extLst>
              <a:ext uri="{FF2B5EF4-FFF2-40B4-BE49-F238E27FC236}">
                <a16:creationId xmlns:a16="http://schemas.microsoft.com/office/drawing/2014/main" id="{54E64361-E5FA-AE2D-865E-BDCA3069FB78}"/>
              </a:ext>
            </a:extLst>
          </p:cNvPr>
          <p:cNvSpPr txBox="1"/>
          <p:nvPr/>
        </p:nvSpPr>
        <p:spPr>
          <a:xfrm>
            <a:off x="569894" y="5169965"/>
            <a:ext cx="5468214" cy="584775"/>
          </a:xfrm>
          <a:prstGeom prst="rect">
            <a:avLst/>
          </a:prstGeom>
          <a:noFill/>
        </p:spPr>
        <p:txBody>
          <a:bodyPr wrap="square" rtlCol="0">
            <a:spAutoFit/>
          </a:bodyPr>
          <a:lstStyle/>
          <a:p>
            <a:r>
              <a:rPr lang="en-US" sz="1600" dirty="0">
                <a:solidFill>
                  <a:srgbClr val="000000"/>
                </a:solidFill>
              </a:rPr>
              <a:t>Cell-scale systems biology:</a:t>
            </a:r>
          </a:p>
          <a:p>
            <a:r>
              <a:rPr lang="en-US" sz="1600" dirty="0">
                <a:solidFill>
                  <a:srgbClr val="000000"/>
                </a:solidFill>
              </a:rPr>
              <a:t>Pharmacokinetics (</a:t>
            </a:r>
            <a:r>
              <a:rPr lang="en-US" sz="1600" b="1" dirty="0">
                <a:solidFill>
                  <a:srgbClr val="000000"/>
                </a:solidFill>
              </a:rPr>
              <a:t>XFM</a:t>
            </a:r>
            <a:r>
              <a:rPr lang="en-US" sz="1600" dirty="0">
                <a:solidFill>
                  <a:srgbClr val="000000"/>
                </a:solidFill>
              </a:rPr>
              <a:t>), pharmacodynamics (</a:t>
            </a:r>
            <a:r>
              <a:rPr lang="en-US" sz="1600" b="1" dirty="0">
                <a:solidFill>
                  <a:srgbClr val="000000"/>
                </a:solidFill>
              </a:rPr>
              <a:t>XAS</a:t>
            </a:r>
            <a:r>
              <a:rPr lang="en-US" sz="1600" dirty="0">
                <a:solidFill>
                  <a:srgbClr val="000000"/>
                </a:solidFill>
              </a:rPr>
              <a:t>)</a:t>
            </a:r>
          </a:p>
        </p:txBody>
      </p:sp>
      <p:pic>
        <p:nvPicPr>
          <p:cNvPr id="7" name="Content Placeholder 5" descr="A black and white photo of a rock&#10;&#10;AI-generated content may be incorrect.">
            <a:extLst>
              <a:ext uri="{FF2B5EF4-FFF2-40B4-BE49-F238E27FC236}">
                <a16:creationId xmlns:a16="http://schemas.microsoft.com/office/drawing/2014/main" id="{DD81E8B0-5E04-A607-EC13-A89A2E0F1E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1681" y="300445"/>
            <a:ext cx="3808391" cy="2142220"/>
          </a:xfrm>
          <a:prstGeom prst="rect">
            <a:avLst/>
          </a:prstGeom>
        </p:spPr>
      </p:pic>
      <p:sp>
        <p:nvSpPr>
          <p:cNvPr id="8" name="TextBox 7">
            <a:extLst>
              <a:ext uri="{FF2B5EF4-FFF2-40B4-BE49-F238E27FC236}">
                <a16:creationId xmlns:a16="http://schemas.microsoft.com/office/drawing/2014/main" id="{190033A7-6A5C-A779-888D-FED3B862A009}"/>
              </a:ext>
            </a:extLst>
          </p:cNvPr>
          <p:cNvSpPr txBox="1"/>
          <p:nvPr/>
        </p:nvSpPr>
        <p:spPr>
          <a:xfrm>
            <a:off x="6779586" y="2249044"/>
            <a:ext cx="2553335" cy="738664"/>
          </a:xfrm>
          <a:prstGeom prst="rect">
            <a:avLst/>
          </a:prstGeom>
          <a:noFill/>
        </p:spPr>
        <p:txBody>
          <a:bodyPr wrap="square" rtlCol="0">
            <a:spAutoFit/>
          </a:bodyPr>
          <a:lstStyle/>
          <a:p>
            <a:r>
              <a:rPr lang="en-GB" sz="1050" dirty="0"/>
              <a:t>Zhang, Bosch, …, Pacureanu, Schaefer. </a:t>
            </a:r>
            <a:r>
              <a:rPr lang="en-GB" sz="1050" dirty="0" err="1"/>
              <a:t>BioRxiv</a:t>
            </a:r>
            <a:r>
              <a:rPr lang="en-GB" sz="1050" dirty="0"/>
              <a:t> 2025.</a:t>
            </a:r>
          </a:p>
          <a:p>
            <a:r>
              <a:rPr lang="en-GB" sz="1050" dirty="0">
                <a:hlinkClick r:id="rId3"/>
              </a:rPr>
              <a:t>https://doi.org/10.1101/2025.04.24.650439</a:t>
            </a:r>
            <a:endParaRPr lang="en-GB" sz="1050" dirty="0"/>
          </a:p>
        </p:txBody>
      </p:sp>
      <p:pic>
        <p:nvPicPr>
          <p:cNvPr id="9" name="Picture 8" descr="A diagram of a machine&#10;&#10;AI-generated content may be incorrect.">
            <a:extLst>
              <a:ext uri="{FF2B5EF4-FFF2-40B4-BE49-F238E27FC236}">
                <a16:creationId xmlns:a16="http://schemas.microsoft.com/office/drawing/2014/main" id="{FABCE4AD-F2F2-3761-D37D-65B80363C948}"/>
              </a:ext>
            </a:extLst>
          </p:cNvPr>
          <p:cNvPicPr>
            <a:picLocks noChangeAspect="1"/>
          </p:cNvPicPr>
          <p:nvPr/>
        </p:nvPicPr>
        <p:blipFill>
          <a:blip r:embed="rId4" cstate="print">
            <a:extLst>
              <a:ext uri="{28A0092B-C50C-407E-A947-70E740481C1C}">
                <a14:useLocalDpi xmlns:a14="http://schemas.microsoft.com/office/drawing/2010/main" val="0"/>
              </a:ext>
            </a:extLst>
          </a:blip>
          <a:srcRect l="66538" t="48824" r="2994" b="5417"/>
          <a:stretch>
            <a:fillRect/>
          </a:stretch>
        </p:blipFill>
        <p:spPr>
          <a:xfrm>
            <a:off x="9778892" y="1413902"/>
            <a:ext cx="2247368" cy="1950017"/>
          </a:xfrm>
          <a:prstGeom prst="rect">
            <a:avLst/>
          </a:prstGeom>
        </p:spPr>
      </p:pic>
      <p:sp>
        <p:nvSpPr>
          <p:cNvPr id="10" name="TextBox 9">
            <a:extLst>
              <a:ext uri="{FF2B5EF4-FFF2-40B4-BE49-F238E27FC236}">
                <a16:creationId xmlns:a16="http://schemas.microsoft.com/office/drawing/2014/main" id="{7A8F7DE4-09AF-77F5-B197-C2286F370094}"/>
              </a:ext>
            </a:extLst>
          </p:cNvPr>
          <p:cNvSpPr txBox="1"/>
          <p:nvPr/>
        </p:nvSpPr>
        <p:spPr>
          <a:xfrm>
            <a:off x="9332921" y="3444249"/>
            <a:ext cx="2917786" cy="415498"/>
          </a:xfrm>
          <a:prstGeom prst="rect">
            <a:avLst/>
          </a:prstGeom>
          <a:noFill/>
        </p:spPr>
        <p:txBody>
          <a:bodyPr wrap="none" rtlCol="0">
            <a:spAutoFit/>
          </a:bodyPr>
          <a:lstStyle/>
          <a:p>
            <a:r>
              <a:rPr lang="en-US" sz="1050" dirty="0"/>
              <a:t>Bosch et al. Nat. Methods 2025</a:t>
            </a:r>
          </a:p>
          <a:p>
            <a:r>
              <a:rPr lang="en-GB" sz="1050" dirty="0">
                <a:hlinkClick r:id="rId5"/>
              </a:rPr>
              <a:t>https://doi.org/10.1038/s41592-025-02891-0</a:t>
            </a:r>
            <a:endParaRPr lang="en-GB" sz="1050" dirty="0"/>
          </a:p>
        </p:txBody>
      </p:sp>
      <p:pic>
        <p:nvPicPr>
          <p:cNvPr id="11" name="New picture">
            <a:extLst>
              <a:ext uri="{FF2B5EF4-FFF2-40B4-BE49-F238E27FC236}">
                <a16:creationId xmlns:a16="http://schemas.microsoft.com/office/drawing/2014/main" id="{1A906376-3744-0C7B-8CA2-54C87623A41C}"/>
              </a:ext>
            </a:extLst>
          </p:cNvPr>
          <p:cNvPicPr/>
          <p:nvPr/>
        </p:nvPicPr>
        <p:blipFill>
          <a:blip r:embed="rId6"/>
          <a:stretch>
            <a:fillRect/>
          </a:stretch>
        </p:blipFill>
        <p:spPr>
          <a:xfrm>
            <a:off x="5503591" y="3461300"/>
            <a:ext cx="3619374" cy="1600573"/>
          </a:xfrm>
          <a:prstGeom prst="rect">
            <a:avLst/>
          </a:prstGeom>
        </p:spPr>
      </p:pic>
      <p:pic>
        <p:nvPicPr>
          <p:cNvPr id="12" name="New picture">
            <a:extLst>
              <a:ext uri="{FF2B5EF4-FFF2-40B4-BE49-F238E27FC236}">
                <a16:creationId xmlns:a16="http://schemas.microsoft.com/office/drawing/2014/main" id="{13BE6381-1980-3E91-192A-49D7509EF85D}"/>
              </a:ext>
            </a:extLst>
          </p:cNvPr>
          <p:cNvPicPr/>
          <p:nvPr/>
        </p:nvPicPr>
        <p:blipFill>
          <a:blip r:embed="rId7"/>
          <a:stretch>
            <a:fillRect/>
          </a:stretch>
        </p:blipFill>
        <p:spPr>
          <a:xfrm>
            <a:off x="8874874" y="5020709"/>
            <a:ext cx="3244218" cy="1540217"/>
          </a:xfrm>
          <a:prstGeom prst="rect">
            <a:avLst/>
          </a:prstGeom>
        </p:spPr>
      </p:pic>
      <p:sp>
        <p:nvSpPr>
          <p:cNvPr id="13" name="TextBox 12">
            <a:extLst>
              <a:ext uri="{FF2B5EF4-FFF2-40B4-BE49-F238E27FC236}">
                <a16:creationId xmlns:a16="http://schemas.microsoft.com/office/drawing/2014/main" id="{CA0ECD61-757B-8C0E-DF8D-AAD856B462FB}"/>
              </a:ext>
            </a:extLst>
          </p:cNvPr>
          <p:cNvSpPr txBox="1"/>
          <p:nvPr/>
        </p:nvSpPr>
        <p:spPr>
          <a:xfrm>
            <a:off x="5736874" y="5145527"/>
            <a:ext cx="4176464" cy="415498"/>
          </a:xfrm>
          <a:prstGeom prst="rect">
            <a:avLst/>
          </a:prstGeom>
          <a:noFill/>
        </p:spPr>
        <p:txBody>
          <a:bodyPr wrap="square" rtlCol="0">
            <a:spAutoFit/>
          </a:bodyPr>
          <a:lstStyle/>
          <a:p>
            <a:r>
              <a:rPr lang="en-GB" sz="1050" dirty="0" err="1"/>
              <a:t>Pushie</a:t>
            </a:r>
            <a:r>
              <a:rPr lang="en-GB" sz="1050" dirty="0"/>
              <a:t> et al. </a:t>
            </a:r>
            <a:r>
              <a:rPr lang="en-GB" sz="1050" dirty="0" err="1"/>
              <a:t>Metallomics</a:t>
            </a:r>
            <a:r>
              <a:rPr lang="en-GB" sz="1050" dirty="0"/>
              <a:t> 2022. </a:t>
            </a:r>
            <a:r>
              <a:rPr lang="en-GB" sz="1050" dirty="0">
                <a:hlinkClick r:id="rId8"/>
              </a:rPr>
              <a:t>https://doi.org/10.1093/mtomcs/mfac032</a:t>
            </a:r>
            <a:endParaRPr lang="en-GB" sz="1050" dirty="0"/>
          </a:p>
        </p:txBody>
      </p:sp>
      <p:sp>
        <p:nvSpPr>
          <p:cNvPr id="16" name="TextBox 15">
            <a:extLst>
              <a:ext uri="{FF2B5EF4-FFF2-40B4-BE49-F238E27FC236}">
                <a16:creationId xmlns:a16="http://schemas.microsoft.com/office/drawing/2014/main" id="{ED7A065C-1BE0-B5B2-ADB6-7FAD8716BA28}"/>
              </a:ext>
            </a:extLst>
          </p:cNvPr>
          <p:cNvSpPr txBox="1"/>
          <p:nvPr/>
        </p:nvSpPr>
        <p:spPr>
          <a:xfrm>
            <a:off x="8473279" y="6384273"/>
            <a:ext cx="2900153" cy="415498"/>
          </a:xfrm>
          <a:prstGeom prst="rect">
            <a:avLst/>
          </a:prstGeom>
          <a:noFill/>
        </p:spPr>
        <p:txBody>
          <a:bodyPr wrap="none" rtlCol="0">
            <a:spAutoFit/>
          </a:bodyPr>
          <a:lstStyle/>
          <a:p>
            <a:r>
              <a:rPr lang="en-US" sz="1050" dirty="0"/>
              <a:t>Victor-Lovelace and Miller. </a:t>
            </a:r>
            <a:r>
              <a:rPr lang="en-US" sz="1050" dirty="0" err="1"/>
              <a:t>Metallomics</a:t>
            </a:r>
            <a:r>
              <a:rPr lang="en-US" sz="1050" dirty="0"/>
              <a:t> 2022</a:t>
            </a:r>
          </a:p>
          <a:p>
            <a:r>
              <a:rPr lang="en-US" sz="1050" dirty="0">
                <a:hlinkClick r:id="rId9"/>
              </a:rPr>
              <a:t>https://doi.org/10.1093/mtomcs/mfac093</a:t>
            </a:r>
            <a:endParaRPr lang="en-US" sz="1050" dirty="0"/>
          </a:p>
        </p:txBody>
      </p:sp>
      <p:sp>
        <p:nvSpPr>
          <p:cNvPr id="14" name="TextBox 13">
            <a:extLst>
              <a:ext uri="{FF2B5EF4-FFF2-40B4-BE49-F238E27FC236}">
                <a16:creationId xmlns:a16="http://schemas.microsoft.com/office/drawing/2014/main" id="{C652F242-B137-5103-2C0D-3B3BEEFBE39C}"/>
              </a:ext>
            </a:extLst>
          </p:cNvPr>
          <p:cNvSpPr txBox="1"/>
          <p:nvPr/>
        </p:nvSpPr>
        <p:spPr>
          <a:xfrm>
            <a:off x="548507" y="3429000"/>
            <a:ext cx="5188367" cy="1169551"/>
          </a:xfrm>
          <a:prstGeom prst="rect">
            <a:avLst/>
          </a:prstGeom>
          <a:noFill/>
        </p:spPr>
        <p:txBody>
          <a:bodyPr wrap="square" rtlCol="0">
            <a:spAutoFit/>
          </a:bodyPr>
          <a:lstStyle/>
          <a:p>
            <a:r>
              <a:rPr lang="en-GB" sz="1400" dirty="0">
                <a:latin typeface="Open Sans Light" pitchFamily="2" charset="0"/>
                <a:ea typeface="Open Sans Light" pitchFamily="2" charset="0"/>
                <a:cs typeface="Open Sans Light" pitchFamily="2" charset="0"/>
              </a:rPr>
              <a:t>KPIs:</a:t>
            </a:r>
          </a:p>
          <a:p>
            <a:pPr marL="285750" indent="-285750">
              <a:buFontTx/>
              <a:buChar char="-"/>
            </a:pPr>
            <a:r>
              <a:rPr lang="en-GB" sz="1400" dirty="0">
                <a:latin typeface="Open Sans Light" pitchFamily="2" charset="0"/>
                <a:ea typeface="Open Sans Light" pitchFamily="2" charset="0"/>
                <a:cs typeface="Open Sans Light" pitchFamily="2" charset="0"/>
              </a:rPr>
              <a:t>target: 1 mm</a:t>
            </a:r>
            <a:r>
              <a:rPr lang="en-GB" sz="1400" baseline="30000" dirty="0">
                <a:latin typeface="Open Sans Light" pitchFamily="2" charset="0"/>
                <a:ea typeface="Open Sans Light" pitchFamily="2" charset="0"/>
                <a:cs typeface="Open Sans Light" pitchFamily="2" charset="0"/>
              </a:rPr>
              <a:t>3</a:t>
            </a:r>
            <a:r>
              <a:rPr lang="en-GB" sz="1400" dirty="0">
                <a:latin typeface="Open Sans Light" pitchFamily="2" charset="0"/>
                <a:ea typeface="Open Sans Light" pitchFamily="2" charset="0"/>
                <a:cs typeface="Open Sans Light" pitchFamily="2" charset="0"/>
              </a:rPr>
              <a:t> connectome, acquisition 1 month</a:t>
            </a:r>
          </a:p>
          <a:p>
            <a:pPr marL="285750" indent="-285750">
              <a:buFontTx/>
              <a:buChar char="-"/>
            </a:pPr>
            <a:r>
              <a:rPr lang="en-GB" sz="1400" dirty="0">
                <a:latin typeface="Open Sans Light" pitchFamily="2" charset="0"/>
                <a:ea typeface="Open Sans Light" pitchFamily="2" charset="0"/>
                <a:cs typeface="Open Sans Light" pitchFamily="2" charset="0"/>
              </a:rPr>
              <a:t>day0: 1/10 mm</a:t>
            </a:r>
            <a:r>
              <a:rPr lang="en-GB" sz="1400" baseline="30000" dirty="0">
                <a:latin typeface="Open Sans Light" pitchFamily="2" charset="0"/>
                <a:ea typeface="Open Sans Light" pitchFamily="2" charset="0"/>
                <a:cs typeface="Open Sans Light" pitchFamily="2" charset="0"/>
              </a:rPr>
              <a:t>3</a:t>
            </a:r>
            <a:r>
              <a:rPr lang="en-GB" sz="1400" dirty="0">
                <a:latin typeface="Open Sans Light" pitchFamily="2" charset="0"/>
                <a:ea typeface="Open Sans Light" pitchFamily="2" charset="0"/>
                <a:cs typeface="Open Sans Light" pitchFamily="2" charset="0"/>
              </a:rPr>
              <a:t> connectome, acquisition 1 week</a:t>
            </a:r>
          </a:p>
          <a:p>
            <a:pPr marL="285750" indent="-285750">
              <a:buFontTx/>
              <a:buChar char="-"/>
            </a:pPr>
            <a:r>
              <a:rPr lang="en-GB" sz="1400" dirty="0">
                <a:latin typeface="Open Sans Light" pitchFamily="2" charset="0"/>
                <a:ea typeface="Open Sans Light" pitchFamily="2" charset="0"/>
                <a:cs typeface="Open Sans Light" pitchFamily="2" charset="0"/>
              </a:rPr>
              <a:t>Flux 7.6 x 10</a:t>
            </a:r>
            <a:r>
              <a:rPr lang="en-GB" sz="1400" baseline="30000" dirty="0">
                <a:latin typeface="Open Sans Light" pitchFamily="2" charset="0"/>
                <a:ea typeface="Open Sans Light" pitchFamily="2" charset="0"/>
                <a:cs typeface="Open Sans Light" pitchFamily="2" charset="0"/>
              </a:rPr>
              <a:t>11</a:t>
            </a:r>
            <a:r>
              <a:rPr lang="en-GB" sz="1400" dirty="0">
                <a:latin typeface="Open Sans Light" pitchFamily="2" charset="0"/>
                <a:ea typeface="Open Sans Light" pitchFamily="2" charset="0"/>
                <a:cs typeface="Open Sans Light" pitchFamily="2" charset="0"/>
              </a:rPr>
              <a:t> </a:t>
            </a:r>
            <a:r>
              <a:rPr lang="en-GB" sz="1400" dirty="0" err="1">
                <a:latin typeface="Open Sans Light" pitchFamily="2" charset="0"/>
                <a:ea typeface="Open Sans Light" pitchFamily="2" charset="0"/>
                <a:cs typeface="Open Sans Light" pitchFamily="2" charset="0"/>
              </a:rPr>
              <a:t>ph</a:t>
            </a:r>
            <a:r>
              <a:rPr lang="en-GB" sz="1400" dirty="0">
                <a:latin typeface="Open Sans Light" pitchFamily="2" charset="0"/>
                <a:ea typeface="Open Sans Light" pitchFamily="2" charset="0"/>
                <a:cs typeface="Open Sans Light" pitchFamily="2" charset="0"/>
              </a:rPr>
              <a:t>/s on sample at 27keV</a:t>
            </a:r>
          </a:p>
          <a:p>
            <a:pPr marL="285750" indent="-285750">
              <a:buFontTx/>
              <a:buChar char="-"/>
            </a:pPr>
            <a:r>
              <a:rPr lang="en-GB" sz="1400" dirty="0">
                <a:latin typeface="Open Sans Light" pitchFamily="2" charset="0"/>
                <a:ea typeface="Open Sans Light" pitchFamily="2" charset="0"/>
                <a:cs typeface="Open Sans Light" pitchFamily="2" charset="0"/>
              </a:rPr>
              <a:t>Flux 4.58 x 10</a:t>
            </a:r>
            <a:r>
              <a:rPr lang="en-GB" sz="1400" baseline="30000" dirty="0">
                <a:latin typeface="Open Sans Light" pitchFamily="2" charset="0"/>
                <a:ea typeface="Open Sans Light" pitchFamily="2" charset="0"/>
                <a:cs typeface="Open Sans Light" pitchFamily="2" charset="0"/>
              </a:rPr>
              <a:t>12</a:t>
            </a:r>
            <a:r>
              <a:rPr lang="en-GB" sz="1400" dirty="0">
                <a:latin typeface="Open Sans Light" pitchFamily="2" charset="0"/>
                <a:ea typeface="Open Sans Light" pitchFamily="2" charset="0"/>
                <a:cs typeface="Open Sans Light" pitchFamily="2" charset="0"/>
              </a:rPr>
              <a:t> </a:t>
            </a:r>
            <a:r>
              <a:rPr lang="en-GB" sz="1400" dirty="0" err="1">
                <a:latin typeface="Open Sans Light" pitchFamily="2" charset="0"/>
                <a:ea typeface="Open Sans Light" pitchFamily="2" charset="0"/>
                <a:cs typeface="Open Sans Light" pitchFamily="2" charset="0"/>
              </a:rPr>
              <a:t>ph</a:t>
            </a:r>
            <a:r>
              <a:rPr lang="en-GB" sz="1400" dirty="0">
                <a:latin typeface="Open Sans Light" pitchFamily="2" charset="0"/>
                <a:ea typeface="Open Sans Light" pitchFamily="2" charset="0"/>
                <a:cs typeface="Open Sans Light" pitchFamily="2" charset="0"/>
              </a:rPr>
              <a:t>/s on sample at 19 keV</a:t>
            </a:r>
          </a:p>
        </p:txBody>
      </p:sp>
      <p:sp>
        <p:nvSpPr>
          <p:cNvPr id="17" name="TextBox 16">
            <a:extLst>
              <a:ext uri="{FF2B5EF4-FFF2-40B4-BE49-F238E27FC236}">
                <a16:creationId xmlns:a16="http://schemas.microsoft.com/office/drawing/2014/main" id="{746ADE60-AD39-7D8A-9B27-C3DEBF5F2823}"/>
              </a:ext>
            </a:extLst>
          </p:cNvPr>
          <p:cNvSpPr txBox="1"/>
          <p:nvPr/>
        </p:nvSpPr>
        <p:spPr>
          <a:xfrm>
            <a:off x="569894" y="5722217"/>
            <a:ext cx="5188367" cy="523220"/>
          </a:xfrm>
          <a:prstGeom prst="rect">
            <a:avLst/>
          </a:prstGeom>
          <a:noFill/>
        </p:spPr>
        <p:txBody>
          <a:bodyPr wrap="square" rtlCol="0">
            <a:spAutoFit/>
          </a:bodyPr>
          <a:lstStyle/>
          <a:p>
            <a:r>
              <a:rPr lang="en-GB" sz="1400" dirty="0"/>
              <a:t>KPIs:</a:t>
            </a:r>
          </a:p>
          <a:p>
            <a:pPr marL="285750" indent="-285750">
              <a:buFontTx/>
              <a:buChar char="-"/>
            </a:pPr>
            <a:r>
              <a:rPr lang="en-GB" sz="1400" dirty="0"/>
              <a:t>Flux 2.24 x 10</a:t>
            </a:r>
            <a:r>
              <a:rPr lang="en-GB" sz="1400" baseline="30000" dirty="0"/>
              <a:t>13</a:t>
            </a:r>
            <a:r>
              <a:rPr lang="en-GB" sz="1400" dirty="0"/>
              <a:t> </a:t>
            </a:r>
            <a:r>
              <a:rPr lang="en-GB" sz="1400" dirty="0" err="1"/>
              <a:t>ph</a:t>
            </a:r>
            <a:r>
              <a:rPr lang="en-GB" sz="1400" dirty="0"/>
              <a:t>/s on sample at 10 keV</a:t>
            </a:r>
          </a:p>
        </p:txBody>
      </p:sp>
      <p:sp>
        <p:nvSpPr>
          <p:cNvPr id="20" name="TextBox 19">
            <a:extLst>
              <a:ext uri="{FF2B5EF4-FFF2-40B4-BE49-F238E27FC236}">
                <a16:creationId xmlns:a16="http://schemas.microsoft.com/office/drawing/2014/main" id="{244A6061-F335-8CEA-2CD5-4BED42AFDD63}"/>
              </a:ext>
            </a:extLst>
          </p:cNvPr>
          <p:cNvSpPr txBox="1"/>
          <p:nvPr/>
        </p:nvSpPr>
        <p:spPr>
          <a:xfrm>
            <a:off x="60554" y="2502394"/>
            <a:ext cx="1810111" cy="369332"/>
          </a:xfrm>
          <a:prstGeom prst="rect">
            <a:avLst/>
          </a:prstGeom>
          <a:noFill/>
        </p:spPr>
        <p:txBody>
          <a:bodyPr wrap="none" rtlCol="0">
            <a:spAutoFit/>
          </a:bodyPr>
          <a:lstStyle/>
          <a:p>
            <a:r>
              <a:rPr lang="en-GB" b="1" dirty="0" err="1">
                <a:latin typeface="Outfit" pitchFamily="2" charset="0"/>
                <a:ea typeface="Open Sans ExtraBold" pitchFamily="2" charset="0"/>
                <a:cs typeface="Open Sans ExtraBold" pitchFamily="2" charset="0"/>
              </a:rPr>
              <a:t>nanoImag</a:t>
            </a:r>
            <a:r>
              <a:rPr lang="en-GB" b="1" dirty="0">
                <a:latin typeface="Outfit" pitchFamily="2" charset="0"/>
                <a:ea typeface="Open Sans ExtraBold" pitchFamily="2" charset="0"/>
                <a:cs typeface="Open Sans ExtraBold" pitchFamily="2" charset="0"/>
              </a:rPr>
              <a:t> @ RT</a:t>
            </a:r>
          </a:p>
        </p:txBody>
      </p:sp>
      <p:sp>
        <p:nvSpPr>
          <p:cNvPr id="21" name="TextBox 20">
            <a:extLst>
              <a:ext uri="{FF2B5EF4-FFF2-40B4-BE49-F238E27FC236}">
                <a16:creationId xmlns:a16="http://schemas.microsoft.com/office/drawing/2014/main" id="{B83A1119-DEE5-3DC6-340A-9BA7793488E5}"/>
              </a:ext>
            </a:extLst>
          </p:cNvPr>
          <p:cNvSpPr txBox="1"/>
          <p:nvPr/>
        </p:nvSpPr>
        <p:spPr>
          <a:xfrm>
            <a:off x="72908" y="4805909"/>
            <a:ext cx="2411238" cy="369332"/>
          </a:xfrm>
          <a:prstGeom prst="rect">
            <a:avLst/>
          </a:prstGeom>
          <a:noFill/>
        </p:spPr>
        <p:txBody>
          <a:bodyPr wrap="none" rtlCol="0">
            <a:spAutoFit/>
          </a:bodyPr>
          <a:lstStyle/>
          <a:p>
            <a:r>
              <a:rPr lang="en-GB" b="1" dirty="0" err="1">
                <a:latin typeface="Outfit" pitchFamily="2" charset="0"/>
              </a:rPr>
              <a:t>nanoFluoSpec</a:t>
            </a:r>
            <a:r>
              <a:rPr lang="en-GB" b="1" dirty="0">
                <a:latin typeface="Outfit" pitchFamily="2" charset="0"/>
              </a:rPr>
              <a:t> @ </a:t>
            </a:r>
            <a:r>
              <a:rPr lang="en-GB" b="1" dirty="0" err="1">
                <a:latin typeface="Outfit" pitchFamily="2" charset="0"/>
              </a:rPr>
              <a:t>cryo</a:t>
            </a:r>
            <a:endParaRPr lang="en-GB" b="1" dirty="0">
              <a:latin typeface="Outfit" pitchFamily="2" charset="0"/>
            </a:endParaRPr>
          </a:p>
        </p:txBody>
      </p:sp>
      <p:sp>
        <p:nvSpPr>
          <p:cNvPr id="22" name="Title 2">
            <a:extLst>
              <a:ext uri="{FF2B5EF4-FFF2-40B4-BE49-F238E27FC236}">
                <a16:creationId xmlns:a16="http://schemas.microsoft.com/office/drawing/2014/main" id="{A04C4A1C-91A2-3722-AA30-9A4770CAEDC2}"/>
              </a:ext>
            </a:extLst>
          </p:cNvPr>
          <p:cNvSpPr>
            <a:spLocks noGrp="1"/>
          </p:cNvSpPr>
          <p:nvPr/>
        </p:nvSpPr>
        <p:spPr>
          <a:xfrm>
            <a:off x="222460" y="0"/>
            <a:ext cx="11969539" cy="600891"/>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ctr">
              <a:buNone/>
            </a:pPr>
            <a:r>
              <a:rPr sz="3600" b="1" dirty="0">
                <a:solidFill>
                  <a:srgbClr val="122E4F"/>
                </a:solidFill>
                <a:latin typeface="Outfit"/>
                <a:ea typeface="Outfit"/>
                <a:cs typeface="Outfit"/>
              </a:rPr>
              <a:t>Corus</a:t>
            </a:r>
          </a:p>
        </p:txBody>
      </p:sp>
    </p:spTree>
    <p:extLst>
      <p:ext uri="{BB962C8B-B14F-4D97-AF65-F5344CB8AC3E}">
        <p14:creationId xmlns:p14="http://schemas.microsoft.com/office/powerpoint/2010/main" val="1516574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B31052D-83E6-5E17-4585-CF3D864A4C29}"/>
              </a:ext>
            </a:extLst>
          </p:cNvPr>
          <p:cNvSpPr/>
          <p:nvPr/>
        </p:nvSpPr>
        <p:spPr>
          <a:xfrm>
            <a:off x="9361573" y="5369060"/>
            <a:ext cx="2429437" cy="857951"/>
          </a:xfrm>
          <a:prstGeom prst="rect">
            <a:avLst/>
          </a:prstGeom>
          <a:solidFill>
            <a:srgbClr val="122E4F"/>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chemeClr val="bg1"/>
              </a:solidFill>
              <a:latin typeface="Open Sans Light" pitchFamily="2" charset="0"/>
              <a:ea typeface="Open Sans Light" pitchFamily="2" charset="0"/>
              <a:cs typeface="Open Sans Light" pitchFamily="2" charset="0"/>
            </a:endParaRPr>
          </a:p>
        </p:txBody>
      </p:sp>
      <p:sp>
        <p:nvSpPr>
          <p:cNvPr id="22" name="Rectangle 21">
            <a:extLst>
              <a:ext uri="{FF2B5EF4-FFF2-40B4-BE49-F238E27FC236}">
                <a16:creationId xmlns:a16="http://schemas.microsoft.com/office/drawing/2014/main" id="{AF147E6E-C899-8719-8D0D-BABB016383DE}"/>
              </a:ext>
            </a:extLst>
          </p:cNvPr>
          <p:cNvSpPr/>
          <p:nvPr/>
        </p:nvSpPr>
        <p:spPr>
          <a:xfrm>
            <a:off x="9330184" y="2014637"/>
            <a:ext cx="2475963" cy="1294653"/>
          </a:xfrm>
          <a:prstGeom prst="rect">
            <a:avLst/>
          </a:prstGeom>
          <a:solidFill>
            <a:srgbClr val="009F97"/>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marL="285750"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algn="ctr"/>
            <a:endParaRPr lang="en-US" sz="1400" dirty="0">
              <a:latin typeface="Open Sans Light" pitchFamily="2" charset="0"/>
              <a:ea typeface="Open Sans Light" pitchFamily="2" charset="0"/>
              <a:cs typeface="Open Sans Light" pitchFamily="2" charset="0"/>
            </a:endParaRPr>
          </a:p>
        </p:txBody>
      </p:sp>
      <p:sp>
        <p:nvSpPr>
          <p:cNvPr id="21" name="Rectangle 20">
            <a:extLst>
              <a:ext uri="{FF2B5EF4-FFF2-40B4-BE49-F238E27FC236}">
                <a16:creationId xmlns:a16="http://schemas.microsoft.com/office/drawing/2014/main" id="{0F1104A0-D0FC-7B08-C1E5-B362791B158E}"/>
              </a:ext>
            </a:extLst>
          </p:cNvPr>
          <p:cNvSpPr/>
          <p:nvPr/>
        </p:nvSpPr>
        <p:spPr>
          <a:xfrm>
            <a:off x="9346437" y="379755"/>
            <a:ext cx="2502203" cy="1269332"/>
          </a:xfrm>
          <a:prstGeom prst="rect">
            <a:avLst/>
          </a:prstGeom>
          <a:solidFill>
            <a:srgbClr val="D4DB9A"/>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latin typeface="Open Sans Light" pitchFamily="2" charset="0"/>
              <a:ea typeface="Open Sans Light" pitchFamily="2" charset="0"/>
              <a:cs typeface="Open Sans Light" pitchFamily="2" charset="0"/>
            </a:endParaRPr>
          </a:p>
        </p:txBody>
      </p:sp>
      <p:pic>
        <p:nvPicPr>
          <p:cNvPr id="5" name="Picture 4" descr="A screenshot of a video game&#10;&#10;AI-generated content may be incorrect.">
            <a:extLst>
              <a:ext uri="{FF2B5EF4-FFF2-40B4-BE49-F238E27FC236}">
                <a16:creationId xmlns:a16="http://schemas.microsoft.com/office/drawing/2014/main" id="{D7380C19-A536-BF0F-464F-C57BCFE9F3E5}"/>
              </a:ext>
            </a:extLst>
          </p:cNvPr>
          <p:cNvPicPr>
            <a:picLocks noChangeAspect="1"/>
          </p:cNvPicPr>
          <p:nvPr/>
        </p:nvPicPr>
        <p:blipFill>
          <a:blip r:embed="rId3" cstate="print">
            <a:extLst>
              <a:ext uri="{28A0092B-C50C-407E-A947-70E740481C1C}">
                <a14:useLocalDpi xmlns:a14="http://schemas.microsoft.com/office/drawing/2010/main" val="0"/>
              </a:ext>
            </a:extLst>
          </a:blip>
          <a:srcRect b="20830"/>
          <a:stretch/>
        </p:blipFill>
        <p:spPr>
          <a:xfrm>
            <a:off x="860741" y="662788"/>
            <a:ext cx="7579381" cy="3000298"/>
          </a:xfrm>
          <a:prstGeom prst="rect">
            <a:avLst/>
          </a:prstGeom>
        </p:spPr>
      </p:pic>
      <p:sp>
        <p:nvSpPr>
          <p:cNvPr id="7" name="TextBox 6">
            <a:extLst>
              <a:ext uri="{FF2B5EF4-FFF2-40B4-BE49-F238E27FC236}">
                <a16:creationId xmlns:a16="http://schemas.microsoft.com/office/drawing/2014/main" id="{1DC0CB7D-2072-D1D6-D61F-C4B8C7807526}"/>
              </a:ext>
            </a:extLst>
          </p:cNvPr>
          <p:cNvSpPr txBox="1"/>
          <p:nvPr/>
        </p:nvSpPr>
        <p:spPr>
          <a:xfrm>
            <a:off x="9447080" y="631487"/>
            <a:ext cx="3108204" cy="954107"/>
          </a:xfrm>
          <a:prstGeom prst="rect">
            <a:avLst/>
          </a:prstGeom>
          <a:noFill/>
        </p:spPr>
        <p:txBody>
          <a:bodyPr wrap="square">
            <a:spAutoFit/>
          </a:bodyPr>
          <a:lstStyle/>
          <a:p>
            <a:pPr marL="285750" indent="-285750">
              <a:buFontTx/>
              <a:buChar char="-"/>
            </a:pPr>
            <a:r>
              <a:rPr lang="en-GB" sz="1400" b="1" dirty="0" err="1">
                <a:solidFill>
                  <a:srgbClr val="000000"/>
                </a:solidFill>
                <a:sym typeface="Wingdings" panose="05000000000000000000" pitchFamily="2" charset="2"/>
              </a:rPr>
              <a:t>nTiles</a:t>
            </a:r>
            <a:r>
              <a:rPr lang="en-GB" sz="1400" b="1" dirty="0">
                <a:solidFill>
                  <a:srgbClr val="000000"/>
                </a:solidFill>
                <a:sym typeface="Wingdings" panose="05000000000000000000" pitchFamily="2" charset="2"/>
              </a:rPr>
              <a:t> &lt; 1000 </a:t>
            </a:r>
            <a:r>
              <a:rPr lang="en-GB" sz="1400" dirty="0">
                <a:solidFill>
                  <a:srgbClr val="000000"/>
                </a:solidFill>
                <a:sym typeface="Wingdings" panose="05000000000000000000" pitchFamily="2" charset="2"/>
              </a:rPr>
              <a:t>		</a:t>
            </a:r>
          </a:p>
          <a:p>
            <a:pPr marL="285750" indent="-285750">
              <a:buFontTx/>
              <a:buChar char="-"/>
            </a:pPr>
            <a:r>
              <a:rPr lang="en-GB" sz="1400" b="1" dirty="0">
                <a:solidFill>
                  <a:srgbClr val="000000"/>
                </a:solidFill>
                <a:sym typeface="Wingdings" panose="05000000000000000000" pitchFamily="2" charset="2"/>
              </a:rPr>
              <a:t>Acquisition &lt; 1 month </a:t>
            </a:r>
            <a:r>
              <a:rPr lang="en-GB" sz="1400" dirty="0">
                <a:solidFill>
                  <a:srgbClr val="000000"/>
                </a:solidFill>
                <a:sym typeface="Wingdings" panose="05000000000000000000" pitchFamily="2" charset="2"/>
              </a:rPr>
              <a:t>	</a:t>
            </a:r>
          </a:p>
          <a:p>
            <a:pPr marL="285750" indent="-285750">
              <a:buFontTx/>
              <a:buChar char="-"/>
            </a:pPr>
            <a:r>
              <a:rPr lang="en-GB" sz="1400" b="1" dirty="0">
                <a:solidFill>
                  <a:srgbClr val="000000"/>
                </a:solidFill>
                <a:sym typeface="Wingdings" panose="05000000000000000000" pitchFamily="2" charset="2"/>
              </a:rPr>
              <a:t>E = 27keV </a:t>
            </a:r>
            <a:r>
              <a:rPr lang="en-GB" sz="1400" dirty="0">
                <a:solidFill>
                  <a:srgbClr val="000000"/>
                </a:solidFill>
                <a:sym typeface="Wingdings" panose="05000000000000000000" pitchFamily="2" charset="2"/>
              </a:rPr>
              <a:t>		</a:t>
            </a:r>
          </a:p>
          <a:p>
            <a:endParaRPr lang="en-GB" sz="1400" dirty="0">
              <a:solidFill>
                <a:srgbClr val="000000"/>
              </a:solidFill>
              <a:sym typeface="Wingdings" panose="05000000000000000000" pitchFamily="2" charset="2"/>
            </a:endParaRPr>
          </a:p>
        </p:txBody>
      </p:sp>
      <p:pic>
        <p:nvPicPr>
          <p:cNvPr id="8" name="Picture 7" descr="A graph with numbers and symbols&#10;&#10;AI-generated content may be incorrect.">
            <a:extLst>
              <a:ext uri="{FF2B5EF4-FFF2-40B4-BE49-F238E27FC236}">
                <a16:creationId xmlns:a16="http://schemas.microsoft.com/office/drawing/2014/main" id="{10B43563-F094-2112-BC7E-46E598CAE4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081" y="3663086"/>
            <a:ext cx="3809185" cy="3007921"/>
          </a:xfrm>
          <a:prstGeom prst="rect">
            <a:avLst/>
          </a:prstGeom>
        </p:spPr>
      </p:pic>
      <p:pic>
        <p:nvPicPr>
          <p:cNvPr id="10" name="Picture 9" descr="A collage of graphs and text&#10;&#10;AI-generated content may be incorrect.">
            <a:extLst>
              <a:ext uri="{FF2B5EF4-FFF2-40B4-BE49-F238E27FC236}">
                <a16:creationId xmlns:a16="http://schemas.microsoft.com/office/drawing/2014/main" id="{0BCC3AFB-CD66-5E0C-8F30-404CD3D3BEA7}"/>
              </a:ext>
            </a:extLst>
          </p:cNvPr>
          <p:cNvPicPr>
            <a:picLocks noChangeAspect="1"/>
          </p:cNvPicPr>
          <p:nvPr/>
        </p:nvPicPr>
        <p:blipFill>
          <a:blip r:embed="rId5" cstate="print">
            <a:extLst>
              <a:ext uri="{28A0092B-C50C-407E-A947-70E740481C1C}">
                <a14:useLocalDpi xmlns:a14="http://schemas.microsoft.com/office/drawing/2010/main" val="0"/>
              </a:ext>
            </a:extLst>
          </a:blip>
          <a:srcRect l="7174" r="50812"/>
          <a:stretch/>
        </p:blipFill>
        <p:spPr>
          <a:xfrm>
            <a:off x="5543908" y="3527531"/>
            <a:ext cx="3301801" cy="3143476"/>
          </a:xfrm>
          <a:prstGeom prst="rect">
            <a:avLst/>
          </a:prstGeom>
        </p:spPr>
      </p:pic>
      <p:sp>
        <p:nvSpPr>
          <p:cNvPr id="14" name="Title 2">
            <a:extLst>
              <a:ext uri="{FF2B5EF4-FFF2-40B4-BE49-F238E27FC236}">
                <a16:creationId xmlns:a16="http://schemas.microsoft.com/office/drawing/2014/main" id="{BA1375C7-823D-623F-FDDA-D7CC3ECD4E1C}"/>
              </a:ext>
            </a:extLst>
          </p:cNvPr>
          <p:cNvSpPr>
            <a:spLocks noGrp="1"/>
          </p:cNvSpPr>
          <p:nvPr/>
        </p:nvSpPr>
        <p:spPr>
          <a:xfrm>
            <a:off x="0" y="0"/>
            <a:ext cx="11969539" cy="517865"/>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ctr">
              <a:buNone/>
            </a:pPr>
            <a:r>
              <a:rPr lang="es-ES" sz="3200" b="1" dirty="0" err="1">
                <a:solidFill>
                  <a:srgbClr val="122E4F"/>
                </a:solidFill>
                <a:latin typeface="Outfit"/>
                <a:ea typeface="Outfit"/>
                <a:cs typeface="Outfit"/>
              </a:rPr>
              <a:t>nanoImag</a:t>
            </a:r>
            <a:r>
              <a:rPr lang="es-ES" sz="3200" b="1" dirty="0">
                <a:solidFill>
                  <a:srgbClr val="122E4F"/>
                </a:solidFill>
                <a:latin typeface="Outfit"/>
                <a:ea typeface="Outfit"/>
                <a:cs typeface="Outfit"/>
              </a:rPr>
              <a:t> Detector</a:t>
            </a:r>
            <a:endParaRPr sz="3200" b="1" dirty="0">
              <a:solidFill>
                <a:srgbClr val="122E4F"/>
              </a:solidFill>
              <a:latin typeface="Outfit"/>
              <a:ea typeface="Outfit"/>
              <a:cs typeface="Outfit"/>
            </a:endParaRPr>
          </a:p>
        </p:txBody>
      </p:sp>
      <p:sp>
        <p:nvSpPr>
          <p:cNvPr id="17" name="TextBox 16">
            <a:extLst>
              <a:ext uri="{FF2B5EF4-FFF2-40B4-BE49-F238E27FC236}">
                <a16:creationId xmlns:a16="http://schemas.microsoft.com/office/drawing/2014/main" id="{616EE070-52FD-4E73-DEA0-2A0C224DDB8D}"/>
              </a:ext>
            </a:extLst>
          </p:cNvPr>
          <p:cNvSpPr txBox="1"/>
          <p:nvPr/>
        </p:nvSpPr>
        <p:spPr>
          <a:xfrm>
            <a:off x="9361573" y="2077187"/>
            <a:ext cx="2459709" cy="954107"/>
          </a:xfrm>
          <a:prstGeom prst="rect">
            <a:avLst/>
          </a:prstGeom>
          <a:noFill/>
        </p:spPr>
        <p:txBody>
          <a:bodyPr wrap="square">
            <a:spAutoFit/>
          </a:bodyPr>
          <a:lstStyle/>
          <a:p>
            <a:pPr marL="285750" indent="-285750">
              <a:buFont typeface="Arial" panose="020B0604020202020204" pitchFamily="34" charset="0"/>
              <a:buChar char="•"/>
            </a:pPr>
            <a:r>
              <a:rPr lang="en-GB" sz="1400" b="1" dirty="0">
                <a:solidFill>
                  <a:schemeClr val="bg1"/>
                </a:solidFill>
                <a:sym typeface="Wingdings" panose="05000000000000000000" pitchFamily="2" charset="2"/>
              </a:rPr>
              <a:t>large Area Detector</a:t>
            </a:r>
            <a:br>
              <a:rPr lang="en-GB" sz="1400" b="1" dirty="0">
                <a:solidFill>
                  <a:schemeClr val="bg1"/>
                </a:solidFill>
                <a:sym typeface="Wingdings" panose="05000000000000000000" pitchFamily="2" charset="2"/>
              </a:rPr>
            </a:br>
            <a:r>
              <a:rPr lang="en-GB" sz="1400" b="1" dirty="0">
                <a:solidFill>
                  <a:schemeClr val="bg1"/>
                </a:solidFill>
                <a:sym typeface="Wingdings" panose="05000000000000000000" pitchFamily="2" charset="2"/>
              </a:rPr>
              <a:t>(&gt;5k width, </a:t>
            </a:r>
            <a:r>
              <a:rPr lang="en-GB" sz="1200" b="1" dirty="0">
                <a:solidFill>
                  <a:schemeClr val="bg1"/>
                </a:solidFill>
                <a:sym typeface="Wingdings" panose="05000000000000000000" pitchFamily="2" charset="2"/>
              </a:rPr>
              <a:t>uncorrelated</a:t>
            </a:r>
            <a:r>
              <a:rPr lang="en-GB" sz="1400" b="1" dirty="0">
                <a:solidFill>
                  <a:schemeClr val="bg1"/>
                </a:solidFill>
                <a:sym typeface="Wingdings" panose="05000000000000000000" pitchFamily="2" charset="2"/>
              </a:rPr>
              <a:t> pixels)</a:t>
            </a:r>
          </a:p>
          <a:p>
            <a:pPr marL="285750" indent="-285750">
              <a:buFont typeface="Arial" panose="020B0604020202020204" pitchFamily="34" charset="0"/>
              <a:buChar char="•"/>
            </a:pPr>
            <a:r>
              <a:rPr lang="en-GB" sz="1400" b="1" dirty="0">
                <a:solidFill>
                  <a:schemeClr val="bg1"/>
                </a:solidFill>
                <a:sym typeface="Wingdings" panose="05000000000000000000" pitchFamily="2" charset="2"/>
              </a:rPr>
              <a:t>fast frame rates (kHz)</a:t>
            </a:r>
          </a:p>
        </p:txBody>
      </p:sp>
      <p:sp>
        <p:nvSpPr>
          <p:cNvPr id="20" name="TextBox 19">
            <a:extLst>
              <a:ext uri="{FF2B5EF4-FFF2-40B4-BE49-F238E27FC236}">
                <a16:creationId xmlns:a16="http://schemas.microsoft.com/office/drawing/2014/main" id="{04A8B61A-E761-408F-6142-336F29E79B7E}"/>
              </a:ext>
            </a:extLst>
          </p:cNvPr>
          <p:cNvSpPr txBox="1"/>
          <p:nvPr/>
        </p:nvSpPr>
        <p:spPr>
          <a:xfrm>
            <a:off x="9361573" y="5644147"/>
            <a:ext cx="2659811" cy="307777"/>
          </a:xfrm>
          <a:prstGeom prst="rect">
            <a:avLst/>
          </a:prstGeom>
          <a:noFill/>
        </p:spPr>
        <p:txBody>
          <a:bodyPr wrap="square">
            <a:spAutoFit/>
          </a:bodyPr>
          <a:lstStyle/>
          <a:p>
            <a:r>
              <a:rPr lang="en-GB" sz="1400" b="1" dirty="0">
                <a:solidFill>
                  <a:schemeClr val="bg1"/>
                </a:solidFill>
                <a:sym typeface="Wingdings" panose="05000000000000000000" pitchFamily="2" charset="2"/>
              </a:rPr>
              <a:t>Very long Hutch (ca. 20 m)</a:t>
            </a:r>
          </a:p>
        </p:txBody>
      </p:sp>
      <p:sp>
        <p:nvSpPr>
          <p:cNvPr id="23" name="Rectangle 22">
            <a:extLst>
              <a:ext uri="{FF2B5EF4-FFF2-40B4-BE49-F238E27FC236}">
                <a16:creationId xmlns:a16="http://schemas.microsoft.com/office/drawing/2014/main" id="{28E123D5-3170-B3A7-9A1D-98A14B0D8AA8}"/>
              </a:ext>
            </a:extLst>
          </p:cNvPr>
          <p:cNvSpPr/>
          <p:nvPr/>
        </p:nvSpPr>
        <p:spPr>
          <a:xfrm>
            <a:off x="9346438" y="3650753"/>
            <a:ext cx="2459709" cy="1294653"/>
          </a:xfrm>
          <a:prstGeom prst="rect">
            <a:avLst/>
          </a:prstGeom>
          <a:solidFill>
            <a:srgbClr val="C4C2C1"/>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400" dirty="0">
              <a:solidFill>
                <a:schemeClr val="tx1"/>
              </a:solidFill>
              <a:latin typeface="Open Sans Light" pitchFamily="2" charset="0"/>
              <a:ea typeface="Open Sans Light" pitchFamily="2" charset="0"/>
              <a:cs typeface="Open Sans Light" pitchFamily="2" charset="0"/>
            </a:endParaRPr>
          </a:p>
          <a:p>
            <a:endParaRPr lang="en-US" dirty="0">
              <a:solidFill>
                <a:schemeClr val="tx1"/>
              </a:solidFill>
              <a:latin typeface="Open Sans Light" pitchFamily="2" charset="0"/>
              <a:ea typeface="Open Sans Light" pitchFamily="2" charset="0"/>
              <a:cs typeface="Open Sans Light" pitchFamily="2" charset="0"/>
            </a:endParaRPr>
          </a:p>
          <a:p>
            <a:r>
              <a:rPr lang="en-US" dirty="0">
                <a:solidFill>
                  <a:schemeClr val="tx1"/>
                </a:solidFill>
                <a:latin typeface="Open Sans Light" pitchFamily="2" charset="0"/>
                <a:ea typeface="Open Sans Light" pitchFamily="2" charset="0"/>
                <a:cs typeface="Open Sans Light" pitchFamily="2" charset="0"/>
              </a:rPr>
              <a:t> </a:t>
            </a:r>
          </a:p>
          <a:p>
            <a:pPr marL="285750" indent="-285750">
              <a:buFont typeface="Arial" panose="020B0604020202020204" pitchFamily="34" charset="0"/>
              <a:buChar char="•"/>
            </a:pPr>
            <a:endParaRPr lang="en-US" sz="1400" dirty="0">
              <a:solidFill>
                <a:schemeClr val="tx1"/>
              </a:solidFill>
              <a:latin typeface="Open Sans Light" pitchFamily="2" charset="0"/>
              <a:ea typeface="Open Sans Light" pitchFamily="2" charset="0"/>
              <a:cs typeface="Open Sans Light" pitchFamily="2" charset="0"/>
            </a:endParaRPr>
          </a:p>
          <a:p>
            <a:pPr algn="ctr"/>
            <a:endParaRPr lang="en-US" sz="1400" dirty="0">
              <a:latin typeface="Open Sans Light" pitchFamily="2" charset="0"/>
              <a:ea typeface="Open Sans Light" pitchFamily="2" charset="0"/>
              <a:cs typeface="Open Sans Light" pitchFamily="2" charset="0"/>
            </a:endParaRPr>
          </a:p>
        </p:txBody>
      </p:sp>
      <p:sp>
        <p:nvSpPr>
          <p:cNvPr id="24" name="TextBox 23">
            <a:extLst>
              <a:ext uri="{FF2B5EF4-FFF2-40B4-BE49-F238E27FC236}">
                <a16:creationId xmlns:a16="http://schemas.microsoft.com/office/drawing/2014/main" id="{55D76B6C-59D8-BF60-E0EA-0C4BC8D7AEF8}"/>
              </a:ext>
            </a:extLst>
          </p:cNvPr>
          <p:cNvSpPr txBox="1"/>
          <p:nvPr/>
        </p:nvSpPr>
        <p:spPr>
          <a:xfrm>
            <a:off x="9447080" y="3922298"/>
            <a:ext cx="2359067" cy="738664"/>
          </a:xfrm>
          <a:prstGeom prst="rect">
            <a:avLst/>
          </a:prstGeom>
          <a:noFill/>
        </p:spPr>
        <p:txBody>
          <a:bodyPr wrap="square">
            <a:spAutoFit/>
          </a:bodyPr>
          <a:lstStyle/>
          <a:p>
            <a:r>
              <a:rPr lang="en-GB" sz="1400" b="1" dirty="0">
                <a:solidFill>
                  <a:srgbClr val="000000"/>
                </a:solidFill>
                <a:sym typeface="Wingdings" panose="05000000000000000000" pitchFamily="2" charset="2"/>
              </a:rPr>
              <a:t>Direct Detection (large pixel)</a:t>
            </a:r>
          </a:p>
          <a:p>
            <a:r>
              <a:rPr lang="en-GB" sz="1400" b="1" dirty="0" err="1">
                <a:solidFill>
                  <a:srgbClr val="000000"/>
                </a:solidFill>
                <a:sym typeface="Wingdings" panose="05000000000000000000" pitchFamily="2" charset="2"/>
              </a:rPr>
              <a:t>GaAs,CdTe</a:t>
            </a:r>
            <a:endParaRPr lang="en-GB" sz="1400" b="1" dirty="0">
              <a:solidFill>
                <a:srgbClr val="000000"/>
              </a:solidFill>
              <a:sym typeface="Wingdings" panose="05000000000000000000" pitchFamily="2" charset="2"/>
            </a:endParaRPr>
          </a:p>
        </p:txBody>
      </p:sp>
      <p:sp>
        <p:nvSpPr>
          <p:cNvPr id="25" name="Right Arrow 24">
            <a:extLst>
              <a:ext uri="{FF2B5EF4-FFF2-40B4-BE49-F238E27FC236}">
                <a16:creationId xmlns:a16="http://schemas.microsoft.com/office/drawing/2014/main" id="{3476EFD1-72E9-5103-2259-3E0E1064C09F}"/>
              </a:ext>
            </a:extLst>
          </p:cNvPr>
          <p:cNvSpPr/>
          <p:nvPr/>
        </p:nvSpPr>
        <p:spPr>
          <a:xfrm rot="5400000">
            <a:off x="10345016" y="1527588"/>
            <a:ext cx="446299" cy="57560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a:extLst>
              <a:ext uri="{FF2B5EF4-FFF2-40B4-BE49-F238E27FC236}">
                <a16:creationId xmlns:a16="http://schemas.microsoft.com/office/drawing/2014/main" id="{10C927DD-0FB4-708A-4215-C63290F28E3F}"/>
              </a:ext>
            </a:extLst>
          </p:cNvPr>
          <p:cNvSpPr/>
          <p:nvPr/>
        </p:nvSpPr>
        <p:spPr>
          <a:xfrm rot="5400000">
            <a:off x="10368277" y="3203416"/>
            <a:ext cx="446299" cy="575602"/>
          </a:xfrm>
          <a:prstGeom prst="rightArrow">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a:extLst>
              <a:ext uri="{FF2B5EF4-FFF2-40B4-BE49-F238E27FC236}">
                <a16:creationId xmlns:a16="http://schemas.microsoft.com/office/drawing/2014/main" id="{F40E2068-6750-E7EA-21F8-84E63B89A7AD}"/>
              </a:ext>
            </a:extLst>
          </p:cNvPr>
          <p:cNvSpPr/>
          <p:nvPr/>
        </p:nvSpPr>
        <p:spPr>
          <a:xfrm rot="5400000">
            <a:off x="10403463" y="4858109"/>
            <a:ext cx="446299" cy="575602"/>
          </a:xfrm>
          <a:prstGeom prst="right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030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6">
            <a:extLst>
              <a:ext uri="{FF2B5EF4-FFF2-40B4-BE49-F238E27FC236}">
                <a16:creationId xmlns:a16="http://schemas.microsoft.com/office/drawing/2014/main" id="{C1584FEA-987A-4F1D-8BB6-7FCB2686596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664" t="11735" r="28062" b="6180"/>
          <a:stretch/>
        </p:blipFill>
        <p:spPr>
          <a:xfrm>
            <a:off x="201898" y="1806614"/>
            <a:ext cx="6139769" cy="3244772"/>
          </a:xfrm>
          <a:prstGeom prst="rect">
            <a:avLst/>
          </a:prstGeom>
        </p:spPr>
      </p:pic>
      <p:graphicFrame>
        <p:nvGraphicFramePr>
          <p:cNvPr id="15" name="Table 14">
            <a:extLst>
              <a:ext uri="{FF2B5EF4-FFF2-40B4-BE49-F238E27FC236}">
                <a16:creationId xmlns:a16="http://schemas.microsoft.com/office/drawing/2014/main" id="{52762EBF-52B3-4424-8616-D69348C44D29}"/>
              </a:ext>
            </a:extLst>
          </p:cNvPr>
          <p:cNvGraphicFramePr>
            <a:graphicFrameLocks noGrp="1"/>
          </p:cNvGraphicFramePr>
          <p:nvPr>
            <p:extLst>
              <p:ext uri="{D42A27DB-BD31-4B8C-83A1-F6EECF244321}">
                <p14:modId xmlns:p14="http://schemas.microsoft.com/office/powerpoint/2010/main" val="2342269654"/>
              </p:ext>
            </p:extLst>
          </p:nvPr>
        </p:nvGraphicFramePr>
        <p:xfrm>
          <a:off x="6647999" y="1945640"/>
          <a:ext cx="4582378" cy="2900680"/>
        </p:xfrm>
        <a:graphic>
          <a:graphicData uri="http://schemas.openxmlformats.org/drawingml/2006/table">
            <a:tbl>
              <a:tblPr firstRow="1" bandRow="1">
                <a:tableStyleId>{7DF18680-E054-41AD-8BC1-D1AEF772440D}</a:tableStyleId>
              </a:tblPr>
              <a:tblGrid>
                <a:gridCol w="2792215">
                  <a:extLst>
                    <a:ext uri="{9D8B030D-6E8A-4147-A177-3AD203B41FA5}">
                      <a16:colId xmlns:a16="http://schemas.microsoft.com/office/drawing/2014/main" val="1287205864"/>
                    </a:ext>
                  </a:extLst>
                </a:gridCol>
                <a:gridCol w="1790163">
                  <a:extLst>
                    <a:ext uri="{9D8B030D-6E8A-4147-A177-3AD203B41FA5}">
                      <a16:colId xmlns:a16="http://schemas.microsoft.com/office/drawing/2014/main" val="3148774990"/>
                    </a:ext>
                  </a:extLst>
                </a:gridCol>
              </a:tblGrid>
              <a:tr h="370840">
                <a:tc>
                  <a:txBody>
                    <a:bodyPr/>
                    <a:lstStyle/>
                    <a:p>
                      <a:r>
                        <a:rPr lang="es-ES" sz="1400" dirty="0" err="1">
                          <a:solidFill>
                            <a:schemeClr val="tx1"/>
                          </a:solidFill>
                        </a:rPr>
                        <a:t>Contract</a:t>
                      </a:r>
                      <a:r>
                        <a:rPr lang="es-ES" sz="1400" dirty="0">
                          <a:solidFill>
                            <a:schemeClr val="tx1"/>
                          </a:solidFill>
                        </a:rPr>
                        <a:t> </a:t>
                      </a:r>
                      <a:r>
                        <a:rPr lang="es-ES" sz="1400" dirty="0" err="1">
                          <a:solidFill>
                            <a:schemeClr val="tx1"/>
                          </a:solidFill>
                        </a:rPr>
                        <a:t>follow</a:t>
                      </a:r>
                      <a:r>
                        <a:rPr lang="es-ES" sz="1400" dirty="0">
                          <a:solidFill>
                            <a:schemeClr val="tx1"/>
                          </a:solidFill>
                        </a:rPr>
                        <a:t> up</a:t>
                      </a:r>
                      <a:endParaRPr lang="es-ES" sz="1400" dirty="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a:solidFill>
                            <a:schemeClr val="tx1"/>
                          </a:solidFill>
                        </a:rPr>
                        <a:t>Date</a:t>
                      </a:r>
                      <a:endParaRPr lang="es-ES" sz="1400" dirty="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3524428805"/>
                  </a:ext>
                </a:extLst>
              </a:tr>
              <a:tr h="370840">
                <a:tc>
                  <a:txBody>
                    <a:bodyPr/>
                    <a:lstStyle/>
                    <a:p>
                      <a:r>
                        <a:rPr lang="es-ES" sz="1400" dirty="0">
                          <a:solidFill>
                            <a:srgbClr val="00B050"/>
                          </a:solidFill>
                          <a:sym typeface="Wingdings" panose="05000000000000000000" pitchFamily="2" charset="2"/>
                        </a:rPr>
                        <a:t></a:t>
                      </a:r>
                      <a:r>
                        <a:rPr lang="es-ES" sz="1400" dirty="0">
                          <a:solidFill>
                            <a:schemeClr val="tx1"/>
                          </a:solidFill>
                          <a:sym typeface="Wingdings" panose="05000000000000000000" pitchFamily="2" charset="2"/>
                        </a:rPr>
                        <a:t> </a:t>
                      </a:r>
                      <a:r>
                        <a:rPr lang="es-ES" sz="1400" dirty="0" err="1">
                          <a:solidFill>
                            <a:schemeClr val="tx1"/>
                          </a:solidFill>
                        </a:rPr>
                        <a:t>Contract</a:t>
                      </a:r>
                      <a:r>
                        <a:rPr lang="es-ES" sz="1400" dirty="0">
                          <a:solidFill>
                            <a:schemeClr val="tx1"/>
                          </a:solidFill>
                        </a:rPr>
                        <a:t> </a:t>
                      </a:r>
                      <a:r>
                        <a:rPr lang="es-ES" sz="1400" dirty="0" err="1">
                          <a:solidFill>
                            <a:schemeClr val="tx1"/>
                          </a:solidFill>
                        </a:rPr>
                        <a:t>signed</a:t>
                      </a:r>
                      <a:endParaRPr lang="es-ES" sz="1400" dirty="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a:solidFill>
                            <a:schemeClr val="tx1"/>
                          </a:solidFill>
                        </a:rPr>
                        <a:t>done</a:t>
                      </a:r>
                      <a:endParaRPr lang="es-ES" sz="1400" dirty="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142970163"/>
                  </a:ext>
                </a:extLst>
              </a:tr>
              <a:tr h="370840">
                <a:tc>
                  <a:txBody>
                    <a:bodyPr/>
                    <a:lstStyle/>
                    <a:p>
                      <a:r>
                        <a:rPr lang="es-ES" sz="1400" dirty="0">
                          <a:solidFill>
                            <a:srgbClr val="00B050"/>
                          </a:solidFill>
                          <a:sym typeface="Wingdings" panose="05000000000000000000" pitchFamily="2" charset="2"/>
                        </a:rPr>
                        <a:t> </a:t>
                      </a:r>
                      <a:r>
                        <a:rPr lang="es-ES" sz="1400" dirty="0" err="1"/>
                        <a:t>Kick</a:t>
                      </a:r>
                      <a:r>
                        <a:rPr lang="es-ES" sz="1400" dirty="0"/>
                        <a:t> off meeting</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a:solidFill>
                            <a:schemeClr val="tx1"/>
                          </a:solidFill>
                        </a:rPr>
                        <a:t>done</a:t>
                      </a:r>
                      <a:endParaRPr lang="es-ES" sz="1400" dirty="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2835602766"/>
                  </a:ext>
                </a:extLst>
              </a:tr>
              <a:tr h="370840">
                <a:tc>
                  <a:txBody>
                    <a:bodyPr/>
                    <a:lstStyle/>
                    <a:p>
                      <a:r>
                        <a:rPr lang="es-ES" sz="1400" dirty="0">
                          <a:solidFill>
                            <a:srgbClr val="00B050"/>
                          </a:solidFill>
                          <a:sym typeface="Wingdings" panose="05000000000000000000" pitchFamily="2" charset="2"/>
                        </a:rPr>
                        <a:t> </a:t>
                      </a:r>
                      <a:r>
                        <a:rPr lang="es-ES" sz="1400" dirty="0"/>
                        <a:t>Basic </a:t>
                      </a:r>
                      <a:r>
                        <a:rPr lang="es-ES" sz="1400" dirty="0" err="1"/>
                        <a:t>project</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err="1"/>
                        <a:t>Under</a:t>
                      </a:r>
                      <a:r>
                        <a:rPr lang="es-ES" sz="1400" dirty="0"/>
                        <a:t> </a:t>
                      </a:r>
                      <a:r>
                        <a:rPr lang="es-ES" sz="1400" dirty="0" err="1"/>
                        <a:t>evaluation</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2063358647"/>
                  </a:ext>
                </a:extLst>
              </a:tr>
              <a:tr h="370840">
                <a:tc>
                  <a:txBody>
                    <a:bodyPr/>
                    <a:lstStyle/>
                    <a:p>
                      <a:r>
                        <a:rPr lang="es-ES" sz="1400" dirty="0"/>
                        <a:t>Executive </a:t>
                      </a:r>
                      <a:r>
                        <a:rPr lang="es-ES" sz="1400" dirty="0" err="1"/>
                        <a:t>project</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err="1"/>
                        <a:t>End</a:t>
                      </a:r>
                      <a:r>
                        <a:rPr lang="es-ES" sz="1400" dirty="0"/>
                        <a:t> </a:t>
                      </a:r>
                      <a:r>
                        <a:rPr lang="es-ES" sz="1400" dirty="0" err="1"/>
                        <a:t>July</a:t>
                      </a:r>
                      <a:r>
                        <a:rPr lang="es-ES" sz="1400" dirty="0"/>
                        <a:t> 2026</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2976867528"/>
                  </a:ext>
                </a:extLst>
              </a:tr>
              <a:tr h="370840">
                <a:tc>
                  <a:txBody>
                    <a:bodyPr/>
                    <a:lstStyle/>
                    <a:p>
                      <a:r>
                        <a:rPr lang="es-ES" sz="1400" dirty="0" err="1"/>
                        <a:t>Review</a:t>
                      </a:r>
                      <a:r>
                        <a:rPr lang="es-ES" sz="1400" dirty="0"/>
                        <a:t> </a:t>
                      </a:r>
                      <a:r>
                        <a:rPr lang="es-ES" sz="1400" dirty="0" err="1"/>
                        <a:t>by</a:t>
                      </a:r>
                      <a:r>
                        <a:rPr lang="es-ES" sz="1400" dirty="0"/>
                        <a:t> MICIU</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a:t>3 </a:t>
                      </a:r>
                      <a:r>
                        <a:rPr lang="es-ES" sz="1400" dirty="0" err="1"/>
                        <a:t>months</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1745489313"/>
                  </a:ext>
                </a:extLst>
              </a:tr>
              <a:tr h="370840">
                <a:tc>
                  <a:txBody>
                    <a:bodyPr/>
                    <a:lstStyle/>
                    <a:p>
                      <a:r>
                        <a:rPr lang="es-ES" sz="1400" dirty="0" err="1"/>
                        <a:t>Handover</a:t>
                      </a:r>
                      <a:r>
                        <a:rPr lang="es-ES" sz="1400" dirty="0"/>
                        <a:t> </a:t>
                      </a:r>
                      <a:r>
                        <a:rPr lang="es-ES" sz="1400" dirty="0" err="1"/>
                        <a:t>to</a:t>
                      </a:r>
                      <a:r>
                        <a:rPr lang="es-ES" sz="1400" dirty="0"/>
                        <a:t> </a:t>
                      </a:r>
                      <a:r>
                        <a:rPr lang="es-ES" sz="1400" dirty="0" err="1"/>
                        <a:t>Parc</a:t>
                      </a:r>
                      <a:r>
                        <a:rPr lang="es-ES" sz="1400" dirty="0"/>
                        <a:t> de </a:t>
                      </a:r>
                      <a:r>
                        <a:rPr lang="es-ES" sz="1400" dirty="0" err="1"/>
                        <a:t>l’ALBA</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a:t>Oct-Nov 2026</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3211919157"/>
                  </a:ext>
                </a:extLst>
              </a:tr>
              <a:tr h="0">
                <a:tc>
                  <a:txBody>
                    <a:bodyPr/>
                    <a:lstStyle/>
                    <a:p>
                      <a:r>
                        <a:rPr lang="es-ES" sz="1400" dirty="0" err="1"/>
                        <a:t>Execution</a:t>
                      </a:r>
                      <a:r>
                        <a:rPr lang="es-ES" sz="1400" dirty="0"/>
                        <a:t> </a:t>
                      </a:r>
                      <a:r>
                        <a:rPr lang="es-ES" sz="1400" dirty="0" err="1"/>
                        <a:t>by</a:t>
                      </a:r>
                      <a:r>
                        <a:rPr lang="es-ES" sz="1400" dirty="0"/>
                        <a:t> </a:t>
                      </a:r>
                      <a:r>
                        <a:rPr lang="es-ES" sz="1400" dirty="0" err="1"/>
                        <a:t>Parc</a:t>
                      </a:r>
                      <a:r>
                        <a:rPr lang="es-ES" sz="1400" dirty="0"/>
                        <a:t> de </a:t>
                      </a:r>
                      <a:r>
                        <a:rPr lang="es-ES" sz="1400" dirty="0" err="1"/>
                        <a:t>l’ALBA</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tc>
                  <a:txBody>
                    <a:bodyPr/>
                    <a:lstStyle/>
                    <a:p>
                      <a:r>
                        <a:rPr lang="es-ES" sz="1400" dirty="0"/>
                        <a:t>Jan 2028</a:t>
                      </a:r>
                      <a:endParaRPr lang="es-ES" sz="1400" dirty="0">
                        <a:latin typeface="Open Sans Light" panose="020B0606030504020204" pitchFamily="34" charset="0"/>
                        <a:ea typeface="Open Sans Light" panose="020B0606030504020204" pitchFamily="34" charset="0"/>
                        <a:cs typeface="Open Sans Light" panose="020B0606030504020204" pitchFamily="34" charset="0"/>
                      </a:endParaRPr>
                    </a:p>
                  </a:txBody>
                  <a:tcPr/>
                </a:tc>
                <a:extLst>
                  <a:ext uri="{0D108BD9-81ED-4DB2-BD59-A6C34878D82A}">
                    <a16:rowId xmlns:a16="http://schemas.microsoft.com/office/drawing/2014/main" val="1600072452"/>
                  </a:ext>
                </a:extLst>
              </a:tr>
            </a:tbl>
          </a:graphicData>
        </a:graphic>
      </p:graphicFrame>
      <p:sp>
        <p:nvSpPr>
          <p:cNvPr id="16" name="Title 2">
            <a:extLst>
              <a:ext uri="{FF2B5EF4-FFF2-40B4-BE49-F238E27FC236}">
                <a16:creationId xmlns:a16="http://schemas.microsoft.com/office/drawing/2014/main" id="{005822AC-1826-B6D2-5248-782E2E33B255}"/>
              </a:ext>
            </a:extLst>
          </p:cNvPr>
          <p:cNvSpPr>
            <a:spLocks noGrp="1"/>
          </p:cNvSpPr>
          <p:nvPr/>
        </p:nvSpPr>
        <p:spPr>
          <a:xfrm>
            <a:off x="222460" y="0"/>
            <a:ext cx="11969539" cy="600891"/>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ctr">
              <a:buNone/>
            </a:pPr>
            <a:r>
              <a:rPr lang="es-ES" sz="3600" b="1" dirty="0">
                <a:solidFill>
                  <a:srgbClr val="122E4F"/>
                </a:solidFill>
                <a:latin typeface="Outfit"/>
                <a:ea typeface="Outfit"/>
                <a:cs typeface="Outfit"/>
              </a:rPr>
              <a:t>Transfer </a:t>
            </a:r>
            <a:r>
              <a:rPr lang="es-ES" sz="3600" b="1" dirty="0" err="1">
                <a:solidFill>
                  <a:srgbClr val="122E4F"/>
                </a:solidFill>
                <a:latin typeface="Outfit"/>
                <a:ea typeface="Outfit"/>
                <a:cs typeface="Outfit"/>
              </a:rPr>
              <a:t>lines</a:t>
            </a:r>
            <a:r>
              <a:rPr lang="es-ES" sz="3600" b="1" dirty="0">
                <a:solidFill>
                  <a:srgbClr val="122E4F"/>
                </a:solidFill>
                <a:latin typeface="Outfit"/>
                <a:ea typeface="Outfit"/>
                <a:cs typeface="Outfit"/>
              </a:rPr>
              <a:t> Project in </a:t>
            </a:r>
            <a:r>
              <a:rPr lang="es-ES" sz="3600" b="1" dirty="0" err="1">
                <a:solidFill>
                  <a:srgbClr val="122E4F"/>
                </a:solidFill>
                <a:latin typeface="Outfit"/>
                <a:ea typeface="Outfit"/>
                <a:cs typeface="Outfit"/>
              </a:rPr>
              <a:t>progress</a:t>
            </a:r>
            <a:endParaRPr sz="3600" b="1" dirty="0">
              <a:solidFill>
                <a:srgbClr val="122E4F"/>
              </a:solidFill>
              <a:latin typeface="Outfit"/>
              <a:ea typeface="Outfit"/>
              <a:cs typeface="Outfit"/>
            </a:endParaRPr>
          </a:p>
        </p:txBody>
      </p:sp>
    </p:spTree>
    <p:extLst>
      <p:ext uri="{BB962C8B-B14F-4D97-AF65-F5344CB8AC3E}">
        <p14:creationId xmlns:p14="http://schemas.microsoft.com/office/powerpoint/2010/main" val="2626707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4D24AE-F67D-0405-F7B4-E2354C476644}"/>
              </a:ext>
            </a:extLst>
          </p:cNvPr>
          <p:cNvPicPr>
            <a:picLocks noChangeAspect="1"/>
          </p:cNvPicPr>
          <p:nvPr/>
        </p:nvPicPr>
        <p:blipFill>
          <a:blip r:embed="rId2" cstate="hqprint">
            <a:extLst>
              <a:ext uri="{28A0092B-C50C-407E-A947-70E740481C1C}">
                <a14:useLocalDpi xmlns:a14="http://schemas.microsoft.com/office/drawing/2010/main"/>
              </a:ext>
            </a:extLst>
          </a:blip>
          <a:srcRect l="39675"/>
          <a:stretch>
            <a:fillRect/>
          </a:stretch>
        </p:blipFill>
        <p:spPr>
          <a:xfrm>
            <a:off x="2449901" y="2006822"/>
            <a:ext cx="9324405" cy="4596086"/>
          </a:xfrm>
          <a:prstGeom prst="rect">
            <a:avLst/>
          </a:prstGeom>
        </p:spPr>
      </p:pic>
      <p:sp>
        <p:nvSpPr>
          <p:cNvPr id="3" name="Title 2">
            <a:extLst>
              <a:ext uri="{FF2B5EF4-FFF2-40B4-BE49-F238E27FC236}">
                <a16:creationId xmlns:a16="http://schemas.microsoft.com/office/drawing/2014/main" id="{B99C3677-DC04-82ED-5448-BCE700E74BC5}"/>
              </a:ext>
            </a:extLst>
          </p:cNvPr>
          <p:cNvSpPr>
            <a:spLocks noGrp="1"/>
          </p:cNvSpPr>
          <p:nvPr/>
        </p:nvSpPr>
        <p:spPr>
          <a:xfrm>
            <a:off x="222460" y="0"/>
            <a:ext cx="11969539" cy="600891"/>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ctr">
              <a:buNone/>
            </a:pPr>
            <a:r>
              <a:rPr lang="es-ES" sz="3600" b="1" dirty="0">
                <a:solidFill>
                  <a:srgbClr val="122E4F"/>
                </a:solidFill>
                <a:latin typeface="Outfit"/>
                <a:ea typeface="Outfit"/>
                <a:cs typeface="Outfit"/>
              </a:rPr>
              <a:t>CoDI / </a:t>
            </a:r>
            <a:r>
              <a:rPr lang="es-ES" sz="3600" b="1" dirty="0" err="1">
                <a:solidFill>
                  <a:srgbClr val="122E4F"/>
                </a:solidFill>
                <a:latin typeface="Outfit"/>
                <a:ea typeface="Outfit"/>
                <a:cs typeface="Outfit"/>
              </a:rPr>
              <a:t>Corus</a:t>
            </a:r>
            <a:r>
              <a:rPr lang="es-ES" sz="3600" b="1" dirty="0">
                <a:solidFill>
                  <a:srgbClr val="122E4F"/>
                </a:solidFill>
                <a:latin typeface="Outfit"/>
                <a:ea typeface="Outfit"/>
                <a:cs typeface="Outfit"/>
              </a:rPr>
              <a:t> Schedule</a:t>
            </a:r>
            <a:endParaRPr sz="3600" b="1" dirty="0">
              <a:solidFill>
                <a:srgbClr val="122E4F"/>
              </a:solidFill>
              <a:latin typeface="Outfit"/>
              <a:ea typeface="Outfit"/>
              <a:cs typeface="Outfit"/>
            </a:endParaRPr>
          </a:p>
        </p:txBody>
      </p:sp>
      <p:sp>
        <p:nvSpPr>
          <p:cNvPr id="5" name="Content Placeholder 2">
            <a:extLst>
              <a:ext uri="{FF2B5EF4-FFF2-40B4-BE49-F238E27FC236}">
                <a16:creationId xmlns:a16="http://schemas.microsoft.com/office/drawing/2014/main" id="{E9DFF7BC-96CE-509B-78F7-BD642805F227}"/>
              </a:ext>
            </a:extLst>
          </p:cNvPr>
          <p:cNvSpPr txBox="1">
            <a:spLocks/>
          </p:cNvSpPr>
          <p:nvPr/>
        </p:nvSpPr>
        <p:spPr>
          <a:xfrm>
            <a:off x="305548" y="600891"/>
            <a:ext cx="11236595" cy="1952245"/>
          </a:xfrm>
          <a:prstGeom prst="rect">
            <a:avLst/>
          </a:prstGeom>
        </p:spPr>
        <p:txBody>
          <a:bodyPr/>
          <a:lst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a:lstStyle>
          <a:p>
            <a:pPr algn="just">
              <a:spcBef>
                <a:spcPts val="600"/>
              </a:spcBef>
              <a:spcAft>
                <a:spcPts val="600"/>
              </a:spcAft>
            </a:pPr>
            <a:r>
              <a:rPr lang="en-GB" sz="1600" kern="0" dirty="0">
                <a:solidFill>
                  <a:schemeClr val="tx1"/>
                </a:solidFill>
                <a:latin typeface="Open Sans Light" panose="020B0606030504020204" pitchFamily="34" charset="0"/>
                <a:ea typeface="Times New Roman" panose="02020603050405020304" pitchFamily="18" charset="0"/>
                <a:cs typeface="Times New Roman" panose="02020603050405020304" pitchFamily="18" charset="0"/>
              </a:rPr>
              <a:t>The schedule of the long beamlines is limited by the delivery of their Buildings (Dec 2030). For Corus we need to decommission MSPD first. </a:t>
            </a:r>
          </a:p>
          <a:p>
            <a:pPr algn="just">
              <a:spcBef>
                <a:spcPts val="600"/>
              </a:spcBef>
              <a:spcAft>
                <a:spcPts val="600"/>
              </a:spcAft>
            </a:pPr>
            <a:r>
              <a:rPr lang="en-GB" sz="1600" kern="0" dirty="0">
                <a:solidFill>
                  <a:schemeClr val="tx1"/>
                </a:solidFill>
                <a:latin typeface="Open Sans Light" panose="020B0606030504020204" pitchFamily="34" charset="0"/>
                <a:ea typeface="Times New Roman" panose="02020603050405020304" pitchFamily="18" charset="0"/>
                <a:cs typeface="Times New Roman" panose="02020603050405020304" pitchFamily="18" charset="0"/>
              </a:rPr>
              <a:t>The goal is to start Commissioning </a:t>
            </a:r>
            <a:r>
              <a:rPr lang="en-GB" sz="1600" kern="0" dirty="0" err="1">
                <a:solidFill>
                  <a:schemeClr val="tx1"/>
                </a:solidFill>
                <a:latin typeface="Open Sans Light" panose="020B0606030504020204" pitchFamily="34" charset="0"/>
                <a:ea typeface="Times New Roman" panose="02020603050405020304" pitchFamily="18" charset="0"/>
                <a:cs typeface="Times New Roman" panose="02020603050405020304" pitchFamily="18" charset="0"/>
              </a:rPr>
              <a:t>CoDi</a:t>
            </a:r>
            <a:r>
              <a:rPr lang="en-GB" sz="1600" kern="0" dirty="0">
                <a:solidFill>
                  <a:schemeClr val="tx1"/>
                </a:solidFill>
                <a:latin typeface="Open Sans Light" panose="020B0606030504020204" pitchFamily="34" charset="0"/>
                <a:ea typeface="Times New Roman" panose="02020603050405020304" pitchFamily="18" charset="0"/>
                <a:cs typeface="Times New Roman" panose="02020603050405020304" pitchFamily="18" charset="0"/>
              </a:rPr>
              <a:t> immediately after the dark period. </a:t>
            </a:r>
          </a:p>
          <a:p>
            <a:pPr algn="just">
              <a:spcBef>
                <a:spcPts val="600"/>
              </a:spcBef>
              <a:spcAft>
                <a:spcPts val="600"/>
              </a:spcAft>
            </a:pPr>
            <a:r>
              <a:rPr lang="en-GB" sz="1600" kern="0" dirty="0">
                <a:solidFill>
                  <a:schemeClr val="tx1"/>
                </a:solidFill>
                <a:latin typeface="Open Sans Light" panose="020B0606030504020204" pitchFamily="34" charset="0"/>
                <a:ea typeface="Times New Roman" panose="02020603050405020304" pitchFamily="18" charset="0"/>
                <a:cs typeface="Times New Roman" panose="02020603050405020304" pitchFamily="18" charset="0"/>
              </a:rPr>
              <a:t>Corus comes a few months behind. </a:t>
            </a:r>
          </a:p>
        </p:txBody>
      </p:sp>
      <p:cxnSp>
        <p:nvCxnSpPr>
          <p:cNvPr id="7" name="Straight Connector 6">
            <a:extLst>
              <a:ext uri="{FF2B5EF4-FFF2-40B4-BE49-F238E27FC236}">
                <a16:creationId xmlns:a16="http://schemas.microsoft.com/office/drawing/2014/main" id="{A5CCA879-6517-2E43-1CEB-9B37764BECA9}"/>
              </a:ext>
            </a:extLst>
          </p:cNvPr>
          <p:cNvCxnSpPr/>
          <p:nvPr/>
        </p:nvCxnSpPr>
        <p:spPr>
          <a:xfrm>
            <a:off x="4175185" y="2191109"/>
            <a:ext cx="0" cy="4330461"/>
          </a:xfrm>
          <a:prstGeom prst="line">
            <a:avLst/>
          </a:prstGeom>
          <a:ln w="19050">
            <a:solidFill>
              <a:srgbClr val="FF0000"/>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08679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9DAD17-E16F-55F6-EA2F-2F4FAB38C8B6}"/>
              </a:ext>
            </a:extLst>
          </p:cNvPr>
          <p:cNvSpPr txBox="1"/>
          <p:nvPr/>
        </p:nvSpPr>
        <p:spPr>
          <a:xfrm>
            <a:off x="78247" y="655427"/>
            <a:ext cx="5616266" cy="5047536"/>
          </a:xfrm>
          <a:prstGeom prst="rect">
            <a:avLst/>
          </a:prstGeom>
          <a:noFill/>
        </p:spPr>
        <p:txBody>
          <a:bodyPr wrap="square">
            <a:spAutoFit/>
          </a:bodyPr>
          <a:lstStyle/>
          <a:p>
            <a:r>
              <a:rPr lang="en-US" sz="1400" dirty="0">
                <a:latin typeface="Open Sans Light" pitchFamily="2" charset="0"/>
                <a:ea typeface="Open Sans Light" pitchFamily="2" charset="0"/>
                <a:cs typeface="Open Sans Light" pitchFamily="2" charset="0"/>
              </a:rPr>
              <a:t>ALBA does not have personnel to start all projects immediately, so some projects will start later, and the program will spread in time beyond the opening of ALBA II.</a:t>
            </a:r>
          </a:p>
          <a:p>
            <a:endParaRPr lang="en-US" sz="1400" b="1" dirty="0">
              <a:latin typeface="Open Sans Light" pitchFamily="2" charset="0"/>
              <a:ea typeface="Open Sans Light" pitchFamily="2" charset="0"/>
              <a:cs typeface="Open Sans Light" pitchFamily="2" charset="0"/>
            </a:endParaRPr>
          </a:p>
          <a:p>
            <a:r>
              <a:rPr lang="en-US" sz="1400" b="1" dirty="0">
                <a:latin typeface="Open Sans Light" pitchFamily="2" charset="0"/>
                <a:ea typeface="Open Sans Light" pitchFamily="2" charset="0"/>
                <a:cs typeface="Open Sans Light" pitchFamily="2" charset="0"/>
              </a:rPr>
              <a:t>The program schedule follows these considerations:</a:t>
            </a:r>
          </a:p>
          <a:p>
            <a:endParaRPr lang="en-US" sz="1400" b="1" dirty="0">
              <a:latin typeface="Open Sans Light" pitchFamily="2" charset="0"/>
              <a:ea typeface="Open Sans Light" pitchFamily="2" charset="0"/>
              <a:cs typeface="Open Sans Light" pitchFamily="2" charset="0"/>
            </a:endParaRPr>
          </a:p>
          <a:p>
            <a:pPr marL="285750" indent="-285750">
              <a:buFont typeface="Arial" panose="020B0604020202020204" pitchFamily="34" charset="0"/>
              <a:buChar char="•"/>
            </a:pPr>
            <a:r>
              <a:rPr lang="en-US" sz="1400" b="1" dirty="0">
                <a:latin typeface="Open Sans Light" pitchFamily="2" charset="0"/>
                <a:ea typeface="Open Sans Light" pitchFamily="2" charset="0"/>
                <a:cs typeface="Open Sans Light" pitchFamily="2" charset="0"/>
              </a:rPr>
              <a:t>All exp. techniques  available on ALBA II day one</a:t>
            </a:r>
            <a:br>
              <a:rPr lang="en-US" sz="1400" b="1" dirty="0">
                <a:latin typeface="Open Sans Light" pitchFamily="2" charset="0"/>
                <a:ea typeface="Open Sans Light" pitchFamily="2" charset="0"/>
                <a:cs typeface="Open Sans Light" pitchFamily="2" charset="0"/>
              </a:rPr>
            </a:br>
            <a:r>
              <a:rPr lang="en-US" sz="1400" dirty="0">
                <a:latin typeface="Open Sans Light" pitchFamily="2" charset="0"/>
                <a:ea typeface="Open Sans Light" pitchFamily="2" charset="0"/>
                <a:cs typeface="Open Sans Light" pitchFamily="2" charset="0"/>
              </a:rPr>
              <a:t>We want to assure that all our current beamlines will be able to open immediately after the dark period, in good conditions and adapted to the new machine  (even if not optimal). At least all exp. techniques.</a:t>
            </a:r>
            <a:br>
              <a:rPr lang="en-US" sz="1400" b="1" dirty="0">
                <a:latin typeface="Open Sans Light" pitchFamily="2" charset="0"/>
                <a:ea typeface="Open Sans Light" pitchFamily="2" charset="0"/>
                <a:cs typeface="Open Sans Light" pitchFamily="2" charset="0"/>
              </a:rPr>
            </a:br>
            <a:r>
              <a:rPr lang="en-US" sz="1400" dirty="0">
                <a:latin typeface="Open Sans Light" pitchFamily="2" charset="0"/>
                <a:ea typeface="Open Sans Light" pitchFamily="2" charset="0"/>
                <a:cs typeface="Open Sans Light" pitchFamily="2" charset="0"/>
              </a:rPr>
              <a:t>This means that also critical upgrades, to allow us continuing operation until the dark period, are also scheduled immediately.</a:t>
            </a:r>
          </a:p>
          <a:p>
            <a:pPr marL="285750" indent="-285750">
              <a:buFont typeface="Arial" panose="020B0604020202020204" pitchFamily="34" charset="0"/>
              <a:buChar char="•"/>
            </a:pPr>
            <a:endParaRPr lang="en-US" sz="1400" dirty="0">
              <a:latin typeface="Open Sans Light" pitchFamily="2" charset="0"/>
              <a:ea typeface="Open Sans Light" pitchFamily="2" charset="0"/>
              <a:cs typeface="Open Sans Light" pitchFamily="2" charset="0"/>
            </a:endParaRPr>
          </a:p>
          <a:p>
            <a:pPr marL="285750" indent="-285750">
              <a:buFont typeface="Arial" panose="020B0604020202020204" pitchFamily="34" charset="0"/>
              <a:buChar char="•"/>
            </a:pPr>
            <a:r>
              <a:rPr lang="en-US" sz="1400" b="1" dirty="0">
                <a:latin typeface="Open Sans Light" pitchFamily="2" charset="0"/>
                <a:ea typeface="Open Sans Light" pitchFamily="2" charset="0"/>
                <a:cs typeface="Open Sans Light" pitchFamily="2" charset="0"/>
              </a:rPr>
              <a:t>Commitments with User Community</a:t>
            </a:r>
            <a:br>
              <a:rPr lang="en-US" sz="1400" dirty="0">
                <a:latin typeface="Open Sans Light" pitchFamily="2" charset="0"/>
                <a:ea typeface="Open Sans Light" pitchFamily="2" charset="0"/>
                <a:cs typeface="Open Sans Light" pitchFamily="2" charset="0"/>
              </a:rPr>
            </a:br>
            <a:r>
              <a:rPr lang="en-US" sz="1400" dirty="0">
                <a:latin typeface="Open Sans Light" pitchFamily="2" charset="0"/>
                <a:ea typeface="Open Sans Light" pitchFamily="2" charset="0"/>
                <a:cs typeface="Open Sans Light" pitchFamily="2" charset="0"/>
              </a:rPr>
              <a:t>ALBA will honor its commitments with the user community, concerning new beamlines.</a:t>
            </a:r>
          </a:p>
          <a:p>
            <a:pPr marL="285750" indent="-285750">
              <a:buFont typeface="Arial" panose="020B0604020202020204" pitchFamily="34" charset="0"/>
              <a:buChar char="•"/>
            </a:pPr>
            <a:endParaRPr lang="en-US" sz="1400" dirty="0">
              <a:latin typeface="Open Sans Light" pitchFamily="2" charset="0"/>
              <a:ea typeface="Open Sans Light" pitchFamily="2" charset="0"/>
              <a:cs typeface="Open Sans Light" pitchFamily="2" charset="0"/>
            </a:endParaRPr>
          </a:p>
          <a:p>
            <a:pPr marL="285750" indent="-285750">
              <a:buFont typeface="Arial" panose="020B0604020202020204" pitchFamily="34" charset="0"/>
              <a:buChar char="•"/>
            </a:pPr>
            <a:r>
              <a:rPr lang="en-US" sz="1400" b="1" dirty="0">
                <a:latin typeface="Open Sans Light" pitchFamily="2" charset="0"/>
                <a:ea typeface="Open Sans Light" pitchFamily="2" charset="0"/>
                <a:cs typeface="Open Sans Light" pitchFamily="2" charset="0"/>
              </a:rPr>
              <a:t>Minimize downtime of existing beamlines</a:t>
            </a:r>
            <a:br>
              <a:rPr lang="en-US" sz="1400" b="1" dirty="0">
                <a:latin typeface="Open Sans Light" pitchFamily="2" charset="0"/>
                <a:ea typeface="Open Sans Light" pitchFamily="2" charset="0"/>
                <a:cs typeface="Open Sans Light" pitchFamily="2" charset="0"/>
              </a:rPr>
            </a:br>
            <a:r>
              <a:rPr lang="en-US" sz="1400" dirty="0">
                <a:latin typeface="Open Sans Light" pitchFamily="2" charset="0"/>
                <a:ea typeface="Open Sans Light" pitchFamily="2" charset="0"/>
                <a:cs typeface="Open Sans Light" pitchFamily="2" charset="0"/>
              </a:rPr>
              <a:t>We want to avoid shutting down any beamline for more time than the dark period, or at least minimizing their downtime. </a:t>
            </a:r>
            <a:br>
              <a:rPr lang="en-US" sz="1400" dirty="0">
                <a:latin typeface="Open Sans Light" pitchFamily="2" charset="0"/>
                <a:ea typeface="Open Sans Light" pitchFamily="2" charset="0"/>
                <a:cs typeface="Open Sans Light" pitchFamily="2" charset="0"/>
              </a:rPr>
            </a:br>
            <a:r>
              <a:rPr lang="en-US" sz="1400" dirty="0">
                <a:latin typeface="Open Sans Light" pitchFamily="2" charset="0"/>
                <a:ea typeface="Open Sans Light" pitchFamily="2" charset="0"/>
                <a:cs typeface="Open Sans Light" pitchFamily="2" charset="0"/>
              </a:rPr>
              <a:t>Therefore, leaving smaller actuations, that don’t require a long BL shutdown, for later. </a:t>
            </a:r>
          </a:p>
        </p:txBody>
      </p:sp>
      <p:graphicFrame>
        <p:nvGraphicFramePr>
          <p:cNvPr id="4" name="Table 3">
            <a:extLst>
              <a:ext uri="{FF2B5EF4-FFF2-40B4-BE49-F238E27FC236}">
                <a16:creationId xmlns:a16="http://schemas.microsoft.com/office/drawing/2014/main" id="{971939CF-1290-317B-3368-6835204D0174}"/>
              </a:ext>
            </a:extLst>
          </p:cNvPr>
          <p:cNvGraphicFramePr>
            <a:graphicFrameLocks noGrp="1"/>
          </p:cNvGraphicFramePr>
          <p:nvPr>
            <p:extLst>
              <p:ext uri="{D42A27DB-BD31-4B8C-83A1-F6EECF244321}">
                <p14:modId xmlns:p14="http://schemas.microsoft.com/office/powerpoint/2010/main" val="3411316811"/>
              </p:ext>
            </p:extLst>
          </p:nvPr>
        </p:nvGraphicFramePr>
        <p:xfrm>
          <a:off x="5790985" y="655427"/>
          <a:ext cx="5718263" cy="5834360"/>
        </p:xfrm>
        <a:graphic>
          <a:graphicData uri="http://schemas.openxmlformats.org/drawingml/2006/table">
            <a:tbl>
              <a:tblPr/>
              <a:tblGrid>
                <a:gridCol w="914615">
                  <a:extLst>
                    <a:ext uri="{9D8B030D-6E8A-4147-A177-3AD203B41FA5}">
                      <a16:colId xmlns:a16="http://schemas.microsoft.com/office/drawing/2014/main" val="943467333"/>
                    </a:ext>
                  </a:extLst>
                </a:gridCol>
                <a:gridCol w="1200912">
                  <a:extLst>
                    <a:ext uri="{9D8B030D-6E8A-4147-A177-3AD203B41FA5}">
                      <a16:colId xmlns:a16="http://schemas.microsoft.com/office/drawing/2014/main" val="2431838767"/>
                    </a:ext>
                  </a:extLst>
                </a:gridCol>
                <a:gridCol w="1200912">
                  <a:extLst>
                    <a:ext uri="{9D8B030D-6E8A-4147-A177-3AD203B41FA5}">
                      <a16:colId xmlns:a16="http://schemas.microsoft.com/office/drawing/2014/main" val="2068678943"/>
                    </a:ext>
                  </a:extLst>
                </a:gridCol>
                <a:gridCol w="1200912">
                  <a:extLst>
                    <a:ext uri="{9D8B030D-6E8A-4147-A177-3AD203B41FA5}">
                      <a16:colId xmlns:a16="http://schemas.microsoft.com/office/drawing/2014/main" val="1545233264"/>
                    </a:ext>
                  </a:extLst>
                </a:gridCol>
                <a:gridCol w="1200912">
                  <a:extLst>
                    <a:ext uri="{9D8B030D-6E8A-4147-A177-3AD203B41FA5}">
                      <a16:colId xmlns:a16="http://schemas.microsoft.com/office/drawing/2014/main" val="783418679"/>
                    </a:ext>
                  </a:extLst>
                </a:gridCol>
              </a:tblGrid>
              <a:tr h="291718">
                <a:tc>
                  <a:txBody>
                    <a:bodyPr/>
                    <a:lstStyle/>
                    <a:p>
                      <a:pPr algn="l" fontAlgn="b">
                        <a:buNone/>
                      </a:pPr>
                      <a:r>
                        <a:rPr lang="en-GB" sz="1200" b="0" i="1" u="none" strike="noStrike" dirty="0">
                          <a:solidFill>
                            <a:srgbClr val="0066FF"/>
                          </a:solidFill>
                          <a:effectLst/>
                          <a:latin typeface="Open Sans" pitchFamily="2" charset="0"/>
                          <a:ea typeface="Open Sans" pitchFamily="2" charset="0"/>
                          <a:cs typeface="Open Sans" pitchFamily="2" charset="0"/>
                        </a:rPr>
                        <a:t>MSPD2</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66FF"/>
                          </a:solidFill>
                          <a:effectLst/>
                          <a:latin typeface="Open Sans Light" pitchFamily="2" charset="0"/>
                          <a:ea typeface="Open Sans Light" pitchFamily="2" charset="0"/>
                          <a:cs typeface="Open Sans Light" pitchFamily="2" charset="0"/>
                        </a:rPr>
                        <a:t>MSPD2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ES" sz="1200" b="0" i="0" u="none" strike="noStrike" dirty="0">
                          <a:solidFill>
                            <a:srgbClr val="000000"/>
                          </a:solidFill>
                          <a:effectLst/>
                          <a:latin typeface="Open Sans Light" pitchFamily="2" charset="0"/>
                          <a:ea typeface="Open Sans Light" pitchFamily="2" charset="0"/>
                          <a:cs typeface="Open Sans Light" pitchFamily="2" charset="0"/>
                        </a:rPr>
                        <a:t>OPRs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1669556215"/>
                  </a:ext>
                </a:extLst>
              </a:tr>
              <a:tr h="291718">
                <a:tc>
                  <a:txBody>
                    <a:bodyPr/>
                    <a:lstStyle/>
                    <a:p>
                      <a:pPr algn="l" fontAlgn="b">
                        <a:buNone/>
                      </a:pPr>
                      <a:r>
                        <a:rPr lang="en-GB" sz="1200" b="0" i="1" u="none" strike="noStrike" dirty="0">
                          <a:solidFill>
                            <a:srgbClr val="0066FF"/>
                          </a:solidFill>
                          <a:effectLst/>
                          <a:latin typeface="Open Sans" pitchFamily="2" charset="0"/>
                          <a:ea typeface="Open Sans" pitchFamily="2" charset="0"/>
                          <a:cs typeface="Open Sans" pitchFamily="2" charset="0"/>
                        </a:rPr>
                        <a:t>CODI</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66FF"/>
                          </a:solidFill>
                          <a:effectLst/>
                          <a:latin typeface="Open Sans Light" pitchFamily="2" charset="0"/>
                          <a:ea typeface="Open Sans Light" pitchFamily="2" charset="0"/>
                          <a:cs typeface="Open Sans Light" pitchFamily="2" charset="0"/>
                        </a:rPr>
                        <a:t>CODI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1537895284"/>
                  </a:ext>
                </a:extLst>
              </a:tr>
              <a:tr h="291718">
                <a:tc>
                  <a:txBody>
                    <a:bodyPr/>
                    <a:lstStyle/>
                    <a:p>
                      <a:pPr algn="l" fontAlgn="b">
                        <a:buNone/>
                      </a:pPr>
                      <a:r>
                        <a:rPr lang="en-GB" sz="1200" b="0" i="1" u="none" strike="noStrike">
                          <a:solidFill>
                            <a:srgbClr val="0066FF"/>
                          </a:solidFill>
                          <a:effectLst/>
                          <a:latin typeface="Open Sans" pitchFamily="2" charset="0"/>
                          <a:ea typeface="Open Sans" pitchFamily="2" charset="0"/>
                          <a:cs typeface="Open Sans" pitchFamily="2" charset="0"/>
                        </a:rPr>
                        <a:t>CORUS</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66FF"/>
                          </a:solidFill>
                          <a:effectLst/>
                          <a:latin typeface="Open Sans Light" pitchFamily="2" charset="0"/>
                          <a:ea typeface="Open Sans Light" pitchFamily="2" charset="0"/>
                          <a:cs typeface="Open Sans Light" pitchFamily="2" charset="0"/>
                        </a:rPr>
                        <a:t>CORUS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297203769"/>
                  </a:ext>
                </a:extLst>
              </a:tr>
              <a:tr h="291718">
                <a:tc>
                  <a:txBody>
                    <a:bodyPr/>
                    <a:lstStyle/>
                    <a:p>
                      <a:pPr algn="l" fontAlgn="b">
                        <a:buNone/>
                      </a:pPr>
                      <a:r>
                        <a:rPr lang="en-GB" sz="1200" b="0" i="1" u="none" strike="noStrike" dirty="0">
                          <a:solidFill>
                            <a:srgbClr val="0066FF"/>
                          </a:solidFill>
                          <a:effectLst/>
                          <a:latin typeface="Open Sans" pitchFamily="2" charset="0"/>
                          <a:ea typeface="Open Sans" pitchFamily="2" charset="0"/>
                          <a:cs typeface="Open Sans" pitchFamily="2" charset="0"/>
                        </a:rPr>
                        <a:t>CALIMA</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66FF"/>
                          </a:solidFill>
                          <a:effectLst/>
                          <a:latin typeface="Open Sans Light" pitchFamily="2" charset="0"/>
                          <a:ea typeface="Open Sans Light" pitchFamily="2" charset="0"/>
                          <a:cs typeface="Open Sans Light" pitchFamily="2" charset="0"/>
                        </a:rPr>
                        <a:t>CALIMA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3485130183"/>
                  </a:ext>
                </a:extLst>
              </a:tr>
              <a:tr h="291718">
                <a:tc>
                  <a:txBody>
                    <a:bodyPr/>
                    <a:lstStyle/>
                    <a:p>
                      <a:pPr algn="l" fontAlgn="b">
                        <a:buNone/>
                      </a:pPr>
                      <a:r>
                        <a:rPr lang="en-GB" sz="1200" b="0" i="1" u="none" strike="noStrike" dirty="0">
                          <a:solidFill>
                            <a:srgbClr val="0066FF"/>
                          </a:solidFill>
                          <a:effectLst/>
                          <a:latin typeface="Open Sans" pitchFamily="2" charset="0"/>
                          <a:ea typeface="Open Sans" pitchFamily="2" charset="0"/>
                          <a:cs typeface="Open Sans" pitchFamily="2" charset="0"/>
                        </a:rPr>
                        <a:t>MISTRAL2</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66FF"/>
                          </a:solidFill>
                          <a:effectLst/>
                          <a:latin typeface="Open Sans Light" pitchFamily="2" charset="0"/>
                          <a:ea typeface="Open Sans Light" pitchFamily="2" charset="0"/>
                          <a:cs typeface="Open Sans Light" pitchFamily="2" charset="0"/>
                        </a:rPr>
                        <a:t>MISTRAL2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1139071892"/>
                  </a:ext>
                </a:extLst>
              </a:tr>
              <a:tr h="291718">
                <a:tc>
                  <a:txBody>
                    <a:bodyPr/>
                    <a:lstStyle/>
                    <a:p>
                      <a:pPr algn="l" fontAlgn="b">
                        <a:buNone/>
                      </a:pPr>
                      <a:r>
                        <a:rPr lang="en-GB" sz="1200" b="0" i="1" u="none" strike="noStrike">
                          <a:solidFill>
                            <a:srgbClr val="000000"/>
                          </a:solidFill>
                          <a:effectLst/>
                          <a:latin typeface="Open Sans" pitchFamily="2" charset="0"/>
                          <a:ea typeface="Open Sans" pitchFamily="2" charset="0"/>
                          <a:cs typeface="Open Sans" pitchFamily="2" charset="0"/>
                        </a:rPr>
                        <a:t>MISTRAL</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MISTRAL-U2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MISTRAL-U3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3572772806"/>
                  </a:ext>
                </a:extLst>
              </a:tr>
              <a:tr h="291718">
                <a:tc>
                  <a:txBody>
                    <a:bodyPr/>
                    <a:lstStyle/>
                    <a:p>
                      <a:pPr algn="l" fontAlgn="b">
                        <a:buNone/>
                      </a:pPr>
                      <a:r>
                        <a:rPr lang="en-GB" sz="1200" b="0" i="1" u="none" strike="noStrike">
                          <a:solidFill>
                            <a:srgbClr val="000000"/>
                          </a:solidFill>
                          <a:effectLst/>
                          <a:latin typeface="Open Sans" pitchFamily="2" charset="0"/>
                          <a:ea typeface="Open Sans" pitchFamily="2" charset="0"/>
                          <a:cs typeface="Open Sans" pitchFamily="2" charset="0"/>
                        </a:rPr>
                        <a:t>XALOC</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rowSpan="12">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RESTART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XALOC-U1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3016690047"/>
                  </a:ext>
                </a:extLst>
              </a:tr>
              <a:tr h="291718">
                <a:tc>
                  <a:txBody>
                    <a:bodyPr/>
                    <a:lstStyle/>
                    <a:p>
                      <a:pPr algn="l" fontAlgn="b">
                        <a:buNone/>
                      </a:pPr>
                      <a:r>
                        <a:rPr lang="en-GB" sz="1200" b="0" i="1" u="none" strike="noStrike">
                          <a:solidFill>
                            <a:srgbClr val="000000"/>
                          </a:solidFill>
                          <a:effectLst/>
                          <a:latin typeface="Open Sans" pitchFamily="2" charset="0"/>
                          <a:ea typeface="Open Sans" pitchFamily="2" charset="0"/>
                          <a:cs typeface="Open Sans" pitchFamily="2" charset="0"/>
                        </a:rPr>
                        <a:t>XAIRA</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XAIRA-U1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OPRs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435179068"/>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3SBAR</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3SBAR-U1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OPRs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92157147"/>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MINERVA</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6261045"/>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CIRCE</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CIRCE-U1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CIRCE-U2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OPRs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extLst>
                  <a:ext uri="{0D108BD9-81ED-4DB2-BD59-A6C34878D82A}">
                    <a16:rowId xmlns:a16="http://schemas.microsoft.com/office/drawing/2014/main" val="2547968046"/>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FAXTOR</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FAXTOR-U1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OPRs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182756193"/>
                  </a:ext>
                </a:extLst>
              </a:tr>
              <a:tr h="291718">
                <a:tc>
                  <a:txBody>
                    <a:bodyPr/>
                    <a:lstStyle/>
                    <a:p>
                      <a:pPr algn="l" fontAlgn="b">
                        <a:buNone/>
                      </a:pPr>
                      <a:r>
                        <a:rPr lang="en-GB" sz="1200" b="0" i="1" u="none" strike="noStrike">
                          <a:solidFill>
                            <a:srgbClr val="000000"/>
                          </a:solidFill>
                          <a:effectLst/>
                          <a:latin typeface="Open Sans" pitchFamily="2" charset="0"/>
                          <a:ea typeface="Open Sans" pitchFamily="2" charset="0"/>
                          <a:cs typeface="Open Sans" pitchFamily="2" charset="0"/>
                        </a:rPr>
                        <a:t>CLAESS</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CLAESS-U1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endParaRPr lang="en-ES" sz="1200" b="0" i="0" u="none" strike="noStrike">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776518579"/>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LOREA</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rowSpan="2">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CRYO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ES" sz="1200" b="0" i="0" u="none" strike="noStrike" dirty="0">
                          <a:solidFill>
                            <a:srgbClr val="000000"/>
                          </a:solidFill>
                          <a:effectLst/>
                          <a:latin typeface="Open Sans Light" pitchFamily="2" charset="0"/>
                          <a:ea typeface="Open Sans Light" pitchFamily="2" charset="0"/>
                          <a:cs typeface="Open Sans Light" pitchFamily="2" charset="0"/>
                        </a:rPr>
                        <a:t>LOREA-U1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30844947"/>
                  </a:ext>
                </a:extLst>
              </a:tr>
              <a:tr h="291718">
                <a:tc>
                  <a:txBody>
                    <a:bodyPr/>
                    <a:lstStyle/>
                    <a:p>
                      <a:pPr algn="l" fontAlgn="b">
                        <a:buNone/>
                      </a:pPr>
                      <a:r>
                        <a:rPr lang="en-GB" sz="1200" b="0" i="1" u="none" strike="noStrike">
                          <a:solidFill>
                            <a:srgbClr val="000000"/>
                          </a:solidFill>
                          <a:effectLst/>
                          <a:latin typeface="Open Sans" pitchFamily="2" charset="0"/>
                          <a:ea typeface="Open Sans" pitchFamily="2" charset="0"/>
                          <a:cs typeface="Open Sans" pitchFamily="2" charset="0"/>
                        </a:rPr>
                        <a:t>BOREAS</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ES" sz="1200" b="0" i="0" u="none" strike="noStrike" dirty="0">
                          <a:solidFill>
                            <a:srgbClr val="000000"/>
                          </a:solidFill>
                          <a:effectLst/>
                          <a:latin typeface="Open Sans Light" pitchFamily="2" charset="0"/>
                          <a:ea typeface="Open Sans Light" pitchFamily="2" charset="0"/>
                          <a:cs typeface="Open Sans Light" pitchFamily="2" charset="0"/>
                        </a:rPr>
                        <a:t>BOREAS-U1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775757439"/>
                  </a:ext>
                </a:extLst>
              </a:tr>
              <a:tr h="291718">
                <a:tc>
                  <a:txBody>
                    <a:bodyPr/>
                    <a:lstStyle/>
                    <a:p>
                      <a:pPr algn="l" fontAlgn="b">
                        <a:buNone/>
                      </a:pPr>
                      <a:r>
                        <a:rPr lang="en-GB" sz="1200" b="0" i="1" u="none" strike="noStrike">
                          <a:solidFill>
                            <a:srgbClr val="000000"/>
                          </a:solidFill>
                          <a:effectLst/>
                          <a:latin typeface="Open Sans" pitchFamily="2" charset="0"/>
                          <a:ea typeface="Open Sans" pitchFamily="2" charset="0"/>
                          <a:cs typeface="Open Sans" pitchFamily="2" charset="0"/>
                        </a:rPr>
                        <a:t>NCD</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NCD-U1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NCD-U2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11660740"/>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NOTOS</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NOTOS-U1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a:noFill/>
                    </a:lnB>
                    <a:noFill/>
                  </a:tcPr>
                </a:tc>
                <a:extLst>
                  <a:ext uri="{0D108BD9-81ED-4DB2-BD59-A6C34878D82A}">
                    <a16:rowId xmlns:a16="http://schemas.microsoft.com/office/drawing/2014/main" val="1309900606"/>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MIRAS</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vMerge="1">
                  <a:txBody>
                    <a:bodyPr/>
                    <a:lstStyle/>
                    <a:p>
                      <a:pPr algn="ctr" fontAlgn="b">
                        <a:buNone/>
                      </a:pPr>
                      <a:endParaRPr lang="en-GB"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MIRAS-U1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7108438"/>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IMM</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BET-LABS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BET-OPT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BET-NANO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BET-INT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10000"/>
                        <a:lumOff val="90000"/>
                      </a:schemeClr>
                    </a:solidFill>
                  </a:tcPr>
                </a:tc>
                <a:extLst>
                  <a:ext uri="{0D108BD9-81ED-4DB2-BD59-A6C34878D82A}">
                    <a16:rowId xmlns:a16="http://schemas.microsoft.com/office/drawing/2014/main" val="140546200"/>
                  </a:ext>
                </a:extLst>
              </a:tr>
              <a:tr h="291718">
                <a:tc>
                  <a:txBody>
                    <a:bodyPr/>
                    <a:lstStyle/>
                    <a:p>
                      <a:pPr algn="l" fontAlgn="b">
                        <a:buNone/>
                      </a:pPr>
                      <a:r>
                        <a:rPr lang="en-GB" sz="1200" b="0" i="1" u="none" strike="noStrike" dirty="0">
                          <a:solidFill>
                            <a:srgbClr val="000000"/>
                          </a:solidFill>
                          <a:effectLst/>
                          <a:latin typeface="Open Sans" pitchFamily="2" charset="0"/>
                          <a:ea typeface="Open Sans" pitchFamily="2" charset="0"/>
                          <a:cs typeface="Open Sans" pitchFamily="2" charset="0"/>
                        </a:rPr>
                        <a:t>JEMCA</a:t>
                      </a:r>
                    </a:p>
                  </a:txBody>
                  <a:tcPr marL="0" marR="0" marT="0"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b">
                        <a:buNone/>
                      </a:pPr>
                      <a:r>
                        <a:rPr lang="en-GB" sz="1200" b="0" i="0" u="none" strike="noStrike" dirty="0">
                          <a:solidFill>
                            <a:srgbClr val="000000"/>
                          </a:solidFill>
                          <a:effectLst/>
                          <a:latin typeface="Open Sans Light" pitchFamily="2" charset="0"/>
                          <a:ea typeface="Open Sans Light" pitchFamily="2" charset="0"/>
                          <a:cs typeface="Open Sans Light" pitchFamily="2" charset="0"/>
                        </a:rPr>
                        <a:t>EM04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fontAlgn="b">
                        <a:buNone/>
                      </a:pPr>
                      <a:endParaRPr lang="en-ES" sz="1200" b="0" i="0" u="none" strike="noStrike" dirty="0">
                        <a:solidFill>
                          <a:srgbClr val="000000"/>
                        </a:solidFill>
                        <a:effectLst/>
                        <a:latin typeface="Open Sans Light" pitchFamily="2" charset="0"/>
                        <a:ea typeface="Open Sans Light" pitchFamily="2" charset="0"/>
                        <a:cs typeface="Open Sans Light" pitchFamily="2"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461718302"/>
                  </a:ext>
                </a:extLst>
              </a:tr>
            </a:tbl>
          </a:graphicData>
        </a:graphic>
      </p:graphicFrame>
      <p:grpSp>
        <p:nvGrpSpPr>
          <p:cNvPr id="5" name="Group 4">
            <a:extLst>
              <a:ext uri="{FF2B5EF4-FFF2-40B4-BE49-F238E27FC236}">
                <a16:creationId xmlns:a16="http://schemas.microsoft.com/office/drawing/2014/main" id="{091B7CB1-E07A-DEAD-9060-47B95C8F069C}"/>
              </a:ext>
            </a:extLst>
          </p:cNvPr>
          <p:cNvGrpSpPr/>
          <p:nvPr/>
        </p:nvGrpSpPr>
        <p:grpSpPr>
          <a:xfrm>
            <a:off x="9664438" y="771687"/>
            <a:ext cx="2267928" cy="1291596"/>
            <a:chOff x="9924072" y="797087"/>
            <a:chExt cx="2267928" cy="1291596"/>
          </a:xfrm>
        </p:grpSpPr>
        <p:sp>
          <p:nvSpPr>
            <p:cNvPr id="6" name="Rectangle 5">
              <a:extLst>
                <a:ext uri="{FF2B5EF4-FFF2-40B4-BE49-F238E27FC236}">
                  <a16:creationId xmlns:a16="http://schemas.microsoft.com/office/drawing/2014/main" id="{652AC82B-4E50-F03F-916D-E3D891751200}"/>
                </a:ext>
              </a:extLst>
            </p:cNvPr>
            <p:cNvSpPr/>
            <p:nvPr/>
          </p:nvSpPr>
          <p:spPr>
            <a:xfrm>
              <a:off x="9924072" y="841248"/>
              <a:ext cx="377952" cy="219456"/>
            </a:xfrm>
            <a:prstGeom prst="rect">
              <a:avLst/>
            </a:prstGeom>
            <a:solidFill>
              <a:srgbClr val="92D05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57DB577-EC8F-BE56-8197-9D328DFFAD39}"/>
                </a:ext>
              </a:extLst>
            </p:cNvPr>
            <p:cNvSpPr/>
            <p:nvPr/>
          </p:nvSpPr>
          <p:spPr>
            <a:xfrm>
              <a:off x="9924072" y="1164336"/>
              <a:ext cx="377952" cy="219456"/>
            </a:xfrm>
            <a:prstGeom prst="rect">
              <a:avLst/>
            </a:prstGeom>
            <a:solidFill>
              <a:srgbClr val="FFFF0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DCA8E3-6215-FA08-B51D-BD3399C1FD2B}"/>
                </a:ext>
              </a:extLst>
            </p:cNvPr>
            <p:cNvSpPr/>
            <p:nvPr/>
          </p:nvSpPr>
          <p:spPr>
            <a:xfrm>
              <a:off x="9924072" y="1499616"/>
              <a:ext cx="377952" cy="219456"/>
            </a:xfrm>
            <a:prstGeom prst="rect">
              <a:avLst/>
            </a:prstGeom>
            <a:solidFill>
              <a:schemeClr val="tx2">
                <a:lumMod val="20000"/>
                <a:lumOff val="80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E53426F-A559-F733-ACF3-0B15F0D966AD}"/>
                </a:ext>
              </a:extLst>
            </p:cNvPr>
            <p:cNvSpPr/>
            <p:nvPr/>
          </p:nvSpPr>
          <p:spPr>
            <a:xfrm>
              <a:off x="9924072" y="1834896"/>
              <a:ext cx="377952" cy="219456"/>
            </a:xfrm>
            <a:prstGeom prst="rect">
              <a:avLst/>
            </a:prstGeom>
            <a:solidFill>
              <a:schemeClr val="bg2">
                <a:lumMod val="10000"/>
                <a:lumOff val="90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3A6A952-6E31-1F41-9464-8F7FAC2FD97A}"/>
                </a:ext>
              </a:extLst>
            </p:cNvPr>
            <p:cNvSpPr txBox="1"/>
            <p:nvPr/>
          </p:nvSpPr>
          <p:spPr>
            <a:xfrm>
              <a:off x="10326408" y="797087"/>
              <a:ext cx="1538946" cy="261610"/>
            </a:xfrm>
            <a:prstGeom prst="rect">
              <a:avLst/>
            </a:prstGeom>
            <a:noFill/>
          </p:spPr>
          <p:txBody>
            <a:bodyPr wrap="square" rtlCol="0">
              <a:spAutoFit/>
            </a:bodyPr>
            <a:lstStyle/>
            <a:p>
              <a:r>
                <a:rPr lang="en-US" sz="1100" dirty="0"/>
                <a:t>Must start soon</a:t>
              </a:r>
            </a:p>
          </p:txBody>
        </p:sp>
        <p:sp>
          <p:nvSpPr>
            <p:cNvPr id="11" name="TextBox 10">
              <a:extLst>
                <a:ext uri="{FF2B5EF4-FFF2-40B4-BE49-F238E27FC236}">
                  <a16:creationId xmlns:a16="http://schemas.microsoft.com/office/drawing/2014/main" id="{E2E71013-D7A5-6DF7-9A08-FCCC0C289D99}"/>
                </a:ext>
              </a:extLst>
            </p:cNvPr>
            <p:cNvSpPr txBox="1"/>
            <p:nvPr/>
          </p:nvSpPr>
          <p:spPr>
            <a:xfrm>
              <a:off x="10326408" y="1120175"/>
              <a:ext cx="1731480" cy="261610"/>
            </a:xfrm>
            <a:prstGeom prst="rect">
              <a:avLst/>
            </a:prstGeom>
            <a:noFill/>
          </p:spPr>
          <p:txBody>
            <a:bodyPr wrap="square" rtlCol="0">
              <a:spAutoFit/>
            </a:bodyPr>
            <a:lstStyle/>
            <a:p>
              <a:r>
                <a:rPr lang="en-US" sz="1100" dirty="0"/>
                <a:t>Before Dark Period</a:t>
              </a:r>
            </a:p>
          </p:txBody>
        </p:sp>
        <p:sp>
          <p:nvSpPr>
            <p:cNvPr id="12" name="TextBox 11">
              <a:extLst>
                <a:ext uri="{FF2B5EF4-FFF2-40B4-BE49-F238E27FC236}">
                  <a16:creationId xmlns:a16="http://schemas.microsoft.com/office/drawing/2014/main" id="{A87FE788-E822-9E37-D043-AC44FC396632}"/>
                </a:ext>
              </a:extLst>
            </p:cNvPr>
            <p:cNvSpPr txBox="1"/>
            <p:nvPr/>
          </p:nvSpPr>
          <p:spPr>
            <a:xfrm>
              <a:off x="10326408" y="1473624"/>
              <a:ext cx="1865592" cy="261610"/>
            </a:xfrm>
            <a:prstGeom prst="rect">
              <a:avLst/>
            </a:prstGeom>
            <a:noFill/>
          </p:spPr>
          <p:txBody>
            <a:bodyPr wrap="square" rtlCol="0">
              <a:spAutoFit/>
            </a:bodyPr>
            <a:lstStyle/>
            <a:p>
              <a:r>
                <a:rPr lang="en-US" sz="1100" dirty="0"/>
                <a:t>No BL downtime required</a:t>
              </a:r>
            </a:p>
          </p:txBody>
        </p:sp>
        <p:sp>
          <p:nvSpPr>
            <p:cNvPr id="13" name="TextBox 12">
              <a:extLst>
                <a:ext uri="{FF2B5EF4-FFF2-40B4-BE49-F238E27FC236}">
                  <a16:creationId xmlns:a16="http://schemas.microsoft.com/office/drawing/2014/main" id="{52C5CF03-2C0B-B899-A393-84F25D11B116}"/>
                </a:ext>
              </a:extLst>
            </p:cNvPr>
            <p:cNvSpPr txBox="1"/>
            <p:nvPr/>
          </p:nvSpPr>
          <p:spPr>
            <a:xfrm>
              <a:off x="10326408" y="1827073"/>
              <a:ext cx="1731480" cy="261610"/>
            </a:xfrm>
            <a:prstGeom prst="rect">
              <a:avLst/>
            </a:prstGeom>
            <a:noFill/>
          </p:spPr>
          <p:txBody>
            <a:bodyPr wrap="square" rtlCol="0">
              <a:spAutoFit/>
            </a:bodyPr>
            <a:lstStyle/>
            <a:p>
              <a:r>
                <a:rPr lang="en-US" sz="1100" dirty="0"/>
                <a:t>Flexible scheduling</a:t>
              </a:r>
            </a:p>
          </p:txBody>
        </p:sp>
      </p:grpSp>
      <p:sp>
        <p:nvSpPr>
          <p:cNvPr id="14" name="Title 2">
            <a:extLst>
              <a:ext uri="{FF2B5EF4-FFF2-40B4-BE49-F238E27FC236}">
                <a16:creationId xmlns:a16="http://schemas.microsoft.com/office/drawing/2014/main" id="{171CFF40-BE6F-1DCC-79C5-312C10DF9F75}"/>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Beamline Upgrade projects</a:t>
            </a:r>
          </a:p>
        </p:txBody>
      </p:sp>
    </p:spTree>
    <p:extLst>
      <p:ext uri="{BB962C8B-B14F-4D97-AF65-F5344CB8AC3E}">
        <p14:creationId xmlns:p14="http://schemas.microsoft.com/office/powerpoint/2010/main" val="2000841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E19497-A254-6115-7D51-3713C144DFC6}"/>
              </a:ext>
            </a:extLst>
          </p:cNvPr>
          <p:cNvPicPr>
            <a:picLocks noChangeAspect="1"/>
          </p:cNvPicPr>
          <p:nvPr/>
        </p:nvPicPr>
        <p:blipFill>
          <a:blip r:embed="rId2"/>
          <a:srcRect t="7619" b="24981"/>
          <a:stretch>
            <a:fillRect/>
          </a:stretch>
        </p:blipFill>
        <p:spPr>
          <a:xfrm>
            <a:off x="2402722" y="621450"/>
            <a:ext cx="9789278" cy="5848140"/>
          </a:xfrm>
          <a:prstGeom prst="rect">
            <a:avLst/>
          </a:prstGeom>
        </p:spPr>
      </p:pic>
      <p:sp>
        <p:nvSpPr>
          <p:cNvPr id="5" name="Rectangle 4">
            <a:extLst>
              <a:ext uri="{FF2B5EF4-FFF2-40B4-BE49-F238E27FC236}">
                <a16:creationId xmlns:a16="http://schemas.microsoft.com/office/drawing/2014/main" id="{5E22CABA-7D2B-4E36-6640-07FC45BE150F}"/>
              </a:ext>
            </a:extLst>
          </p:cNvPr>
          <p:cNvSpPr/>
          <p:nvPr/>
        </p:nvSpPr>
        <p:spPr>
          <a:xfrm>
            <a:off x="9465547" y="746582"/>
            <a:ext cx="914400" cy="5913455"/>
          </a:xfrm>
          <a:prstGeom prst="rect">
            <a:avLst/>
          </a:prstGeom>
          <a:solidFill>
            <a:srgbClr val="00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4294591-8EFD-2182-8F97-CCC569E4532C}"/>
              </a:ext>
            </a:extLst>
          </p:cNvPr>
          <p:cNvSpPr/>
          <p:nvPr/>
        </p:nvSpPr>
        <p:spPr>
          <a:xfrm>
            <a:off x="10379947" y="749500"/>
            <a:ext cx="483992" cy="5913455"/>
          </a:xfrm>
          <a:prstGeom prst="rect">
            <a:avLst/>
          </a:prstGeom>
          <a:solidFill>
            <a:srgbClr val="011893">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29F584C-7E5E-0AEB-4399-D2DFCD0E614F}"/>
              </a:ext>
            </a:extLst>
          </p:cNvPr>
          <p:cNvSpPr txBox="1"/>
          <p:nvPr/>
        </p:nvSpPr>
        <p:spPr>
          <a:xfrm>
            <a:off x="98612" y="839807"/>
            <a:ext cx="2738856" cy="4801314"/>
          </a:xfrm>
          <a:prstGeom prst="rect">
            <a:avLst/>
          </a:prstGeom>
          <a:noFill/>
        </p:spPr>
        <p:txBody>
          <a:bodyPr wrap="square">
            <a:spAutoFit/>
          </a:bodyPr>
          <a:lstStyle/>
          <a:p>
            <a:r>
              <a:rPr lang="en-US" dirty="0">
                <a:latin typeface="Open Sans Light" pitchFamily="2" charset="0"/>
                <a:ea typeface="Open Sans Light" pitchFamily="2" charset="0"/>
                <a:cs typeface="Open Sans Light" pitchFamily="2" charset="0"/>
              </a:rPr>
              <a:t>Only projects starting in 2026 (or early 2027) are scheduled.</a:t>
            </a:r>
          </a:p>
          <a:p>
            <a:endParaRPr lang="en-US" dirty="0">
              <a:latin typeface="Open Sans Light" pitchFamily="2" charset="0"/>
              <a:ea typeface="Open Sans Light" pitchFamily="2" charset="0"/>
              <a:cs typeface="Open Sans Light" pitchFamily="2" charset="0"/>
            </a:endParaRPr>
          </a:p>
          <a:p>
            <a:r>
              <a:rPr lang="en-US" dirty="0">
                <a:latin typeface="Open Sans Light" pitchFamily="2" charset="0"/>
                <a:ea typeface="Open Sans Light" pitchFamily="2" charset="0"/>
                <a:cs typeface="Open Sans Light" pitchFamily="2" charset="0"/>
              </a:rPr>
              <a:t>We complete MSPD2, RESTART and NOTOS U1 (=all exp-tech available)</a:t>
            </a:r>
          </a:p>
          <a:p>
            <a:endParaRPr lang="en-US" dirty="0">
              <a:latin typeface="Open Sans Light" pitchFamily="2" charset="0"/>
              <a:ea typeface="Open Sans Light" pitchFamily="2" charset="0"/>
              <a:cs typeface="Open Sans Light" pitchFamily="2" charset="0"/>
            </a:endParaRPr>
          </a:p>
          <a:p>
            <a:r>
              <a:rPr lang="en-US" dirty="0">
                <a:latin typeface="Open Sans Light" pitchFamily="2" charset="0"/>
                <a:ea typeface="Open Sans Light" pitchFamily="2" charset="0"/>
                <a:cs typeface="Open Sans Light" pitchFamily="2" charset="0"/>
              </a:rPr>
              <a:t>We start the long BLs right after the dark period.</a:t>
            </a:r>
          </a:p>
          <a:p>
            <a:endParaRPr lang="en-US" dirty="0">
              <a:latin typeface="Open Sans Light" pitchFamily="2" charset="0"/>
              <a:ea typeface="Open Sans Light" pitchFamily="2" charset="0"/>
              <a:cs typeface="Open Sans Light" pitchFamily="2" charset="0"/>
            </a:endParaRPr>
          </a:p>
          <a:p>
            <a:r>
              <a:rPr lang="en-US" dirty="0">
                <a:latin typeface="Open Sans Light" pitchFamily="2" charset="0"/>
                <a:ea typeface="Open Sans Light" pitchFamily="2" charset="0"/>
                <a:cs typeface="Open Sans Light" pitchFamily="2" charset="0"/>
              </a:rPr>
              <a:t>The development of the rest of projects will extend beyond the dark period</a:t>
            </a:r>
          </a:p>
          <a:p>
            <a:endParaRPr lang="en-US" dirty="0">
              <a:latin typeface="Open Sans Light" pitchFamily="2" charset="0"/>
              <a:ea typeface="Open Sans Light" pitchFamily="2" charset="0"/>
              <a:cs typeface="Open Sans Light" pitchFamily="2" charset="0"/>
            </a:endParaRPr>
          </a:p>
        </p:txBody>
      </p:sp>
      <p:sp>
        <p:nvSpPr>
          <p:cNvPr id="2" name="Title 2">
            <a:extLst>
              <a:ext uri="{FF2B5EF4-FFF2-40B4-BE49-F238E27FC236}">
                <a16:creationId xmlns:a16="http://schemas.microsoft.com/office/drawing/2014/main" id="{852EBCF2-C609-E9DE-EEAD-A151BFD85E48}"/>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Overall schedule</a:t>
            </a:r>
          </a:p>
        </p:txBody>
      </p:sp>
    </p:spTree>
    <p:extLst>
      <p:ext uri="{BB962C8B-B14F-4D97-AF65-F5344CB8AC3E}">
        <p14:creationId xmlns:p14="http://schemas.microsoft.com/office/powerpoint/2010/main" val="2245319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12E0E-B66D-53BE-13E5-5230B812F0FA}"/>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A361D5D5-AAE3-CDAE-3C68-0D8EEEED5BED}"/>
              </a:ext>
            </a:extLst>
          </p:cNvPr>
          <p:cNvSpPr>
            <a:spLocks noGrp="1"/>
          </p:cNvSpPr>
          <p:nvPr/>
        </p:nvSpPr>
        <p:spPr>
          <a:xfrm>
            <a:off x="0" y="0"/>
            <a:ext cx="12192000"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Projects started in 2026</a:t>
            </a:r>
          </a:p>
        </p:txBody>
      </p:sp>
      <p:sp>
        <p:nvSpPr>
          <p:cNvPr id="4" name="Rectangle 3">
            <a:extLst>
              <a:ext uri="{FF2B5EF4-FFF2-40B4-BE49-F238E27FC236}">
                <a16:creationId xmlns:a16="http://schemas.microsoft.com/office/drawing/2014/main" id="{429196A0-6E93-32A4-95FA-371192F5003F}"/>
              </a:ext>
            </a:extLst>
          </p:cNvPr>
          <p:cNvSpPr/>
          <p:nvPr/>
        </p:nvSpPr>
        <p:spPr>
          <a:xfrm>
            <a:off x="2498102" y="2604235"/>
            <a:ext cx="4382781" cy="1745710"/>
          </a:xfrm>
          <a:prstGeom prst="rect">
            <a:avLst/>
          </a:prstGeom>
          <a:solidFill>
            <a:srgbClr val="C4C2C1"/>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400" dirty="0">
              <a:solidFill>
                <a:schemeClr val="tx1"/>
              </a:solidFill>
              <a:latin typeface="Open Sans Light" pitchFamily="2" charset="0"/>
              <a:ea typeface="Open Sans Light" pitchFamily="2" charset="0"/>
              <a:cs typeface="Open Sans Light" pitchFamily="2" charset="0"/>
            </a:endParaRPr>
          </a:p>
          <a:p>
            <a:endParaRPr lang="en-US" dirty="0">
              <a:solidFill>
                <a:schemeClr val="tx1"/>
              </a:solidFill>
              <a:latin typeface="Open Sans Light" pitchFamily="2" charset="0"/>
              <a:ea typeface="Open Sans Light" pitchFamily="2" charset="0"/>
              <a:cs typeface="Open Sans Light" pitchFamily="2" charset="0"/>
            </a:endParaRPr>
          </a:p>
          <a:p>
            <a:r>
              <a:rPr lang="en-US" dirty="0">
                <a:solidFill>
                  <a:schemeClr val="tx1"/>
                </a:solidFill>
                <a:latin typeface="Open Sans Light" pitchFamily="2" charset="0"/>
                <a:ea typeface="Open Sans Light" pitchFamily="2" charset="0"/>
                <a:cs typeface="Open Sans Light" pitchFamily="2" charset="0"/>
              </a:rPr>
              <a:t>Modify the </a:t>
            </a:r>
            <a:r>
              <a:rPr lang="en-US" dirty="0" err="1">
                <a:solidFill>
                  <a:schemeClr val="tx1"/>
                </a:solidFill>
                <a:latin typeface="Open Sans Light" pitchFamily="2" charset="0"/>
                <a:ea typeface="Open Sans Light" pitchFamily="2" charset="0"/>
                <a:cs typeface="Open Sans Light" pitchFamily="2" charset="0"/>
              </a:rPr>
              <a:t>endstation</a:t>
            </a:r>
            <a:r>
              <a:rPr lang="en-US" dirty="0">
                <a:solidFill>
                  <a:schemeClr val="tx1"/>
                </a:solidFill>
                <a:latin typeface="Open Sans Light" pitchFamily="2" charset="0"/>
                <a:ea typeface="Open Sans Light" pitchFamily="2" charset="0"/>
                <a:cs typeface="Open Sans Light" pitchFamily="2" charset="0"/>
              </a:rPr>
              <a:t> of NCD to allow it doing coherent imaging experiments, as a pilot for </a:t>
            </a:r>
            <a:r>
              <a:rPr lang="en-US" dirty="0" err="1">
                <a:solidFill>
                  <a:schemeClr val="tx1"/>
                </a:solidFill>
                <a:latin typeface="Open Sans Light" pitchFamily="2" charset="0"/>
                <a:ea typeface="Open Sans Light" pitchFamily="2" charset="0"/>
                <a:cs typeface="Open Sans Light" pitchFamily="2" charset="0"/>
              </a:rPr>
              <a:t>CoDi</a:t>
            </a:r>
            <a:r>
              <a:rPr lang="en-US" dirty="0">
                <a:solidFill>
                  <a:schemeClr val="tx1"/>
                </a:solidFill>
                <a:latin typeface="Open Sans Light" pitchFamily="2" charset="0"/>
                <a:ea typeface="Open Sans Light" pitchFamily="2" charset="0"/>
                <a:cs typeface="Open Sans Light" pitchFamily="2" charset="0"/>
              </a:rPr>
              <a:t>, and Corus. </a:t>
            </a:r>
          </a:p>
          <a:p>
            <a:pPr marL="285750" indent="-285750">
              <a:buFont typeface="Arial" panose="020B0604020202020204" pitchFamily="34" charset="0"/>
              <a:buChar char="•"/>
            </a:pPr>
            <a:endParaRPr lang="en-US" sz="1400" dirty="0">
              <a:solidFill>
                <a:schemeClr val="tx1"/>
              </a:solidFill>
              <a:latin typeface="Open Sans Light" pitchFamily="2" charset="0"/>
              <a:ea typeface="Open Sans Light" pitchFamily="2" charset="0"/>
              <a:cs typeface="Open Sans Light" pitchFamily="2" charset="0"/>
            </a:endParaRPr>
          </a:p>
          <a:p>
            <a:pPr algn="ctr"/>
            <a:endParaRPr lang="en-US" sz="1400" dirty="0">
              <a:latin typeface="Open Sans Light" pitchFamily="2" charset="0"/>
              <a:ea typeface="Open Sans Light" pitchFamily="2" charset="0"/>
              <a:cs typeface="Open Sans Light" pitchFamily="2" charset="0"/>
            </a:endParaRPr>
          </a:p>
        </p:txBody>
      </p:sp>
      <p:sp>
        <p:nvSpPr>
          <p:cNvPr id="6" name="Rectangle 5">
            <a:extLst>
              <a:ext uri="{FF2B5EF4-FFF2-40B4-BE49-F238E27FC236}">
                <a16:creationId xmlns:a16="http://schemas.microsoft.com/office/drawing/2014/main" id="{8F07C47A-B6B1-808D-6DFA-7E9B0CB55EBC}"/>
              </a:ext>
            </a:extLst>
          </p:cNvPr>
          <p:cNvSpPr/>
          <p:nvPr/>
        </p:nvSpPr>
        <p:spPr>
          <a:xfrm>
            <a:off x="302702" y="639546"/>
            <a:ext cx="4847148" cy="1841610"/>
          </a:xfrm>
          <a:prstGeom prst="rect">
            <a:avLst/>
          </a:prstGeom>
          <a:solidFill>
            <a:srgbClr val="122E4F"/>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marL="0" lvl="4"/>
            <a:endParaRPr lang="en-US" dirty="0">
              <a:solidFill>
                <a:schemeClr val="bg1"/>
              </a:solidFill>
              <a:latin typeface="Open Sans Light" pitchFamily="2" charset="0"/>
              <a:ea typeface="Open Sans Light" pitchFamily="2" charset="0"/>
              <a:cs typeface="Open Sans Light" pitchFamily="2" charset="0"/>
            </a:endParaRPr>
          </a:p>
          <a:p>
            <a:pPr marL="0" lvl="4"/>
            <a:endParaRPr lang="en-US" dirty="0">
              <a:solidFill>
                <a:schemeClr val="bg1"/>
              </a:solidFill>
              <a:latin typeface="Open Sans Light" pitchFamily="2" charset="0"/>
              <a:ea typeface="Open Sans Light" pitchFamily="2" charset="0"/>
              <a:cs typeface="Open Sans Light" pitchFamily="2" charset="0"/>
            </a:endParaRPr>
          </a:p>
          <a:p>
            <a:pPr marL="0" lvl="4"/>
            <a:r>
              <a:rPr lang="en-US" dirty="0">
                <a:solidFill>
                  <a:schemeClr val="bg1"/>
                </a:solidFill>
                <a:latin typeface="Open Sans Light" pitchFamily="2" charset="0"/>
                <a:ea typeface="Open Sans Light" pitchFamily="2" charset="0"/>
                <a:cs typeface="Open Sans Light" pitchFamily="2" charset="0"/>
              </a:rPr>
              <a:t>Ensure all experimental techniques are available after the dark period, Ensuring BLs reach their base performances at the new machine</a:t>
            </a:r>
          </a:p>
          <a:p>
            <a:pPr marL="285750" lvl="4" indent="-285750">
              <a:buFont typeface="Arial" panose="020B0604020202020204" pitchFamily="34" charset="0"/>
              <a:buChar char="•"/>
            </a:pPr>
            <a:endParaRPr lang="en-US" dirty="0">
              <a:solidFill>
                <a:schemeClr val="bg1"/>
              </a:solidFill>
              <a:latin typeface="Open Sans Light" pitchFamily="2" charset="0"/>
              <a:ea typeface="Open Sans Light" pitchFamily="2" charset="0"/>
              <a:cs typeface="Open Sans Light" pitchFamily="2" charset="0"/>
            </a:endParaRPr>
          </a:p>
          <a:p>
            <a:pPr marL="285750"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algn="ctr"/>
            <a:endParaRPr lang="en-US" sz="1200" dirty="0">
              <a:solidFill>
                <a:schemeClr val="bg1"/>
              </a:solidFill>
              <a:latin typeface="Open Sans Light" pitchFamily="2" charset="0"/>
              <a:ea typeface="Open Sans Light" pitchFamily="2" charset="0"/>
              <a:cs typeface="Open Sans Light" pitchFamily="2" charset="0"/>
            </a:endParaRPr>
          </a:p>
        </p:txBody>
      </p:sp>
      <p:sp>
        <p:nvSpPr>
          <p:cNvPr id="9" name="Rectangle 8">
            <a:extLst>
              <a:ext uri="{FF2B5EF4-FFF2-40B4-BE49-F238E27FC236}">
                <a16:creationId xmlns:a16="http://schemas.microsoft.com/office/drawing/2014/main" id="{FB6E664D-6AD8-87AF-4EE1-6DE279B92992}"/>
              </a:ext>
            </a:extLst>
          </p:cNvPr>
          <p:cNvSpPr/>
          <p:nvPr/>
        </p:nvSpPr>
        <p:spPr>
          <a:xfrm>
            <a:off x="5237928" y="639546"/>
            <a:ext cx="4819112" cy="1841611"/>
          </a:xfrm>
          <a:prstGeom prst="rect">
            <a:avLst/>
          </a:prstGeom>
          <a:solidFill>
            <a:srgbClr val="009F97"/>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endParaRPr lang="en-US" dirty="0">
              <a:solidFill>
                <a:schemeClr val="bg1"/>
              </a:solidFill>
              <a:latin typeface="Open Sans Light" pitchFamily="2" charset="0"/>
              <a:ea typeface="Open Sans Light" pitchFamily="2" charset="0"/>
              <a:cs typeface="Open Sans Light" pitchFamily="2" charset="0"/>
            </a:endParaRPr>
          </a:p>
          <a:p>
            <a:endParaRPr lang="en-ES" b="0" i="0" u="none" strike="noStrike" cap="none" dirty="0">
              <a:solidFill>
                <a:schemeClr val="bg1"/>
              </a:solidFill>
              <a:effectLst/>
              <a:latin typeface="Open Sans Light" pitchFamily="2" charset="0"/>
              <a:ea typeface="Open Sans Light" pitchFamily="2" charset="0"/>
              <a:cs typeface="Open Sans Light" pitchFamily="2" charset="0"/>
              <a:sym typeface="Arial"/>
            </a:endParaRPr>
          </a:p>
          <a:p>
            <a:r>
              <a:rPr lang="en-ES" b="0" i="0" u="none" strike="noStrike" cap="none" dirty="0">
                <a:solidFill>
                  <a:schemeClr val="bg1"/>
                </a:solidFill>
                <a:effectLst/>
                <a:latin typeface="Open Sans Light" pitchFamily="2" charset="0"/>
                <a:ea typeface="Open Sans Light" pitchFamily="2" charset="0"/>
                <a:cs typeface="Open Sans Light" pitchFamily="2" charset="0"/>
                <a:sym typeface="Arial"/>
              </a:rPr>
              <a:t>Procurement of a new TXM microscope with advanced features for Biology and modify the BL accordingly</a:t>
            </a:r>
            <a:r>
              <a:rPr lang="en-ES" sz="1600" dirty="0">
                <a:solidFill>
                  <a:schemeClr val="tx1"/>
                </a:solidFill>
                <a:latin typeface="Open Sans Light" pitchFamily="2" charset="0"/>
                <a:ea typeface="Open Sans Light" pitchFamily="2" charset="0"/>
                <a:cs typeface="Open Sans Light" pitchFamily="2" charset="0"/>
                <a:sym typeface="Arial"/>
              </a:rPr>
              <a:t>. </a:t>
            </a:r>
            <a:r>
              <a:rPr lang="en-ES" sz="1600" dirty="0">
                <a:solidFill>
                  <a:schemeClr val="bg1"/>
                </a:solidFill>
                <a:latin typeface="Open Sans Light" pitchFamily="2" charset="0"/>
                <a:ea typeface="Open Sans Light" pitchFamily="2" charset="0"/>
                <a:cs typeface="Open Sans Light" pitchFamily="2" charset="0"/>
                <a:sym typeface="Arial"/>
              </a:rPr>
              <a:t>Solving reliability issues, and Including a high degree of automation.</a:t>
            </a:r>
            <a:endParaRPr lang="en-ES" sz="1600" b="0" i="0" u="none" strike="noStrike" cap="none" dirty="0">
              <a:solidFill>
                <a:schemeClr val="bg1"/>
              </a:solidFill>
              <a:effectLst/>
              <a:latin typeface="Open Sans Light" pitchFamily="2" charset="0"/>
              <a:ea typeface="Open Sans Light" pitchFamily="2" charset="0"/>
              <a:cs typeface="Open Sans Light" pitchFamily="2" charset="0"/>
              <a:sym typeface="Arial"/>
            </a:endParaRPr>
          </a:p>
          <a:p>
            <a:endParaRPr lang="en-US" sz="1600" dirty="0">
              <a:solidFill>
                <a:schemeClr val="bg1"/>
              </a:solidFill>
              <a:latin typeface="Open Sans Light" pitchFamily="2" charset="0"/>
              <a:ea typeface="Open Sans Light" pitchFamily="2" charset="0"/>
              <a:cs typeface="Open Sans Light" pitchFamily="2" charset="0"/>
            </a:endParaRPr>
          </a:p>
          <a:p>
            <a:pPr algn="ctr"/>
            <a:endParaRPr lang="en-US" sz="1400" dirty="0">
              <a:latin typeface="Open Sans Light" pitchFamily="2" charset="0"/>
              <a:ea typeface="Open Sans Light" pitchFamily="2" charset="0"/>
              <a:cs typeface="Open Sans Light" pitchFamily="2" charset="0"/>
            </a:endParaRPr>
          </a:p>
        </p:txBody>
      </p:sp>
      <p:sp>
        <p:nvSpPr>
          <p:cNvPr id="10" name="Rectangle 9">
            <a:extLst>
              <a:ext uri="{FF2B5EF4-FFF2-40B4-BE49-F238E27FC236}">
                <a16:creationId xmlns:a16="http://schemas.microsoft.com/office/drawing/2014/main" id="{C6CCE861-EF74-36C1-5520-3C78E5FB9964}"/>
              </a:ext>
            </a:extLst>
          </p:cNvPr>
          <p:cNvSpPr/>
          <p:nvPr/>
        </p:nvSpPr>
        <p:spPr>
          <a:xfrm>
            <a:off x="6983473" y="2590800"/>
            <a:ext cx="5017087" cy="1745710"/>
          </a:xfrm>
          <a:prstGeom prst="rect">
            <a:avLst/>
          </a:prstGeom>
          <a:solidFill>
            <a:srgbClr val="D4DB9A"/>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latin typeface="Open Sans Light" pitchFamily="2" charset="0"/>
              <a:ea typeface="Open Sans Light" pitchFamily="2" charset="0"/>
              <a:cs typeface="Open Sans Light" pitchFamily="2" charset="0"/>
            </a:endParaRPr>
          </a:p>
          <a:p>
            <a:r>
              <a:rPr lang="en-US" dirty="0">
                <a:solidFill>
                  <a:schemeClr val="tx1"/>
                </a:solidFill>
                <a:latin typeface="Open Sans Light" pitchFamily="2" charset="0"/>
                <a:ea typeface="Open Sans Light" pitchFamily="2" charset="0"/>
                <a:cs typeface="Open Sans Light" pitchFamily="2" charset="0"/>
              </a:rPr>
              <a:t>Realignment of NOTOS to adapt it to the geometry of ALBA II. </a:t>
            </a:r>
          </a:p>
          <a:p>
            <a:r>
              <a:rPr lang="en-US" dirty="0">
                <a:solidFill>
                  <a:schemeClr val="tx1"/>
                </a:solidFill>
                <a:latin typeface="Open Sans Light" pitchFamily="2" charset="0"/>
                <a:ea typeface="Open Sans Light" pitchFamily="2" charset="0"/>
                <a:cs typeface="Open Sans Light" pitchFamily="2" charset="0"/>
              </a:rPr>
              <a:t>Modify the optics to allow operation in an extended energy range</a:t>
            </a:r>
          </a:p>
        </p:txBody>
      </p:sp>
      <p:sp>
        <p:nvSpPr>
          <p:cNvPr id="11" name="TextBox 10">
            <a:extLst>
              <a:ext uri="{FF2B5EF4-FFF2-40B4-BE49-F238E27FC236}">
                <a16:creationId xmlns:a16="http://schemas.microsoft.com/office/drawing/2014/main" id="{A06A9457-B4F1-22B5-A092-02ACE0C612A6}"/>
              </a:ext>
            </a:extLst>
          </p:cNvPr>
          <p:cNvSpPr txBox="1"/>
          <p:nvPr/>
        </p:nvSpPr>
        <p:spPr>
          <a:xfrm>
            <a:off x="2058788" y="669744"/>
            <a:ext cx="1699037" cy="400110"/>
          </a:xfrm>
          <a:prstGeom prst="rect">
            <a:avLst/>
          </a:prstGeom>
          <a:noFill/>
        </p:spPr>
        <p:txBody>
          <a:bodyPr wrap="square" rtlCol="0">
            <a:spAutoFit/>
          </a:bodyPr>
          <a:lstStyle/>
          <a:p>
            <a:r>
              <a:rPr lang="en-US" sz="2000" b="1" dirty="0">
                <a:solidFill>
                  <a:schemeClr val="bg1"/>
                </a:solidFill>
                <a:latin typeface="Outfit" pitchFamily="2" charset="0"/>
              </a:rPr>
              <a:t>RESTART</a:t>
            </a:r>
          </a:p>
        </p:txBody>
      </p:sp>
      <p:sp>
        <p:nvSpPr>
          <p:cNvPr id="12" name="TextBox 11">
            <a:extLst>
              <a:ext uri="{FF2B5EF4-FFF2-40B4-BE49-F238E27FC236}">
                <a16:creationId xmlns:a16="http://schemas.microsoft.com/office/drawing/2014/main" id="{5589CC42-7495-19E1-59BB-EDFED48634C3}"/>
              </a:ext>
            </a:extLst>
          </p:cNvPr>
          <p:cNvSpPr txBox="1"/>
          <p:nvPr/>
        </p:nvSpPr>
        <p:spPr>
          <a:xfrm>
            <a:off x="6262500" y="662490"/>
            <a:ext cx="2769967" cy="400110"/>
          </a:xfrm>
          <a:prstGeom prst="rect">
            <a:avLst/>
          </a:prstGeom>
          <a:noFill/>
        </p:spPr>
        <p:txBody>
          <a:bodyPr wrap="square" rtlCol="0">
            <a:spAutoFit/>
          </a:bodyPr>
          <a:lstStyle/>
          <a:p>
            <a:pPr algn="ctr"/>
            <a:r>
              <a:rPr lang="en-US" sz="2000" b="1" dirty="0">
                <a:solidFill>
                  <a:schemeClr val="bg1"/>
                </a:solidFill>
                <a:latin typeface="Outfit" pitchFamily="2" charset="0"/>
              </a:rPr>
              <a:t>MISTRAL-U2</a:t>
            </a:r>
          </a:p>
        </p:txBody>
      </p:sp>
      <p:sp>
        <p:nvSpPr>
          <p:cNvPr id="13" name="TextBox 12">
            <a:extLst>
              <a:ext uri="{FF2B5EF4-FFF2-40B4-BE49-F238E27FC236}">
                <a16:creationId xmlns:a16="http://schemas.microsoft.com/office/drawing/2014/main" id="{2133AE20-DEFA-BDBE-8799-6FF9951150AA}"/>
              </a:ext>
            </a:extLst>
          </p:cNvPr>
          <p:cNvSpPr txBox="1"/>
          <p:nvPr/>
        </p:nvSpPr>
        <p:spPr>
          <a:xfrm>
            <a:off x="8652137" y="2570035"/>
            <a:ext cx="1745628" cy="400110"/>
          </a:xfrm>
          <a:prstGeom prst="rect">
            <a:avLst/>
          </a:prstGeom>
          <a:noFill/>
        </p:spPr>
        <p:txBody>
          <a:bodyPr wrap="square" rtlCol="0">
            <a:spAutoFit/>
          </a:bodyPr>
          <a:lstStyle/>
          <a:p>
            <a:r>
              <a:rPr lang="en-US" sz="2000" b="1" dirty="0">
                <a:latin typeface="Outfit" pitchFamily="2" charset="0"/>
              </a:rPr>
              <a:t>NOTOS–U1</a:t>
            </a:r>
          </a:p>
        </p:txBody>
      </p:sp>
      <p:sp>
        <p:nvSpPr>
          <p:cNvPr id="14" name="TextBox 13">
            <a:extLst>
              <a:ext uri="{FF2B5EF4-FFF2-40B4-BE49-F238E27FC236}">
                <a16:creationId xmlns:a16="http://schemas.microsoft.com/office/drawing/2014/main" id="{15EC84E8-9D91-767B-9A46-A28FF90E84AD}"/>
              </a:ext>
            </a:extLst>
          </p:cNvPr>
          <p:cNvSpPr txBox="1"/>
          <p:nvPr/>
        </p:nvSpPr>
        <p:spPr>
          <a:xfrm>
            <a:off x="2814218" y="2604235"/>
            <a:ext cx="3311236" cy="400110"/>
          </a:xfrm>
          <a:prstGeom prst="rect">
            <a:avLst/>
          </a:prstGeom>
          <a:noFill/>
        </p:spPr>
        <p:txBody>
          <a:bodyPr wrap="square" rtlCol="0">
            <a:spAutoFit/>
          </a:bodyPr>
          <a:lstStyle/>
          <a:p>
            <a:pPr algn="ctr"/>
            <a:r>
              <a:rPr lang="en-US" sz="2000" b="1" dirty="0">
                <a:latin typeface="Outfit" pitchFamily="2" charset="0"/>
              </a:rPr>
              <a:t>NCD-U1</a:t>
            </a:r>
          </a:p>
        </p:txBody>
      </p:sp>
      <p:sp>
        <p:nvSpPr>
          <p:cNvPr id="15" name="Rectangle 14">
            <a:extLst>
              <a:ext uri="{FF2B5EF4-FFF2-40B4-BE49-F238E27FC236}">
                <a16:creationId xmlns:a16="http://schemas.microsoft.com/office/drawing/2014/main" id="{425AD704-2232-FFD9-CFB2-A2F06B71C660}"/>
              </a:ext>
            </a:extLst>
          </p:cNvPr>
          <p:cNvSpPr/>
          <p:nvPr/>
        </p:nvSpPr>
        <p:spPr>
          <a:xfrm>
            <a:off x="302701" y="4419256"/>
            <a:ext cx="4819112" cy="1206977"/>
          </a:xfrm>
          <a:prstGeom prst="rect">
            <a:avLst/>
          </a:prstGeom>
          <a:solidFill>
            <a:srgbClr val="009F97"/>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endParaRPr lang="en-US" dirty="0">
              <a:solidFill>
                <a:schemeClr val="bg1"/>
              </a:solidFill>
              <a:latin typeface="Open Sans Light" pitchFamily="2" charset="0"/>
              <a:ea typeface="Open Sans Light" pitchFamily="2" charset="0"/>
              <a:cs typeface="Open Sans Light" pitchFamily="2" charset="0"/>
            </a:endParaRPr>
          </a:p>
          <a:p>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New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CryoTEM</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for</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Life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science</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application</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including</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the</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building</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to</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 host </a:t>
            </a:r>
            <a:r>
              <a:rPr lang="es-ES" b="0" i="0" u="none" strike="noStrike" cap="none" dirty="0" err="1">
                <a:solidFill>
                  <a:schemeClr val="bg1"/>
                </a:solidFill>
                <a:effectLst/>
                <a:latin typeface="Open Sans Light" pitchFamily="2" charset="0"/>
                <a:ea typeface="Open Sans Light" pitchFamily="2" charset="0"/>
                <a:cs typeface="Open Sans Light" pitchFamily="2" charset="0"/>
                <a:sym typeface="Arial"/>
              </a:rPr>
              <a:t>it</a:t>
            </a:r>
            <a:r>
              <a:rPr lang="es-ES" b="0" i="0" u="none" strike="noStrike" cap="none" dirty="0">
                <a:solidFill>
                  <a:schemeClr val="bg1"/>
                </a:solidFill>
                <a:effectLst/>
                <a:latin typeface="Open Sans Light" pitchFamily="2" charset="0"/>
                <a:ea typeface="Open Sans Light" pitchFamily="2" charset="0"/>
                <a:cs typeface="Open Sans Light" pitchFamily="2" charset="0"/>
                <a:sym typeface="Arial"/>
              </a:rPr>
              <a:t>.</a:t>
            </a:r>
            <a:endParaRPr lang="en-US" sz="1600" dirty="0">
              <a:solidFill>
                <a:schemeClr val="bg1"/>
              </a:solidFill>
              <a:latin typeface="Open Sans Light" pitchFamily="2" charset="0"/>
              <a:ea typeface="Open Sans Light" pitchFamily="2" charset="0"/>
              <a:cs typeface="Open Sans Light" pitchFamily="2" charset="0"/>
            </a:endParaRPr>
          </a:p>
          <a:p>
            <a:pPr algn="ctr"/>
            <a:endParaRPr lang="en-US" sz="1400" dirty="0">
              <a:latin typeface="Open Sans Light" pitchFamily="2" charset="0"/>
              <a:ea typeface="Open Sans Light" pitchFamily="2" charset="0"/>
              <a:cs typeface="Open Sans Light" pitchFamily="2" charset="0"/>
            </a:endParaRPr>
          </a:p>
        </p:txBody>
      </p:sp>
      <p:sp>
        <p:nvSpPr>
          <p:cNvPr id="16" name="TextBox 15">
            <a:extLst>
              <a:ext uri="{FF2B5EF4-FFF2-40B4-BE49-F238E27FC236}">
                <a16:creationId xmlns:a16="http://schemas.microsoft.com/office/drawing/2014/main" id="{C9220ACA-159E-29A7-8DA9-6B704840CC5C}"/>
              </a:ext>
            </a:extLst>
          </p:cNvPr>
          <p:cNvSpPr txBox="1"/>
          <p:nvPr/>
        </p:nvSpPr>
        <p:spPr>
          <a:xfrm>
            <a:off x="1327273" y="4442200"/>
            <a:ext cx="2769967" cy="400110"/>
          </a:xfrm>
          <a:prstGeom prst="rect">
            <a:avLst/>
          </a:prstGeom>
          <a:noFill/>
        </p:spPr>
        <p:txBody>
          <a:bodyPr wrap="square" rtlCol="0">
            <a:spAutoFit/>
          </a:bodyPr>
          <a:lstStyle/>
          <a:p>
            <a:pPr algn="ctr"/>
            <a:r>
              <a:rPr lang="en-US" sz="2000" b="1" dirty="0">
                <a:solidFill>
                  <a:schemeClr val="bg1"/>
                </a:solidFill>
                <a:latin typeface="Outfit" pitchFamily="2" charset="0"/>
              </a:rPr>
              <a:t>EM04</a:t>
            </a:r>
          </a:p>
        </p:txBody>
      </p:sp>
      <p:sp>
        <p:nvSpPr>
          <p:cNvPr id="19" name="Rectangle 18">
            <a:extLst>
              <a:ext uri="{FF2B5EF4-FFF2-40B4-BE49-F238E27FC236}">
                <a16:creationId xmlns:a16="http://schemas.microsoft.com/office/drawing/2014/main" id="{FD7458D4-C83D-FB1E-4502-0173D5E23908}"/>
              </a:ext>
            </a:extLst>
          </p:cNvPr>
          <p:cNvSpPr/>
          <p:nvPr/>
        </p:nvSpPr>
        <p:spPr>
          <a:xfrm>
            <a:off x="5234944" y="4419907"/>
            <a:ext cx="4819112" cy="1229852"/>
          </a:xfrm>
          <a:prstGeom prst="rect">
            <a:avLst/>
          </a:prstGeom>
          <a:solidFill>
            <a:srgbClr val="C4C2C1"/>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400" dirty="0">
              <a:solidFill>
                <a:schemeClr val="tx1"/>
              </a:solidFill>
              <a:latin typeface="Open Sans Light" pitchFamily="2" charset="0"/>
              <a:ea typeface="Open Sans Light" pitchFamily="2" charset="0"/>
              <a:cs typeface="Open Sans Light" pitchFamily="2" charset="0"/>
            </a:endParaRPr>
          </a:p>
          <a:p>
            <a:endParaRPr lang="en-US" dirty="0">
              <a:solidFill>
                <a:schemeClr val="tx1"/>
              </a:solidFill>
              <a:latin typeface="Open Sans Light" pitchFamily="2" charset="0"/>
              <a:ea typeface="Open Sans Light" pitchFamily="2" charset="0"/>
              <a:cs typeface="Open Sans Light" pitchFamily="2" charset="0"/>
            </a:endParaRPr>
          </a:p>
          <a:p>
            <a:endParaRPr lang="en-US" dirty="0">
              <a:solidFill>
                <a:schemeClr val="tx1"/>
              </a:solidFill>
              <a:latin typeface="Open Sans Light" pitchFamily="2" charset="0"/>
              <a:ea typeface="Open Sans Light" pitchFamily="2" charset="0"/>
              <a:cs typeface="Open Sans Light" pitchFamily="2" charset="0"/>
            </a:endParaRPr>
          </a:p>
          <a:p>
            <a:r>
              <a:rPr lang="en-US" dirty="0">
                <a:solidFill>
                  <a:schemeClr val="tx1"/>
                </a:solidFill>
                <a:latin typeface="Open Sans Light" pitchFamily="2" charset="0"/>
                <a:ea typeface="Open Sans Light" pitchFamily="2" charset="0"/>
                <a:cs typeface="Open Sans Light" pitchFamily="2" charset="0"/>
              </a:rPr>
              <a:t>Cryogen-free cryostat for the MARES and ARPES stations, to guarantee operation in shortage of </a:t>
            </a:r>
            <a:r>
              <a:rPr lang="en-US" dirty="0" err="1">
                <a:solidFill>
                  <a:schemeClr val="tx1"/>
                </a:solidFill>
                <a:latin typeface="Open Sans Light" pitchFamily="2" charset="0"/>
                <a:ea typeface="Open Sans Light" pitchFamily="2" charset="0"/>
                <a:cs typeface="Open Sans Light" pitchFamily="2" charset="0"/>
              </a:rPr>
              <a:t>LHe</a:t>
            </a:r>
            <a:r>
              <a:rPr lang="en-US" dirty="0">
                <a:solidFill>
                  <a:schemeClr val="tx1"/>
                </a:solidFill>
                <a:latin typeface="Open Sans Light" pitchFamily="2" charset="0"/>
                <a:ea typeface="Open Sans Light" pitchFamily="2" charset="0"/>
                <a:cs typeface="Open Sans Light" pitchFamily="2" charset="0"/>
              </a:rPr>
              <a:t>.</a:t>
            </a:r>
          </a:p>
          <a:p>
            <a:pPr marL="285750" indent="-285750">
              <a:buFont typeface="Arial" panose="020B0604020202020204" pitchFamily="34" charset="0"/>
              <a:buChar char="•"/>
            </a:pPr>
            <a:endParaRPr lang="en-US" sz="1400" dirty="0">
              <a:solidFill>
                <a:schemeClr val="tx1"/>
              </a:solidFill>
              <a:latin typeface="Open Sans Light" pitchFamily="2" charset="0"/>
              <a:ea typeface="Open Sans Light" pitchFamily="2" charset="0"/>
              <a:cs typeface="Open Sans Light" pitchFamily="2" charset="0"/>
            </a:endParaRPr>
          </a:p>
          <a:p>
            <a:pPr algn="ctr"/>
            <a:endParaRPr lang="en-US" sz="1400" dirty="0">
              <a:latin typeface="Open Sans Light" pitchFamily="2" charset="0"/>
              <a:ea typeface="Open Sans Light" pitchFamily="2" charset="0"/>
              <a:cs typeface="Open Sans Light" pitchFamily="2" charset="0"/>
            </a:endParaRPr>
          </a:p>
        </p:txBody>
      </p:sp>
      <p:sp>
        <p:nvSpPr>
          <p:cNvPr id="20" name="TextBox 19">
            <a:extLst>
              <a:ext uri="{FF2B5EF4-FFF2-40B4-BE49-F238E27FC236}">
                <a16:creationId xmlns:a16="http://schemas.microsoft.com/office/drawing/2014/main" id="{C5532B18-4736-2A7A-084D-AD4B7F75FF1B}"/>
              </a:ext>
            </a:extLst>
          </p:cNvPr>
          <p:cNvSpPr txBox="1"/>
          <p:nvPr/>
        </p:nvSpPr>
        <p:spPr>
          <a:xfrm>
            <a:off x="5977259" y="4395731"/>
            <a:ext cx="3311236" cy="400110"/>
          </a:xfrm>
          <a:prstGeom prst="rect">
            <a:avLst/>
          </a:prstGeom>
          <a:noFill/>
        </p:spPr>
        <p:txBody>
          <a:bodyPr wrap="square" rtlCol="0">
            <a:spAutoFit/>
          </a:bodyPr>
          <a:lstStyle/>
          <a:p>
            <a:pPr algn="ctr"/>
            <a:r>
              <a:rPr lang="en-US" sz="2000" b="1" dirty="0">
                <a:latin typeface="Outfit" pitchFamily="2" charset="0"/>
              </a:rPr>
              <a:t>CRYO</a:t>
            </a:r>
          </a:p>
        </p:txBody>
      </p:sp>
      <p:sp>
        <p:nvSpPr>
          <p:cNvPr id="21" name="Rectangle 20">
            <a:extLst>
              <a:ext uri="{FF2B5EF4-FFF2-40B4-BE49-F238E27FC236}">
                <a16:creationId xmlns:a16="http://schemas.microsoft.com/office/drawing/2014/main" id="{2974EF91-A0D2-14DA-56A7-10E845B26DA2}"/>
              </a:ext>
            </a:extLst>
          </p:cNvPr>
          <p:cNvSpPr/>
          <p:nvPr/>
        </p:nvSpPr>
        <p:spPr>
          <a:xfrm>
            <a:off x="2498102" y="5684452"/>
            <a:ext cx="4570214" cy="1010341"/>
          </a:xfrm>
          <a:prstGeom prst="rect">
            <a:avLst/>
          </a:prstGeom>
          <a:solidFill>
            <a:srgbClr val="122E4F"/>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marL="285750" lvl="4" indent="-285750">
              <a:buFont typeface="Arial" panose="020B0604020202020204" pitchFamily="34" charset="0"/>
              <a:buChar char="•"/>
            </a:pPr>
            <a:endParaRPr lang="en-US" dirty="0">
              <a:solidFill>
                <a:schemeClr val="bg1"/>
              </a:solidFill>
              <a:latin typeface="Open Sans Light" pitchFamily="2" charset="0"/>
              <a:ea typeface="Open Sans Light" pitchFamily="2" charset="0"/>
              <a:cs typeface="Open Sans Light" pitchFamily="2" charset="0"/>
            </a:endParaRPr>
          </a:p>
          <a:p>
            <a:pPr marL="285750" lvl="4" indent="-285750">
              <a:buFont typeface="Arial" panose="020B0604020202020204" pitchFamily="34" charset="0"/>
              <a:buChar char="•"/>
            </a:pPr>
            <a:endParaRPr lang="en-US" dirty="0">
              <a:solidFill>
                <a:schemeClr val="bg1"/>
              </a:solidFill>
              <a:latin typeface="Open Sans Light" pitchFamily="2" charset="0"/>
              <a:ea typeface="Open Sans Light" pitchFamily="2" charset="0"/>
              <a:cs typeface="Open Sans Light" pitchFamily="2" charset="0"/>
            </a:endParaRPr>
          </a:p>
          <a:p>
            <a:pPr marL="0" lvl="4"/>
            <a:r>
              <a:rPr lang="en-US" dirty="0">
                <a:solidFill>
                  <a:schemeClr val="bg1"/>
                </a:solidFill>
                <a:latin typeface="Open Sans Light" pitchFamily="2" charset="0"/>
                <a:ea typeface="Open Sans Light" pitchFamily="2" charset="0"/>
                <a:cs typeface="Open Sans Light" pitchFamily="2" charset="0"/>
              </a:rPr>
              <a:t>Instrumentation for the catalysis lab</a:t>
            </a:r>
          </a:p>
          <a:p>
            <a:pPr marL="285750" lvl="4" indent="-285750">
              <a:buFont typeface="Arial" panose="020B0604020202020204" pitchFamily="34" charset="0"/>
              <a:buChar char="•"/>
            </a:pPr>
            <a:endParaRPr lang="en-US" dirty="0">
              <a:solidFill>
                <a:schemeClr val="bg1"/>
              </a:solidFill>
              <a:latin typeface="Open Sans Light" pitchFamily="2" charset="0"/>
              <a:ea typeface="Open Sans Light" pitchFamily="2" charset="0"/>
              <a:cs typeface="Open Sans Light" pitchFamily="2" charset="0"/>
            </a:endParaRPr>
          </a:p>
          <a:p>
            <a:pPr marL="285750"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algn="ctr"/>
            <a:endParaRPr lang="en-US" sz="1200" dirty="0">
              <a:solidFill>
                <a:schemeClr val="bg1"/>
              </a:solidFill>
              <a:latin typeface="Open Sans Light" pitchFamily="2" charset="0"/>
              <a:ea typeface="Open Sans Light" pitchFamily="2" charset="0"/>
              <a:cs typeface="Open Sans Light" pitchFamily="2" charset="0"/>
            </a:endParaRPr>
          </a:p>
        </p:txBody>
      </p:sp>
      <p:sp>
        <p:nvSpPr>
          <p:cNvPr id="22" name="TextBox 21">
            <a:extLst>
              <a:ext uri="{FF2B5EF4-FFF2-40B4-BE49-F238E27FC236}">
                <a16:creationId xmlns:a16="http://schemas.microsoft.com/office/drawing/2014/main" id="{96132A7C-A515-ACD6-5B1B-B4B370F971E2}"/>
              </a:ext>
            </a:extLst>
          </p:cNvPr>
          <p:cNvSpPr txBox="1"/>
          <p:nvPr/>
        </p:nvSpPr>
        <p:spPr>
          <a:xfrm>
            <a:off x="3977255" y="5714650"/>
            <a:ext cx="1699037" cy="400110"/>
          </a:xfrm>
          <a:prstGeom prst="rect">
            <a:avLst/>
          </a:prstGeom>
          <a:noFill/>
        </p:spPr>
        <p:txBody>
          <a:bodyPr wrap="square" rtlCol="0">
            <a:spAutoFit/>
          </a:bodyPr>
          <a:lstStyle/>
          <a:p>
            <a:r>
              <a:rPr lang="en-US" sz="2000" b="1" dirty="0">
                <a:solidFill>
                  <a:schemeClr val="bg1"/>
                </a:solidFill>
                <a:latin typeface="Outfit" pitchFamily="2" charset="0"/>
              </a:rPr>
              <a:t>BET-LABS</a:t>
            </a:r>
          </a:p>
        </p:txBody>
      </p:sp>
      <p:sp>
        <p:nvSpPr>
          <p:cNvPr id="25" name="Rectangle 24">
            <a:extLst>
              <a:ext uri="{FF2B5EF4-FFF2-40B4-BE49-F238E27FC236}">
                <a16:creationId xmlns:a16="http://schemas.microsoft.com/office/drawing/2014/main" id="{30F42B56-BB43-3544-5C86-198F0CE5CA15}"/>
              </a:ext>
            </a:extLst>
          </p:cNvPr>
          <p:cNvSpPr/>
          <p:nvPr/>
        </p:nvSpPr>
        <p:spPr>
          <a:xfrm>
            <a:off x="7181447" y="5694700"/>
            <a:ext cx="4819113" cy="1000094"/>
          </a:xfrm>
          <a:prstGeom prst="rect">
            <a:avLst/>
          </a:prstGeom>
          <a:solidFill>
            <a:srgbClr val="D4DB9A"/>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latin typeface="Open Sans Light" pitchFamily="2" charset="0"/>
              <a:ea typeface="Open Sans Light" pitchFamily="2" charset="0"/>
              <a:cs typeface="Open Sans Light" pitchFamily="2" charset="0"/>
            </a:endParaRPr>
          </a:p>
          <a:p>
            <a:r>
              <a:rPr lang="en-US" dirty="0">
                <a:solidFill>
                  <a:schemeClr val="tx1"/>
                </a:solidFill>
                <a:latin typeface="Open Sans Light" pitchFamily="2" charset="0"/>
                <a:ea typeface="Open Sans Light" pitchFamily="2" charset="0"/>
                <a:cs typeface="Open Sans Light" pitchFamily="2" charset="0"/>
              </a:rPr>
              <a:t>Improvements of the optics metrology instrumentation</a:t>
            </a:r>
          </a:p>
        </p:txBody>
      </p:sp>
      <p:sp>
        <p:nvSpPr>
          <p:cNvPr id="26" name="TextBox 25">
            <a:extLst>
              <a:ext uri="{FF2B5EF4-FFF2-40B4-BE49-F238E27FC236}">
                <a16:creationId xmlns:a16="http://schemas.microsoft.com/office/drawing/2014/main" id="{B768C0A9-430D-9688-1D8B-6A500E663F13}"/>
              </a:ext>
            </a:extLst>
          </p:cNvPr>
          <p:cNvSpPr txBox="1"/>
          <p:nvPr/>
        </p:nvSpPr>
        <p:spPr>
          <a:xfrm>
            <a:off x="8850111" y="5673935"/>
            <a:ext cx="1745628" cy="400110"/>
          </a:xfrm>
          <a:prstGeom prst="rect">
            <a:avLst/>
          </a:prstGeom>
          <a:noFill/>
        </p:spPr>
        <p:txBody>
          <a:bodyPr wrap="square" rtlCol="0">
            <a:spAutoFit/>
          </a:bodyPr>
          <a:lstStyle/>
          <a:p>
            <a:r>
              <a:rPr lang="en-US" sz="2000" b="1" dirty="0">
                <a:latin typeface="Outfit" pitchFamily="2" charset="0"/>
              </a:rPr>
              <a:t>BET–OPT</a:t>
            </a:r>
          </a:p>
        </p:txBody>
      </p:sp>
    </p:spTree>
    <p:extLst>
      <p:ext uri="{BB962C8B-B14F-4D97-AF65-F5344CB8AC3E}">
        <p14:creationId xmlns:p14="http://schemas.microsoft.com/office/powerpoint/2010/main" val="4202698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93CE93-C045-688C-35E6-D6392169F68E}"/>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RESTART</a:t>
            </a:r>
          </a:p>
        </p:txBody>
      </p:sp>
      <p:sp>
        <p:nvSpPr>
          <p:cNvPr id="4" name="TextBox 10">
            <a:extLst>
              <a:ext uri="{FF2B5EF4-FFF2-40B4-BE49-F238E27FC236}">
                <a16:creationId xmlns:a16="http://schemas.microsoft.com/office/drawing/2014/main" id="{D8014539-8915-ADC2-3DE1-9F8072757269}"/>
              </a:ext>
            </a:extLst>
          </p:cNvPr>
          <p:cNvSpPr>
            <a:spLocks noGrp="1"/>
          </p:cNvSpPr>
          <p:nvPr/>
        </p:nvSpPr>
        <p:spPr>
          <a:xfrm>
            <a:off x="81281" y="516467"/>
            <a:ext cx="5151120" cy="1815882"/>
          </a:xfrm>
          <a:prstGeom prst="rect">
            <a:avLst/>
          </a:prstGeom>
          <a:noFill/>
        </p:spPr>
        <p:txBody>
          <a:bodyPr wrap="square">
            <a:spAutoFit/>
          </a:bodyPr>
          <a:lstStyle/>
          <a:p>
            <a:r>
              <a:rPr lang="es-ES" sz="1600" b="1" dirty="0">
                <a:latin typeface="Open Sans Light"/>
                <a:ea typeface="Open Sans Light"/>
                <a:cs typeface="Open Sans Light"/>
              </a:rPr>
              <a:t>1.  </a:t>
            </a:r>
            <a:r>
              <a:rPr lang="es-ES" sz="1600" b="1" dirty="0" err="1">
                <a:latin typeface="Open Sans Light"/>
                <a:ea typeface="Open Sans Light"/>
                <a:cs typeface="Open Sans Light"/>
              </a:rPr>
              <a:t>Adapt</a:t>
            </a:r>
            <a:r>
              <a:rPr lang="es-ES" sz="1600" b="1" dirty="0">
                <a:latin typeface="Open Sans Light"/>
                <a:ea typeface="Open Sans Light"/>
                <a:cs typeface="Open Sans Light"/>
              </a:rPr>
              <a:t> </a:t>
            </a:r>
            <a:r>
              <a:rPr lang="es-ES" sz="1600" b="1" dirty="0" err="1">
                <a:latin typeface="Open Sans Light"/>
                <a:ea typeface="Open Sans Light"/>
                <a:cs typeface="Open Sans Light"/>
              </a:rPr>
              <a:t>beamlines</a:t>
            </a:r>
            <a:r>
              <a:rPr lang="es-ES" sz="1600" b="1" dirty="0">
                <a:latin typeface="Open Sans Light"/>
                <a:ea typeface="Open Sans Light"/>
                <a:cs typeface="Open Sans Light"/>
              </a:rPr>
              <a:t> </a:t>
            </a:r>
            <a:r>
              <a:rPr lang="es-ES" sz="1600" b="1" dirty="0" err="1">
                <a:latin typeface="Open Sans Light"/>
                <a:ea typeface="Open Sans Light"/>
                <a:cs typeface="Open Sans Light"/>
              </a:rPr>
              <a:t>to</a:t>
            </a:r>
            <a:r>
              <a:rPr lang="es-ES" sz="1600" b="1" dirty="0">
                <a:latin typeface="Open Sans Light"/>
                <a:ea typeface="Open Sans Light"/>
                <a:cs typeface="Open Sans Light"/>
              </a:rPr>
              <a:t> </a:t>
            </a:r>
            <a:r>
              <a:rPr lang="es-ES" sz="1600" b="1" dirty="0" err="1">
                <a:latin typeface="Open Sans Light"/>
                <a:ea typeface="Open Sans Light"/>
                <a:cs typeface="Open Sans Light"/>
              </a:rPr>
              <a:t>Geometric</a:t>
            </a:r>
            <a:r>
              <a:rPr lang="es-ES" sz="1600" b="1" dirty="0">
                <a:latin typeface="Open Sans Light"/>
                <a:ea typeface="Open Sans Light"/>
                <a:cs typeface="Open Sans Light"/>
              </a:rPr>
              <a:t> </a:t>
            </a:r>
            <a:r>
              <a:rPr lang="es-ES" sz="1600" b="1" dirty="0" err="1">
                <a:latin typeface="Open Sans Light"/>
                <a:ea typeface="Open Sans Light"/>
                <a:cs typeface="Open Sans Light"/>
              </a:rPr>
              <a:t>changes</a:t>
            </a:r>
            <a:r>
              <a:rPr lang="es-ES" sz="1600" b="1" dirty="0">
                <a:latin typeface="Open Sans Light"/>
                <a:ea typeface="Open Sans Light"/>
                <a:cs typeface="Open Sans Light"/>
              </a:rPr>
              <a:t> </a:t>
            </a:r>
            <a:r>
              <a:rPr lang="es-ES" sz="1600" b="1" dirty="0" err="1">
                <a:latin typeface="Open Sans Light"/>
                <a:ea typeface="Open Sans Light"/>
                <a:cs typeface="Open Sans Light"/>
              </a:rPr>
              <a:t>of</a:t>
            </a:r>
            <a:r>
              <a:rPr lang="es-ES" sz="1600" b="1" dirty="0">
                <a:latin typeface="Open Sans Light"/>
                <a:ea typeface="Open Sans Light"/>
                <a:cs typeface="Open Sans Light"/>
              </a:rPr>
              <a:t> </a:t>
            </a:r>
            <a:r>
              <a:rPr lang="es-ES" sz="1600" b="1" dirty="0" err="1">
                <a:latin typeface="Open Sans Light"/>
                <a:ea typeface="Open Sans Light"/>
                <a:cs typeface="Open Sans Light"/>
              </a:rPr>
              <a:t>the</a:t>
            </a:r>
            <a:r>
              <a:rPr lang="es-ES" sz="1600" b="1" dirty="0">
                <a:latin typeface="Open Sans Light"/>
                <a:ea typeface="Open Sans Light"/>
                <a:cs typeface="Open Sans Light"/>
              </a:rPr>
              <a:t> </a:t>
            </a:r>
            <a:r>
              <a:rPr lang="es-ES" sz="1600" b="1" dirty="0" err="1">
                <a:latin typeface="Open Sans Light"/>
                <a:ea typeface="Open Sans Light"/>
                <a:cs typeface="Open Sans Light"/>
              </a:rPr>
              <a:t>source</a:t>
            </a:r>
            <a:endParaRPr lang="es-ES" sz="1600" b="1" dirty="0">
              <a:latin typeface="Open Sans Light"/>
              <a:ea typeface="Open Sans Light"/>
              <a:cs typeface="Open Sans Light"/>
            </a:endParaRPr>
          </a:p>
          <a:p>
            <a:endParaRPr lang="es-ES" sz="1600" b="1" dirty="0">
              <a:latin typeface="Open Sans Light"/>
              <a:ea typeface="Open Sans Light"/>
              <a:cs typeface="Open Sans Light"/>
            </a:endParaRPr>
          </a:p>
          <a:p>
            <a:endParaRPr lang="es-ES" sz="1600" b="1" dirty="0">
              <a:latin typeface="Open Sans Light"/>
              <a:ea typeface="Open Sans Light"/>
              <a:cs typeface="Open Sans Light"/>
            </a:endParaRPr>
          </a:p>
          <a:p>
            <a:r>
              <a:rPr lang="es-ES" sz="1600" b="1" dirty="0">
                <a:latin typeface="Open Sans Light"/>
                <a:ea typeface="Open Sans Light"/>
                <a:cs typeface="Open Sans Light"/>
              </a:rPr>
              <a:t>ID: </a:t>
            </a:r>
            <a:r>
              <a:rPr lang="es-ES" sz="1600" b="1" dirty="0" err="1">
                <a:latin typeface="Open Sans Light"/>
                <a:ea typeface="Open Sans Light"/>
                <a:cs typeface="Open Sans Light"/>
              </a:rPr>
              <a:t>source</a:t>
            </a:r>
            <a:r>
              <a:rPr lang="es-ES" sz="1600" b="1" dirty="0">
                <a:latin typeface="Open Sans Light"/>
                <a:ea typeface="Open Sans Light"/>
                <a:cs typeface="Open Sans Light"/>
              </a:rPr>
              <a:t> position </a:t>
            </a:r>
            <a:r>
              <a:rPr lang="es-ES" sz="1600" b="1" dirty="0" err="1">
                <a:latin typeface="Open Sans Light"/>
                <a:ea typeface="Open Sans Light"/>
                <a:cs typeface="Open Sans Light"/>
              </a:rPr>
              <a:t>changes</a:t>
            </a:r>
            <a:r>
              <a:rPr lang="es-ES" sz="1600" b="1" dirty="0">
                <a:latin typeface="Open Sans Light"/>
                <a:ea typeface="Open Sans Light"/>
                <a:cs typeface="Open Sans Light"/>
              </a:rPr>
              <a:t> </a:t>
            </a:r>
            <a:r>
              <a:rPr lang="es-ES" sz="1600" b="1" dirty="0" err="1">
                <a:latin typeface="Open Sans Light"/>
                <a:ea typeface="Open Sans Light"/>
                <a:cs typeface="Open Sans Light"/>
              </a:rPr>
              <a:t>only</a:t>
            </a:r>
            <a:r>
              <a:rPr lang="es-ES" sz="1600" b="1" dirty="0">
                <a:latin typeface="Open Sans Light"/>
                <a:ea typeface="Open Sans Light"/>
                <a:cs typeface="Open Sans Light"/>
              </a:rPr>
              <a:t> in z (</a:t>
            </a:r>
            <a:r>
              <a:rPr lang="es-ES" sz="1600" b="1" dirty="0" err="1">
                <a:latin typeface="Open Sans Light"/>
                <a:ea typeface="Open Sans Light"/>
                <a:cs typeface="Open Sans Light"/>
              </a:rPr>
              <a:t>longitudinally</a:t>
            </a:r>
            <a:r>
              <a:rPr lang="es-ES" sz="1600" b="1" dirty="0">
                <a:latin typeface="Open Sans Light"/>
                <a:ea typeface="Open Sans Light"/>
                <a:cs typeface="Open Sans Light"/>
              </a:rPr>
              <a:t>)</a:t>
            </a:r>
          </a:p>
          <a:p>
            <a:pPr marL="285750" indent="-285750">
              <a:buFontTx/>
              <a:buChar char="-"/>
            </a:pPr>
            <a:endParaRPr lang="es-ES" sz="1600" b="1" dirty="0">
              <a:latin typeface="Open Sans Light"/>
              <a:ea typeface="Open Sans Light"/>
              <a:cs typeface="Open Sans Light"/>
            </a:endParaRPr>
          </a:p>
          <a:p>
            <a:endParaRPr lang="es-ES" sz="1600" dirty="0">
              <a:latin typeface="Open Sans Light"/>
              <a:ea typeface="Open Sans Light"/>
              <a:cs typeface="Open Sans Light"/>
            </a:endParaRPr>
          </a:p>
        </p:txBody>
      </p:sp>
      <p:graphicFrame>
        <p:nvGraphicFramePr>
          <p:cNvPr id="18" name="Table 17">
            <a:extLst>
              <a:ext uri="{FF2B5EF4-FFF2-40B4-BE49-F238E27FC236}">
                <a16:creationId xmlns:a16="http://schemas.microsoft.com/office/drawing/2014/main" id="{D948838E-D352-62AC-2F7B-09568781F3A7}"/>
              </a:ext>
            </a:extLst>
          </p:cNvPr>
          <p:cNvGraphicFramePr>
            <a:graphicFrameLocks noGrp="1"/>
          </p:cNvGraphicFramePr>
          <p:nvPr>
            <p:extLst>
              <p:ext uri="{D42A27DB-BD31-4B8C-83A1-F6EECF244321}">
                <p14:modId xmlns:p14="http://schemas.microsoft.com/office/powerpoint/2010/main" val="1184490076"/>
              </p:ext>
            </p:extLst>
          </p:nvPr>
        </p:nvGraphicFramePr>
        <p:xfrm>
          <a:off x="5960637" y="938789"/>
          <a:ext cx="6036203" cy="5249619"/>
        </p:xfrm>
        <a:graphic>
          <a:graphicData uri="http://schemas.openxmlformats.org/drawingml/2006/table">
            <a:tbl>
              <a:tblPr firstRow="1" firstCol="1" bandRow="1">
                <a:tableStyleId>{7DF18680-E054-41AD-8BC1-D1AEF772440D}</a:tableStyleId>
              </a:tblPr>
              <a:tblGrid>
                <a:gridCol w="1389464">
                  <a:extLst>
                    <a:ext uri="{9D8B030D-6E8A-4147-A177-3AD203B41FA5}">
                      <a16:colId xmlns:a16="http://schemas.microsoft.com/office/drawing/2014/main" val="2701417056"/>
                    </a:ext>
                  </a:extLst>
                </a:gridCol>
                <a:gridCol w="2856851">
                  <a:extLst>
                    <a:ext uri="{9D8B030D-6E8A-4147-A177-3AD203B41FA5}">
                      <a16:colId xmlns:a16="http://schemas.microsoft.com/office/drawing/2014/main" val="2089104525"/>
                    </a:ext>
                  </a:extLst>
                </a:gridCol>
                <a:gridCol w="1789888">
                  <a:extLst>
                    <a:ext uri="{9D8B030D-6E8A-4147-A177-3AD203B41FA5}">
                      <a16:colId xmlns:a16="http://schemas.microsoft.com/office/drawing/2014/main" val="3706765199"/>
                    </a:ext>
                  </a:extLst>
                </a:gridCol>
              </a:tblGrid>
              <a:tr h="242026">
                <a:tc>
                  <a:txBody>
                    <a:bodyPr/>
                    <a:lstStyle/>
                    <a:p>
                      <a:pPr algn="just">
                        <a:spcBef>
                          <a:spcPts val="300"/>
                        </a:spcBef>
                        <a:spcAft>
                          <a:spcPts val="300"/>
                        </a:spcAft>
                        <a:buNone/>
                      </a:pPr>
                      <a:r>
                        <a:rPr lang="en-US" sz="1200" dirty="0">
                          <a:effectLst/>
                          <a:latin typeface="Open Sans Light" pitchFamily="2" charset="0"/>
                          <a:ea typeface="Open Sans Light" pitchFamily="2" charset="0"/>
                          <a:cs typeface="Open Sans Light" pitchFamily="2" charset="0"/>
                        </a:rPr>
                        <a:t>Beamline</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tabLst>
                          <a:tab pos="809625" algn="l"/>
                        </a:tabLst>
                      </a:pPr>
                      <a:r>
                        <a:rPr lang="en-US" sz="1200" dirty="0">
                          <a:effectLst/>
                          <a:latin typeface="Open Sans Light" pitchFamily="2" charset="0"/>
                          <a:ea typeface="Open Sans Light" pitchFamily="2" charset="0"/>
                          <a:cs typeface="Open Sans Light" pitchFamily="2" charset="0"/>
                        </a:rPr>
                        <a:t>Description</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tabLst>
                          <a:tab pos="809625" algn="l"/>
                        </a:tabLst>
                      </a:pPr>
                      <a:r>
                        <a:rPr lang="en-US" sz="1200">
                          <a:effectLst/>
                          <a:latin typeface="Open Sans Light" pitchFamily="2" charset="0"/>
                          <a:ea typeface="Open Sans Light" pitchFamily="2" charset="0"/>
                          <a:cs typeface="Open Sans Light" pitchFamily="2" charset="0"/>
                        </a:rPr>
                        <a:t>Position change</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198222658"/>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BL01-Miras</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dirty="0">
                          <a:solidFill>
                            <a:srgbClr val="FF0000"/>
                          </a:solidFill>
                          <a:effectLst/>
                          <a:latin typeface="Open Sans Light" pitchFamily="2" charset="0"/>
                          <a:ea typeface="Open Sans Light" pitchFamily="2" charset="0"/>
                          <a:cs typeface="Open Sans Light" pitchFamily="2" charset="0"/>
                        </a:rPr>
                        <a:t>New extraction system is needed.</a:t>
                      </a:r>
                      <a:endParaRPr lang="en-ES" sz="1200" dirty="0">
                        <a:solidFill>
                          <a:srgbClr val="FF0000"/>
                        </a:solidFill>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dirty="0" err="1">
                          <a:solidFill>
                            <a:srgbClr val="FF0000"/>
                          </a:solidFill>
                          <a:effectLst/>
                          <a:latin typeface="Open Sans Light" pitchFamily="2" charset="0"/>
                          <a:ea typeface="Open Sans Light" pitchFamily="2" charset="0"/>
                          <a:cs typeface="Open Sans Light" pitchFamily="2" charset="0"/>
                        </a:rPr>
                        <a:t>n.a.</a:t>
                      </a:r>
                      <a:endParaRPr lang="en-ES" sz="1200" dirty="0">
                        <a:solidFill>
                          <a:srgbClr val="FF0000"/>
                        </a:solidFill>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2273756565"/>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BL04-MSPD</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Moved to port BL33.</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n.a.</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4259644927"/>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BL06-Xaira</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In line, moves upstream</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∆z = –453,20 mm </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1309891351"/>
                  </a:ext>
                </a:extLst>
              </a:tr>
              <a:tr h="59406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BL09-Mistral</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Source point chosen to point at the center of M2</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solidFill>
                            <a:srgbClr val="FF0000"/>
                          </a:solidFill>
                          <a:effectLst/>
                          <a:latin typeface="Open Sans Light" pitchFamily="2" charset="0"/>
                          <a:ea typeface="Open Sans Light" pitchFamily="2" charset="0"/>
                          <a:cs typeface="Open Sans Light" pitchFamily="2" charset="0"/>
                        </a:rPr>
                        <a:t>∆z = 0</a:t>
                      </a:r>
                      <a:endParaRPr lang="en-ES" sz="1200" dirty="0">
                        <a:solidFill>
                          <a:srgbClr val="FF0000"/>
                        </a:solidFill>
                        <a:effectLst/>
                        <a:latin typeface="Open Sans Light" pitchFamily="2" charset="0"/>
                        <a:ea typeface="Open Sans Light" pitchFamily="2" charset="0"/>
                        <a:cs typeface="Open Sans Light" pitchFamily="2" charset="0"/>
                      </a:endParaRPr>
                    </a:p>
                    <a:p>
                      <a:pPr algn="l">
                        <a:spcBef>
                          <a:spcPts val="300"/>
                        </a:spcBef>
                        <a:spcAft>
                          <a:spcPts val="300"/>
                        </a:spcAft>
                        <a:buNone/>
                      </a:pPr>
                      <a:r>
                        <a:rPr lang="en-US" sz="1200" dirty="0">
                          <a:solidFill>
                            <a:srgbClr val="FF0000"/>
                          </a:solidFill>
                          <a:effectLst/>
                          <a:latin typeface="Open Sans Light" pitchFamily="2" charset="0"/>
                          <a:ea typeface="Open Sans Light" pitchFamily="2" charset="0"/>
                          <a:cs typeface="Open Sans Light" pitchFamily="2" charset="0"/>
                        </a:rPr>
                        <a:t>∆</a:t>
                      </a:r>
                      <a:r>
                        <a:rPr lang="el-GR" sz="1200" dirty="0">
                          <a:solidFill>
                            <a:srgbClr val="FF0000"/>
                          </a:solidFill>
                          <a:effectLst/>
                          <a:latin typeface="Open Sans Light" pitchFamily="2" charset="0"/>
                          <a:ea typeface="Open Sans Light" pitchFamily="2" charset="0"/>
                          <a:cs typeface="Open Sans Light" pitchFamily="2" charset="0"/>
                        </a:rPr>
                        <a:t>θ</a:t>
                      </a:r>
                      <a:r>
                        <a:rPr lang="es-ES_tradnl" sz="1200" baseline="-25000" dirty="0">
                          <a:solidFill>
                            <a:srgbClr val="FF0000"/>
                          </a:solidFill>
                          <a:effectLst/>
                          <a:latin typeface="Open Sans Light" pitchFamily="2" charset="0"/>
                          <a:ea typeface="Open Sans Light" pitchFamily="2" charset="0"/>
                          <a:cs typeface="Open Sans Light" pitchFamily="2" charset="0"/>
                        </a:rPr>
                        <a:t>M2</a:t>
                      </a:r>
                      <a:r>
                        <a:rPr lang="en-US" sz="1200" dirty="0">
                          <a:solidFill>
                            <a:srgbClr val="FF0000"/>
                          </a:solidFill>
                          <a:effectLst/>
                          <a:latin typeface="Open Sans Light" pitchFamily="2" charset="0"/>
                          <a:ea typeface="Open Sans Light" pitchFamily="2" charset="0"/>
                          <a:cs typeface="Open Sans Light" pitchFamily="2" charset="0"/>
                        </a:rPr>
                        <a:t> = +0.0731º</a:t>
                      </a:r>
                      <a:endParaRPr lang="en-ES" sz="1200" dirty="0">
                        <a:solidFill>
                          <a:srgbClr val="FF0000"/>
                        </a:solidFill>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1800312546"/>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BL11-NCD</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In line, moves downstream</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∆z = +346.20 mm</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3174502843"/>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BL13-Xaloc</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In line, moves upstream</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effectLst/>
                          <a:latin typeface="Open Sans Light" pitchFamily="2" charset="0"/>
                          <a:ea typeface="Open Sans Light" pitchFamily="2" charset="0"/>
                          <a:cs typeface="Open Sans Light" pitchFamily="2" charset="0"/>
                        </a:rPr>
                        <a:t>∆z = –107.00 mm</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486807169"/>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BL15-3Sbar</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In line, moves upstream</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∆z =–453,20 mm</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2404788882"/>
                  </a:ext>
                </a:extLst>
              </a:tr>
              <a:tr h="484053">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BL16-Notos</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solidFill>
                            <a:srgbClr val="FF0000"/>
                          </a:solidFill>
                          <a:effectLst/>
                          <a:latin typeface="Open Sans Light" pitchFamily="2" charset="0"/>
                          <a:ea typeface="Open Sans Light" pitchFamily="2" charset="0"/>
                          <a:cs typeface="Open Sans Light" pitchFamily="2" charset="0"/>
                        </a:rPr>
                        <a:t>Source point chosen to be at the center of the bending magnet</a:t>
                      </a:r>
                      <a:endParaRPr lang="en-ES" sz="1200">
                        <a:solidFill>
                          <a:srgbClr val="FF0000"/>
                        </a:solidFill>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solidFill>
                            <a:srgbClr val="FF0000"/>
                          </a:solidFill>
                          <a:effectLst/>
                          <a:latin typeface="Open Sans Light" pitchFamily="2" charset="0"/>
                          <a:ea typeface="Open Sans Light" pitchFamily="2" charset="0"/>
                          <a:cs typeface="Open Sans Light" pitchFamily="2" charset="0"/>
                        </a:rPr>
                        <a:t>∆</a:t>
                      </a:r>
                      <a:r>
                        <a:rPr lang="es-ES" sz="1200" dirty="0">
                          <a:solidFill>
                            <a:srgbClr val="FF0000"/>
                          </a:solidFill>
                          <a:effectLst/>
                          <a:latin typeface="Open Sans Light" pitchFamily="2" charset="0"/>
                          <a:ea typeface="Open Sans Light" pitchFamily="2" charset="0"/>
                          <a:cs typeface="Open Sans Light" pitchFamily="2" charset="0"/>
                        </a:rPr>
                        <a:t>x’</a:t>
                      </a:r>
                      <a:r>
                        <a:rPr lang="en-US" sz="1200" dirty="0">
                          <a:solidFill>
                            <a:srgbClr val="FF0000"/>
                          </a:solidFill>
                          <a:effectLst/>
                          <a:latin typeface="Open Sans Light" pitchFamily="2" charset="0"/>
                          <a:ea typeface="Open Sans Light" pitchFamily="2" charset="0"/>
                          <a:cs typeface="Open Sans Light" pitchFamily="2" charset="0"/>
                        </a:rPr>
                        <a:t> = +0.69º</a:t>
                      </a:r>
                    </a:p>
                    <a:p>
                      <a:pPr algn="l">
                        <a:spcBef>
                          <a:spcPts val="300"/>
                        </a:spcBef>
                        <a:spcAft>
                          <a:spcPts val="300"/>
                        </a:spcAft>
                        <a:buNone/>
                      </a:pPr>
                      <a:r>
                        <a:rPr lang="en-US" sz="1200" dirty="0">
                          <a:solidFill>
                            <a:srgbClr val="FF0000"/>
                          </a:solidFill>
                          <a:effectLst/>
                          <a:latin typeface="Open Sans Light" pitchFamily="2" charset="0"/>
                          <a:ea typeface="Open Sans Light" pitchFamily="2" charset="0"/>
                          <a:cs typeface="Open Sans Light" pitchFamily="2" charset="0"/>
                        </a:rPr>
                        <a:t>∆</a:t>
                      </a:r>
                      <a:r>
                        <a:rPr lang="es-ES" sz="1200" dirty="0" err="1">
                          <a:solidFill>
                            <a:srgbClr val="FF0000"/>
                          </a:solidFill>
                          <a:effectLst/>
                          <a:latin typeface="Open Sans Light" pitchFamily="2" charset="0"/>
                          <a:ea typeface="Open Sans Light" pitchFamily="2" charset="0"/>
                          <a:cs typeface="Open Sans Light" pitchFamily="2" charset="0"/>
                        </a:rPr>
                        <a:t>x_MAX</a:t>
                      </a:r>
                      <a:r>
                        <a:rPr lang="es-ES" sz="1200" dirty="0">
                          <a:solidFill>
                            <a:srgbClr val="FF0000"/>
                          </a:solidFill>
                          <a:effectLst/>
                          <a:latin typeface="Open Sans Light" pitchFamily="2" charset="0"/>
                          <a:ea typeface="Open Sans Light" pitchFamily="2" charset="0"/>
                          <a:cs typeface="Open Sans Light" pitchFamily="2" charset="0"/>
                        </a:rPr>
                        <a:t> = </a:t>
                      </a:r>
                      <a:r>
                        <a:rPr lang="en-US" sz="1200" dirty="0">
                          <a:solidFill>
                            <a:srgbClr val="FF0000"/>
                          </a:solidFill>
                          <a:effectLst/>
                          <a:latin typeface="Open Sans Light" pitchFamily="2" charset="0"/>
                          <a:ea typeface="Open Sans Light" pitchFamily="2" charset="0"/>
                          <a:cs typeface="Open Sans Light" pitchFamily="2" charset="0"/>
                        </a:rPr>
                        <a:t>356 mm</a:t>
                      </a:r>
                      <a:endParaRPr lang="en-ES" sz="1200" dirty="0">
                        <a:solidFill>
                          <a:srgbClr val="FF0000"/>
                        </a:solidFill>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3507708638"/>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BL20-Lorea</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Source moves downstream</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∆z = +453,20 mm</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4136432476"/>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BL22-Claess</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Source moves upstream</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∆z = –644.83 mm</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250182896"/>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BL24-Circe</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effectLst/>
                          <a:latin typeface="Open Sans Light" pitchFamily="2" charset="0"/>
                          <a:ea typeface="Open Sans Light" pitchFamily="2" charset="0"/>
                          <a:cs typeface="Open Sans Light" pitchFamily="2" charset="0"/>
                        </a:rPr>
                        <a:t>Source moves upstream</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a:effectLst/>
                          <a:latin typeface="Open Sans Light" pitchFamily="2" charset="0"/>
                          <a:ea typeface="Open Sans Light" pitchFamily="2" charset="0"/>
                          <a:cs typeface="Open Sans Light" pitchFamily="2" charset="0"/>
                        </a:rPr>
                        <a:t>∆z = –453,20 mm</a:t>
                      </a:r>
                      <a:endParaRPr lang="en-ES" sz="120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3649706639"/>
                  </a:ext>
                </a:extLst>
              </a:tr>
              <a:tr h="59406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BL25-Minerva</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Source point chosen to point at the center of M1</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solidFill>
                            <a:srgbClr val="FF0000"/>
                          </a:solidFill>
                          <a:effectLst/>
                          <a:latin typeface="Open Sans Light" pitchFamily="2" charset="0"/>
                          <a:ea typeface="Open Sans Light" pitchFamily="2" charset="0"/>
                          <a:cs typeface="Open Sans Light" pitchFamily="2" charset="0"/>
                        </a:rPr>
                        <a:t>∆z  =+121.42 mm</a:t>
                      </a:r>
                      <a:endParaRPr lang="en-ES" sz="1200" dirty="0">
                        <a:solidFill>
                          <a:srgbClr val="FF0000"/>
                        </a:solidFill>
                        <a:effectLst/>
                        <a:latin typeface="Open Sans Light" pitchFamily="2" charset="0"/>
                        <a:ea typeface="Open Sans Light" pitchFamily="2" charset="0"/>
                        <a:cs typeface="Open Sans Light" pitchFamily="2" charset="0"/>
                      </a:endParaRPr>
                    </a:p>
                    <a:p>
                      <a:pPr algn="just">
                        <a:spcBef>
                          <a:spcPts val="300"/>
                        </a:spcBef>
                        <a:spcAft>
                          <a:spcPts val="300"/>
                        </a:spcAft>
                        <a:buNone/>
                      </a:pPr>
                      <a:r>
                        <a:rPr lang="en-US" sz="1200" dirty="0">
                          <a:solidFill>
                            <a:srgbClr val="FF0000"/>
                          </a:solidFill>
                          <a:effectLst/>
                          <a:latin typeface="Open Sans Light" pitchFamily="2" charset="0"/>
                          <a:ea typeface="Open Sans Light" pitchFamily="2" charset="0"/>
                          <a:cs typeface="Open Sans Light" pitchFamily="2" charset="0"/>
                        </a:rPr>
                        <a:t>∆</a:t>
                      </a:r>
                      <a:r>
                        <a:rPr lang="el-GR" sz="1200" dirty="0">
                          <a:solidFill>
                            <a:srgbClr val="FF0000"/>
                          </a:solidFill>
                          <a:effectLst/>
                          <a:latin typeface="Open Sans Light" pitchFamily="2" charset="0"/>
                          <a:ea typeface="Open Sans Light" pitchFamily="2" charset="0"/>
                          <a:cs typeface="Open Sans Light" pitchFamily="2" charset="0"/>
                        </a:rPr>
                        <a:t>θ</a:t>
                      </a:r>
                      <a:r>
                        <a:rPr lang="es-ES_tradnl" sz="1200" baseline="-25000" dirty="0">
                          <a:solidFill>
                            <a:srgbClr val="FF0000"/>
                          </a:solidFill>
                          <a:effectLst/>
                          <a:latin typeface="Open Sans Light" pitchFamily="2" charset="0"/>
                          <a:ea typeface="Open Sans Light" pitchFamily="2" charset="0"/>
                          <a:cs typeface="Open Sans Light" pitchFamily="2" charset="0"/>
                        </a:rPr>
                        <a:t>M1</a:t>
                      </a:r>
                      <a:r>
                        <a:rPr lang="en-US" sz="1200" dirty="0">
                          <a:solidFill>
                            <a:srgbClr val="FF0000"/>
                          </a:solidFill>
                          <a:effectLst/>
                          <a:latin typeface="Open Sans Light" pitchFamily="2" charset="0"/>
                          <a:ea typeface="Open Sans Light" pitchFamily="2" charset="0"/>
                          <a:cs typeface="Open Sans Light" pitchFamily="2" charset="0"/>
                        </a:rPr>
                        <a:t> =+0.14º </a:t>
                      </a:r>
                      <a:endParaRPr lang="en-ES" sz="1200" dirty="0">
                        <a:solidFill>
                          <a:srgbClr val="FF0000"/>
                        </a:solidFill>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2768845573"/>
                  </a:ext>
                </a:extLst>
              </a:tr>
              <a:tr h="457574">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BL29-Boreas</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Source moves downstream</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dirty="0">
                          <a:effectLst/>
                          <a:latin typeface="Open Sans Light" pitchFamily="2" charset="0"/>
                          <a:ea typeface="Open Sans Light" pitchFamily="2" charset="0"/>
                          <a:cs typeface="Open Sans Light" pitchFamily="2" charset="0"/>
                        </a:rPr>
                        <a:t>∆z = +453,20 mm</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343712674"/>
                  </a:ext>
                </a:extLst>
              </a:tr>
              <a:tr h="242026">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BL31-Faxtor</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Source point does not move </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effectLst/>
                          <a:latin typeface="Open Sans Light" pitchFamily="2" charset="0"/>
                          <a:ea typeface="Open Sans Light" pitchFamily="2" charset="0"/>
                          <a:cs typeface="Open Sans Light" pitchFamily="2" charset="0"/>
                        </a:rPr>
                        <a:t>∆z =0</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2427625215"/>
                  </a:ext>
                </a:extLst>
              </a:tr>
              <a:tr h="457574">
                <a:tc>
                  <a:txBody>
                    <a:bodyPr/>
                    <a:lstStyle/>
                    <a:p>
                      <a:pPr algn="just">
                        <a:spcBef>
                          <a:spcPts val="300"/>
                        </a:spcBef>
                        <a:spcAft>
                          <a:spcPts val="300"/>
                        </a:spcAft>
                        <a:buNone/>
                      </a:pPr>
                      <a:r>
                        <a:rPr lang="en-US" sz="1200">
                          <a:effectLst/>
                          <a:latin typeface="Open Sans Light" pitchFamily="2" charset="0"/>
                          <a:ea typeface="Open Sans Light" pitchFamily="2" charset="0"/>
                          <a:cs typeface="Open Sans Light" pitchFamily="2" charset="0"/>
                        </a:rPr>
                        <a:t>BL33-MSPD2</a:t>
                      </a:r>
                      <a:endParaRPr lang="en-ES" sz="120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effectLst/>
                          <a:latin typeface="Open Sans Light" pitchFamily="2" charset="0"/>
                          <a:ea typeface="Open Sans Light" pitchFamily="2" charset="0"/>
                          <a:cs typeface="Open Sans Light" pitchFamily="2" charset="0"/>
                        </a:rPr>
                        <a:t>Source moves upstream </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tc>
                  <a:txBody>
                    <a:bodyPr/>
                    <a:lstStyle/>
                    <a:p>
                      <a:pPr algn="l">
                        <a:spcBef>
                          <a:spcPts val="300"/>
                        </a:spcBef>
                        <a:spcAft>
                          <a:spcPts val="300"/>
                        </a:spcAft>
                        <a:buNone/>
                      </a:pPr>
                      <a:r>
                        <a:rPr lang="en-US" sz="1200" dirty="0">
                          <a:effectLst/>
                          <a:latin typeface="Open Sans Light" pitchFamily="2" charset="0"/>
                          <a:ea typeface="Open Sans Light" pitchFamily="2" charset="0"/>
                          <a:cs typeface="Open Sans Light" pitchFamily="2" charset="0"/>
                        </a:rPr>
                        <a:t>∆z = –453,20 mm</a:t>
                      </a:r>
                      <a:endParaRPr lang="en-ES" sz="1200" dirty="0">
                        <a:effectLst/>
                        <a:latin typeface="Open Sans Light" pitchFamily="2" charset="0"/>
                        <a:ea typeface="Open Sans Light" pitchFamily="2" charset="0"/>
                        <a:cs typeface="Open Sans Light" pitchFamily="2" charset="0"/>
                      </a:endParaRPr>
                    </a:p>
                  </a:txBody>
                  <a:tcPr marL="68580" marR="68580" marT="0" marB="0" anchor="ctr"/>
                </a:tc>
                <a:extLst>
                  <a:ext uri="{0D108BD9-81ED-4DB2-BD59-A6C34878D82A}">
                    <a16:rowId xmlns:a16="http://schemas.microsoft.com/office/drawing/2014/main" val="1747244767"/>
                  </a:ext>
                </a:extLst>
              </a:tr>
            </a:tbl>
          </a:graphicData>
        </a:graphic>
      </p:graphicFrame>
      <p:sp>
        <p:nvSpPr>
          <p:cNvPr id="20" name="TextBox 19">
            <a:extLst>
              <a:ext uri="{FF2B5EF4-FFF2-40B4-BE49-F238E27FC236}">
                <a16:creationId xmlns:a16="http://schemas.microsoft.com/office/drawing/2014/main" id="{D6B9FA5D-D30E-7F0E-2400-18161FBBAE51}"/>
              </a:ext>
            </a:extLst>
          </p:cNvPr>
          <p:cNvSpPr txBox="1"/>
          <p:nvPr/>
        </p:nvSpPr>
        <p:spPr>
          <a:xfrm>
            <a:off x="4654155" y="1808622"/>
            <a:ext cx="7046536" cy="369332"/>
          </a:xfrm>
          <a:prstGeom prst="rect">
            <a:avLst/>
          </a:prstGeom>
          <a:noFill/>
        </p:spPr>
        <p:txBody>
          <a:bodyPr wrap="square">
            <a:spAutoFit/>
          </a:bodyPr>
          <a:lstStyle/>
          <a:p>
            <a:pPr algn="just">
              <a:spcBef>
                <a:spcPts val="600"/>
              </a:spcBef>
              <a:spcAft>
                <a:spcPts val="600"/>
              </a:spcAft>
              <a:buNone/>
            </a:pPr>
            <a:r>
              <a:rPr lang="en-US" sz="1800" dirty="0">
                <a:effectLst/>
                <a:latin typeface="+mn-lt"/>
                <a:ea typeface="Times New Roman" panose="02020603050405020304" pitchFamily="18" charset="0"/>
                <a:cs typeface="Times New Roman" panose="02020603050405020304" pitchFamily="18" charset="0"/>
              </a:rPr>
              <a:t> </a:t>
            </a:r>
            <a:endParaRPr lang="en-ES" sz="1800" dirty="0">
              <a:effectLst/>
              <a:latin typeface="Open Sans Light" pitchFamily="2" charset="0"/>
              <a:ea typeface="Times New Roman" panose="02020603050405020304" pitchFamily="18" charset="0"/>
              <a:cs typeface="Times New Roman" panose="02020603050405020304" pitchFamily="18" charset="0"/>
            </a:endParaRPr>
          </a:p>
        </p:txBody>
      </p:sp>
      <p:grpSp>
        <p:nvGrpSpPr>
          <p:cNvPr id="109" name="Group 108">
            <a:extLst>
              <a:ext uri="{FF2B5EF4-FFF2-40B4-BE49-F238E27FC236}">
                <a16:creationId xmlns:a16="http://schemas.microsoft.com/office/drawing/2014/main" id="{DBD47AF6-5203-8F5F-0CAF-A7AC3AD25686}"/>
              </a:ext>
            </a:extLst>
          </p:cNvPr>
          <p:cNvGrpSpPr/>
          <p:nvPr/>
        </p:nvGrpSpPr>
        <p:grpSpPr>
          <a:xfrm>
            <a:off x="0" y="2216900"/>
            <a:ext cx="5343932" cy="2599134"/>
            <a:chOff x="0" y="1554622"/>
            <a:chExt cx="5343932" cy="2599134"/>
          </a:xfrm>
        </p:grpSpPr>
        <p:sp>
          <p:nvSpPr>
            <p:cNvPr id="23" name="Rectangle 22">
              <a:extLst>
                <a:ext uri="{FF2B5EF4-FFF2-40B4-BE49-F238E27FC236}">
                  <a16:creationId xmlns:a16="http://schemas.microsoft.com/office/drawing/2014/main" id="{95B941E8-1E3C-BBDA-FC05-AF4242575D4B}"/>
                </a:ext>
              </a:extLst>
            </p:cNvPr>
            <p:cNvSpPr/>
            <p:nvPr/>
          </p:nvSpPr>
          <p:spPr>
            <a:xfrm>
              <a:off x="2031449" y="1554622"/>
              <a:ext cx="1239520" cy="508000"/>
            </a:xfrm>
            <a:prstGeom prst="rect">
              <a:avLst/>
            </a:prstGeom>
            <a:solidFill>
              <a:srgbClr val="0000FF">
                <a:alpha val="14902"/>
              </a:srgbClr>
            </a:solidFill>
            <a:ln w="9525">
              <a:solidFill>
                <a:srgbClr val="0000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Block Arc 23">
              <a:extLst>
                <a:ext uri="{FF2B5EF4-FFF2-40B4-BE49-F238E27FC236}">
                  <a16:creationId xmlns:a16="http://schemas.microsoft.com/office/drawing/2014/main" id="{1B7A39DD-70F5-444B-1A46-CC596DD23887}"/>
                </a:ext>
              </a:extLst>
            </p:cNvPr>
            <p:cNvSpPr/>
            <p:nvPr/>
          </p:nvSpPr>
          <p:spPr>
            <a:xfrm>
              <a:off x="2762740" y="1563347"/>
              <a:ext cx="2581192" cy="2581192"/>
            </a:xfrm>
            <a:prstGeom prst="blockArc">
              <a:avLst>
                <a:gd name="adj1" fmla="val 16194364"/>
                <a:gd name="adj2" fmla="val 18355339"/>
                <a:gd name="adj3" fmla="val 19051"/>
              </a:avLst>
            </a:prstGeom>
            <a:solidFill>
              <a:srgbClr val="0000FF">
                <a:alpha val="14902"/>
              </a:srgbClr>
            </a:solidFill>
            <a:ln w="9525">
              <a:solidFill>
                <a:srgbClr val="0000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Block Arc 24">
              <a:extLst>
                <a:ext uri="{FF2B5EF4-FFF2-40B4-BE49-F238E27FC236}">
                  <a16:creationId xmlns:a16="http://schemas.microsoft.com/office/drawing/2014/main" id="{F594B544-C3F2-BF4F-EEE1-B941679B4501}"/>
                </a:ext>
              </a:extLst>
            </p:cNvPr>
            <p:cNvSpPr/>
            <p:nvPr/>
          </p:nvSpPr>
          <p:spPr>
            <a:xfrm flipH="1">
              <a:off x="0" y="1554622"/>
              <a:ext cx="2581192" cy="2581192"/>
            </a:xfrm>
            <a:prstGeom prst="blockArc">
              <a:avLst>
                <a:gd name="adj1" fmla="val 16194364"/>
                <a:gd name="adj2" fmla="val 18355339"/>
                <a:gd name="adj3" fmla="val 19051"/>
              </a:avLst>
            </a:prstGeom>
            <a:solidFill>
              <a:srgbClr val="0000FF">
                <a:alpha val="14902"/>
              </a:srgbClr>
            </a:solidFill>
            <a:ln w="9525">
              <a:solidFill>
                <a:srgbClr val="0000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a:extLst>
                <a:ext uri="{FF2B5EF4-FFF2-40B4-BE49-F238E27FC236}">
                  <a16:creationId xmlns:a16="http://schemas.microsoft.com/office/drawing/2014/main" id="{32C4D4A2-46CF-3735-C4B0-F90DE50EF982}"/>
                </a:ext>
              </a:extLst>
            </p:cNvPr>
            <p:cNvSpPr/>
            <p:nvPr/>
          </p:nvSpPr>
          <p:spPr>
            <a:xfrm>
              <a:off x="1705502" y="1666828"/>
              <a:ext cx="1239520" cy="277940"/>
            </a:xfrm>
            <a:prstGeom prst="rect">
              <a:avLst/>
            </a:prstGeom>
            <a:solidFill>
              <a:schemeClr val="tx2">
                <a:lumMod val="20000"/>
                <a:lumOff val="80000"/>
              </a:schemeClr>
            </a:solidFill>
            <a:ln w="19050">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7FA0A54A-1B5D-DE9F-BC2A-D28B0C7C054C}"/>
                </a:ext>
              </a:extLst>
            </p:cNvPr>
            <p:cNvCxnSpPr>
              <a:cxnSpLocks/>
              <a:stCxn id="25" idx="0"/>
              <a:endCxn id="23" idx="1"/>
            </p:cNvCxnSpPr>
            <p:nvPr/>
          </p:nvCxnSpPr>
          <p:spPr>
            <a:xfrm>
              <a:off x="1292309" y="1800495"/>
              <a:ext cx="739140" cy="8127"/>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2908D6B-5505-A568-F20D-00778D2D0D38}"/>
                </a:ext>
              </a:extLst>
            </p:cNvPr>
            <p:cNvCxnSpPr>
              <a:cxnSpLocks/>
              <a:stCxn id="23" idx="3"/>
              <a:endCxn id="24" idx="0"/>
            </p:cNvCxnSpPr>
            <p:nvPr/>
          </p:nvCxnSpPr>
          <p:spPr>
            <a:xfrm>
              <a:off x="3270969" y="1808622"/>
              <a:ext cx="780654" cy="598"/>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sp>
          <p:nvSpPr>
            <p:cNvPr id="36" name="Block Arc 35">
              <a:extLst>
                <a:ext uri="{FF2B5EF4-FFF2-40B4-BE49-F238E27FC236}">
                  <a16:creationId xmlns:a16="http://schemas.microsoft.com/office/drawing/2014/main" id="{83E0D312-8AF2-02B8-07D4-C93625C462DE}"/>
                </a:ext>
              </a:extLst>
            </p:cNvPr>
            <p:cNvSpPr/>
            <p:nvPr/>
          </p:nvSpPr>
          <p:spPr>
            <a:xfrm flipH="1">
              <a:off x="160791" y="1666828"/>
              <a:ext cx="2468986" cy="2468986"/>
            </a:xfrm>
            <a:prstGeom prst="blockArc">
              <a:avLst>
                <a:gd name="adj1" fmla="val 16193683"/>
                <a:gd name="adj2" fmla="val 17377787"/>
                <a:gd name="adj3" fmla="val 12353"/>
              </a:avLst>
            </a:prstGeom>
            <a:solidFill>
              <a:schemeClr val="tx2">
                <a:lumMod val="20000"/>
                <a:lumOff val="80000"/>
              </a:schemeClr>
            </a:solidFill>
            <a:ln w="19050">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9" name="Straight Connector 38">
              <a:extLst>
                <a:ext uri="{FF2B5EF4-FFF2-40B4-BE49-F238E27FC236}">
                  <a16:creationId xmlns:a16="http://schemas.microsoft.com/office/drawing/2014/main" id="{00DC7D93-9A4D-09A0-2A58-5BE14BFF8157}"/>
                </a:ext>
              </a:extLst>
            </p:cNvPr>
            <p:cNvCxnSpPr>
              <a:cxnSpLocks/>
              <a:stCxn id="23" idx="2"/>
              <a:endCxn id="23" idx="0"/>
            </p:cNvCxnSpPr>
            <p:nvPr/>
          </p:nvCxnSpPr>
          <p:spPr>
            <a:xfrm flipV="1">
              <a:off x="2651209" y="1554622"/>
              <a:ext cx="0" cy="508000"/>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42" name="Block Arc 41">
              <a:extLst>
                <a:ext uri="{FF2B5EF4-FFF2-40B4-BE49-F238E27FC236}">
                  <a16:creationId xmlns:a16="http://schemas.microsoft.com/office/drawing/2014/main" id="{40FA6997-6EEC-DCFA-D06B-240C3AF84DEA}"/>
                </a:ext>
              </a:extLst>
            </p:cNvPr>
            <p:cNvSpPr/>
            <p:nvPr/>
          </p:nvSpPr>
          <p:spPr>
            <a:xfrm>
              <a:off x="2169439" y="1684770"/>
              <a:ext cx="2468986" cy="2468986"/>
            </a:xfrm>
            <a:prstGeom prst="blockArc">
              <a:avLst>
                <a:gd name="adj1" fmla="val 16193683"/>
                <a:gd name="adj2" fmla="val 17377787"/>
                <a:gd name="adj3" fmla="val 12353"/>
              </a:avLst>
            </a:prstGeom>
            <a:solidFill>
              <a:schemeClr val="tx2">
                <a:lumMod val="20000"/>
                <a:lumOff val="80000"/>
              </a:schemeClr>
            </a:solidFill>
            <a:ln w="19050">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3" name="Straight Connector 42">
              <a:extLst>
                <a:ext uri="{FF2B5EF4-FFF2-40B4-BE49-F238E27FC236}">
                  <a16:creationId xmlns:a16="http://schemas.microsoft.com/office/drawing/2014/main" id="{78F24615-FF21-2777-0C3C-DD997FBA2CAD}"/>
                </a:ext>
              </a:extLst>
            </p:cNvPr>
            <p:cNvCxnSpPr>
              <a:cxnSpLocks/>
              <a:stCxn id="27" idx="1"/>
            </p:cNvCxnSpPr>
            <p:nvPr/>
          </p:nvCxnSpPr>
          <p:spPr>
            <a:xfrm>
              <a:off x="1705502" y="1805798"/>
              <a:ext cx="352689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E3C7187-BAA8-38E5-63D8-7B14F4B7315B}"/>
                </a:ext>
              </a:extLst>
            </p:cNvPr>
            <p:cNvCxnSpPr>
              <a:cxnSpLocks/>
              <a:stCxn id="27" idx="2"/>
              <a:endCxn id="27" idx="0"/>
            </p:cNvCxnSpPr>
            <p:nvPr/>
          </p:nvCxnSpPr>
          <p:spPr>
            <a:xfrm flipV="1">
              <a:off x="2325262" y="1666828"/>
              <a:ext cx="0" cy="27794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D3CB039-1615-16A6-8222-4A85AA562D69}"/>
                </a:ext>
              </a:extLst>
            </p:cNvPr>
            <p:cNvCxnSpPr>
              <a:cxnSpLocks/>
              <a:stCxn id="27" idx="1"/>
              <a:endCxn id="27" idx="3"/>
            </p:cNvCxnSpPr>
            <p:nvPr/>
          </p:nvCxnSpPr>
          <p:spPr>
            <a:xfrm>
              <a:off x="1705502" y="1805798"/>
              <a:ext cx="123952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FCB211C0-B743-BD87-CA9C-D8BCC8E47CC6}"/>
                </a:ext>
              </a:extLst>
            </p:cNvPr>
            <p:cNvCxnSpPr>
              <a:cxnSpLocks/>
              <a:stCxn id="23" idx="1"/>
              <a:endCxn id="23" idx="3"/>
            </p:cNvCxnSpPr>
            <p:nvPr/>
          </p:nvCxnSpPr>
          <p:spPr>
            <a:xfrm>
              <a:off x="2031449" y="1808622"/>
              <a:ext cx="1239520" cy="0"/>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60" name="Triangle 59">
              <a:extLst>
                <a:ext uri="{FF2B5EF4-FFF2-40B4-BE49-F238E27FC236}">
                  <a16:creationId xmlns:a16="http://schemas.microsoft.com/office/drawing/2014/main" id="{0F1673B0-C1D5-1EED-2728-1429F5A88F61}"/>
                </a:ext>
              </a:extLst>
            </p:cNvPr>
            <p:cNvSpPr/>
            <p:nvPr/>
          </p:nvSpPr>
          <p:spPr>
            <a:xfrm rot="16200000">
              <a:off x="3419584" y="561155"/>
              <a:ext cx="314197" cy="2498271"/>
            </a:xfrm>
            <a:prstGeom prst="triangle">
              <a:avLst/>
            </a:prstGeom>
            <a:gradFill>
              <a:gsLst>
                <a:gs pos="0">
                  <a:srgbClr val="FF0000">
                    <a:alpha val="46294"/>
                  </a:srgbClr>
                </a:gs>
                <a:gs pos="62000">
                  <a:srgbClr val="FF0000">
                    <a:alpha val="29000"/>
                  </a:srgbClr>
                </a:gs>
                <a:gs pos="99000">
                  <a:srgbClr val="FF0000">
                    <a:alpha val="0"/>
                  </a:srgbClr>
                </a:gs>
                <a:gs pos="100000">
                  <a:schemeClr val="tx2">
                    <a:lumMod val="20000"/>
                    <a:lumOff val="80000"/>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TextBox 10">
            <a:extLst>
              <a:ext uri="{FF2B5EF4-FFF2-40B4-BE49-F238E27FC236}">
                <a16:creationId xmlns:a16="http://schemas.microsoft.com/office/drawing/2014/main" id="{6B7471F1-1534-4FC9-65C0-4CF535DD2128}"/>
              </a:ext>
            </a:extLst>
          </p:cNvPr>
          <p:cNvSpPr>
            <a:spLocks noGrp="1"/>
          </p:cNvSpPr>
          <p:nvPr/>
        </p:nvSpPr>
        <p:spPr>
          <a:xfrm>
            <a:off x="158618" y="3334515"/>
            <a:ext cx="5151120" cy="1323439"/>
          </a:xfrm>
          <a:prstGeom prst="rect">
            <a:avLst/>
          </a:prstGeom>
          <a:noFill/>
        </p:spPr>
        <p:txBody>
          <a:bodyPr wrap="square">
            <a:spAutoFit/>
          </a:bodyPr>
          <a:lstStyle/>
          <a:p>
            <a:endParaRPr lang="es-ES" sz="1600" b="1" dirty="0">
              <a:latin typeface="Open Sans Light"/>
              <a:ea typeface="Open Sans Light"/>
              <a:cs typeface="Open Sans Light"/>
            </a:endParaRPr>
          </a:p>
          <a:p>
            <a:r>
              <a:rPr lang="es-ES" sz="1600" b="1" dirty="0">
                <a:latin typeface="Open Sans Light"/>
                <a:ea typeface="Open Sans Light"/>
                <a:cs typeface="Open Sans Light"/>
              </a:rPr>
              <a:t>BM:  (SXR) </a:t>
            </a:r>
            <a:r>
              <a:rPr lang="es-ES" sz="1600" b="1" dirty="0" err="1">
                <a:latin typeface="Open Sans Light"/>
                <a:ea typeface="Open Sans Light"/>
                <a:cs typeface="Open Sans Light"/>
              </a:rPr>
              <a:t>we</a:t>
            </a:r>
            <a:r>
              <a:rPr lang="es-ES" sz="1600" b="1" dirty="0">
                <a:latin typeface="Open Sans Light"/>
                <a:ea typeface="Open Sans Light"/>
                <a:cs typeface="Open Sans Light"/>
              </a:rPr>
              <a:t> </a:t>
            </a:r>
            <a:r>
              <a:rPr lang="es-ES" sz="1600" b="1" dirty="0" err="1">
                <a:latin typeface="Open Sans Light"/>
                <a:ea typeface="Open Sans Light"/>
                <a:cs typeface="Open Sans Light"/>
              </a:rPr>
              <a:t>select</a:t>
            </a:r>
            <a:r>
              <a:rPr lang="es-ES" sz="1600" b="1" dirty="0">
                <a:latin typeface="Open Sans Light"/>
                <a:ea typeface="Open Sans Light"/>
                <a:cs typeface="Open Sans Light"/>
              </a:rPr>
              <a:t> </a:t>
            </a:r>
            <a:r>
              <a:rPr lang="es-ES" sz="1600" b="1" dirty="0" err="1">
                <a:latin typeface="Open Sans Light"/>
                <a:ea typeface="Open Sans Light"/>
                <a:cs typeface="Open Sans Light"/>
              </a:rPr>
              <a:t>the</a:t>
            </a:r>
            <a:r>
              <a:rPr lang="es-ES" sz="1600" b="1" dirty="0">
                <a:latin typeface="Open Sans Light"/>
                <a:ea typeface="Open Sans Light"/>
                <a:cs typeface="Open Sans Light"/>
              </a:rPr>
              <a:t> </a:t>
            </a:r>
            <a:r>
              <a:rPr lang="es-ES" sz="1600" b="1" dirty="0" err="1">
                <a:latin typeface="Open Sans Light"/>
                <a:ea typeface="Open Sans Light"/>
                <a:cs typeface="Open Sans Light"/>
              </a:rPr>
              <a:t>extraction</a:t>
            </a:r>
            <a:r>
              <a:rPr lang="es-ES" sz="1600" b="1" dirty="0">
                <a:latin typeface="Open Sans Light"/>
                <a:ea typeface="Open Sans Light"/>
                <a:cs typeface="Open Sans Light"/>
              </a:rPr>
              <a:t> angle </a:t>
            </a:r>
            <a:r>
              <a:rPr lang="es-ES" sz="1600" b="1" dirty="0" err="1">
                <a:latin typeface="Open Sans Light"/>
                <a:ea typeface="Open Sans Light"/>
                <a:cs typeface="Open Sans Light"/>
              </a:rPr>
              <a:t>where</a:t>
            </a:r>
            <a:r>
              <a:rPr lang="es-ES" sz="1600" b="1" dirty="0">
                <a:latin typeface="Open Sans Light"/>
                <a:ea typeface="Open Sans Light"/>
                <a:cs typeface="Open Sans Light"/>
              </a:rPr>
              <a:t> </a:t>
            </a:r>
            <a:r>
              <a:rPr lang="es-ES" sz="1600" b="1" dirty="0" err="1">
                <a:latin typeface="Open Sans Light"/>
                <a:ea typeface="Open Sans Light"/>
                <a:cs typeface="Open Sans Light"/>
              </a:rPr>
              <a:t>the</a:t>
            </a:r>
            <a:r>
              <a:rPr lang="es-ES" sz="1600" b="1" dirty="0">
                <a:latin typeface="Open Sans Light"/>
                <a:ea typeface="Open Sans Light"/>
                <a:cs typeface="Open Sans Light"/>
              </a:rPr>
              <a:t> </a:t>
            </a:r>
            <a:r>
              <a:rPr lang="es-ES" sz="1600" b="1" dirty="0" err="1">
                <a:latin typeface="Open Sans Light"/>
                <a:ea typeface="Open Sans Light"/>
                <a:cs typeface="Open Sans Light"/>
              </a:rPr>
              <a:t>beam</a:t>
            </a:r>
            <a:r>
              <a:rPr lang="es-ES" sz="1600" b="1" dirty="0">
                <a:latin typeface="Open Sans Light"/>
                <a:ea typeface="Open Sans Light"/>
                <a:cs typeface="Open Sans Light"/>
              </a:rPr>
              <a:t> </a:t>
            </a:r>
            <a:r>
              <a:rPr lang="es-ES" sz="1600" b="1" dirty="0" err="1">
                <a:latin typeface="Open Sans Light"/>
                <a:ea typeface="Open Sans Light"/>
                <a:cs typeface="Open Sans Light"/>
              </a:rPr>
              <a:t>points</a:t>
            </a:r>
            <a:r>
              <a:rPr lang="es-ES" sz="1600" b="1" dirty="0">
                <a:latin typeface="Open Sans Light"/>
                <a:ea typeface="Open Sans Light"/>
                <a:cs typeface="Open Sans Light"/>
              </a:rPr>
              <a:t> </a:t>
            </a:r>
            <a:r>
              <a:rPr lang="es-ES" sz="1600" b="1" dirty="0" err="1">
                <a:latin typeface="Open Sans Light"/>
                <a:ea typeface="Open Sans Light"/>
                <a:cs typeface="Open Sans Light"/>
              </a:rPr>
              <a:t>to</a:t>
            </a:r>
            <a:r>
              <a:rPr lang="es-ES" sz="1600" b="1" dirty="0">
                <a:latin typeface="Open Sans Light"/>
                <a:ea typeface="Open Sans Light"/>
                <a:cs typeface="Open Sans Light"/>
              </a:rPr>
              <a:t> </a:t>
            </a:r>
            <a:r>
              <a:rPr lang="es-ES" sz="1600" b="1" dirty="0" err="1">
                <a:latin typeface="Open Sans Light"/>
                <a:ea typeface="Open Sans Light"/>
                <a:cs typeface="Open Sans Light"/>
              </a:rPr>
              <a:t>the</a:t>
            </a:r>
            <a:r>
              <a:rPr lang="es-ES" sz="1600" b="1" dirty="0">
                <a:latin typeface="Open Sans Light"/>
                <a:ea typeface="Open Sans Light"/>
                <a:cs typeface="Open Sans Light"/>
              </a:rPr>
              <a:t> </a:t>
            </a:r>
            <a:r>
              <a:rPr lang="es-ES" sz="1600" b="1" dirty="0" err="1">
                <a:latin typeface="Open Sans Light"/>
                <a:ea typeface="Open Sans Light"/>
                <a:cs typeface="Open Sans Light"/>
              </a:rPr>
              <a:t>first</a:t>
            </a:r>
            <a:r>
              <a:rPr lang="es-ES" sz="1600" b="1" dirty="0">
                <a:latin typeface="Open Sans Light"/>
                <a:ea typeface="Open Sans Light"/>
                <a:cs typeface="Open Sans Light"/>
              </a:rPr>
              <a:t> </a:t>
            </a:r>
            <a:r>
              <a:rPr lang="es-ES" sz="1600" b="1" dirty="0" err="1">
                <a:latin typeface="Open Sans Light"/>
                <a:ea typeface="Open Sans Light"/>
                <a:cs typeface="Open Sans Light"/>
              </a:rPr>
              <a:t>mirror</a:t>
            </a:r>
            <a:r>
              <a:rPr lang="es-ES" sz="1600" b="1" dirty="0">
                <a:latin typeface="Open Sans Light"/>
                <a:ea typeface="Open Sans Light"/>
                <a:cs typeface="Open Sans Light"/>
              </a:rPr>
              <a:t> </a:t>
            </a:r>
            <a:r>
              <a:rPr lang="es-ES" sz="1600" b="1" dirty="0" err="1">
                <a:latin typeface="Open Sans Light"/>
                <a:ea typeface="Open Sans Light"/>
                <a:cs typeface="Open Sans Light"/>
              </a:rPr>
              <a:t>of</a:t>
            </a:r>
            <a:r>
              <a:rPr lang="es-ES" sz="1600" b="1" dirty="0">
                <a:latin typeface="Open Sans Light"/>
                <a:ea typeface="Open Sans Light"/>
                <a:cs typeface="Open Sans Light"/>
              </a:rPr>
              <a:t> </a:t>
            </a:r>
            <a:r>
              <a:rPr lang="es-ES" sz="1600" b="1" dirty="0" err="1">
                <a:latin typeface="Open Sans Light"/>
                <a:ea typeface="Open Sans Light"/>
                <a:cs typeface="Open Sans Light"/>
              </a:rPr>
              <a:t>the</a:t>
            </a:r>
            <a:r>
              <a:rPr lang="es-ES" sz="1600" b="1" dirty="0">
                <a:latin typeface="Open Sans Light"/>
                <a:ea typeface="Open Sans Light"/>
                <a:cs typeface="Open Sans Light"/>
              </a:rPr>
              <a:t> BL, </a:t>
            </a:r>
            <a:r>
              <a:rPr lang="es-ES" sz="1600" b="1" dirty="0" err="1">
                <a:latin typeface="Open Sans Light"/>
                <a:ea typeface="Open Sans Light"/>
                <a:cs typeface="Open Sans Light"/>
              </a:rPr>
              <a:t>the</a:t>
            </a:r>
            <a:r>
              <a:rPr lang="es-ES" sz="1600" b="1" dirty="0">
                <a:latin typeface="Open Sans Light"/>
                <a:ea typeface="Open Sans Light"/>
                <a:cs typeface="Open Sans Light"/>
              </a:rPr>
              <a:t> </a:t>
            </a:r>
            <a:r>
              <a:rPr lang="es-ES" sz="1600" b="1" dirty="0" err="1">
                <a:latin typeface="Open Sans Light"/>
                <a:ea typeface="Open Sans Light"/>
                <a:cs typeface="Open Sans Light"/>
              </a:rPr>
              <a:t>rest</a:t>
            </a:r>
            <a:r>
              <a:rPr lang="es-ES" sz="1600" b="1" dirty="0">
                <a:latin typeface="Open Sans Light"/>
                <a:ea typeface="Open Sans Light"/>
                <a:cs typeface="Open Sans Light"/>
              </a:rPr>
              <a:t> </a:t>
            </a:r>
            <a:r>
              <a:rPr lang="es-ES" sz="1600" b="1" dirty="0" err="1">
                <a:latin typeface="Open Sans Light"/>
                <a:ea typeface="Open Sans Light"/>
                <a:cs typeface="Open Sans Light"/>
              </a:rPr>
              <a:t>of</a:t>
            </a:r>
            <a:r>
              <a:rPr lang="es-ES" sz="1600" b="1" dirty="0">
                <a:latin typeface="Open Sans Light"/>
                <a:ea typeface="Open Sans Light"/>
                <a:cs typeface="Open Sans Light"/>
              </a:rPr>
              <a:t> </a:t>
            </a:r>
            <a:r>
              <a:rPr lang="es-ES" sz="1600" b="1" dirty="0" err="1">
                <a:latin typeface="Open Sans Light"/>
                <a:ea typeface="Open Sans Light"/>
                <a:cs typeface="Open Sans Light"/>
              </a:rPr>
              <a:t>the</a:t>
            </a:r>
            <a:r>
              <a:rPr lang="es-ES" sz="1600" b="1" dirty="0">
                <a:latin typeface="Open Sans Light"/>
                <a:ea typeface="Open Sans Light"/>
                <a:cs typeface="Open Sans Light"/>
              </a:rPr>
              <a:t> </a:t>
            </a:r>
            <a:r>
              <a:rPr lang="es-ES" sz="1600" b="1" dirty="0" err="1">
                <a:latin typeface="Open Sans Light"/>
                <a:ea typeface="Open Sans Light"/>
                <a:cs typeface="Open Sans Light"/>
              </a:rPr>
              <a:t>beamline</a:t>
            </a:r>
            <a:r>
              <a:rPr lang="es-ES" sz="1600" b="1" dirty="0">
                <a:latin typeface="Open Sans Light"/>
                <a:ea typeface="Open Sans Light"/>
                <a:cs typeface="Open Sans Light"/>
              </a:rPr>
              <a:t> </a:t>
            </a:r>
            <a:r>
              <a:rPr lang="es-ES" sz="1600" b="1" dirty="0" err="1">
                <a:latin typeface="Open Sans Light"/>
                <a:ea typeface="Open Sans Light"/>
                <a:cs typeface="Open Sans Light"/>
              </a:rPr>
              <a:t>does</a:t>
            </a:r>
            <a:r>
              <a:rPr lang="es-ES" sz="1600" b="1" dirty="0">
                <a:latin typeface="Open Sans Light"/>
                <a:ea typeface="Open Sans Light"/>
                <a:cs typeface="Open Sans Light"/>
              </a:rPr>
              <a:t> </a:t>
            </a:r>
            <a:r>
              <a:rPr lang="es-ES" sz="1600" b="1" dirty="0" err="1">
                <a:latin typeface="Open Sans Light"/>
                <a:ea typeface="Open Sans Light"/>
                <a:cs typeface="Open Sans Light"/>
              </a:rPr>
              <a:t>not</a:t>
            </a:r>
            <a:r>
              <a:rPr lang="es-ES" sz="1600" b="1" dirty="0">
                <a:latin typeface="Open Sans Light"/>
                <a:ea typeface="Open Sans Light"/>
                <a:cs typeface="Open Sans Light"/>
              </a:rPr>
              <a:t> </a:t>
            </a:r>
            <a:r>
              <a:rPr lang="es-ES" sz="1600" b="1" dirty="0" err="1">
                <a:latin typeface="Open Sans Light"/>
                <a:ea typeface="Open Sans Light"/>
                <a:cs typeface="Open Sans Light"/>
              </a:rPr>
              <a:t>need</a:t>
            </a:r>
            <a:r>
              <a:rPr lang="es-ES" sz="1600" b="1" dirty="0">
                <a:latin typeface="Open Sans Light"/>
                <a:ea typeface="Open Sans Light"/>
                <a:cs typeface="Open Sans Light"/>
              </a:rPr>
              <a:t> </a:t>
            </a:r>
            <a:r>
              <a:rPr lang="es-ES" sz="1600" b="1" dirty="0" err="1">
                <a:latin typeface="Open Sans Light"/>
                <a:ea typeface="Open Sans Light"/>
                <a:cs typeface="Open Sans Light"/>
              </a:rPr>
              <a:t>realignment</a:t>
            </a:r>
            <a:r>
              <a:rPr lang="es-ES" sz="1600" b="1" dirty="0">
                <a:latin typeface="Open Sans Light"/>
                <a:ea typeface="Open Sans Light"/>
                <a:cs typeface="Open Sans Light"/>
              </a:rPr>
              <a:t>.</a:t>
            </a:r>
          </a:p>
          <a:p>
            <a:endParaRPr lang="es-ES" sz="1600" dirty="0">
              <a:latin typeface="Open Sans Light"/>
              <a:ea typeface="Open Sans Light"/>
              <a:cs typeface="Open Sans Light"/>
            </a:endParaRPr>
          </a:p>
        </p:txBody>
      </p:sp>
      <p:grpSp>
        <p:nvGrpSpPr>
          <p:cNvPr id="108" name="Group 107">
            <a:extLst>
              <a:ext uri="{FF2B5EF4-FFF2-40B4-BE49-F238E27FC236}">
                <a16:creationId xmlns:a16="http://schemas.microsoft.com/office/drawing/2014/main" id="{3A847D88-5BAD-BC85-9E9B-F55355AA45FC}"/>
              </a:ext>
            </a:extLst>
          </p:cNvPr>
          <p:cNvGrpSpPr/>
          <p:nvPr/>
        </p:nvGrpSpPr>
        <p:grpSpPr>
          <a:xfrm>
            <a:off x="0" y="4750246"/>
            <a:ext cx="4953473" cy="3182574"/>
            <a:chOff x="437408" y="4372076"/>
            <a:chExt cx="4953473" cy="3182574"/>
          </a:xfrm>
        </p:grpSpPr>
        <p:sp>
          <p:nvSpPr>
            <p:cNvPr id="73" name="Block Arc 72">
              <a:extLst>
                <a:ext uri="{FF2B5EF4-FFF2-40B4-BE49-F238E27FC236}">
                  <a16:creationId xmlns:a16="http://schemas.microsoft.com/office/drawing/2014/main" id="{C65E0ADE-4FD3-AED6-2361-6C030BD7C0B8}"/>
                </a:ext>
              </a:extLst>
            </p:cNvPr>
            <p:cNvSpPr/>
            <p:nvPr/>
          </p:nvSpPr>
          <p:spPr>
            <a:xfrm rot="20062874" flipH="1">
              <a:off x="611829" y="5085664"/>
              <a:ext cx="2468986" cy="2468986"/>
            </a:xfrm>
            <a:prstGeom prst="blockArc">
              <a:avLst>
                <a:gd name="adj1" fmla="val 16193683"/>
                <a:gd name="adj2" fmla="val 17377787"/>
                <a:gd name="adj3" fmla="val 12353"/>
              </a:avLst>
            </a:prstGeom>
            <a:solidFill>
              <a:schemeClr val="tx2">
                <a:lumMod val="20000"/>
                <a:lumOff val="80000"/>
              </a:schemeClr>
            </a:solidFill>
            <a:ln w="19050">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7" name="Group 106">
              <a:extLst>
                <a:ext uri="{FF2B5EF4-FFF2-40B4-BE49-F238E27FC236}">
                  <a16:creationId xmlns:a16="http://schemas.microsoft.com/office/drawing/2014/main" id="{EA69FDCA-6799-3F18-06E9-42BDB626C989}"/>
                </a:ext>
              </a:extLst>
            </p:cNvPr>
            <p:cNvGrpSpPr/>
            <p:nvPr/>
          </p:nvGrpSpPr>
          <p:grpSpPr>
            <a:xfrm>
              <a:off x="437408" y="4372076"/>
              <a:ext cx="4953473" cy="3027473"/>
              <a:chOff x="437408" y="4372076"/>
              <a:chExt cx="4953473" cy="3027473"/>
            </a:xfrm>
          </p:grpSpPr>
          <p:sp>
            <p:nvSpPr>
              <p:cNvPr id="72" name="Block Arc 71">
                <a:extLst>
                  <a:ext uri="{FF2B5EF4-FFF2-40B4-BE49-F238E27FC236}">
                    <a16:creationId xmlns:a16="http://schemas.microsoft.com/office/drawing/2014/main" id="{A8105F9D-C9CE-C018-0F34-03C4927CFC15}"/>
                  </a:ext>
                </a:extLst>
              </p:cNvPr>
              <p:cNvSpPr/>
              <p:nvPr/>
            </p:nvSpPr>
            <p:spPr>
              <a:xfrm flipH="1">
                <a:off x="437408" y="4818357"/>
                <a:ext cx="2581192" cy="2581192"/>
              </a:xfrm>
              <a:prstGeom prst="blockArc">
                <a:avLst>
                  <a:gd name="adj1" fmla="val 16194364"/>
                  <a:gd name="adj2" fmla="val 18355339"/>
                  <a:gd name="adj3" fmla="val 19051"/>
                </a:avLst>
              </a:prstGeom>
              <a:solidFill>
                <a:srgbClr val="0000FF">
                  <a:alpha val="14902"/>
                </a:srgbClr>
              </a:solidFill>
              <a:ln w="9525">
                <a:solidFill>
                  <a:srgbClr val="0000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4" name="Rectangle 73">
                <a:extLst>
                  <a:ext uri="{FF2B5EF4-FFF2-40B4-BE49-F238E27FC236}">
                    <a16:creationId xmlns:a16="http://schemas.microsoft.com/office/drawing/2014/main" id="{479AFEB9-18BC-5C38-4FD2-8D973599F993}"/>
                  </a:ext>
                </a:extLst>
              </p:cNvPr>
              <p:cNvSpPr/>
              <p:nvPr/>
            </p:nvSpPr>
            <p:spPr>
              <a:xfrm rot="20973825">
                <a:off x="2913827" y="4372076"/>
                <a:ext cx="799857" cy="121105"/>
              </a:xfrm>
              <a:prstGeom prst="rect">
                <a:avLst/>
              </a:prstGeom>
              <a:solidFill>
                <a:schemeClr val="bg1">
                  <a:lumMod val="8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a:extLst>
                  <a:ext uri="{FF2B5EF4-FFF2-40B4-BE49-F238E27FC236}">
                    <a16:creationId xmlns:a16="http://schemas.microsoft.com/office/drawing/2014/main" id="{EA145733-E174-0C14-486E-C036F53A9BC9}"/>
                  </a:ext>
                </a:extLst>
              </p:cNvPr>
              <p:cNvCxnSpPr>
                <a:cxnSpLocks/>
              </p:cNvCxnSpPr>
              <p:nvPr/>
            </p:nvCxnSpPr>
            <p:spPr>
              <a:xfrm flipV="1">
                <a:off x="1395284" y="4503767"/>
                <a:ext cx="1906015" cy="607343"/>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DECAB86-46F3-2D13-E39B-E7458378BE19}"/>
                  </a:ext>
                </a:extLst>
              </p:cNvPr>
              <p:cNvCxnSpPr>
                <a:cxnSpLocks/>
                <a:endCxn id="74" idx="2"/>
              </p:cNvCxnSpPr>
              <p:nvPr/>
            </p:nvCxnSpPr>
            <p:spPr>
              <a:xfrm flipV="1">
                <a:off x="1263972" y="4492179"/>
                <a:ext cx="2060753" cy="9248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0D8ED07-C130-83D1-6D07-B42C46ABFDA3}"/>
                  </a:ext>
                </a:extLst>
              </p:cNvPr>
              <p:cNvCxnSpPr>
                <a:cxnSpLocks/>
              </p:cNvCxnSpPr>
              <p:nvPr/>
            </p:nvCxnSpPr>
            <p:spPr>
              <a:xfrm flipV="1">
                <a:off x="3337851" y="4444044"/>
                <a:ext cx="2053030" cy="392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227CD45-7771-FCE7-57DA-61281030237D}"/>
                  </a:ext>
                </a:extLst>
              </p:cNvPr>
              <p:cNvCxnSpPr>
                <a:cxnSpLocks/>
              </p:cNvCxnSpPr>
              <p:nvPr/>
            </p:nvCxnSpPr>
            <p:spPr>
              <a:xfrm flipH="1" flipV="1">
                <a:off x="1337388" y="4860056"/>
                <a:ext cx="147028" cy="502109"/>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29D2C11-6E89-3FD5-5B69-4D0C490A4C62}"/>
                  </a:ext>
                </a:extLst>
              </p:cNvPr>
              <p:cNvCxnSpPr>
                <a:cxnSpLocks/>
              </p:cNvCxnSpPr>
              <p:nvPr/>
            </p:nvCxnSpPr>
            <p:spPr>
              <a:xfrm flipH="1" flipV="1">
                <a:off x="1165644" y="5265613"/>
                <a:ext cx="171744" cy="28983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03746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7A6E1-8966-E62D-9EB9-6F08CF8FCDB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27D4786-B428-AFCB-2BF5-D525C1784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0767" y="1228709"/>
            <a:ext cx="5834819" cy="2683213"/>
          </a:xfrm>
          <a:prstGeom prst="rect">
            <a:avLst/>
          </a:prstGeom>
        </p:spPr>
      </p:pic>
      <p:sp>
        <p:nvSpPr>
          <p:cNvPr id="3" name="Title 2">
            <a:extLst>
              <a:ext uri="{FF2B5EF4-FFF2-40B4-BE49-F238E27FC236}">
                <a16:creationId xmlns:a16="http://schemas.microsoft.com/office/drawing/2014/main" id="{43366E84-DC96-12FA-82C2-B976C8B05FB0}"/>
              </a:ext>
            </a:extLst>
          </p:cNvPr>
          <p:cNvSpPr>
            <a:spLocks noGrp="1"/>
          </p:cNvSpPr>
          <p:nvPr/>
        </p:nvSpPr>
        <p:spPr>
          <a:xfrm>
            <a:off x="2651209" y="0"/>
            <a:ext cx="6889582"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RESTART</a:t>
            </a:r>
          </a:p>
        </p:txBody>
      </p:sp>
      <p:sp>
        <p:nvSpPr>
          <p:cNvPr id="4" name="TextBox 10">
            <a:extLst>
              <a:ext uri="{FF2B5EF4-FFF2-40B4-BE49-F238E27FC236}">
                <a16:creationId xmlns:a16="http://schemas.microsoft.com/office/drawing/2014/main" id="{FE4A77B0-A30A-4048-04B7-A7078C88CB72}"/>
              </a:ext>
            </a:extLst>
          </p:cNvPr>
          <p:cNvSpPr>
            <a:spLocks noGrp="1"/>
          </p:cNvSpPr>
          <p:nvPr/>
        </p:nvSpPr>
        <p:spPr>
          <a:xfrm>
            <a:off x="351069" y="477396"/>
            <a:ext cx="5391431" cy="3293209"/>
          </a:xfrm>
          <a:prstGeom prst="rect">
            <a:avLst/>
          </a:prstGeom>
          <a:noFill/>
        </p:spPr>
        <p:txBody>
          <a:bodyPr wrap="square">
            <a:spAutoFit/>
          </a:bodyPr>
          <a:lstStyle/>
          <a:p>
            <a:endParaRPr lang="es-ES" sz="1600" b="1" dirty="0">
              <a:latin typeface="Open Sans Light"/>
              <a:ea typeface="Open Sans Light"/>
              <a:cs typeface="Open Sans Light"/>
            </a:endParaRPr>
          </a:p>
          <a:p>
            <a:r>
              <a:rPr lang="es-ES" sz="1600" b="1" dirty="0" err="1">
                <a:latin typeface="Open Sans Light"/>
                <a:ea typeface="Open Sans Light"/>
                <a:cs typeface="Open Sans Light"/>
              </a:rPr>
              <a:t>Procurement</a:t>
            </a:r>
            <a:r>
              <a:rPr lang="es-ES" sz="1600" b="1" dirty="0">
                <a:latin typeface="Open Sans Light"/>
                <a:ea typeface="Open Sans Light"/>
                <a:cs typeface="Open Sans Light"/>
              </a:rPr>
              <a:t> </a:t>
            </a:r>
            <a:r>
              <a:rPr lang="es-ES" sz="1600" b="1" dirty="0" err="1">
                <a:latin typeface="Open Sans Light"/>
                <a:ea typeface="Open Sans Light"/>
                <a:cs typeface="Open Sans Light"/>
              </a:rPr>
              <a:t>of</a:t>
            </a:r>
            <a:r>
              <a:rPr lang="es-ES" sz="1600" b="1" dirty="0">
                <a:latin typeface="Open Sans Light"/>
                <a:ea typeface="Open Sans Light"/>
                <a:cs typeface="Open Sans Light"/>
              </a:rPr>
              <a:t> </a:t>
            </a:r>
            <a:r>
              <a:rPr lang="es-ES" sz="1600" b="1" dirty="0" err="1">
                <a:latin typeface="Open Sans Light"/>
                <a:ea typeface="Open Sans Light"/>
                <a:cs typeface="Open Sans Light"/>
              </a:rPr>
              <a:t>aging</a:t>
            </a:r>
            <a:r>
              <a:rPr lang="es-ES" sz="1600" b="1" dirty="0">
                <a:latin typeface="Open Sans Light"/>
                <a:ea typeface="Open Sans Light"/>
                <a:cs typeface="Open Sans Light"/>
              </a:rPr>
              <a:t>/</a:t>
            </a:r>
            <a:r>
              <a:rPr lang="es-ES" sz="1600" b="1" dirty="0" err="1">
                <a:latin typeface="Open Sans Light"/>
                <a:ea typeface="Open Sans Light"/>
                <a:cs typeface="Open Sans Light"/>
              </a:rPr>
              <a:t>failing</a:t>
            </a:r>
            <a:r>
              <a:rPr lang="es-ES" sz="1600" b="1" dirty="0">
                <a:latin typeface="Open Sans Light"/>
                <a:ea typeface="Open Sans Light"/>
                <a:cs typeface="Open Sans Light"/>
              </a:rPr>
              <a:t> </a:t>
            </a:r>
            <a:r>
              <a:rPr lang="es-ES" sz="1600" b="1" dirty="0" err="1">
                <a:latin typeface="Open Sans Light"/>
                <a:ea typeface="Open Sans Light"/>
                <a:cs typeface="Open Sans Light"/>
              </a:rPr>
              <a:t>components</a:t>
            </a:r>
            <a:r>
              <a:rPr lang="es-ES" sz="1600" b="1" dirty="0">
                <a:latin typeface="Open Sans Light"/>
                <a:ea typeface="Open Sans Light"/>
                <a:cs typeface="Open Sans Light"/>
              </a:rPr>
              <a:t> </a:t>
            </a:r>
            <a:r>
              <a:rPr lang="es-ES" sz="1600" b="1" dirty="0" err="1">
                <a:latin typeface="Open Sans Light"/>
                <a:ea typeface="Open Sans Light"/>
                <a:cs typeface="Open Sans Light"/>
              </a:rPr>
              <a:t>that</a:t>
            </a:r>
            <a:r>
              <a:rPr lang="es-ES" sz="1600" b="1" dirty="0">
                <a:latin typeface="Open Sans Light"/>
                <a:ea typeface="Open Sans Light"/>
                <a:cs typeface="Open Sans Light"/>
              </a:rPr>
              <a:t> </a:t>
            </a:r>
            <a:r>
              <a:rPr lang="es-ES" sz="1600" b="1" dirty="0" err="1">
                <a:latin typeface="Open Sans Light"/>
                <a:ea typeface="Open Sans Light"/>
                <a:cs typeface="Open Sans Light"/>
              </a:rPr>
              <a:t>risk</a:t>
            </a:r>
            <a:r>
              <a:rPr lang="es-ES" sz="1600" b="1" dirty="0">
                <a:latin typeface="Open Sans Light"/>
                <a:ea typeface="Open Sans Light"/>
                <a:cs typeface="Open Sans Light"/>
              </a:rPr>
              <a:t> BL </a:t>
            </a:r>
            <a:r>
              <a:rPr lang="es-ES" sz="1600" b="1" dirty="0" err="1">
                <a:latin typeface="Open Sans Light"/>
                <a:ea typeface="Open Sans Light"/>
                <a:cs typeface="Open Sans Light"/>
              </a:rPr>
              <a:t>operation</a:t>
            </a:r>
            <a:endParaRPr lang="es-ES" sz="1600" b="1" dirty="0">
              <a:latin typeface="Open Sans Light"/>
              <a:ea typeface="Open Sans Light"/>
              <a:cs typeface="Open Sans Light"/>
            </a:endParaRPr>
          </a:p>
          <a:p>
            <a:endParaRPr lang="es-ES" sz="1600" dirty="0">
              <a:latin typeface="Open Sans Light"/>
              <a:ea typeface="Open Sans Light"/>
              <a:cs typeface="Open Sans Light"/>
            </a:endParaRPr>
          </a:p>
          <a:p>
            <a:pPr marL="342900" indent="-342900">
              <a:buFont typeface="Arial" panose="020B0604020202020204" pitchFamily="34" charset="0"/>
              <a:buChar char="•"/>
            </a:pPr>
            <a:r>
              <a:rPr lang="es-ES" sz="1600" dirty="0" err="1">
                <a:latin typeface="Open Sans Light"/>
                <a:ea typeface="Open Sans Light"/>
                <a:cs typeface="Open Sans Light"/>
              </a:rPr>
              <a:t>Monochromator</a:t>
            </a:r>
            <a:r>
              <a:rPr lang="es-ES" sz="1600" dirty="0">
                <a:latin typeface="Open Sans Light"/>
                <a:ea typeface="Open Sans Light"/>
                <a:cs typeface="Open Sans Light"/>
              </a:rPr>
              <a:t> (CLAESS)</a:t>
            </a:r>
          </a:p>
          <a:p>
            <a:pPr marL="342900" indent="-342900">
              <a:buFont typeface="Arial" panose="020B0604020202020204" pitchFamily="34" charset="0"/>
              <a:buChar char="•"/>
            </a:pPr>
            <a:r>
              <a:rPr lang="es-ES" sz="1600" dirty="0">
                <a:latin typeface="Open Sans Light"/>
                <a:ea typeface="Open Sans Light"/>
                <a:cs typeface="Open Sans Light"/>
              </a:rPr>
              <a:t>3 </a:t>
            </a:r>
            <a:r>
              <a:rPr lang="es-ES" sz="1600" dirty="0" err="1">
                <a:latin typeface="Open Sans Light"/>
                <a:ea typeface="Open Sans Light"/>
                <a:cs typeface="Open Sans Light"/>
              </a:rPr>
              <a:t>Area</a:t>
            </a:r>
            <a:r>
              <a:rPr lang="es-ES" sz="1600" dirty="0">
                <a:latin typeface="Open Sans Light"/>
                <a:ea typeface="Open Sans Light"/>
                <a:cs typeface="Open Sans Light"/>
              </a:rPr>
              <a:t> </a:t>
            </a:r>
            <a:r>
              <a:rPr lang="es-ES" sz="1600" dirty="0" err="1">
                <a:latin typeface="Open Sans Light"/>
                <a:ea typeface="Open Sans Light"/>
                <a:cs typeface="Open Sans Light"/>
              </a:rPr>
              <a:t>Detectors</a:t>
            </a:r>
            <a:endParaRPr lang="es-ES" sz="1600" dirty="0">
              <a:latin typeface="Open Sans Light"/>
              <a:ea typeface="Open Sans Light"/>
              <a:cs typeface="Open Sans Light"/>
            </a:endParaRPr>
          </a:p>
          <a:p>
            <a:pPr marL="342900" indent="-342900">
              <a:buFont typeface="Arial" panose="020B0604020202020204" pitchFamily="34" charset="0"/>
              <a:buChar char="•"/>
            </a:pPr>
            <a:r>
              <a:rPr lang="es-ES" sz="1600" dirty="0">
                <a:latin typeface="Open Sans Light"/>
                <a:ea typeface="Open Sans Light"/>
                <a:cs typeface="Open Sans Light"/>
              </a:rPr>
              <a:t>1 </a:t>
            </a:r>
            <a:r>
              <a:rPr lang="es-ES" sz="1600" dirty="0" err="1">
                <a:latin typeface="Open Sans Light"/>
                <a:ea typeface="Open Sans Light"/>
                <a:cs typeface="Open Sans Light"/>
              </a:rPr>
              <a:t>Fluorescence</a:t>
            </a:r>
            <a:r>
              <a:rPr lang="es-ES" sz="1600" dirty="0">
                <a:latin typeface="Open Sans Light"/>
                <a:ea typeface="Open Sans Light"/>
                <a:cs typeface="Open Sans Light"/>
              </a:rPr>
              <a:t> Detector</a:t>
            </a:r>
          </a:p>
          <a:p>
            <a:pPr marL="342900" indent="-342900">
              <a:buFont typeface="Arial" panose="020B0604020202020204" pitchFamily="34" charset="0"/>
              <a:buChar char="•"/>
            </a:pPr>
            <a:r>
              <a:rPr lang="es-ES" sz="1600" dirty="0" err="1">
                <a:latin typeface="Open Sans Light"/>
                <a:ea typeface="Open Sans Light"/>
                <a:cs typeface="Open Sans Light"/>
              </a:rPr>
              <a:t>Slits</a:t>
            </a:r>
            <a:endParaRPr lang="es-ES" sz="1600" dirty="0">
              <a:latin typeface="Open Sans Light"/>
              <a:ea typeface="Open Sans Light"/>
              <a:cs typeface="Open Sans Light"/>
            </a:endParaRPr>
          </a:p>
          <a:p>
            <a:pPr marL="342900" indent="-342900">
              <a:buFont typeface="Arial" panose="020B0604020202020204" pitchFamily="34" charset="0"/>
              <a:buChar char="•"/>
            </a:pPr>
            <a:r>
              <a:rPr lang="es-ES" sz="1600" dirty="0" err="1">
                <a:latin typeface="Open Sans Light"/>
                <a:ea typeface="Open Sans Light"/>
                <a:cs typeface="Open Sans Light"/>
              </a:rPr>
              <a:t>Diagnostics</a:t>
            </a:r>
            <a:endParaRPr lang="es-ES" sz="1600" dirty="0">
              <a:latin typeface="Open Sans Light"/>
              <a:ea typeface="Open Sans Light"/>
              <a:cs typeface="Open Sans Light"/>
            </a:endParaRPr>
          </a:p>
          <a:p>
            <a:pPr marL="342900" indent="-342900">
              <a:buFont typeface="Arial" panose="020B0604020202020204" pitchFamily="34" charset="0"/>
              <a:buChar char="•"/>
            </a:pPr>
            <a:r>
              <a:rPr lang="es-ES" sz="1600" dirty="0" err="1">
                <a:latin typeface="Open Sans Light"/>
                <a:ea typeface="Open Sans Light"/>
                <a:cs typeface="Open Sans Light"/>
              </a:rPr>
              <a:t>Fast</a:t>
            </a:r>
            <a:r>
              <a:rPr lang="es-ES" sz="1600" dirty="0">
                <a:latin typeface="Open Sans Light"/>
                <a:ea typeface="Open Sans Light"/>
                <a:cs typeface="Open Sans Light"/>
              </a:rPr>
              <a:t> </a:t>
            </a:r>
            <a:r>
              <a:rPr lang="es-ES" sz="1600" dirty="0" err="1">
                <a:latin typeface="Open Sans Light"/>
                <a:ea typeface="Open Sans Light"/>
                <a:cs typeface="Open Sans Light"/>
              </a:rPr>
              <a:t>shutters</a:t>
            </a:r>
            <a:endParaRPr lang="es-ES" sz="1600" dirty="0">
              <a:latin typeface="Open Sans Light"/>
              <a:ea typeface="Open Sans Light"/>
              <a:cs typeface="Open Sans Light"/>
            </a:endParaRPr>
          </a:p>
          <a:p>
            <a:pPr marL="342900" indent="-342900">
              <a:buFont typeface="Arial" panose="020B0604020202020204" pitchFamily="34" charset="0"/>
              <a:buChar char="•"/>
            </a:pPr>
            <a:r>
              <a:rPr lang="es-ES" sz="1600" dirty="0">
                <a:latin typeface="Open Sans Light"/>
                <a:ea typeface="Open Sans Light"/>
                <a:cs typeface="Open Sans Light"/>
              </a:rPr>
              <a:t>2 </a:t>
            </a:r>
            <a:r>
              <a:rPr lang="es-ES" sz="1600" dirty="0" err="1">
                <a:latin typeface="Open Sans Light"/>
                <a:ea typeface="Open Sans Light"/>
                <a:cs typeface="Open Sans Light"/>
              </a:rPr>
              <a:t>benders</a:t>
            </a:r>
            <a:endParaRPr lang="es-ES" sz="1600" dirty="0">
              <a:latin typeface="Open Sans Light"/>
              <a:ea typeface="Open Sans Light"/>
              <a:cs typeface="Open Sans Light"/>
            </a:endParaRPr>
          </a:p>
          <a:p>
            <a:pPr marL="342900" indent="-342900">
              <a:buAutoNum type="arabicParenR"/>
            </a:pPr>
            <a:endParaRPr lang="es-ES" sz="1600" dirty="0">
              <a:latin typeface="Open Sans Light"/>
              <a:ea typeface="Open Sans Light"/>
              <a:cs typeface="Open Sans Light"/>
            </a:endParaRPr>
          </a:p>
          <a:p>
            <a:endParaRPr lang="es-ES" sz="1600" dirty="0">
              <a:latin typeface="Open Sans Light"/>
              <a:ea typeface="Open Sans Light"/>
              <a:cs typeface="Open Sans Light"/>
            </a:endParaRPr>
          </a:p>
        </p:txBody>
      </p:sp>
      <p:sp>
        <p:nvSpPr>
          <p:cNvPr id="20" name="TextBox 19">
            <a:extLst>
              <a:ext uri="{FF2B5EF4-FFF2-40B4-BE49-F238E27FC236}">
                <a16:creationId xmlns:a16="http://schemas.microsoft.com/office/drawing/2014/main" id="{2989A850-8D90-3261-25C3-4789A9246344}"/>
              </a:ext>
            </a:extLst>
          </p:cNvPr>
          <p:cNvSpPr txBox="1"/>
          <p:nvPr/>
        </p:nvSpPr>
        <p:spPr>
          <a:xfrm>
            <a:off x="4654155" y="1808622"/>
            <a:ext cx="7046536" cy="369332"/>
          </a:xfrm>
          <a:prstGeom prst="rect">
            <a:avLst/>
          </a:prstGeom>
          <a:noFill/>
        </p:spPr>
        <p:txBody>
          <a:bodyPr wrap="square">
            <a:spAutoFit/>
          </a:bodyPr>
          <a:lstStyle/>
          <a:p>
            <a:pPr algn="just">
              <a:spcBef>
                <a:spcPts val="600"/>
              </a:spcBef>
              <a:spcAft>
                <a:spcPts val="600"/>
              </a:spcAft>
              <a:buNone/>
            </a:pPr>
            <a:r>
              <a:rPr lang="en-US" sz="1800" dirty="0">
                <a:effectLst/>
                <a:latin typeface="+mn-lt"/>
                <a:ea typeface="Times New Roman" panose="02020603050405020304" pitchFamily="18" charset="0"/>
                <a:cs typeface="Times New Roman" panose="02020603050405020304" pitchFamily="18" charset="0"/>
              </a:rPr>
              <a:t> </a:t>
            </a:r>
            <a:endParaRPr lang="en-ES" sz="1800" dirty="0">
              <a:effectLst/>
              <a:latin typeface="Open Sans Light" pitchFamily="2"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4D804F1-81BA-F9BF-70C5-544CC55D5AF9}"/>
              </a:ext>
            </a:extLst>
          </p:cNvPr>
          <p:cNvSpPr txBox="1"/>
          <p:nvPr/>
        </p:nvSpPr>
        <p:spPr>
          <a:xfrm>
            <a:off x="6018927" y="717476"/>
            <a:ext cx="6094378" cy="584775"/>
          </a:xfrm>
          <a:prstGeom prst="rect">
            <a:avLst/>
          </a:prstGeom>
          <a:noFill/>
        </p:spPr>
        <p:txBody>
          <a:bodyPr wrap="square">
            <a:spAutoFit/>
          </a:bodyPr>
          <a:lstStyle/>
          <a:p>
            <a:r>
              <a:rPr lang="es-ES" sz="1600" b="1" dirty="0" err="1">
                <a:latin typeface="Open Sans Light"/>
                <a:ea typeface="Open Sans Light"/>
                <a:cs typeface="Open Sans Light"/>
              </a:rPr>
              <a:t>Identification</a:t>
            </a:r>
            <a:r>
              <a:rPr lang="es-ES" sz="1600" b="1" dirty="0">
                <a:latin typeface="Open Sans Light"/>
                <a:ea typeface="Open Sans Light"/>
                <a:cs typeface="Open Sans Light"/>
              </a:rPr>
              <a:t> and </a:t>
            </a:r>
            <a:r>
              <a:rPr lang="es-ES" sz="1600" b="1" dirty="0" err="1">
                <a:latin typeface="Open Sans Light"/>
                <a:ea typeface="Open Sans Light"/>
                <a:cs typeface="Open Sans Light"/>
              </a:rPr>
              <a:t>replacement</a:t>
            </a:r>
            <a:r>
              <a:rPr lang="es-ES" sz="1600" b="1" dirty="0">
                <a:latin typeface="Open Sans Light"/>
                <a:ea typeface="Open Sans Light"/>
                <a:cs typeface="Open Sans Light"/>
              </a:rPr>
              <a:t> </a:t>
            </a:r>
            <a:r>
              <a:rPr lang="es-ES" sz="1600" b="1" dirty="0" err="1">
                <a:latin typeface="Open Sans Light"/>
                <a:ea typeface="Open Sans Light"/>
                <a:cs typeface="Open Sans Light"/>
              </a:rPr>
              <a:t>of</a:t>
            </a:r>
            <a:r>
              <a:rPr lang="es-ES" sz="1600" b="1" dirty="0">
                <a:latin typeface="Open Sans Light"/>
                <a:ea typeface="Open Sans Light"/>
                <a:cs typeface="Open Sans Light"/>
              </a:rPr>
              <a:t> obsolete </a:t>
            </a:r>
            <a:r>
              <a:rPr lang="es-ES" sz="1600" b="1" dirty="0" err="1">
                <a:latin typeface="Open Sans Light"/>
                <a:ea typeface="Open Sans Light"/>
                <a:cs typeface="Open Sans Light"/>
              </a:rPr>
              <a:t>components</a:t>
            </a:r>
            <a:r>
              <a:rPr lang="es-ES" sz="1600" b="1" dirty="0">
                <a:latin typeface="Open Sans Light"/>
                <a:ea typeface="Open Sans Light"/>
                <a:cs typeface="Open Sans Light"/>
              </a:rPr>
              <a:t> </a:t>
            </a:r>
            <a:r>
              <a:rPr lang="es-ES" sz="1600" b="1" dirty="0" err="1">
                <a:latin typeface="Open Sans Light"/>
                <a:ea typeface="Open Sans Light"/>
                <a:cs typeface="Open Sans Light"/>
              </a:rPr>
              <a:t>that</a:t>
            </a:r>
            <a:r>
              <a:rPr lang="es-ES" sz="1600" b="1" dirty="0">
                <a:latin typeface="Open Sans Light"/>
                <a:ea typeface="Open Sans Light"/>
                <a:cs typeface="Open Sans Light"/>
              </a:rPr>
              <a:t> </a:t>
            </a:r>
            <a:r>
              <a:rPr lang="es-ES" sz="1600" b="1" dirty="0" err="1">
                <a:latin typeface="Open Sans Light"/>
                <a:ea typeface="Open Sans Light"/>
                <a:cs typeface="Open Sans Light"/>
              </a:rPr>
              <a:t>would</a:t>
            </a:r>
            <a:r>
              <a:rPr lang="es-ES" sz="1600" b="1" dirty="0">
                <a:latin typeface="Open Sans Light"/>
                <a:ea typeface="Open Sans Light"/>
                <a:cs typeface="Open Sans Light"/>
              </a:rPr>
              <a:t> </a:t>
            </a:r>
            <a:r>
              <a:rPr lang="es-ES" sz="1600" b="1" dirty="0" err="1">
                <a:latin typeface="Open Sans Light"/>
                <a:ea typeface="Open Sans Light"/>
                <a:cs typeface="Open Sans Light"/>
              </a:rPr>
              <a:t>limit</a:t>
            </a:r>
            <a:r>
              <a:rPr lang="es-ES" sz="1600" b="1" dirty="0">
                <a:latin typeface="Open Sans Light"/>
                <a:ea typeface="Open Sans Light"/>
                <a:cs typeface="Open Sans Light"/>
              </a:rPr>
              <a:t> </a:t>
            </a:r>
            <a:r>
              <a:rPr lang="es-ES" sz="1600" b="1" dirty="0" err="1">
                <a:latin typeface="Open Sans Light"/>
                <a:ea typeface="Open Sans Light"/>
                <a:cs typeface="Open Sans Light"/>
              </a:rPr>
              <a:t>the</a:t>
            </a:r>
            <a:r>
              <a:rPr lang="es-ES" sz="1600" b="1" dirty="0">
                <a:latin typeface="Open Sans Light"/>
                <a:ea typeface="Open Sans Light"/>
                <a:cs typeface="Open Sans Light"/>
              </a:rPr>
              <a:t> performance in </a:t>
            </a:r>
            <a:r>
              <a:rPr lang="es-ES" sz="1600" b="1" dirty="0" err="1">
                <a:latin typeface="Open Sans Light"/>
                <a:ea typeface="Open Sans Light"/>
                <a:cs typeface="Open Sans Light"/>
              </a:rPr>
              <a:t>the</a:t>
            </a:r>
            <a:r>
              <a:rPr lang="es-ES" sz="1600" b="1" dirty="0">
                <a:latin typeface="Open Sans Light"/>
                <a:ea typeface="Open Sans Light"/>
                <a:cs typeface="Open Sans Light"/>
              </a:rPr>
              <a:t> new machine.</a:t>
            </a:r>
            <a:endParaRPr lang="es-ES" sz="1600" b="1" dirty="0">
              <a:solidFill>
                <a:schemeClr val="tx1"/>
              </a:solidFill>
              <a:latin typeface="Open Sans Light"/>
              <a:ea typeface="Open Sans Light"/>
              <a:cs typeface="Open Sans Light"/>
            </a:endParaRPr>
          </a:p>
        </p:txBody>
      </p:sp>
      <p:sp>
        <p:nvSpPr>
          <p:cNvPr id="8" name="TextBox 7">
            <a:extLst>
              <a:ext uri="{FF2B5EF4-FFF2-40B4-BE49-F238E27FC236}">
                <a16:creationId xmlns:a16="http://schemas.microsoft.com/office/drawing/2014/main" id="{1A576E65-93AE-75C0-E19E-6344AD845F61}"/>
              </a:ext>
            </a:extLst>
          </p:cNvPr>
          <p:cNvSpPr txBox="1"/>
          <p:nvPr/>
        </p:nvSpPr>
        <p:spPr>
          <a:xfrm>
            <a:off x="8380408" y="1407233"/>
            <a:ext cx="2699037" cy="830997"/>
          </a:xfrm>
          <a:prstGeom prst="rect">
            <a:avLst/>
          </a:prstGeom>
          <a:noFill/>
        </p:spPr>
        <p:txBody>
          <a:bodyPr wrap="square">
            <a:spAutoFit/>
          </a:bodyPr>
          <a:lstStyle/>
          <a:p>
            <a:r>
              <a:rPr lang="es-ES" sz="1600" b="1" i="1" dirty="0" err="1">
                <a:latin typeface="Open Sans Light"/>
                <a:ea typeface="Open Sans Light"/>
                <a:cs typeface="Open Sans Light"/>
              </a:rPr>
              <a:t>Requirements</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on</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mechanical</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stability</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become</a:t>
            </a:r>
            <a:r>
              <a:rPr lang="es-ES" sz="1600" b="1" i="1" dirty="0">
                <a:latin typeface="Open Sans Light"/>
                <a:ea typeface="Open Sans Light"/>
                <a:cs typeface="Open Sans Light"/>
              </a:rPr>
              <a:t> more </a:t>
            </a:r>
            <a:r>
              <a:rPr lang="es-ES" sz="1600" b="1" i="1" dirty="0" err="1">
                <a:latin typeface="Open Sans Light"/>
                <a:ea typeface="Open Sans Light"/>
                <a:cs typeface="Open Sans Light"/>
              </a:rPr>
              <a:t>demanding</a:t>
            </a:r>
            <a:endParaRPr lang="es-ES" sz="1600" b="1" i="1" dirty="0">
              <a:solidFill>
                <a:schemeClr val="tx1"/>
              </a:solidFill>
              <a:latin typeface="Open Sans Light"/>
              <a:ea typeface="Open Sans Light"/>
              <a:cs typeface="Open Sans Light"/>
            </a:endParaRPr>
          </a:p>
        </p:txBody>
      </p:sp>
      <p:pic>
        <p:nvPicPr>
          <p:cNvPr id="9" name="Picture 8">
            <a:extLst>
              <a:ext uri="{FF2B5EF4-FFF2-40B4-BE49-F238E27FC236}">
                <a16:creationId xmlns:a16="http://schemas.microsoft.com/office/drawing/2014/main" id="{10985496-2C73-46CF-A1FA-F19488C47B0B}"/>
              </a:ext>
            </a:extLst>
          </p:cNvPr>
          <p:cNvPicPr>
            <a:picLocks noChangeAspect="1"/>
          </p:cNvPicPr>
          <p:nvPr/>
        </p:nvPicPr>
        <p:blipFill>
          <a:blip r:embed="rId4"/>
          <a:srcRect t="8068"/>
          <a:stretch>
            <a:fillRect/>
          </a:stretch>
        </p:blipFill>
        <p:spPr>
          <a:xfrm>
            <a:off x="6096000" y="4213743"/>
            <a:ext cx="5397500" cy="1973129"/>
          </a:xfrm>
          <a:prstGeom prst="rect">
            <a:avLst/>
          </a:prstGeom>
        </p:spPr>
      </p:pic>
      <p:pic>
        <p:nvPicPr>
          <p:cNvPr id="10" name="Picture 9">
            <a:extLst>
              <a:ext uri="{FF2B5EF4-FFF2-40B4-BE49-F238E27FC236}">
                <a16:creationId xmlns:a16="http://schemas.microsoft.com/office/drawing/2014/main" id="{3EC12AF5-FE21-202F-E4F5-3015AA833A83}"/>
              </a:ext>
            </a:extLst>
          </p:cNvPr>
          <p:cNvPicPr>
            <a:picLocks noChangeAspect="1"/>
          </p:cNvPicPr>
          <p:nvPr/>
        </p:nvPicPr>
        <p:blipFill>
          <a:blip r:embed="rId5"/>
          <a:srcRect t="62252"/>
          <a:stretch>
            <a:fillRect/>
          </a:stretch>
        </p:blipFill>
        <p:spPr>
          <a:xfrm>
            <a:off x="922238" y="4213743"/>
            <a:ext cx="4820262" cy="2171538"/>
          </a:xfrm>
          <a:prstGeom prst="rect">
            <a:avLst/>
          </a:prstGeom>
        </p:spPr>
      </p:pic>
      <p:sp>
        <p:nvSpPr>
          <p:cNvPr id="11" name="TextBox 10">
            <a:extLst>
              <a:ext uri="{FF2B5EF4-FFF2-40B4-BE49-F238E27FC236}">
                <a16:creationId xmlns:a16="http://schemas.microsoft.com/office/drawing/2014/main" id="{C8B1AD23-8ECB-830C-D463-E57B905487D5}"/>
              </a:ext>
            </a:extLst>
          </p:cNvPr>
          <p:cNvSpPr txBox="1"/>
          <p:nvPr/>
        </p:nvSpPr>
        <p:spPr>
          <a:xfrm>
            <a:off x="1232477" y="3961483"/>
            <a:ext cx="4964042" cy="307777"/>
          </a:xfrm>
          <a:prstGeom prst="rect">
            <a:avLst/>
          </a:prstGeom>
          <a:noFill/>
        </p:spPr>
        <p:txBody>
          <a:bodyPr wrap="square">
            <a:spAutoFit/>
          </a:bodyPr>
          <a:lstStyle/>
          <a:p>
            <a:r>
              <a:rPr lang="es-ES" sz="1400" b="1" i="1" dirty="0">
                <a:latin typeface="Open Sans Light"/>
                <a:ea typeface="Open Sans Light"/>
                <a:cs typeface="Open Sans Light"/>
              </a:rPr>
              <a:t>Beam </a:t>
            </a:r>
            <a:r>
              <a:rPr lang="es-ES" sz="1400" b="1" i="1" dirty="0" err="1">
                <a:latin typeface="Open Sans Light"/>
                <a:ea typeface="Open Sans Light"/>
                <a:cs typeface="Open Sans Light"/>
              </a:rPr>
              <a:t>heterogeneities</a:t>
            </a:r>
            <a:r>
              <a:rPr lang="es-ES" sz="1400" b="1" i="1" dirty="0">
                <a:latin typeface="Open Sans Light"/>
                <a:ea typeface="Open Sans Light"/>
                <a:cs typeface="Open Sans Light"/>
              </a:rPr>
              <a:t> at XALOC </a:t>
            </a:r>
            <a:r>
              <a:rPr lang="es-ES" sz="1400" b="1" i="1" dirty="0" err="1">
                <a:latin typeface="Open Sans Light"/>
                <a:ea typeface="Open Sans Light"/>
                <a:cs typeface="Open Sans Light"/>
              </a:rPr>
              <a:t>with</a:t>
            </a:r>
            <a:r>
              <a:rPr lang="es-ES" sz="1400" b="1" i="1" dirty="0">
                <a:latin typeface="Open Sans Light"/>
                <a:ea typeface="Open Sans Light"/>
                <a:cs typeface="Open Sans Light"/>
              </a:rPr>
              <a:t> </a:t>
            </a:r>
            <a:r>
              <a:rPr lang="es-ES" sz="1400" b="1" i="1" dirty="0" err="1">
                <a:latin typeface="Open Sans Light"/>
                <a:ea typeface="Open Sans Light"/>
                <a:cs typeface="Open Sans Light"/>
              </a:rPr>
              <a:t>the</a:t>
            </a:r>
            <a:r>
              <a:rPr lang="es-ES" sz="1400" b="1" i="1" dirty="0">
                <a:latin typeface="Open Sans Light"/>
                <a:ea typeface="Open Sans Light"/>
                <a:cs typeface="Open Sans Light"/>
              </a:rPr>
              <a:t> </a:t>
            </a:r>
            <a:r>
              <a:rPr lang="es-ES" sz="1400" b="1" i="1" dirty="0" err="1">
                <a:latin typeface="Open Sans Light"/>
                <a:ea typeface="Open Sans Light"/>
                <a:cs typeface="Open Sans Light"/>
              </a:rPr>
              <a:t>current</a:t>
            </a:r>
            <a:r>
              <a:rPr lang="es-ES" sz="1400" b="1" i="1" dirty="0">
                <a:latin typeface="Open Sans Light"/>
                <a:ea typeface="Open Sans Light"/>
                <a:cs typeface="Open Sans Light"/>
              </a:rPr>
              <a:t> </a:t>
            </a:r>
            <a:r>
              <a:rPr lang="es-ES" sz="1400" b="1" i="1" dirty="0" err="1">
                <a:latin typeface="Open Sans Light"/>
                <a:ea typeface="Open Sans Light"/>
                <a:cs typeface="Open Sans Light"/>
              </a:rPr>
              <a:t>mirrors</a:t>
            </a:r>
            <a:r>
              <a:rPr lang="es-ES" sz="1400" b="1" i="1" dirty="0">
                <a:latin typeface="Open Sans Light"/>
                <a:ea typeface="Open Sans Light"/>
                <a:cs typeface="Open Sans Light"/>
              </a:rPr>
              <a:t> </a:t>
            </a:r>
            <a:endParaRPr lang="es-ES" sz="1400" b="1" i="1" dirty="0">
              <a:solidFill>
                <a:schemeClr val="tx1"/>
              </a:solidFill>
              <a:latin typeface="Open Sans Light"/>
              <a:ea typeface="Open Sans Light"/>
              <a:cs typeface="Open Sans Light"/>
            </a:endParaRPr>
          </a:p>
        </p:txBody>
      </p:sp>
      <p:sp>
        <p:nvSpPr>
          <p:cNvPr id="12" name="TextBox 11">
            <a:extLst>
              <a:ext uri="{FF2B5EF4-FFF2-40B4-BE49-F238E27FC236}">
                <a16:creationId xmlns:a16="http://schemas.microsoft.com/office/drawing/2014/main" id="{0E747943-669D-B799-1A89-B190475030EB}"/>
              </a:ext>
            </a:extLst>
          </p:cNvPr>
          <p:cNvSpPr txBox="1"/>
          <p:nvPr/>
        </p:nvSpPr>
        <p:spPr>
          <a:xfrm>
            <a:off x="6658565" y="3929730"/>
            <a:ext cx="5306457" cy="307777"/>
          </a:xfrm>
          <a:prstGeom prst="rect">
            <a:avLst/>
          </a:prstGeom>
          <a:noFill/>
        </p:spPr>
        <p:txBody>
          <a:bodyPr wrap="square">
            <a:spAutoFit/>
          </a:bodyPr>
          <a:lstStyle/>
          <a:p>
            <a:r>
              <a:rPr lang="es-ES" sz="1400" b="1" i="1" dirty="0">
                <a:latin typeface="Open Sans Light"/>
                <a:ea typeface="Open Sans Light"/>
                <a:cs typeface="Open Sans Light"/>
              </a:rPr>
              <a:t>Beam </a:t>
            </a:r>
            <a:r>
              <a:rPr lang="es-ES" sz="1400" b="1" i="1" dirty="0" err="1">
                <a:latin typeface="Open Sans Light"/>
                <a:ea typeface="Open Sans Light"/>
                <a:cs typeface="Open Sans Light"/>
              </a:rPr>
              <a:t>heterogeneities</a:t>
            </a:r>
            <a:r>
              <a:rPr lang="es-ES" sz="1400" b="1" i="1" dirty="0">
                <a:latin typeface="Open Sans Light"/>
                <a:ea typeface="Open Sans Light"/>
                <a:cs typeface="Open Sans Light"/>
              </a:rPr>
              <a:t> at XALOC </a:t>
            </a:r>
            <a:r>
              <a:rPr lang="es-ES" sz="1400" b="1" i="1" dirty="0" err="1">
                <a:latin typeface="Open Sans Light"/>
                <a:ea typeface="Open Sans Light"/>
                <a:cs typeface="Open Sans Light"/>
              </a:rPr>
              <a:t>with</a:t>
            </a:r>
            <a:r>
              <a:rPr lang="es-ES" sz="1400" b="1" i="1" dirty="0">
                <a:latin typeface="Open Sans Light"/>
                <a:ea typeface="Open Sans Light"/>
                <a:cs typeface="Open Sans Light"/>
              </a:rPr>
              <a:t> </a:t>
            </a:r>
            <a:r>
              <a:rPr lang="es-ES" sz="1400" b="1" i="1" dirty="0" err="1">
                <a:latin typeface="Open Sans Light"/>
                <a:ea typeface="Open Sans Light"/>
                <a:cs typeface="Open Sans Light"/>
              </a:rPr>
              <a:t>the</a:t>
            </a:r>
            <a:r>
              <a:rPr lang="es-ES" sz="1400" b="1" i="1" dirty="0">
                <a:latin typeface="Open Sans Light"/>
                <a:ea typeface="Open Sans Light"/>
                <a:cs typeface="Open Sans Light"/>
              </a:rPr>
              <a:t> </a:t>
            </a:r>
            <a:r>
              <a:rPr lang="es-ES" sz="1400" b="1" i="1" dirty="0" err="1">
                <a:latin typeface="Open Sans Light"/>
                <a:ea typeface="Open Sans Light"/>
                <a:cs typeface="Open Sans Light"/>
              </a:rPr>
              <a:t>state</a:t>
            </a:r>
            <a:r>
              <a:rPr lang="es-ES" sz="1400" b="1" i="1" dirty="0">
                <a:latin typeface="Open Sans Light"/>
                <a:ea typeface="Open Sans Light"/>
                <a:cs typeface="Open Sans Light"/>
              </a:rPr>
              <a:t> </a:t>
            </a:r>
            <a:r>
              <a:rPr lang="es-ES" sz="1400" b="1" i="1" dirty="0" err="1">
                <a:latin typeface="Open Sans Light"/>
                <a:ea typeface="Open Sans Light"/>
                <a:cs typeface="Open Sans Light"/>
              </a:rPr>
              <a:t>of</a:t>
            </a:r>
            <a:r>
              <a:rPr lang="es-ES" sz="1400" b="1" i="1" dirty="0">
                <a:latin typeface="Open Sans Light"/>
                <a:ea typeface="Open Sans Light"/>
                <a:cs typeface="Open Sans Light"/>
              </a:rPr>
              <a:t> </a:t>
            </a:r>
            <a:r>
              <a:rPr lang="es-ES" sz="1400" b="1" i="1" dirty="0" err="1">
                <a:latin typeface="Open Sans Light"/>
                <a:ea typeface="Open Sans Light"/>
                <a:cs typeface="Open Sans Light"/>
              </a:rPr>
              <a:t>the</a:t>
            </a:r>
            <a:r>
              <a:rPr lang="es-ES" sz="1400" b="1" i="1" dirty="0">
                <a:latin typeface="Open Sans Light"/>
                <a:ea typeface="Open Sans Light"/>
                <a:cs typeface="Open Sans Light"/>
              </a:rPr>
              <a:t> art </a:t>
            </a:r>
            <a:r>
              <a:rPr lang="es-ES" sz="1400" b="1" i="1" dirty="0" err="1">
                <a:latin typeface="Open Sans Light"/>
                <a:ea typeface="Open Sans Light"/>
                <a:cs typeface="Open Sans Light"/>
              </a:rPr>
              <a:t>mirrors</a:t>
            </a:r>
            <a:r>
              <a:rPr lang="es-ES" sz="1400" b="1" i="1" dirty="0">
                <a:latin typeface="Open Sans Light"/>
                <a:ea typeface="Open Sans Light"/>
                <a:cs typeface="Open Sans Light"/>
              </a:rPr>
              <a:t> </a:t>
            </a:r>
            <a:endParaRPr lang="es-ES" sz="1400" b="1" i="1" dirty="0">
              <a:solidFill>
                <a:schemeClr val="tx1"/>
              </a:solidFill>
              <a:latin typeface="Open Sans Light"/>
              <a:ea typeface="Open Sans Light"/>
              <a:cs typeface="Open Sans Light"/>
            </a:endParaRPr>
          </a:p>
        </p:txBody>
      </p:sp>
    </p:spTree>
    <p:extLst>
      <p:ext uri="{BB962C8B-B14F-4D97-AF65-F5344CB8AC3E}">
        <p14:creationId xmlns:p14="http://schemas.microsoft.com/office/powerpoint/2010/main" val="240197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3325E5-DD04-CB1F-3C46-3A0F098C11CC}"/>
              </a:ext>
            </a:extLst>
          </p:cNvPr>
          <p:cNvPicPr>
            <a:picLocks noChangeAspect="1"/>
          </p:cNvPicPr>
          <p:nvPr/>
        </p:nvPicPr>
        <p:blipFill>
          <a:blip r:embed="rId2"/>
          <a:stretch>
            <a:fillRect/>
          </a:stretch>
        </p:blipFill>
        <p:spPr>
          <a:xfrm>
            <a:off x="339078" y="615997"/>
            <a:ext cx="4193540" cy="2606040"/>
          </a:xfrm>
          <a:prstGeom prst="rect">
            <a:avLst/>
          </a:prstGeom>
        </p:spPr>
      </p:pic>
      <p:pic>
        <p:nvPicPr>
          <p:cNvPr id="3" name="Picture 2">
            <a:extLst>
              <a:ext uri="{FF2B5EF4-FFF2-40B4-BE49-F238E27FC236}">
                <a16:creationId xmlns:a16="http://schemas.microsoft.com/office/drawing/2014/main" id="{F07D3A2E-4129-327B-02FD-E85D5D784B2E}"/>
              </a:ext>
            </a:extLst>
          </p:cNvPr>
          <p:cNvPicPr>
            <a:picLocks noChangeAspect="1"/>
          </p:cNvPicPr>
          <p:nvPr/>
        </p:nvPicPr>
        <p:blipFill>
          <a:blip r:embed="rId3"/>
          <a:stretch>
            <a:fillRect/>
          </a:stretch>
        </p:blipFill>
        <p:spPr>
          <a:xfrm>
            <a:off x="287643" y="3429000"/>
            <a:ext cx="4244975" cy="2637155"/>
          </a:xfrm>
          <a:prstGeom prst="rect">
            <a:avLst/>
          </a:prstGeom>
        </p:spPr>
      </p:pic>
      <p:pic>
        <p:nvPicPr>
          <p:cNvPr id="4" name="Picture 3">
            <a:extLst>
              <a:ext uri="{FF2B5EF4-FFF2-40B4-BE49-F238E27FC236}">
                <a16:creationId xmlns:a16="http://schemas.microsoft.com/office/drawing/2014/main" id="{1ECC7E1A-541E-58AC-5D86-D4F56D6B1C43}"/>
              </a:ext>
            </a:extLst>
          </p:cNvPr>
          <p:cNvPicPr>
            <a:picLocks noChangeAspect="1"/>
          </p:cNvPicPr>
          <p:nvPr/>
        </p:nvPicPr>
        <p:blipFill>
          <a:blip r:embed="rId4"/>
          <a:stretch>
            <a:fillRect/>
          </a:stretch>
        </p:blipFill>
        <p:spPr>
          <a:xfrm>
            <a:off x="6552185" y="4017868"/>
            <a:ext cx="5434561" cy="2656624"/>
          </a:xfrm>
          <a:prstGeom prst="rect">
            <a:avLst/>
          </a:prstGeom>
        </p:spPr>
      </p:pic>
      <p:pic>
        <p:nvPicPr>
          <p:cNvPr id="5" name="Picture 4">
            <a:extLst>
              <a:ext uri="{FF2B5EF4-FFF2-40B4-BE49-F238E27FC236}">
                <a16:creationId xmlns:a16="http://schemas.microsoft.com/office/drawing/2014/main" id="{C75B75F2-C8CC-D442-4F89-5B37B667F071}"/>
              </a:ext>
            </a:extLst>
          </p:cNvPr>
          <p:cNvPicPr>
            <a:picLocks noChangeAspect="1"/>
          </p:cNvPicPr>
          <p:nvPr/>
        </p:nvPicPr>
        <p:blipFill>
          <a:blip r:embed="rId5"/>
          <a:stretch>
            <a:fillRect/>
          </a:stretch>
        </p:blipFill>
        <p:spPr>
          <a:xfrm>
            <a:off x="6775921" y="706228"/>
            <a:ext cx="4204335" cy="2613025"/>
          </a:xfrm>
          <a:prstGeom prst="rect">
            <a:avLst/>
          </a:prstGeom>
        </p:spPr>
      </p:pic>
      <p:sp>
        <p:nvSpPr>
          <p:cNvPr id="6" name="TextBox 5">
            <a:extLst>
              <a:ext uri="{FF2B5EF4-FFF2-40B4-BE49-F238E27FC236}">
                <a16:creationId xmlns:a16="http://schemas.microsoft.com/office/drawing/2014/main" id="{D99358A9-A229-3E18-0947-37DB4C82A5E6}"/>
              </a:ext>
            </a:extLst>
          </p:cNvPr>
          <p:cNvSpPr txBox="1"/>
          <p:nvPr/>
        </p:nvSpPr>
        <p:spPr>
          <a:xfrm>
            <a:off x="4231061" y="822960"/>
            <a:ext cx="1712539" cy="830997"/>
          </a:xfrm>
          <a:prstGeom prst="rect">
            <a:avLst/>
          </a:prstGeom>
          <a:noFill/>
        </p:spPr>
        <p:txBody>
          <a:bodyPr wrap="square">
            <a:spAutoFit/>
          </a:bodyPr>
          <a:lstStyle/>
          <a:p>
            <a:r>
              <a:rPr lang="es-ES" sz="1600" b="1" i="1" dirty="0" err="1">
                <a:latin typeface="Open Sans Light"/>
                <a:ea typeface="Open Sans Light"/>
                <a:cs typeface="Open Sans Light"/>
              </a:rPr>
              <a:t>Higher</a:t>
            </a:r>
            <a:r>
              <a:rPr lang="es-ES" sz="1600" b="1" i="1" dirty="0">
                <a:latin typeface="Open Sans Light"/>
                <a:ea typeface="Open Sans Light"/>
                <a:cs typeface="Open Sans Light"/>
              </a:rPr>
              <a:t> flux </a:t>
            </a:r>
            <a:r>
              <a:rPr lang="es-ES" sz="1600" b="1" i="1" dirty="0" err="1">
                <a:latin typeface="Open Sans Light"/>
                <a:ea typeface="Open Sans Light"/>
                <a:cs typeface="Open Sans Light"/>
              </a:rPr>
              <a:t>density</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on</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sample</a:t>
            </a:r>
            <a:endParaRPr lang="es-ES" sz="1600" b="1" i="1" dirty="0">
              <a:solidFill>
                <a:schemeClr val="tx1"/>
              </a:solidFill>
              <a:latin typeface="Open Sans Light"/>
              <a:ea typeface="Open Sans Light"/>
              <a:cs typeface="Open Sans Light"/>
            </a:endParaRPr>
          </a:p>
        </p:txBody>
      </p:sp>
      <p:sp>
        <p:nvSpPr>
          <p:cNvPr id="7" name="Title 2">
            <a:extLst>
              <a:ext uri="{FF2B5EF4-FFF2-40B4-BE49-F238E27FC236}">
                <a16:creationId xmlns:a16="http://schemas.microsoft.com/office/drawing/2014/main" id="{20CDBC21-50D2-EABA-FCCB-37EA6A45802E}"/>
              </a:ext>
            </a:extLst>
          </p:cNvPr>
          <p:cNvSpPr>
            <a:spLocks noGrp="1"/>
          </p:cNvSpPr>
          <p:nvPr/>
        </p:nvSpPr>
        <p:spPr>
          <a:xfrm>
            <a:off x="0" y="0"/>
            <a:ext cx="12192000"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dirty="0">
                <a:solidFill>
                  <a:srgbClr val="122E4F"/>
                </a:solidFill>
                <a:latin typeface="Outfit"/>
                <a:ea typeface="Outfit"/>
                <a:cs typeface="Outfit"/>
              </a:rPr>
              <a:t>Performance of (some) BLs will be drastically boosted</a:t>
            </a:r>
            <a:endParaRPr lang="en-US" sz="3600" b="1" noProof="0" dirty="0">
              <a:solidFill>
                <a:srgbClr val="122E4F"/>
              </a:solidFill>
              <a:latin typeface="Outfit"/>
              <a:ea typeface="Outfit"/>
              <a:cs typeface="Outfit"/>
            </a:endParaRPr>
          </a:p>
        </p:txBody>
      </p:sp>
      <p:sp>
        <p:nvSpPr>
          <p:cNvPr id="8" name="TextBox 7">
            <a:extLst>
              <a:ext uri="{FF2B5EF4-FFF2-40B4-BE49-F238E27FC236}">
                <a16:creationId xmlns:a16="http://schemas.microsoft.com/office/drawing/2014/main" id="{6F6AF447-8074-56B4-23D7-3E2D179F246E}"/>
              </a:ext>
            </a:extLst>
          </p:cNvPr>
          <p:cNvSpPr txBox="1"/>
          <p:nvPr/>
        </p:nvSpPr>
        <p:spPr>
          <a:xfrm>
            <a:off x="5087330" y="2352572"/>
            <a:ext cx="1712539" cy="584775"/>
          </a:xfrm>
          <a:prstGeom prst="rect">
            <a:avLst/>
          </a:prstGeom>
          <a:noFill/>
        </p:spPr>
        <p:txBody>
          <a:bodyPr wrap="square">
            <a:spAutoFit/>
          </a:bodyPr>
          <a:lstStyle/>
          <a:p>
            <a:pPr algn="r"/>
            <a:r>
              <a:rPr lang="es-ES" sz="1600" b="1" i="1" dirty="0">
                <a:latin typeface="Open Sans Light"/>
                <a:ea typeface="Open Sans Light"/>
                <a:cs typeface="Open Sans Light"/>
              </a:rPr>
              <a:t>Lower </a:t>
            </a:r>
            <a:r>
              <a:rPr lang="es-ES" sz="1600" b="1" i="1" dirty="0" err="1">
                <a:latin typeface="Open Sans Light"/>
                <a:ea typeface="Open Sans Light"/>
                <a:cs typeface="Open Sans Light"/>
              </a:rPr>
              <a:t>power</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on</a:t>
            </a:r>
            <a:r>
              <a:rPr lang="es-ES" sz="1600" b="1" i="1" dirty="0">
                <a:latin typeface="Open Sans Light"/>
                <a:ea typeface="Open Sans Light"/>
                <a:cs typeface="Open Sans Light"/>
              </a:rPr>
              <a:t> Optics</a:t>
            </a:r>
            <a:endParaRPr lang="es-ES" sz="1600" b="1" i="1" dirty="0">
              <a:solidFill>
                <a:schemeClr val="tx1"/>
              </a:solidFill>
              <a:latin typeface="Open Sans Light"/>
              <a:ea typeface="Open Sans Light"/>
              <a:cs typeface="Open Sans Light"/>
            </a:endParaRPr>
          </a:p>
        </p:txBody>
      </p:sp>
      <p:sp>
        <p:nvSpPr>
          <p:cNvPr id="9" name="TextBox 8">
            <a:extLst>
              <a:ext uri="{FF2B5EF4-FFF2-40B4-BE49-F238E27FC236}">
                <a16:creationId xmlns:a16="http://schemas.microsoft.com/office/drawing/2014/main" id="{BAF5EA8B-2044-6D5C-496E-29443BE7E9A6}"/>
              </a:ext>
            </a:extLst>
          </p:cNvPr>
          <p:cNvSpPr txBox="1"/>
          <p:nvPr/>
        </p:nvSpPr>
        <p:spPr>
          <a:xfrm>
            <a:off x="4183428" y="3628264"/>
            <a:ext cx="1712539" cy="1077218"/>
          </a:xfrm>
          <a:prstGeom prst="rect">
            <a:avLst/>
          </a:prstGeom>
          <a:noFill/>
        </p:spPr>
        <p:txBody>
          <a:bodyPr wrap="square">
            <a:spAutoFit/>
          </a:bodyPr>
          <a:lstStyle/>
          <a:p>
            <a:r>
              <a:rPr lang="es-ES" sz="1600" b="1" i="1" dirty="0">
                <a:latin typeface="Open Sans Light"/>
                <a:ea typeface="Open Sans Light"/>
                <a:cs typeface="Open Sans Light"/>
              </a:rPr>
              <a:t>More </a:t>
            </a:r>
            <a:r>
              <a:rPr lang="es-ES" sz="1600" b="1" i="1" dirty="0" err="1">
                <a:latin typeface="Open Sans Light"/>
                <a:ea typeface="Open Sans Light"/>
                <a:cs typeface="Open Sans Light"/>
              </a:rPr>
              <a:t>uniform</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beam</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for</a:t>
            </a:r>
            <a:r>
              <a:rPr lang="es-ES" sz="1600" b="1" i="1" dirty="0">
                <a:latin typeface="Open Sans Light"/>
                <a:ea typeface="Open Sans Light"/>
                <a:cs typeface="Open Sans Light"/>
              </a:rPr>
              <a:t> a </a:t>
            </a:r>
            <a:r>
              <a:rPr lang="es-ES" sz="1600" b="1" i="1" dirty="0" err="1">
                <a:latin typeface="Open Sans Light"/>
                <a:ea typeface="Open Sans Light"/>
                <a:cs typeface="Open Sans Light"/>
              </a:rPr>
              <a:t>wider</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range</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of</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beam</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sizes</a:t>
            </a:r>
            <a:endParaRPr lang="es-ES" sz="1600" b="1" i="1" dirty="0">
              <a:solidFill>
                <a:schemeClr val="tx1"/>
              </a:solidFill>
              <a:latin typeface="Open Sans Light"/>
              <a:ea typeface="Open Sans Light"/>
              <a:cs typeface="Open Sans Light"/>
            </a:endParaRPr>
          </a:p>
        </p:txBody>
      </p:sp>
      <p:sp>
        <p:nvSpPr>
          <p:cNvPr id="10" name="TextBox 9">
            <a:extLst>
              <a:ext uri="{FF2B5EF4-FFF2-40B4-BE49-F238E27FC236}">
                <a16:creationId xmlns:a16="http://schemas.microsoft.com/office/drawing/2014/main" id="{8F39CC71-0FFE-04D6-F879-9817DA43E216}"/>
              </a:ext>
            </a:extLst>
          </p:cNvPr>
          <p:cNvSpPr txBox="1"/>
          <p:nvPr/>
        </p:nvSpPr>
        <p:spPr>
          <a:xfrm>
            <a:off x="5546777" y="5853973"/>
            <a:ext cx="1098445" cy="830997"/>
          </a:xfrm>
          <a:prstGeom prst="rect">
            <a:avLst/>
          </a:prstGeom>
          <a:noFill/>
        </p:spPr>
        <p:txBody>
          <a:bodyPr wrap="square">
            <a:spAutoFit/>
          </a:bodyPr>
          <a:lstStyle/>
          <a:p>
            <a:pPr algn="r"/>
            <a:r>
              <a:rPr lang="es-ES" sz="1600" b="1" i="1" dirty="0">
                <a:latin typeface="Open Sans Light"/>
                <a:ea typeface="Open Sans Light"/>
                <a:cs typeface="Open Sans Light"/>
              </a:rPr>
              <a:t>Smaller </a:t>
            </a:r>
            <a:r>
              <a:rPr lang="es-ES" sz="1600" b="1" i="1" dirty="0" err="1">
                <a:latin typeface="Open Sans Light"/>
                <a:ea typeface="Open Sans Light"/>
                <a:cs typeface="Open Sans Light"/>
              </a:rPr>
              <a:t>reachable</a:t>
            </a:r>
            <a:r>
              <a:rPr lang="es-ES" sz="1600" b="1" i="1" dirty="0">
                <a:latin typeface="Open Sans Light"/>
                <a:ea typeface="Open Sans Light"/>
                <a:cs typeface="Open Sans Light"/>
              </a:rPr>
              <a:t> spot </a:t>
            </a:r>
            <a:r>
              <a:rPr lang="es-ES" sz="1600" b="1" i="1" dirty="0" err="1">
                <a:latin typeface="Open Sans Light"/>
                <a:ea typeface="Open Sans Light"/>
                <a:cs typeface="Open Sans Light"/>
              </a:rPr>
              <a:t>size</a:t>
            </a:r>
            <a:endParaRPr lang="es-ES" sz="1600" b="1" i="1" dirty="0">
              <a:solidFill>
                <a:schemeClr val="tx1"/>
              </a:solidFill>
              <a:latin typeface="Open Sans Light"/>
              <a:ea typeface="Open Sans Light"/>
              <a:cs typeface="Open Sans Light"/>
            </a:endParaRPr>
          </a:p>
        </p:txBody>
      </p:sp>
    </p:spTree>
    <p:extLst>
      <p:ext uri="{BB962C8B-B14F-4D97-AF65-F5344CB8AC3E}">
        <p14:creationId xmlns:p14="http://schemas.microsoft.com/office/powerpoint/2010/main" val="50267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CCDA485F-27B7-00C7-EE5B-BC8AB0155E5A}"/>
              </a:ext>
            </a:extLst>
          </p:cNvPr>
          <p:cNvGrpSpPr/>
          <p:nvPr/>
        </p:nvGrpSpPr>
        <p:grpSpPr>
          <a:xfrm>
            <a:off x="682944" y="745872"/>
            <a:ext cx="7412860" cy="2973290"/>
            <a:chOff x="160013" y="3254882"/>
            <a:chExt cx="6560896" cy="2631568"/>
          </a:xfrm>
        </p:grpSpPr>
        <p:pic>
          <p:nvPicPr>
            <p:cNvPr id="21" name="Picture 20">
              <a:extLst>
                <a:ext uri="{FF2B5EF4-FFF2-40B4-BE49-F238E27FC236}">
                  <a16:creationId xmlns:a16="http://schemas.microsoft.com/office/drawing/2014/main" id="{31BAC5B2-55C5-9804-78BF-553EFB9A5E49}"/>
                </a:ext>
              </a:extLst>
            </p:cNvPr>
            <p:cNvPicPr>
              <a:picLocks noChangeAspect="1"/>
            </p:cNvPicPr>
            <p:nvPr/>
          </p:nvPicPr>
          <p:blipFill rotWithShape="1">
            <a:blip r:embed="rId2"/>
            <a:srcRect r="50411"/>
            <a:stretch/>
          </p:blipFill>
          <p:spPr>
            <a:xfrm>
              <a:off x="160013" y="3254882"/>
              <a:ext cx="2268164" cy="2623419"/>
            </a:xfrm>
            <a:prstGeom prst="rect">
              <a:avLst/>
            </a:prstGeom>
          </p:spPr>
        </p:pic>
        <p:pic>
          <p:nvPicPr>
            <p:cNvPr id="19" name="Picture 18">
              <a:extLst>
                <a:ext uri="{FF2B5EF4-FFF2-40B4-BE49-F238E27FC236}">
                  <a16:creationId xmlns:a16="http://schemas.microsoft.com/office/drawing/2014/main" id="{C293D4D9-2C4B-1080-6E34-23B0FFB2E263}"/>
                </a:ext>
              </a:extLst>
            </p:cNvPr>
            <p:cNvPicPr>
              <a:picLocks noChangeAspect="1"/>
            </p:cNvPicPr>
            <p:nvPr/>
          </p:nvPicPr>
          <p:blipFill rotWithShape="1">
            <a:blip r:embed="rId3"/>
            <a:srcRect r="50000"/>
            <a:stretch/>
          </p:blipFill>
          <p:spPr>
            <a:xfrm>
              <a:off x="2192876" y="3263031"/>
              <a:ext cx="2286952" cy="2623419"/>
            </a:xfrm>
            <a:prstGeom prst="rect">
              <a:avLst/>
            </a:prstGeom>
          </p:spPr>
        </p:pic>
        <p:pic>
          <p:nvPicPr>
            <p:cNvPr id="13" name="Picture 12">
              <a:extLst>
                <a:ext uri="{FF2B5EF4-FFF2-40B4-BE49-F238E27FC236}">
                  <a16:creationId xmlns:a16="http://schemas.microsoft.com/office/drawing/2014/main" id="{F1A83DC6-10F0-D255-3CA1-8802913E1AB8}"/>
                </a:ext>
              </a:extLst>
            </p:cNvPr>
            <p:cNvPicPr>
              <a:picLocks noChangeAspect="1"/>
            </p:cNvPicPr>
            <p:nvPr/>
          </p:nvPicPr>
          <p:blipFill rotWithShape="1">
            <a:blip r:embed="rId4"/>
            <a:srcRect l="3440" t="13424" r="50000"/>
            <a:stretch/>
          </p:blipFill>
          <p:spPr>
            <a:xfrm>
              <a:off x="4551082" y="3579272"/>
              <a:ext cx="2129622" cy="2271248"/>
            </a:xfrm>
            <a:prstGeom prst="rect">
              <a:avLst/>
            </a:prstGeom>
          </p:spPr>
        </p:pic>
        <p:sp>
          <p:nvSpPr>
            <p:cNvPr id="8" name="TextBox 7">
              <a:extLst>
                <a:ext uri="{FF2B5EF4-FFF2-40B4-BE49-F238E27FC236}">
                  <a16:creationId xmlns:a16="http://schemas.microsoft.com/office/drawing/2014/main" id="{327157F4-54EE-301B-8F90-208579EBEAE1}"/>
                </a:ext>
              </a:extLst>
            </p:cNvPr>
            <p:cNvSpPr txBox="1"/>
            <p:nvPr/>
          </p:nvSpPr>
          <p:spPr>
            <a:xfrm>
              <a:off x="1919557" y="5129766"/>
              <a:ext cx="544247" cy="365619"/>
            </a:xfrm>
            <a:prstGeom prst="rect">
              <a:avLst/>
            </a:prstGeom>
          </p:spPr>
          <p:txBody>
            <a:bodyPr vert="horz" wrap="square" lIns="68580" tIns="34290" rIns="68580" bIns="34290" rtlCol="0" anchor="t">
              <a:noAutofit/>
            </a:bodyPr>
            <a:lstStyle/>
            <a:p>
              <a:r>
                <a:rPr lang="en-US" sz="1600" dirty="0">
                  <a:solidFill>
                    <a:schemeClr val="bg1"/>
                  </a:solidFill>
                  <a:latin typeface="Arial" panose="020B0604020202020204" pitchFamily="34" charset="0"/>
                  <a:cs typeface="Arial" panose="020B0604020202020204" pitchFamily="34" charset="0"/>
                </a:rPr>
                <a:t>1</a:t>
              </a:r>
            </a:p>
          </p:txBody>
        </p:sp>
        <p:sp>
          <p:nvSpPr>
            <p:cNvPr id="9" name="TextBox 8">
              <a:extLst>
                <a:ext uri="{FF2B5EF4-FFF2-40B4-BE49-F238E27FC236}">
                  <a16:creationId xmlns:a16="http://schemas.microsoft.com/office/drawing/2014/main" id="{8C6BF3CE-D84E-341E-0C10-ED59DB7676B7}"/>
                </a:ext>
              </a:extLst>
            </p:cNvPr>
            <p:cNvSpPr txBox="1"/>
            <p:nvPr/>
          </p:nvSpPr>
          <p:spPr>
            <a:xfrm>
              <a:off x="3675470" y="5127760"/>
              <a:ext cx="647800" cy="365619"/>
            </a:xfrm>
            <a:prstGeom prst="rect">
              <a:avLst/>
            </a:prstGeom>
          </p:spPr>
          <p:txBody>
            <a:bodyPr vert="horz" wrap="square" lIns="68580" tIns="34290" rIns="68580" bIns="34290" rtlCol="0" anchor="t">
              <a:noAutofit/>
            </a:bodyPr>
            <a:lstStyle/>
            <a:p>
              <a:pPr algn="r"/>
              <a:r>
                <a:rPr lang="en-US" sz="1600" dirty="0">
                  <a:solidFill>
                    <a:schemeClr val="bg1"/>
                  </a:solidFill>
                  <a:latin typeface="Arial" panose="020B0604020202020204" pitchFamily="34" charset="0"/>
                  <a:cs typeface="Arial" panose="020B0604020202020204" pitchFamily="34" charset="0"/>
                </a:rPr>
                <a:t>x14</a:t>
              </a:r>
            </a:p>
          </p:txBody>
        </p:sp>
        <p:sp>
          <p:nvSpPr>
            <p:cNvPr id="12" name="TextBox 11">
              <a:extLst>
                <a:ext uri="{FF2B5EF4-FFF2-40B4-BE49-F238E27FC236}">
                  <a16:creationId xmlns:a16="http://schemas.microsoft.com/office/drawing/2014/main" id="{486BEC5D-7942-F5AF-BD8C-A90A2684E9E0}"/>
                </a:ext>
              </a:extLst>
            </p:cNvPr>
            <p:cNvSpPr txBox="1"/>
            <p:nvPr/>
          </p:nvSpPr>
          <p:spPr>
            <a:xfrm>
              <a:off x="6122275" y="5100725"/>
              <a:ext cx="598634" cy="365619"/>
            </a:xfrm>
            <a:prstGeom prst="rect">
              <a:avLst/>
            </a:prstGeom>
          </p:spPr>
          <p:txBody>
            <a:bodyPr vert="horz" wrap="square" lIns="68580" tIns="34290" rIns="68580" bIns="34290" rtlCol="0" anchor="t">
              <a:noAutofit/>
            </a:bodyPr>
            <a:lstStyle/>
            <a:p>
              <a:r>
                <a:rPr lang="en-US" sz="1600" dirty="0">
                  <a:solidFill>
                    <a:schemeClr val="bg1"/>
                  </a:solidFill>
                  <a:latin typeface="Arial" panose="020B0604020202020204" pitchFamily="34" charset="0"/>
                  <a:cs typeface="Arial" panose="020B0604020202020204" pitchFamily="34" charset="0"/>
                </a:rPr>
                <a:t>x48</a:t>
              </a:r>
            </a:p>
          </p:txBody>
        </p:sp>
      </p:grpSp>
      <p:sp>
        <p:nvSpPr>
          <p:cNvPr id="47" name="Rectangle 46">
            <a:extLst>
              <a:ext uri="{FF2B5EF4-FFF2-40B4-BE49-F238E27FC236}">
                <a16:creationId xmlns:a16="http://schemas.microsoft.com/office/drawing/2014/main" id="{EDE4B18F-7AA3-2D6A-849E-AF594EC9F80B}"/>
              </a:ext>
            </a:extLst>
          </p:cNvPr>
          <p:cNvSpPr/>
          <p:nvPr/>
        </p:nvSpPr>
        <p:spPr>
          <a:xfrm>
            <a:off x="6175197" y="3514712"/>
            <a:ext cx="4758692" cy="3129279"/>
          </a:xfrm>
          <a:prstGeom prst="rect">
            <a:avLst/>
          </a:prstGeom>
          <a:solidFill>
            <a:srgbClr val="009F97"/>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4"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marL="285750" indent="-285750">
              <a:buFont typeface="Arial" panose="020B0604020202020204" pitchFamily="34" charset="0"/>
              <a:buChar char="•"/>
            </a:pPr>
            <a:endParaRPr lang="en-US" sz="1600" dirty="0">
              <a:solidFill>
                <a:schemeClr val="bg1"/>
              </a:solidFill>
              <a:latin typeface="Open Sans Light" pitchFamily="2" charset="0"/>
              <a:ea typeface="Open Sans Light" pitchFamily="2" charset="0"/>
              <a:cs typeface="Open Sans Light" pitchFamily="2" charset="0"/>
            </a:endParaRPr>
          </a:p>
          <a:p>
            <a:pPr algn="ctr"/>
            <a:endParaRPr lang="en-US" sz="1400" dirty="0">
              <a:latin typeface="Open Sans Light" pitchFamily="2" charset="0"/>
              <a:ea typeface="Open Sans Light" pitchFamily="2" charset="0"/>
              <a:cs typeface="Open Sans Light" pitchFamily="2" charset="0"/>
            </a:endParaRPr>
          </a:p>
        </p:txBody>
      </p:sp>
      <p:sp>
        <p:nvSpPr>
          <p:cNvPr id="26" name="Title 2">
            <a:extLst>
              <a:ext uri="{FF2B5EF4-FFF2-40B4-BE49-F238E27FC236}">
                <a16:creationId xmlns:a16="http://schemas.microsoft.com/office/drawing/2014/main" id="{34A900AD-9585-1ED5-3CEF-6402340C9BA0}"/>
              </a:ext>
            </a:extLst>
          </p:cNvPr>
          <p:cNvSpPr>
            <a:spLocks noGrp="1"/>
          </p:cNvSpPr>
          <p:nvPr/>
        </p:nvSpPr>
        <p:spPr>
          <a:xfrm>
            <a:off x="0" y="0"/>
            <a:ext cx="12192000" cy="516467"/>
          </a:xfrm>
          <a:prstGeom prst="rect">
            <a:avLst/>
          </a:prstGeom>
        </p:spPr>
        <p:txBody>
          <a:bodyPr vert="horz" lIns="91440" tIns="45720" rIns="91440" bIns="45720" anchor="ctr">
            <a:normAutofit fontScale="89336" lnSpcReduction="10000"/>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lang="en-US" sz="3600" b="1" noProof="0" dirty="0">
                <a:solidFill>
                  <a:srgbClr val="122E4F"/>
                </a:solidFill>
                <a:latin typeface="Outfit"/>
                <a:ea typeface="Outfit"/>
                <a:cs typeface="Outfit"/>
              </a:rPr>
              <a:t>Beamline Enabling Technology</a:t>
            </a:r>
          </a:p>
        </p:txBody>
      </p:sp>
      <p:sp>
        <p:nvSpPr>
          <p:cNvPr id="30" name="TextBox 29">
            <a:extLst>
              <a:ext uri="{FF2B5EF4-FFF2-40B4-BE49-F238E27FC236}">
                <a16:creationId xmlns:a16="http://schemas.microsoft.com/office/drawing/2014/main" id="{18EE3613-6649-F5B8-BDB7-EFF0EED4735D}"/>
              </a:ext>
            </a:extLst>
          </p:cNvPr>
          <p:cNvSpPr txBox="1"/>
          <p:nvPr/>
        </p:nvSpPr>
        <p:spPr>
          <a:xfrm>
            <a:off x="1162423" y="736932"/>
            <a:ext cx="1721555" cy="369332"/>
          </a:xfrm>
          <a:prstGeom prst="rect">
            <a:avLst/>
          </a:prstGeom>
          <a:solidFill>
            <a:schemeClr val="bg1"/>
          </a:solidFill>
        </p:spPr>
        <p:txBody>
          <a:bodyPr wrap="square" rtlCol="0">
            <a:spAutoFit/>
          </a:bodyPr>
          <a:lstStyle/>
          <a:p>
            <a:r>
              <a:rPr lang="en-US" dirty="0" err="1"/>
              <a:t>Xaira@ALBA</a:t>
            </a:r>
            <a:endParaRPr lang="en-US" dirty="0"/>
          </a:p>
        </p:txBody>
      </p:sp>
      <p:sp>
        <p:nvSpPr>
          <p:cNvPr id="31" name="TextBox 30">
            <a:extLst>
              <a:ext uri="{FF2B5EF4-FFF2-40B4-BE49-F238E27FC236}">
                <a16:creationId xmlns:a16="http://schemas.microsoft.com/office/drawing/2014/main" id="{B8AC7259-5AAF-6398-0ABE-E64E71BB0BAA}"/>
              </a:ext>
            </a:extLst>
          </p:cNvPr>
          <p:cNvSpPr txBox="1"/>
          <p:nvPr/>
        </p:nvSpPr>
        <p:spPr>
          <a:xfrm>
            <a:off x="3528597" y="742324"/>
            <a:ext cx="1721555" cy="369332"/>
          </a:xfrm>
          <a:prstGeom prst="rect">
            <a:avLst/>
          </a:prstGeom>
          <a:solidFill>
            <a:schemeClr val="bg1"/>
          </a:solidFill>
        </p:spPr>
        <p:txBody>
          <a:bodyPr wrap="square" rtlCol="0">
            <a:spAutoFit/>
          </a:bodyPr>
          <a:lstStyle/>
          <a:p>
            <a:r>
              <a:rPr lang="en-US" dirty="0" err="1"/>
              <a:t>Xaira@ALBA</a:t>
            </a:r>
            <a:r>
              <a:rPr lang="en-US" dirty="0"/>
              <a:t> II</a:t>
            </a:r>
          </a:p>
        </p:txBody>
      </p:sp>
      <p:sp>
        <p:nvSpPr>
          <p:cNvPr id="32" name="TextBox 31">
            <a:extLst>
              <a:ext uri="{FF2B5EF4-FFF2-40B4-BE49-F238E27FC236}">
                <a16:creationId xmlns:a16="http://schemas.microsoft.com/office/drawing/2014/main" id="{0B726448-CA42-8EDC-3FBD-3719028F3F9E}"/>
              </a:ext>
            </a:extLst>
          </p:cNvPr>
          <p:cNvSpPr txBox="1"/>
          <p:nvPr/>
        </p:nvSpPr>
        <p:spPr>
          <a:xfrm>
            <a:off x="6020765" y="736932"/>
            <a:ext cx="1721555" cy="369332"/>
          </a:xfrm>
          <a:prstGeom prst="rect">
            <a:avLst/>
          </a:prstGeom>
          <a:solidFill>
            <a:schemeClr val="bg1"/>
          </a:solidFill>
        </p:spPr>
        <p:txBody>
          <a:bodyPr wrap="square" rtlCol="0">
            <a:spAutoFit/>
          </a:bodyPr>
          <a:lstStyle/>
          <a:p>
            <a:r>
              <a:rPr lang="en-US" dirty="0" err="1"/>
              <a:t>Xaira@ALBA</a:t>
            </a:r>
            <a:r>
              <a:rPr lang="en-US" dirty="0"/>
              <a:t> II</a:t>
            </a:r>
          </a:p>
        </p:txBody>
      </p:sp>
      <p:sp>
        <p:nvSpPr>
          <p:cNvPr id="34" name="TextBox 33">
            <a:extLst>
              <a:ext uri="{FF2B5EF4-FFF2-40B4-BE49-F238E27FC236}">
                <a16:creationId xmlns:a16="http://schemas.microsoft.com/office/drawing/2014/main" id="{C55E36C0-BF54-8FF9-8164-9D43A300321C}"/>
              </a:ext>
            </a:extLst>
          </p:cNvPr>
          <p:cNvSpPr txBox="1"/>
          <p:nvPr/>
        </p:nvSpPr>
        <p:spPr>
          <a:xfrm>
            <a:off x="5866386" y="1052395"/>
            <a:ext cx="1875934" cy="523220"/>
          </a:xfrm>
          <a:prstGeom prst="rect">
            <a:avLst/>
          </a:prstGeom>
          <a:noFill/>
        </p:spPr>
        <p:txBody>
          <a:bodyPr wrap="square">
            <a:spAutoFit/>
          </a:bodyPr>
          <a:lstStyle/>
          <a:p>
            <a:r>
              <a:rPr lang="en-US" sz="1400" dirty="0" err="1">
                <a:solidFill>
                  <a:schemeClr val="bg1"/>
                </a:solidFill>
                <a:latin typeface="Open Sans Light" pitchFamily="2" charset="0"/>
                <a:ea typeface="Open Sans Light" pitchFamily="2" charset="0"/>
                <a:cs typeface="Open Sans Light" pitchFamily="2" charset="0"/>
              </a:rPr>
              <a:t>Superpolished</a:t>
            </a:r>
            <a:r>
              <a:rPr lang="en-US" sz="1400" dirty="0">
                <a:solidFill>
                  <a:schemeClr val="bg1"/>
                </a:solidFill>
                <a:latin typeface="Open Sans Light" pitchFamily="2" charset="0"/>
                <a:ea typeface="Open Sans Light" pitchFamily="2" charset="0"/>
                <a:cs typeface="Open Sans Light" pitchFamily="2" charset="0"/>
              </a:rPr>
              <a:t> mirrors</a:t>
            </a:r>
          </a:p>
        </p:txBody>
      </p:sp>
      <p:sp>
        <p:nvSpPr>
          <p:cNvPr id="45" name="TextBox 44">
            <a:extLst>
              <a:ext uri="{FF2B5EF4-FFF2-40B4-BE49-F238E27FC236}">
                <a16:creationId xmlns:a16="http://schemas.microsoft.com/office/drawing/2014/main" id="{CF10D9A0-F2E1-5F89-464C-BA531ACCB588}"/>
              </a:ext>
            </a:extLst>
          </p:cNvPr>
          <p:cNvSpPr txBox="1"/>
          <p:nvPr/>
        </p:nvSpPr>
        <p:spPr>
          <a:xfrm>
            <a:off x="8272550" y="1052395"/>
            <a:ext cx="3475779" cy="1077218"/>
          </a:xfrm>
          <a:prstGeom prst="rect">
            <a:avLst/>
          </a:prstGeom>
          <a:noFill/>
        </p:spPr>
        <p:txBody>
          <a:bodyPr wrap="square">
            <a:spAutoFit/>
          </a:bodyPr>
          <a:lstStyle/>
          <a:p>
            <a:r>
              <a:rPr lang="es-ES" sz="1600" b="1" i="1" dirty="0">
                <a:latin typeface="Open Sans Light"/>
                <a:ea typeface="Open Sans Light"/>
                <a:cs typeface="Open Sans Light"/>
              </a:rPr>
              <a:t>Spot </a:t>
            </a:r>
            <a:r>
              <a:rPr lang="es-ES" sz="1600" b="1" i="1" dirty="0" err="1">
                <a:latin typeface="Open Sans Light"/>
                <a:ea typeface="Open Sans Light"/>
                <a:cs typeface="Open Sans Light"/>
              </a:rPr>
              <a:t>size</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on</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sample</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for</a:t>
            </a:r>
            <a:r>
              <a:rPr lang="es-ES" sz="1600" b="1" i="1" dirty="0">
                <a:latin typeface="Open Sans Light"/>
                <a:ea typeface="Open Sans Light"/>
                <a:cs typeface="Open Sans Light"/>
              </a:rPr>
              <a:t> XAIRA, at ALBA, at ALBA II </a:t>
            </a:r>
            <a:r>
              <a:rPr lang="es-ES" sz="1600" b="1" i="1" dirty="0" err="1">
                <a:latin typeface="Open Sans Light"/>
                <a:ea typeface="Open Sans Light"/>
                <a:cs typeface="Open Sans Light"/>
              </a:rPr>
              <a:t>with</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its</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current</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optics</a:t>
            </a:r>
            <a:r>
              <a:rPr lang="es-ES" sz="1600" b="1" i="1" dirty="0">
                <a:latin typeface="Open Sans Light"/>
                <a:ea typeface="Open Sans Light"/>
                <a:cs typeface="Open Sans Light"/>
              </a:rPr>
              <a:t>, and </a:t>
            </a:r>
            <a:r>
              <a:rPr lang="es-ES" sz="1600" b="1" i="1" dirty="0" err="1">
                <a:latin typeface="Open Sans Light"/>
                <a:ea typeface="Open Sans Light"/>
                <a:cs typeface="Open Sans Light"/>
              </a:rPr>
              <a:t>with</a:t>
            </a:r>
            <a:r>
              <a:rPr lang="es-ES" sz="1600" b="1" i="1" dirty="0">
                <a:latin typeface="Open Sans Light"/>
                <a:ea typeface="Open Sans Light"/>
                <a:cs typeface="Open Sans Light"/>
              </a:rPr>
              <a:t> </a:t>
            </a:r>
            <a:r>
              <a:rPr lang="es-ES" sz="1600" b="1" i="1" dirty="0" err="1">
                <a:latin typeface="Open Sans Light"/>
                <a:ea typeface="Open Sans Light"/>
                <a:cs typeface="Open Sans Light"/>
              </a:rPr>
              <a:t>state-of-the</a:t>
            </a:r>
            <a:r>
              <a:rPr lang="es-ES" sz="1600" b="1" i="1" dirty="0">
                <a:latin typeface="Open Sans Light"/>
                <a:ea typeface="Open Sans Light"/>
                <a:cs typeface="Open Sans Light"/>
              </a:rPr>
              <a:t> art </a:t>
            </a:r>
            <a:r>
              <a:rPr lang="es-ES" sz="1600" b="1" i="1" dirty="0" err="1">
                <a:latin typeface="Open Sans Light"/>
                <a:ea typeface="Open Sans Light"/>
                <a:cs typeface="Open Sans Light"/>
              </a:rPr>
              <a:t>optics</a:t>
            </a:r>
            <a:endParaRPr lang="es-ES" sz="1600" b="1" i="1" dirty="0">
              <a:latin typeface="Open Sans Light"/>
              <a:ea typeface="Open Sans Light"/>
              <a:cs typeface="Open Sans Light"/>
            </a:endParaRPr>
          </a:p>
        </p:txBody>
      </p:sp>
      <p:sp>
        <p:nvSpPr>
          <p:cNvPr id="46" name="TextBox 45">
            <a:extLst>
              <a:ext uri="{FF2B5EF4-FFF2-40B4-BE49-F238E27FC236}">
                <a16:creationId xmlns:a16="http://schemas.microsoft.com/office/drawing/2014/main" id="{363BB9E3-1A9D-41FF-21ED-FB060075E326}"/>
              </a:ext>
            </a:extLst>
          </p:cNvPr>
          <p:cNvSpPr txBox="1"/>
          <p:nvPr/>
        </p:nvSpPr>
        <p:spPr>
          <a:xfrm>
            <a:off x="6350400" y="3525951"/>
            <a:ext cx="4408285" cy="2828502"/>
          </a:xfrm>
          <a:prstGeom prst="rect">
            <a:avLst/>
          </a:prstGeom>
          <a:noFill/>
        </p:spPr>
        <p:txBody>
          <a:bodyPr wrap="square">
            <a:spAutoFit/>
          </a:bodyPr>
          <a:lstStyle/>
          <a:p>
            <a:pPr>
              <a:spcBef>
                <a:spcPts val="600"/>
              </a:spcBef>
              <a:spcAft>
                <a:spcPts val="600"/>
              </a:spcAft>
            </a:pPr>
            <a:r>
              <a:rPr lang="es-ES" b="1" dirty="0" err="1">
                <a:solidFill>
                  <a:schemeClr val="bg1"/>
                </a:solidFill>
                <a:latin typeface="Outfit" pitchFamily="2" charset="0"/>
                <a:ea typeface="Open Sans Light"/>
                <a:cs typeface="Open Sans Light"/>
              </a:rPr>
              <a:t>Advances</a:t>
            </a:r>
            <a:r>
              <a:rPr lang="es-ES" b="1" dirty="0">
                <a:solidFill>
                  <a:schemeClr val="bg1"/>
                </a:solidFill>
                <a:latin typeface="Outfit" pitchFamily="2" charset="0"/>
                <a:ea typeface="Open Sans Light"/>
                <a:cs typeface="Open Sans Light"/>
              </a:rPr>
              <a:t> comes </a:t>
            </a:r>
            <a:r>
              <a:rPr lang="es-ES" b="1" dirty="0" err="1">
                <a:solidFill>
                  <a:schemeClr val="bg1"/>
                </a:solidFill>
                <a:latin typeface="Outfit" pitchFamily="2" charset="0"/>
                <a:ea typeface="Open Sans Light"/>
                <a:cs typeface="Open Sans Light"/>
              </a:rPr>
              <a:t>from</a:t>
            </a:r>
            <a:r>
              <a:rPr lang="es-ES" b="1" dirty="0">
                <a:solidFill>
                  <a:schemeClr val="bg1"/>
                </a:solidFill>
                <a:latin typeface="Outfit" pitchFamily="2" charset="0"/>
                <a:ea typeface="Open Sans Light"/>
                <a:cs typeface="Open Sans Light"/>
              </a:rPr>
              <a:t> </a:t>
            </a:r>
            <a:r>
              <a:rPr lang="es-ES" b="1" dirty="0" err="1">
                <a:solidFill>
                  <a:schemeClr val="bg1"/>
                </a:solidFill>
                <a:latin typeface="Outfit" pitchFamily="2" charset="0"/>
                <a:ea typeface="Open Sans Light"/>
                <a:cs typeface="Open Sans Light"/>
              </a:rPr>
              <a:t>paradigmatic</a:t>
            </a:r>
            <a:r>
              <a:rPr lang="es-ES" b="1" dirty="0">
                <a:solidFill>
                  <a:schemeClr val="bg1"/>
                </a:solidFill>
                <a:latin typeface="Outfit" pitchFamily="2" charset="0"/>
                <a:ea typeface="Open Sans Light"/>
                <a:cs typeface="Open Sans Light"/>
              </a:rPr>
              <a:t> </a:t>
            </a:r>
            <a:r>
              <a:rPr lang="es-ES" b="1" dirty="0" err="1">
                <a:solidFill>
                  <a:schemeClr val="bg1"/>
                </a:solidFill>
                <a:latin typeface="Outfit" pitchFamily="2" charset="0"/>
                <a:ea typeface="Open Sans Light"/>
                <a:cs typeface="Open Sans Light"/>
              </a:rPr>
              <a:t>changes</a:t>
            </a:r>
            <a:r>
              <a:rPr lang="es-ES" b="1" dirty="0">
                <a:solidFill>
                  <a:schemeClr val="bg1"/>
                </a:solidFill>
                <a:latin typeface="Outfit" pitchFamily="2" charset="0"/>
                <a:ea typeface="Open Sans Light"/>
                <a:cs typeface="Open Sans Light"/>
              </a:rPr>
              <a:t> (</a:t>
            </a:r>
            <a:r>
              <a:rPr lang="es-ES" b="1" dirty="0" err="1">
                <a:solidFill>
                  <a:schemeClr val="bg1"/>
                </a:solidFill>
                <a:latin typeface="Outfit" pitchFamily="2" charset="0"/>
                <a:ea typeface="Open Sans Light"/>
                <a:cs typeface="Open Sans Light"/>
              </a:rPr>
              <a:t>research</a:t>
            </a:r>
            <a:r>
              <a:rPr lang="es-ES" b="1" dirty="0">
                <a:solidFill>
                  <a:schemeClr val="bg1"/>
                </a:solidFill>
                <a:latin typeface="Outfit" pitchFamily="2" charset="0"/>
                <a:ea typeface="Open Sans Light"/>
                <a:cs typeface="Open Sans Light"/>
              </a:rPr>
              <a:t> and </a:t>
            </a:r>
            <a:r>
              <a:rPr lang="es-ES" b="1" dirty="0" err="1">
                <a:solidFill>
                  <a:schemeClr val="bg1"/>
                </a:solidFill>
                <a:latin typeface="Outfit" pitchFamily="2" charset="0"/>
                <a:ea typeface="Open Sans Light"/>
                <a:cs typeface="Open Sans Light"/>
              </a:rPr>
              <a:t>testing</a:t>
            </a:r>
            <a:r>
              <a:rPr lang="es-ES" b="1" dirty="0">
                <a:solidFill>
                  <a:schemeClr val="bg1"/>
                </a:solidFill>
                <a:latin typeface="Outfit" pitchFamily="2" charset="0"/>
                <a:ea typeface="Open Sans Light"/>
                <a:cs typeface="Open Sans Light"/>
              </a:rPr>
              <a:t>)</a:t>
            </a: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Adaptive </a:t>
            </a:r>
            <a:r>
              <a:rPr lang="es-ES" sz="1600" dirty="0" err="1">
                <a:solidFill>
                  <a:schemeClr val="bg1"/>
                </a:solidFill>
                <a:latin typeface="Open Sans Light"/>
                <a:ea typeface="Open Sans Light"/>
                <a:cs typeface="Open Sans Light"/>
              </a:rPr>
              <a:t>optics</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deterministic</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polishing</a:t>
            </a:r>
            <a:endParaRPr lang="es-ES" sz="1600" dirty="0">
              <a:solidFill>
                <a:schemeClr val="bg1"/>
              </a:solidFill>
              <a:latin typeface="Open Sans Light"/>
              <a:ea typeface="Open Sans Light"/>
              <a:cs typeface="Open Sans Light"/>
            </a:endParaRPr>
          </a:p>
          <a:p>
            <a:pPr marL="285750" indent="-285750">
              <a:spcBef>
                <a:spcPts val="600"/>
              </a:spcBef>
              <a:spcAft>
                <a:spcPts val="600"/>
              </a:spcAft>
              <a:buFont typeface="Arial" panose="020B0604020202020204" pitchFamily="34" charset="0"/>
              <a:buChar char="•"/>
            </a:pPr>
            <a:r>
              <a:rPr lang="es-ES" sz="1600" dirty="0" err="1">
                <a:solidFill>
                  <a:schemeClr val="bg1"/>
                </a:solidFill>
                <a:latin typeface="Open Sans Light"/>
                <a:ea typeface="Open Sans Light"/>
                <a:cs typeface="Open Sans Light"/>
              </a:rPr>
              <a:t>Feedback</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mechanics</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parallel</a:t>
            </a:r>
            <a:r>
              <a:rPr lang="es-ES" sz="1600" dirty="0">
                <a:solidFill>
                  <a:schemeClr val="bg1"/>
                </a:solidFill>
                <a:latin typeface="Open Sans Light"/>
                <a:ea typeface="Open Sans Light"/>
                <a:cs typeface="Open Sans Light"/>
              </a:rPr>
              <a:t> robots, </a:t>
            </a:r>
            <a:r>
              <a:rPr lang="es-ES" sz="1600" dirty="0" err="1">
                <a:solidFill>
                  <a:schemeClr val="bg1"/>
                </a:solidFill>
                <a:latin typeface="Open Sans Light"/>
                <a:ea typeface="Open Sans Light"/>
                <a:cs typeface="Open Sans Light"/>
              </a:rPr>
              <a:t>complex</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motion</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trajectories</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to</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simplify</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mechanics</a:t>
            </a:r>
            <a:r>
              <a:rPr lang="es-ES" sz="1600" dirty="0">
                <a:solidFill>
                  <a:schemeClr val="bg1"/>
                </a:solidFill>
                <a:latin typeface="Open Sans Light"/>
                <a:ea typeface="Open Sans Light"/>
                <a:cs typeface="Open Sans Light"/>
              </a:rPr>
              <a:t>. </a:t>
            </a: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Low-</a:t>
            </a:r>
            <a:r>
              <a:rPr lang="es-ES" sz="1600" dirty="0" err="1">
                <a:solidFill>
                  <a:schemeClr val="bg1"/>
                </a:solidFill>
                <a:latin typeface="Open Sans Light"/>
                <a:ea typeface="Open Sans Light"/>
                <a:cs typeface="Open Sans Light"/>
              </a:rPr>
              <a:t>level</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experiment</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orchestration</a:t>
            </a:r>
            <a:endParaRPr lang="es-ES" sz="1600" dirty="0">
              <a:solidFill>
                <a:schemeClr val="bg1"/>
              </a:solidFill>
              <a:latin typeface="Open Sans Light"/>
              <a:ea typeface="Open Sans Light"/>
              <a:cs typeface="Open Sans Light"/>
            </a:endParaRP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AI </a:t>
            </a:r>
            <a:r>
              <a:rPr lang="es-ES" sz="1600" dirty="0" err="1">
                <a:solidFill>
                  <a:schemeClr val="bg1"/>
                </a:solidFill>
                <a:latin typeface="Open Sans Light"/>
                <a:ea typeface="Open Sans Light"/>
                <a:cs typeface="Open Sans Light"/>
              </a:rPr>
              <a:t>assisted</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experiments</a:t>
            </a:r>
            <a:r>
              <a:rPr lang="es-ES" sz="1600" dirty="0">
                <a:solidFill>
                  <a:schemeClr val="bg1"/>
                </a:solidFill>
                <a:latin typeface="Open Sans Light"/>
                <a:ea typeface="Open Sans Light"/>
                <a:cs typeface="Open Sans Light"/>
              </a:rPr>
              <a:t>.</a:t>
            </a:r>
          </a:p>
        </p:txBody>
      </p:sp>
      <p:sp>
        <p:nvSpPr>
          <p:cNvPr id="48" name="Rectangle 47">
            <a:extLst>
              <a:ext uri="{FF2B5EF4-FFF2-40B4-BE49-F238E27FC236}">
                <a16:creationId xmlns:a16="http://schemas.microsoft.com/office/drawing/2014/main" id="{AE7FB054-555B-0C2D-898B-6C81489018FB}"/>
              </a:ext>
            </a:extLst>
          </p:cNvPr>
          <p:cNvSpPr/>
          <p:nvPr/>
        </p:nvSpPr>
        <p:spPr>
          <a:xfrm>
            <a:off x="915098" y="3498217"/>
            <a:ext cx="4951288" cy="3145774"/>
          </a:xfrm>
          <a:prstGeom prst="rect">
            <a:avLst/>
          </a:prstGeom>
          <a:solidFill>
            <a:srgbClr val="122E4F"/>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chemeClr val="bg1"/>
              </a:solidFill>
              <a:latin typeface="Open Sans Light" pitchFamily="2" charset="0"/>
              <a:ea typeface="Open Sans Light" pitchFamily="2" charset="0"/>
              <a:cs typeface="Open Sans Light" pitchFamily="2" charset="0"/>
            </a:endParaRPr>
          </a:p>
        </p:txBody>
      </p:sp>
      <p:sp>
        <p:nvSpPr>
          <p:cNvPr id="49" name="TextBox 48">
            <a:extLst>
              <a:ext uri="{FF2B5EF4-FFF2-40B4-BE49-F238E27FC236}">
                <a16:creationId xmlns:a16="http://schemas.microsoft.com/office/drawing/2014/main" id="{69B7A304-F3D3-6AA4-207B-2C4A14F4A69D}"/>
              </a:ext>
            </a:extLst>
          </p:cNvPr>
          <p:cNvSpPr txBox="1"/>
          <p:nvPr/>
        </p:nvSpPr>
        <p:spPr>
          <a:xfrm>
            <a:off x="1035686" y="3514712"/>
            <a:ext cx="5511029" cy="3046988"/>
          </a:xfrm>
          <a:prstGeom prst="rect">
            <a:avLst/>
          </a:prstGeom>
          <a:noFill/>
        </p:spPr>
        <p:txBody>
          <a:bodyPr wrap="square">
            <a:spAutoFit/>
          </a:bodyPr>
          <a:lstStyle/>
          <a:p>
            <a:pPr>
              <a:spcBef>
                <a:spcPts val="600"/>
              </a:spcBef>
              <a:spcAft>
                <a:spcPts val="600"/>
              </a:spcAft>
            </a:pPr>
            <a:r>
              <a:rPr lang="es-ES" b="1" dirty="0" err="1">
                <a:solidFill>
                  <a:schemeClr val="bg1"/>
                </a:solidFill>
                <a:latin typeface="Outfit" pitchFamily="2" charset="0"/>
                <a:ea typeface="Open Sans Light"/>
                <a:cs typeface="Open Sans Light"/>
              </a:rPr>
              <a:t>Beamline</a:t>
            </a:r>
            <a:r>
              <a:rPr lang="es-ES" b="1" dirty="0">
                <a:solidFill>
                  <a:schemeClr val="bg1"/>
                </a:solidFill>
                <a:latin typeface="Outfit" pitchFamily="2" charset="0"/>
                <a:ea typeface="Open Sans Light"/>
                <a:cs typeface="Open Sans Light"/>
              </a:rPr>
              <a:t> performance </a:t>
            </a:r>
            <a:r>
              <a:rPr lang="es-ES" b="1" dirty="0" err="1">
                <a:solidFill>
                  <a:schemeClr val="bg1"/>
                </a:solidFill>
                <a:latin typeface="Outfit" pitchFamily="2" charset="0"/>
                <a:ea typeface="Open Sans Light"/>
                <a:cs typeface="Open Sans Light"/>
              </a:rPr>
              <a:t>depends</a:t>
            </a:r>
            <a:r>
              <a:rPr lang="es-ES" b="1" dirty="0">
                <a:solidFill>
                  <a:schemeClr val="bg1"/>
                </a:solidFill>
                <a:latin typeface="Outfit" pitchFamily="2" charset="0"/>
                <a:ea typeface="Open Sans Light"/>
                <a:cs typeface="Open Sans Light"/>
              </a:rPr>
              <a:t> </a:t>
            </a:r>
            <a:r>
              <a:rPr lang="es-ES" b="1" dirty="0" err="1">
                <a:solidFill>
                  <a:schemeClr val="bg1"/>
                </a:solidFill>
                <a:latin typeface="Outfit" pitchFamily="2" charset="0"/>
                <a:ea typeface="Open Sans Light"/>
                <a:cs typeface="Open Sans Light"/>
              </a:rPr>
              <a:t>on</a:t>
            </a:r>
            <a:r>
              <a:rPr lang="es-ES" b="1" dirty="0">
                <a:solidFill>
                  <a:schemeClr val="bg1"/>
                </a:solidFill>
                <a:latin typeface="Outfit" pitchFamily="2" charset="0"/>
                <a:ea typeface="Open Sans Light"/>
                <a:cs typeface="Open Sans Light"/>
              </a:rPr>
              <a:t> </a:t>
            </a:r>
            <a:r>
              <a:rPr lang="es-ES" b="1" dirty="0" err="1">
                <a:solidFill>
                  <a:schemeClr val="bg1"/>
                </a:solidFill>
                <a:latin typeface="Outfit" pitchFamily="2" charset="0"/>
                <a:ea typeface="Open Sans Light"/>
                <a:cs typeface="Open Sans Light"/>
              </a:rPr>
              <a:t>instrumentation</a:t>
            </a:r>
            <a:r>
              <a:rPr lang="es-ES" b="1" dirty="0">
                <a:solidFill>
                  <a:schemeClr val="bg1"/>
                </a:solidFill>
                <a:latin typeface="Outfit" pitchFamily="2" charset="0"/>
                <a:ea typeface="Open Sans Light"/>
                <a:cs typeface="Open Sans Light"/>
              </a:rPr>
              <a:t> </a:t>
            </a:r>
            <a:r>
              <a:rPr lang="es-ES" b="1" dirty="0" err="1">
                <a:solidFill>
                  <a:schemeClr val="bg1"/>
                </a:solidFill>
                <a:latin typeface="Outfit" pitchFamily="2" charset="0"/>
                <a:ea typeface="Open Sans Light"/>
                <a:cs typeface="Open Sans Light"/>
              </a:rPr>
              <a:t>technology</a:t>
            </a:r>
            <a:r>
              <a:rPr lang="es-ES" b="1" dirty="0">
                <a:solidFill>
                  <a:schemeClr val="bg1"/>
                </a:solidFill>
                <a:latin typeface="Outfit" pitchFamily="2" charset="0"/>
                <a:ea typeface="Open Sans Light"/>
                <a:cs typeface="Open Sans Light"/>
              </a:rPr>
              <a:t>. </a:t>
            </a: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Better </a:t>
            </a:r>
            <a:r>
              <a:rPr lang="es-ES" sz="1600" dirty="0" err="1">
                <a:solidFill>
                  <a:schemeClr val="bg1"/>
                </a:solidFill>
                <a:latin typeface="Open Sans Light"/>
                <a:ea typeface="Open Sans Light"/>
                <a:cs typeface="Open Sans Light"/>
              </a:rPr>
              <a:t>optical</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quality</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on</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mirrors</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gratings</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lenses</a:t>
            </a:r>
            <a:endParaRPr lang="es-ES" sz="1600" dirty="0">
              <a:solidFill>
                <a:schemeClr val="bg1"/>
              </a:solidFill>
              <a:latin typeface="Open Sans Light"/>
              <a:ea typeface="Open Sans Light"/>
              <a:cs typeface="Open Sans Light"/>
            </a:endParaRPr>
          </a:p>
          <a:p>
            <a:pPr marL="285750" indent="-285750">
              <a:spcBef>
                <a:spcPts val="600"/>
              </a:spcBef>
              <a:spcAft>
                <a:spcPts val="600"/>
              </a:spcAft>
              <a:buFont typeface="Arial" panose="020B0604020202020204" pitchFamily="34" charset="0"/>
              <a:buChar char="•"/>
            </a:pPr>
            <a:r>
              <a:rPr lang="es-ES" sz="1600" dirty="0" err="1">
                <a:solidFill>
                  <a:schemeClr val="bg1"/>
                </a:solidFill>
                <a:latin typeface="Open Sans Light"/>
                <a:ea typeface="Open Sans Light"/>
                <a:cs typeface="Open Sans Light"/>
              </a:rPr>
              <a:t>Higher</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mechanical</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stability</a:t>
            </a:r>
            <a:r>
              <a:rPr lang="es-ES" sz="1600" dirty="0">
                <a:solidFill>
                  <a:schemeClr val="bg1"/>
                </a:solidFill>
                <a:latin typeface="Open Sans Light"/>
                <a:ea typeface="Open Sans Light"/>
                <a:cs typeface="Open Sans Light"/>
              </a:rPr>
              <a:t> and </a:t>
            </a:r>
            <a:r>
              <a:rPr lang="es-ES" sz="1600" dirty="0" err="1">
                <a:solidFill>
                  <a:schemeClr val="bg1"/>
                </a:solidFill>
                <a:latin typeface="Open Sans Light"/>
                <a:ea typeface="Open Sans Light"/>
                <a:cs typeface="Open Sans Light"/>
              </a:rPr>
              <a:t>accuracy</a:t>
            </a:r>
            <a:endParaRPr lang="es-ES" sz="1600" dirty="0">
              <a:solidFill>
                <a:schemeClr val="bg1"/>
              </a:solidFill>
              <a:latin typeface="Open Sans Light"/>
              <a:ea typeface="Open Sans Light"/>
              <a:cs typeface="Open Sans Light"/>
            </a:endParaRP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Faster </a:t>
            </a:r>
            <a:r>
              <a:rPr lang="es-ES" sz="1600" dirty="0" err="1">
                <a:solidFill>
                  <a:schemeClr val="bg1"/>
                </a:solidFill>
                <a:latin typeface="Open Sans Light"/>
                <a:ea typeface="Open Sans Light"/>
                <a:cs typeface="Open Sans Light"/>
              </a:rPr>
              <a:t>detectors</a:t>
            </a:r>
            <a:endParaRPr lang="es-ES" sz="1600" dirty="0">
              <a:solidFill>
                <a:schemeClr val="bg1"/>
              </a:solidFill>
              <a:latin typeface="Open Sans Light"/>
              <a:ea typeface="Open Sans Light"/>
              <a:cs typeface="Open Sans Light"/>
            </a:endParaRP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Faster </a:t>
            </a:r>
            <a:r>
              <a:rPr lang="es-ES" sz="1600" dirty="0" err="1">
                <a:solidFill>
                  <a:schemeClr val="bg1"/>
                </a:solidFill>
                <a:latin typeface="Open Sans Light"/>
                <a:ea typeface="Open Sans Light"/>
                <a:cs typeface="Open Sans Light"/>
              </a:rPr>
              <a:t>experiment</a:t>
            </a:r>
            <a:r>
              <a:rPr lang="es-ES" sz="1600" dirty="0">
                <a:solidFill>
                  <a:schemeClr val="bg1"/>
                </a:solidFill>
                <a:latin typeface="Open Sans Light"/>
                <a:ea typeface="Open Sans Light"/>
                <a:cs typeface="Open Sans Light"/>
              </a:rPr>
              <a:t> </a:t>
            </a:r>
            <a:r>
              <a:rPr lang="es-ES" sz="1600" dirty="0" err="1">
                <a:solidFill>
                  <a:schemeClr val="bg1"/>
                </a:solidFill>
                <a:latin typeface="Open Sans Light"/>
                <a:ea typeface="Open Sans Light"/>
                <a:cs typeface="Open Sans Light"/>
              </a:rPr>
              <a:t>synchronization</a:t>
            </a:r>
            <a:r>
              <a:rPr lang="es-ES" sz="1600" dirty="0">
                <a:solidFill>
                  <a:schemeClr val="bg1"/>
                </a:solidFill>
                <a:latin typeface="Open Sans Light"/>
                <a:ea typeface="Open Sans Light"/>
                <a:cs typeface="Open Sans Light"/>
              </a:rPr>
              <a:t>. </a:t>
            </a:r>
            <a:r>
              <a:rPr lang="es-ES" sz="1600" i="1" dirty="0">
                <a:solidFill>
                  <a:schemeClr val="bg1"/>
                </a:solidFill>
                <a:latin typeface="Open Sans Light"/>
                <a:ea typeface="Open Sans Light"/>
                <a:cs typeface="Open Sans Light"/>
              </a:rPr>
              <a:t> </a:t>
            </a: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More </a:t>
            </a:r>
            <a:r>
              <a:rPr lang="es-ES" sz="1600" dirty="0" err="1">
                <a:solidFill>
                  <a:schemeClr val="bg1"/>
                </a:solidFill>
                <a:latin typeface="Open Sans Light"/>
                <a:ea typeface="Open Sans Light"/>
                <a:cs typeface="Open Sans Light"/>
              </a:rPr>
              <a:t>automation</a:t>
            </a:r>
            <a:endParaRPr lang="es-ES" sz="1600" dirty="0">
              <a:solidFill>
                <a:schemeClr val="bg1"/>
              </a:solidFill>
              <a:latin typeface="Open Sans Light"/>
              <a:ea typeface="Open Sans Light"/>
              <a:cs typeface="Open Sans Light"/>
            </a:endParaRPr>
          </a:p>
          <a:p>
            <a:pPr marL="285750" indent="-285750">
              <a:spcBef>
                <a:spcPts val="600"/>
              </a:spcBef>
              <a:spcAft>
                <a:spcPts val="600"/>
              </a:spcAft>
              <a:buFont typeface="Arial" panose="020B0604020202020204" pitchFamily="34" charset="0"/>
              <a:buChar char="•"/>
            </a:pPr>
            <a:r>
              <a:rPr lang="es-ES" sz="1600" dirty="0">
                <a:solidFill>
                  <a:schemeClr val="bg1"/>
                </a:solidFill>
                <a:latin typeface="Open Sans Light"/>
                <a:ea typeface="Open Sans Light"/>
                <a:cs typeface="Open Sans Light"/>
              </a:rPr>
              <a:t>Data </a:t>
            </a:r>
            <a:r>
              <a:rPr lang="es-ES" sz="1600" dirty="0" err="1">
                <a:solidFill>
                  <a:schemeClr val="bg1"/>
                </a:solidFill>
                <a:latin typeface="Open Sans Light"/>
                <a:ea typeface="Open Sans Light"/>
                <a:cs typeface="Open Sans Light"/>
              </a:rPr>
              <a:t>processing</a:t>
            </a:r>
            <a:endParaRPr lang="es-ES" sz="1600" dirty="0">
              <a:solidFill>
                <a:schemeClr val="bg1"/>
              </a:solidFill>
              <a:latin typeface="Open Sans Light"/>
              <a:ea typeface="Open Sans Light"/>
              <a:cs typeface="Open Sans Light"/>
            </a:endParaRPr>
          </a:p>
        </p:txBody>
      </p:sp>
    </p:spTree>
    <p:extLst>
      <p:ext uri="{BB962C8B-B14F-4D97-AF65-F5344CB8AC3E}">
        <p14:creationId xmlns:p14="http://schemas.microsoft.com/office/powerpoint/2010/main" val="3780764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82DA4-A692-B68D-4F5B-3F7B5C2AA405}"/>
            </a:ext>
          </a:extLst>
        </p:cNvPr>
        <p:cNvGrpSpPr/>
        <p:nvPr/>
      </p:nvGrpSpPr>
      <p:grpSpPr>
        <a:xfrm>
          <a:off x="0" y="0"/>
          <a:ext cx="0" cy="0"/>
          <a:chOff x="0" y="0"/>
          <a:chExt cx="0" cy="0"/>
        </a:xfrm>
      </p:grpSpPr>
      <p:pic>
        <p:nvPicPr>
          <p:cNvPr id="62" name="Picture 61">
            <a:extLst>
              <a:ext uri="{FF2B5EF4-FFF2-40B4-BE49-F238E27FC236}">
                <a16:creationId xmlns:a16="http://schemas.microsoft.com/office/drawing/2014/main" id="{5C740D9E-EA2E-494C-D5DE-30761BB3FD4A}"/>
              </a:ext>
            </a:extLst>
          </p:cNvPr>
          <p:cNvPicPr>
            <a:picLocks noChangeAspect="1"/>
          </p:cNvPicPr>
          <p:nvPr/>
        </p:nvPicPr>
        <p:blipFill>
          <a:blip r:embed="rId3"/>
          <a:srcRect t="7796" b="7796"/>
          <a:stretch>
            <a:fillRect/>
          </a:stretch>
        </p:blipFill>
        <p:spPr>
          <a:xfrm>
            <a:off x="0" y="0"/>
            <a:ext cx="12192000" cy="6858000"/>
          </a:xfrm>
          <a:prstGeom prst="rect">
            <a:avLst/>
          </a:prstGeom>
          <a:ln w="31750">
            <a:solidFill>
              <a:schemeClr val="tx2"/>
            </a:solidFill>
          </a:ln>
        </p:spPr>
      </p:pic>
      <p:sp>
        <p:nvSpPr>
          <p:cNvPr id="3" name="TextBox 2">
            <a:extLst>
              <a:ext uri="{FF2B5EF4-FFF2-40B4-BE49-F238E27FC236}">
                <a16:creationId xmlns:a16="http://schemas.microsoft.com/office/drawing/2014/main" id="{25899B10-0BB3-C3FD-6BD9-3C57DDB00624}"/>
              </a:ext>
            </a:extLst>
          </p:cNvPr>
          <p:cNvSpPr txBox="1"/>
          <p:nvPr/>
        </p:nvSpPr>
        <p:spPr>
          <a:xfrm>
            <a:off x="1524000" y="-19564"/>
            <a:ext cx="9144000" cy="584775"/>
          </a:xfrm>
          <a:prstGeom prst="rect">
            <a:avLst/>
          </a:prstGeom>
          <a:noFill/>
        </p:spPr>
        <p:txBody>
          <a:bodyPr wrap="square" rtlCol="0">
            <a:spAutoFit/>
          </a:bodyPr>
          <a:lstStyle/>
          <a:p>
            <a:pPr algn="ctr"/>
            <a:r>
              <a:rPr lang="en-US" sz="3200" b="1" dirty="0">
                <a:solidFill>
                  <a:srgbClr val="0D2C4F"/>
                </a:solidFill>
              </a:rPr>
              <a:t>The </a:t>
            </a:r>
            <a:r>
              <a:rPr lang="en-US" sz="3200" b="1" dirty="0" err="1">
                <a:solidFill>
                  <a:srgbClr val="0D2C4F"/>
                </a:solidFill>
              </a:rPr>
              <a:t>nanomotion</a:t>
            </a:r>
            <a:r>
              <a:rPr lang="en-US" sz="3200" b="1" dirty="0">
                <a:solidFill>
                  <a:srgbClr val="0D2C4F"/>
                </a:solidFill>
              </a:rPr>
              <a:t> lab</a:t>
            </a:r>
          </a:p>
        </p:txBody>
      </p:sp>
    </p:spTree>
    <p:extLst>
      <p:ext uri="{BB962C8B-B14F-4D97-AF65-F5344CB8AC3E}">
        <p14:creationId xmlns:p14="http://schemas.microsoft.com/office/powerpoint/2010/main" val="2088667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B4D71417-F117-1AE6-F4FC-C456C718F39A}"/>
              </a:ext>
            </a:extLst>
          </p:cNvPr>
          <p:cNvPicPr>
            <a:picLocks noChangeAspect="1"/>
          </p:cNvPicPr>
          <p:nvPr/>
        </p:nvPicPr>
        <p:blipFill>
          <a:blip r:embed="rId4">
            <a:extLst>
              <a:ext uri="{28A0092B-C50C-407E-A947-70E740481C1C}">
                <a14:useLocalDpi xmlns:a14="http://schemas.microsoft.com/office/drawing/2010/main" val="0"/>
              </a:ext>
            </a:extLst>
          </a:blip>
          <a:srcRect l="20965" t="15672" r="20139" b="17255"/>
          <a:stretch>
            <a:fillRect/>
          </a:stretch>
        </p:blipFill>
        <p:spPr>
          <a:xfrm>
            <a:off x="6349441" y="562074"/>
            <a:ext cx="5352933" cy="2085982"/>
          </a:xfrm>
          <a:prstGeom prst="rect">
            <a:avLst/>
          </a:prstGeom>
        </p:spPr>
      </p:pic>
      <p:sp>
        <p:nvSpPr>
          <p:cNvPr id="2" name="TextBox 1">
            <a:extLst>
              <a:ext uri="{FF2B5EF4-FFF2-40B4-BE49-F238E27FC236}">
                <a16:creationId xmlns:a16="http://schemas.microsoft.com/office/drawing/2014/main" id="{C630E5A1-7FF6-88B9-8636-7375FD79C5A5}"/>
              </a:ext>
            </a:extLst>
          </p:cNvPr>
          <p:cNvSpPr txBox="1"/>
          <p:nvPr/>
        </p:nvSpPr>
        <p:spPr>
          <a:xfrm>
            <a:off x="1524000" y="-19564"/>
            <a:ext cx="9144000" cy="584775"/>
          </a:xfrm>
          <a:prstGeom prst="rect">
            <a:avLst/>
          </a:prstGeom>
          <a:noFill/>
        </p:spPr>
        <p:txBody>
          <a:bodyPr wrap="square" rtlCol="0">
            <a:spAutoFit/>
          </a:bodyPr>
          <a:lstStyle/>
          <a:p>
            <a:pPr algn="ctr"/>
            <a:r>
              <a:rPr lang="en-US" sz="3200" b="1" dirty="0">
                <a:solidFill>
                  <a:srgbClr val="0D2C4F"/>
                </a:solidFill>
              </a:rPr>
              <a:t>Example 2: Runout control</a:t>
            </a:r>
          </a:p>
        </p:txBody>
      </p:sp>
      <p:pic>
        <p:nvPicPr>
          <p:cNvPr id="3" name="Picture 2">
            <a:extLst>
              <a:ext uri="{FF2B5EF4-FFF2-40B4-BE49-F238E27FC236}">
                <a16:creationId xmlns:a16="http://schemas.microsoft.com/office/drawing/2014/main" id="{D2052089-1CE1-E3E5-547E-675EFA318186}"/>
              </a:ext>
            </a:extLst>
          </p:cNvPr>
          <p:cNvPicPr>
            <a:picLocks noChangeAspect="1"/>
          </p:cNvPicPr>
          <p:nvPr/>
        </p:nvPicPr>
        <p:blipFill>
          <a:blip r:embed="rId5"/>
          <a:stretch>
            <a:fillRect/>
          </a:stretch>
        </p:blipFill>
        <p:spPr>
          <a:xfrm>
            <a:off x="275563" y="558981"/>
            <a:ext cx="4830243" cy="3829998"/>
          </a:xfrm>
          <a:prstGeom prst="rect">
            <a:avLst/>
          </a:prstGeom>
        </p:spPr>
      </p:pic>
      <p:pic>
        <p:nvPicPr>
          <p:cNvPr id="4" name="xaira_160degs_500fps_source_A">
            <a:hlinkClick r:id="" action="ppaction://media"/>
            <a:extLst>
              <a:ext uri="{FF2B5EF4-FFF2-40B4-BE49-F238E27FC236}">
                <a16:creationId xmlns:a16="http://schemas.microsoft.com/office/drawing/2014/main" id="{A1051233-7E00-BEB1-2631-D52B9B5D0A71}"/>
              </a:ext>
            </a:extLst>
          </p:cNvPr>
          <p:cNvPicPr>
            <a:picLocks noChangeAspect="1"/>
          </p:cNvPicPr>
          <p:nvPr>
            <a:videoFile r:link="rId1"/>
            <p:extLst>
              <p:ext uri="{DAA4B4D4-6D71-4841-9C94-3DE7FCFB9230}">
                <p14:media xmlns:p14="http://schemas.microsoft.com/office/powerpoint/2010/main" r:embed="rId2">
                  <p14:trim st="5990" end="4919"/>
                </p14:media>
              </p:ext>
            </p:extLst>
          </p:nvPr>
        </p:nvPicPr>
        <p:blipFill>
          <a:blip r:embed="rId6"/>
          <a:stretch>
            <a:fillRect/>
          </a:stretch>
        </p:blipFill>
        <p:spPr>
          <a:xfrm>
            <a:off x="2695132" y="4599481"/>
            <a:ext cx="2602691" cy="1952019"/>
          </a:xfrm>
          <a:prstGeom prst="rect">
            <a:avLst/>
          </a:prstGeom>
          <a:ln w="31750" cap="rnd">
            <a:solidFill>
              <a:schemeClr val="bg2"/>
            </a:solidFill>
          </a:ln>
        </p:spPr>
      </p:pic>
      <p:grpSp>
        <p:nvGrpSpPr>
          <p:cNvPr id="5" name="Group 4">
            <a:extLst>
              <a:ext uri="{FF2B5EF4-FFF2-40B4-BE49-F238E27FC236}">
                <a16:creationId xmlns:a16="http://schemas.microsoft.com/office/drawing/2014/main" id="{739F7766-2CBF-E59F-64D0-72F794931C41}"/>
              </a:ext>
            </a:extLst>
          </p:cNvPr>
          <p:cNvGrpSpPr/>
          <p:nvPr/>
        </p:nvGrpSpPr>
        <p:grpSpPr>
          <a:xfrm>
            <a:off x="6214262" y="3435249"/>
            <a:ext cx="5861139" cy="2569151"/>
            <a:chOff x="20751094" y="23768815"/>
            <a:chExt cx="8364869" cy="3666627"/>
          </a:xfrm>
        </p:grpSpPr>
        <p:pic>
          <p:nvPicPr>
            <p:cNvPr id="6" name="Picture 5">
              <a:extLst>
                <a:ext uri="{FF2B5EF4-FFF2-40B4-BE49-F238E27FC236}">
                  <a16:creationId xmlns:a16="http://schemas.microsoft.com/office/drawing/2014/main" id="{9F0DD971-02F8-91EE-203A-70A28D4DB635}"/>
                </a:ext>
              </a:extLst>
            </p:cNvPr>
            <p:cNvPicPr>
              <a:picLocks noChangeAspect="1"/>
            </p:cNvPicPr>
            <p:nvPr/>
          </p:nvPicPr>
          <p:blipFill>
            <a:blip r:embed="rId7"/>
            <a:stretch>
              <a:fillRect/>
            </a:stretch>
          </p:blipFill>
          <p:spPr>
            <a:xfrm>
              <a:off x="24957114" y="23768815"/>
              <a:ext cx="3465265" cy="3575024"/>
            </a:xfrm>
            <a:prstGeom prst="rect">
              <a:avLst/>
            </a:prstGeom>
          </p:spPr>
        </p:pic>
        <p:pic>
          <p:nvPicPr>
            <p:cNvPr id="7" name="Picture 6">
              <a:extLst>
                <a:ext uri="{FF2B5EF4-FFF2-40B4-BE49-F238E27FC236}">
                  <a16:creationId xmlns:a16="http://schemas.microsoft.com/office/drawing/2014/main" id="{6719D754-FD65-03D9-5849-F7D8B984AC0A}"/>
                </a:ext>
              </a:extLst>
            </p:cNvPr>
            <p:cNvPicPr>
              <a:picLocks noChangeAspect="1"/>
            </p:cNvPicPr>
            <p:nvPr/>
          </p:nvPicPr>
          <p:blipFill>
            <a:blip r:embed="rId8"/>
            <a:stretch>
              <a:fillRect/>
            </a:stretch>
          </p:blipFill>
          <p:spPr>
            <a:xfrm>
              <a:off x="20751094" y="23860418"/>
              <a:ext cx="3465265" cy="3575024"/>
            </a:xfrm>
            <a:prstGeom prst="rect">
              <a:avLst/>
            </a:prstGeom>
          </p:spPr>
        </p:pic>
        <p:sp>
          <p:nvSpPr>
            <p:cNvPr id="8" name="TextBox 7">
              <a:extLst>
                <a:ext uri="{FF2B5EF4-FFF2-40B4-BE49-F238E27FC236}">
                  <a16:creationId xmlns:a16="http://schemas.microsoft.com/office/drawing/2014/main" id="{5BE05242-193C-D1A4-B516-37B136029A24}"/>
                </a:ext>
              </a:extLst>
            </p:cNvPr>
            <p:cNvSpPr txBox="1"/>
            <p:nvPr/>
          </p:nvSpPr>
          <p:spPr>
            <a:xfrm>
              <a:off x="23931669" y="26059710"/>
              <a:ext cx="1401233" cy="219840"/>
            </a:xfrm>
            <a:prstGeom prst="rect">
              <a:avLst/>
            </a:prstGeom>
            <a:noFill/>
          </p:spPr>
          <p:txBody>
            <a:bodyPr wrap="square">
              <a:spAutoFit/>
            </a:bodyPr>
            <a:lstStyle/>
            <a:p>
              <a:r>
                <a:rPr lang="en-US" sz="1000" dirty="0"/>
                <a:t>± 112 nm</a:t>
              </a:r>
            </a:p>
          </p:txBody>
        </p:sp>
        <p:sp>
          <p:nvSpPr>
            <p:cNvPr id="9" name="TextBox 8">
              <a:extLst>
                <a:ext uri="{FF2B5EF4-FFF2-40B4-BE49-F238E27FC236}">
                  <a16:creationId xmlns:a16="http://schemas.microsoft.com/office/drawing/2014/main" id="{164020D6-B72D-09EF-8CAD-D7A5450CFB5F}"/>
                </a:ext>
              </a:extLst>
            </p:cNvPr>
            <p:cNvSpPr txBox="1"/>
            <p:nvPr/>
          </p:nvSpPr>
          <p:spPr>
            <a:xfrm>
              <a:off x="27917968" y="24072618"/>
              <a:ext cx="1197995" cy="219840"/>
            </a:xfrm>
            <a:prstGeom prst="rect">
              <a:avLst/>
            </a:prstGeom>
            <a:noFill/>
          </p:spPr>
          <p:txBody>
            <a:bodyPr wrap="square">
              <a:spAutoFit/>
            </a:bodyPr>
            <a:lstStyle/>
            <a:p>
              <a:r>
                <a:rPr lang="en-US" sz="1000" dirty="0"/>
                <a:t>± 18 nm</a:t>
              </a:r>
            </a:p>
          </p:txBody>
        </p:sp>
        <p:cxnSp>
          <p:nvCxnSpPr>
            <p:cNvPr id="10" name="Straight Arrow Connector 9">
              <a:extLst>
                <a:ext uri="{FF2B5EF4-FFF2-40B4-BE49-F238E27FC236}">
                  <a16:creationId xmlns:a16="http://schemas.microsoft.com/office/drawing/2014/main" id="{ACE81F38-8A28-7A56-93A2-C47BA058F192}"/>
                </a:ext>
              </a:extLst>
            </p:cNvPr>
            <p:cNvCxnSpPr>
              <a:cxnSpLocks/>
            </p:cNvCxnSpPr>
            <p:nvPr/>
          </p:nvCxnSpPr>
          <p:spPr>
            <a:xfrm>
              <a:off x="23187364" y="25647930"/>
              <a:ext cx="959171" cy="437810"/>
            </a:xfrm>
            <a:prstGeom prst="straightConnector1">
              <a:avLst/>
            </a:prstGeom>
            <a:ln>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70869E7-3447-4FF6-8724-50AD7D596BC4}"/>
                </a:ext>
              </a:extLst>
            </p:cNvPr>
            <p:cNvCxnSpPr>
              <a:cxnSpLocks/>
            </p:cNvCxnSpPr>
            <p:nvPr/>
          </p:nvCxnSpPr>
          <p:spPr>
            <a:xfrm flipV="1">
              <a:off x="27783284" y="24442887"/>
              <a:ext cx="206495" cy="186806"/>
            </a:xfrm>
            <a:prstGeom prst="straightConnector1">
              <a:avLst/>
            </a:prstGeom>
            <a:ln>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364D7392-132F-FBC2-4B34-9DDE283F8133}"/>
                </a:ext>
              </a:extLst>
            </p:cNvPr>
            <p:cNvSpPr/>
            <p:nvPr/>
          </p:nvSpPr>
          <p:spPr>
            <a:xfrm>
              <a:off x="25767290" y="24210871"/>
              <a:ext cx="2513994" cy="2460255"/>
            </a:xfrm>
            <a:prstGeom prst="ellipse">
              <a:avLst/>
            </a:prstGeom>
            <a:noFill/>
            <a:ln w="6350">
              <a:solidFill>
                <a:schemeClr val="accent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3" name="Oval 12">
              <a:extLst>
                <a:ext uri="{FF2B5EF4-FFF2-40B4-BE49-F238E27FC236}">
                  <a16:creationId xmlns:a16="http://schemas.microsoft.com/office/drawing/2014/main" id="{BA9FE306-115B-E44C-33F4-1EC36F2A93D0}"/>
                </a:ext>
              </a:extLst>
            </p:cNvPr>
            <p:cNvSpPr/>
            <p:nvPr/>
          </p:nvSpPr>
          <p:spPr>
            <a:xfrm>
              <a:off x="22010526" y="24679999"/>
              <a:ext cx="1711969" cy="1711972"/>
            </a:xfrm>
            <a:prstGeom prst="ellipse">
              <a:avLst/>
            </a:prstGeom>
            <a:noFill/>
            <a:ln w="6350">
              <a:solidFill>
                <a:schemeClr val="accent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4" name="TextBox 13">
              <a:extLst>
                <a:ext uri="{FF2B5EF4-FFF2-40B4-BE49-F238E27FC236}">
                  <a16:creationId xmlns:a16="http://schemas.microsoft.com/office/drawing/2014/main" id="{B1ACD8D9-1702-03EF-4239-07AA68E21B16}"/>
                </a:ext>
              </a:extLst>
            </p:cNvPr>
            <p:cNvSpPr txBox="1"/>
            <p:nvPr/>
          </p:nvSpPr>
          <p:spPr>
            <a:xfrm>
              <a:off x="23813156" y="23883100"/>
              <a:ext cx="1073870" cy="192361"/>
            </a:xfrm>
            <a:prstGeom prst="rect">
              <a:avLst/>
            </a:prstGeom>
            <a:noFill/>
          </p:spPr>
          <p:txBody>
            <a:bodyPr wrap="square">
              <a:spAutoFit/>
            </a:bodyPr>
            <a:lstStyle/>
            <a:p>
              <a:pPr algn="ctr"/>
              <a:r>
                <a:rPr lang="en-US" sz="800" dirty="0">
                  <a:solidFill>
                    <a:srgbClr val="0000FF"/>
                  </a:solidFill>
                </a:rPr>
                <a:t>Ideal trajectory</a:t>
              </a:r>
            </a:p>
          </p:txBody>
        </p:sp>
        <p:sp>
          <p:nvSpPr>
            <p:cNvPr id="15" name="Arc 14">
              <a:extLst>
                <a:ext uri="{FF2B5EF4-FFF2-40B4-BE49-F238E27FC236}">
                  <a16:creationId xmlns:a16="http://schemas.microsoft.com/office/drawing/2014/main" id="{F518088B-BD0F-12EE-C4E8-FCE5CF14F649}"/>
                </a:ext>
              </a:extLst>
            </p:cNvPr>
            <p:cNvSpPr/>
            <p:nvPr/>
          </p:nvSpPr>
          <p:spPr>
            <a:xfrm>
              <a:off x="21483704" y="24132777"/>
              <a:ext cx="2792816" cy="2792815"/>
            </a:xfrm>
            <a:prstGeom prst="arc">
              <a:avLst>
                <a:gd name="adj1" fmla="val 1305915"/>
                <a:gd name="adj2" fmla="val 1537067"/>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800"/>
            </a:p>
          </p:txBody>
        </p:sp>
        <p:sp>
          <p:nvSpPr>
            <p:cNvPr id="16" name="Arc 15">
              <a:extLst>
                <a:ext uri="{FF2B5EF4-FFF2-40B4-BE49-F238E27FC236}">
                  <a16:creationId xmlns:a16="http://schemas.microsoft.com/office/drawing/2014/main" id="{338C3151-F8B5-0288-F8D2-5D5412C4A20D}"/>
                </a:ext>
              </a:extLst>
            </p:cNvPr>
            <p:cNvSpPr/>
            <p:nvPr/>
          </p:nvSpPr>
          <p:spPr>
            <a:xfrm>
              <a:off x="22516602" y="25186077"/>
              <a:ext cx="699816" cy="699816"/>
            </a:xfrm>
            <a:prstGeom prst="arc">
              <a:avLst>
                <a:gd name="adj1" fmla="val 846918"/>
                <a:gd name="adj2" fmla="val 1538938"/>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800"/>
            </a:p>
          </p:txBody>
        </p:sp>
        <p:sp>
          <p:nvSpPr>
            <p:cNvPr id="17" name="Freeform 16">
              <a:extLst>
                <a:ext uri="{FF2B5EF4-FFF2-40B4-BE49-F238E27FC236}">
                  <a16:creationId xmlns:a16="http://schemas.microsoft.com/office/drawing/2014/main" id="{1D0BCA9A-E81C-B774-680C-C284660EB589}"/>
                </a:ext>
              </a:extLst>
            </p:cNvPr>
            <p:cNvSpPr/>
            <p:nvPr/>
          </p:nvSpPr>
          <p:spPr>
            <a:xfrm>
              <a:off x="27943850" y="24386077"/>
              <a:ext cx="97564" cy="104533"/>
            </a:xfrm>
            <a:custGeom>
              <a:avLst/>
              <a:gdLst>
                <a:gd name="connsiteX0" fmla="*/ 0 w 79022"/>
                <a:gd name="connsiteY0" fmla="*/ 0 h 84667"/>
                <a:gd name="connsiteX1" fmla="*/ 79022 w 79022"/>
                <a:gd name="connsiteY1" fmla="*/ 84667 h 84667"/>
                <a:gd name="connsiteX2" fmla="*/ 79022 w 79022"/>
                <a:gd name="connsiteY2" fmla="*/ 84667 h 84667"/>
              </a:gdLst>
              <a:ahLst/>
              <a:cxnLst>
                <a:cxn ang="0">
                  <a:pos x="connsiteX0" y="connsiteY0"/>
                </a:cxn>
                <a:cxn ang="0">
                  <a:pos x="connsiteX1" y="connsiteY1"/>
                </a:cxn>
                <a:cxn ang="0">
                  <a:pos x="connsiteX2" y="connsiteY2"/>
                </a:cxn>
              </a:cxnLst>
              <a:rect l="l" t="t" r="r" b="b"/>
              <a:pathLst>
                <a:path w="79022" h="84667">
                  <a:moveTo>
                    <a:pt x="0" y="0"/>
                  </a:moveTo>
                  <a:lnTo>
                    <a:pt x="79022" y="84667"/>
                  </a:lnTo>
                  <a:lnTo>
                    <a:pt x="79022" y="8466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8" name="Freeform 17">
              <a:extLst>
                <a:ext uri="{FF2B5EF4-FFF2-40B4-BE49-F238E27FC236}">
                  <a16:creationId xmlns:a16="http://schemas.microsoft.com/office/drawing/2014/main" id="{43D08884-51DE-1243-0EEB-718FB62AB5D0}"/>
                </a:ext>
              </a:extLst>
            </p:cNvPr>
            <p:cNvSpPr/>
            <p:nvPr/>
          </p:nvSpPr>
          <p:spPr>
            <a:xfrm>
              <a:off x="27731649" y="24590052"/>
              <a:ext cx="97564" cy="104533"/>
            </a:xfrm>
            <a:custGeom>
              <a:avLst/>
              <a:gdLst>
                <a:gd name="connsiteX0" fmla="*/ 0 w 79022"/>
                <a:gd name="connsiteY0" fmla="*/ 0 h 84667"/>
                <a:gd name="connsiteX1" fmla="*/ 79022 w 79022"/>
                <a:gd name="connsiteY1" fmla="*/ 84667 h 84667"/>
                <a:gd name="connsiteX2" fmla="*/ 79022 w 79022"/>
                <a:gd name="connsiteY2" fmla="*/ 84667 h 84667"/>
              </a:gdLst>
              <a:ahLst/>
              <a:cxnLst>
                <a:cxn ang="0">
                  <a:pos x="connsiteX0" y="connsiteY0"/>
                </a:cxn>
                <a:cxn ang="0">
                  <a:pos x="connsiteX1" y="connsiteY1"/>
                </a:cxn>
                <a:cxn ang="0">
                  <a:pos x="connsiteX2" y="connsiteY2"/>
                </a:cxn>
              </a:cxnLst>
              <a:rect l="l" t="t" r="r" b="b"/>
              <a:pathLst>
                <a:path w="79022" h="84667">
                  <a:moveTo>
                    <a:pt x="0" y="0"/>
                  </a:moveTo>
                  <a:lnTo>
                    <a:pt x="79022" y="84667"/>
                  </a:lnTo>
                  <a:lnTo>
                    <a:pt x="79022" y="8466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9" name="Freeform 18">
              <a:extLst>
                <a:ext uri="{FF2B5EF4-FFF2-40B4-BE49-F238E27FC236}">
                  <a16:creationId xmlns:a16="http://schemas.microsoft.com/office/drawing/2014/main" id="{13B8B936-ED74-4DD4-CEF4-89434F4610D5}"/>
                </a:ext>
              </a:extLst>
            </p:cNvPr>
            <p:cNvSpPr/>
            <p:nvPr/>
          </p:nvSpPr>
          <p:spPr>
            <a:xfrm>
              <a:off x="23187364" y="24040355"/>
              <a:ext cx="659884" cy="699816"/>
            </a:xfrm>
            <a:custGeom>
              <a:avLst/>
              <a:gdLst>
                <a:gd name="connsiteX0" fmla="*/ 832022 w 832022"/>
                <a:gd name="connsiteY0" fmla="*/ 0 h 329514"/>
                <a:gd name="connsiteX1" fmla="*/ 0 w 832022"/>
                <a:gd name="connsiteY1" fmla="*/ 329514 h 329514"/>
                <a:gd name="connsiteX0" fmla="*/ 832022 w 832022"/>
                <a:gd name="connsiteY0" fmla="*/ 0 h 354228"/>
                <a:gd name="connsiteX1" fmla="*/ 0 w 832022"/>
                <a:gd name="connsiteY1" fmla="*/ 354228 h 354228"/>
                <a:gd name="connsiteX0" fmla="*/ 832022 w 832022"/>
                <a:gd name="connsiteY0" fmla="*/ 0 h 354228"/>
                <a:gd name="connsiteX1" fmla="*/ 0 w 832022"/>
                <a:gd name="connsiteY1" fmla="*/ 354228 h 354228"/>
                <a:gd name="connsiteX0" fmla="*/ 832022 w 832022"/>
                <a:gd name="connsiteY0" fmla="*/ 0 h 354605"/>
                <a:gd name="connsiteX1" fmla="*/ 0 w 832022"/>
                <a:gd name="connsiteY1" fmla="*/ 354228 h 354605"/>
              </a:gdLst>
              <a:ahLst/>
              <a:cxnLst>
                <a:cxn ang="0">
                  <a:pos x="connsiteX0" y="connsiteY0"/>
                </a:cxn>
                <a:cxn ang="0">
                  <a:pos x="connsiteX1" y="connsiteY1"/>
                </a:cxn>
              </a:cxnLst>
              <a:rect l="l" t="t" r="r" b="b"/>
              <a:pathLst>
                <a:path w="832022" h="354605">
                  <a:moveTo>
                    <a:pt x="832022" y="0"/>
                  </a:moveTo>
                  <a:cubicBezTo>
                    <a:pt x="505254" y="2746"/>
                    <a:pt x="400908" y="367958"/>
                    <a:pt x="0" y="354228"/>
                  </a:cubicBezTo>
                </a:path>
              </a:pathLst>
            </a:custGeom>
            <a:noFill/>
            <a:ln w="6350">
              <a:solidFill>
                <a:srgbClr val="0000FF"/>
              </a:solidFill>
              <a:tailEnd type="triangle" w="sm"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Freeform 19">
              <a:extLst>
                <a:ext uri="{FF2B5EF4-FFF2-40B4-BE49-F238E27FC236}">
                  <a16:creationId xmlns:a16="http://schemas.microsoft.com/office/drawing/2014/main" id="{C58FACC2-2B63-A967-55A4-DE9530340E65}"/>
                </a:ext>
              </a:extLst>
            </p:cNvPr>
            <p:cNvSpPr/>
            <p:nvPr/>
          </p:nvSpPr>
          <p:spPr>
            <a:xfrm flipH="1">
              <a:off x="24831657" y="24007903"/>
              <a:ext cx="1271300" cy="686682"/>
            </a:xfrm>
            <a:custGeom>
              <a:avLst/>
              <a:gdLst>
                <a:gd name="connsiteX0" fmla="*/ 832022 w 832022"/>
                <a:gd name="connsiteY0" fmla="*/ 0 h 329514"/>
                <a:gd name="connsiteX1" fmla="*/ 0 w 832022"/>
                <a:gd name="connsiteY1" fmla="*/ 329514 h 329514"/>
                <a:gd name="connsiteX0" fmla="*/ 832022 w 832022"/>
                <a:gd name="connsiteY0" fmla="*/ 0 h 354228"/>
                <a:gd name="connsiteX1" fmla="*/ 0 w 832022"/>
                <a:gd name="connsiteY1" fmla="*/ 354228 h 354228"/>
                <a:gd name="connsiteX0" fmla="*/ 832022 w 832022"/>
                <a:gd name="connsiteY0" fmla="*/ 0 h 354228"/>
                <a:gd name="connsiteX1" fmla="*/ 0 w 832022"/>
                <a:gd name="connsiteY1" fmla="*/ 354228 h 354228"/>
                <a:gd name="connsiteX0" fmla="*/ 832022 w 832022"/>
                <a:gd name="connsiteY0" fmla="*/ 0 h 354605"/>
                <a:gd name="connsiteX1" fmla="*/ 0 w 832022"/>
                <a:gd name="connsiteY1" fmla="*/ 354228 h 354605"/>
                <a:gd name="connsiteX0" fmla="*/ 1227501 w 1227501"/>
                <a:gd name="connsiteY0" fmla="*/ 0 h 163930"/>
                <a:gd name="connsiteX1" fmla="*/ 0 w 1227501"/>
                <a:gd name="connsiteY1" fmla="*/ 163159 h 163930"/>
                <a:gd name="connsiteX0" fmla="*/ 1227501 w 1227501"/>
                <a:gd name="connsiteY0" fmla="*/ 0 h 201590"/>
                <a:gd name="connsiteX1" fmla="*/ 0 w 1227501"/>
                <a:gd name="connsiteY1" fmla="*/ 163159 h 201590"/>
              </a:gdLst>
              <a:ahLst/>
              <a:cxnLst>
                <a:cxn ang="0">
                  <a:pos x="connsiteX0" y="connsiteY0"/>
                </a:cxn>
                <a:cxn ang="0">
                  <a:pos x="connsiteX1" y="connsiteY1"/>
                </a:cxn>
              </a:cxnLst>
              <a:rect l="l" t="t" r="r" b="b"/>
              <a:pathLst>
                <a:path w="1227501" h="201590">
                  <a:moveTo>
                    <a:pt x="1227501" y="0"/>
                  </a:moveTo>
                  <a:cubicBezTo>
                    <a:pt x="900733" y="2746"/>
                    <a:pt x="393302" y="306543"/>
                    <a:pt x="0" y="163159"/>
                  </a:cubicBezTo>
                </a:path>
              </a:pathLst>
            </a:custGeom>
            <a:noFill/>
            <a:ln w="6350">
              <a:solidFill>
                <a:srgbClr val="0000FF"/>
              </a:solidFill>
              <a:tailEnd type="triangle" w="sm"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sp>
        <p:nvSpPr>
          <p:cNvPr id="21" name="TextBox 20">
            <a:extLst>
              <a:ext uri="{FF2B5EF4-FFF2-40B4-BE49-F238E27FC236}">
                <a16:creationId xmlns:a16="http://schemas.microsoft.com/office/drawing/2014/main" id="{898C2C64-22C2-83DB-CF22-E479ABD4D2D9}"/>
              </a:ext>
            </a:extLst>
          </p:cNvPr>
          <p:cNvSpPr txBox="1"/>
          <p:nvPr/>
        </p:nvSpPr>
        <p:spPr>
          <a:xfrm>
            <a:off x="6658351" y="6009909"/>
            <a:ext cx="2525938" cy="500444"/>
          </a:xfrm>
          <a:prstGeom prst="rect">
            <a:avLst/>
          </a:prstGeom>
        </p:spPr>
        <p:txBody>
          <a:bodyPr vert="horz" wrap="square" lIns="91440" tIns="45720" rIns="91440" bIns="45720" rtlCol="0" anchor="t">
            <a:noAutofit/>
          </a:bodyPr>
          <a:lstStyle/>
          <a:p>
            <a:r>
              <a:rPr lang="en-US" sz="1100" i="1" dirty="0">
                <a:latin typeface="Arial" panose="020B0604020202020204" pitchFamily="34" charset="0"/>
                <a:cs typeface="Arial" panose="020B0604020202020204" pitchFamily="34" charset="0"/>
              </a:rPr>
              <a:t>Measured runout uncorrected. Results are used to calculate the necessary XY displacements for correction.</a:t>
            </a:r>
          </a:p>
        </p:txBody>
      </p:sp>
      <p:sp>
        <p:nvSpPr>
          <p:cNvPr id="22" name="TextBox 21">
            <a:extLst>
              <a:ext uri="{FF2B5EF4-FFF2-40B4-BE49-F238E27FC236}">
                <a16:creationId xmlns:a16="http://schemas.microsoft.com/office/drawing/2014/main" id="{A6B6B714-9A66-0D0F-AEB5-B842810C7BEF}"/>
              </a:ext>
            </a:extLst>
          </p:cNvPr>
          <p:cNvSpPr txBox="1"/>
          <p:nvPr/>
        </p:nvSpPr>
        <p:spPr>
          <a:xfrm>
            <a:off x="9518261" y="6051056"/>
            <a:ext cx="2398176" cy="500444"/>
          </a:xfrm>
          <a:prstGeom prst="rect">
            <a:avLst/>
          </a:prstGeom>
        </p:spPr>
        <p:txBody>
          <a:bodyPr vert="horz" wrap="square" lIns="91440" tIns="45720" rIns="91440" bIns="45720" rtlCol="0" anchor="t">
            <a:noAutofit/>
          </a:bodyPr>
          <a:lstStyle/>
          <a:p>
            <a:r>
              <a:rPr lang="en-US" sz="1100" i="1" dirty="0">
                <a:latin typeface="Arial" panose="020B0604020202020204" pitchFamily="34" charset="0"/>
                <a:cs typeface="Arial" panose="020B0604020202020204" pitchFamily="34" charset="0"/>
              </a:rPr>
              <a:t>Once the XY displacements are activated, measured runout is considerably reduced.</a:t>
            </a:r>
          </a:p>
        </p:txBody>
      </p:sp>
      <p:sp>
        <p:nvSpPr>
          <p:cNvPr id="24" name="TextBox 23">
            <a:extLst>
              <a:ext uri="{FF2B5EF4-FFF2-40B4-BE49-F238E27FC236}">
                <a16:creationId xmlns:a16="http://schemas.microsoft.com/office/drawing/2014/main" id="{F15811C9-59E7-CFC3-D020-C525347297F6}"/>
              </a:ext>
            </a:extLst>
          </p:cNvPr>
          <p:cNvSpPr txBox="1"/>
          <p:nvPr/>
        </p:nvSpPr>
        <p:spPr>
          <a:xfrm>
            <a:off x="6292944" y="2659006"/>
            <a:ext cx="4943040" cy="500444"/>
          </a:xfrm>
          <a:prstGeom prst="rect">
            <a:avLst/>
          </a:prstGeom>
        </p:spPr>
        <p:txBody>
          <a:bodyPr vert="horz" wrap="square" lIns="91440" tIns="45720" rIns="91440" bIns="45720" rtlCol="0" anchor="t">
            <a:noAutofit/>
          </a:bodyPr>
          <a:lstStyle/>
          <a:p>
            <a:r>
              <a:rPr lang="en-US" sz="1100" i="1" dirty="0">
                <a:latin typeface="Arial" panose="020B0604020202020204" pitchFamily="34" charset="0"/>
                <a:cs typeface="Arial" panose="020B0604020202020204" pitchFamily="34" charset="0"/>
              </a:rPr>
              <a:t>Nanometric sample spot require rotation with nanometer accuracy. Runout can move the sample out of the beam. .</a:t>
            </a:r>
          </a:p>
        </p:txBody>
      </p:sp>
    </p:spTree>
    <p:extLst>
      <p:ext uri="{BB962C8B-B14F-4D97-AF65-F5344CB8AC3E}">
        <p14:creationId xmlns:p14="http://schemas.microsoft.com/office/powerpoint/2010/main" val="239113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0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C5889C-3A97-CAD7-D5D9-4348544BB1F5}"/>
              </a:ext>
            </a:extLst>
          </p:cNvPr>
          <p:cNvSpPr txBox="1"/>
          <p:nvPr/>
        </p:nvSpPr>
        <p:spPr>
          <a:xfrm>
            <a:off x="1524000" y="-19564"/>
            <a:ext cx="9144000" cy="584775"/>
          </a:xfrm>
          <a:prstGeom prst="rect">
            <a:avLst/>
          </a:prstGeom>
          <a:noFill/>
        </p:spPr>
        <p:txBody>
          <a:bodyPr wrap="square" rtlCol="0">
            <a:spAutoFit/>
          </a:bodyPr>
          <a:lstStyle/>
          <a:p>
            <a:pPr algn="ctr"/>
            <a:r>
              <a:rPr lang="en-US" sz="3200" b="1" dirty="0">
                <a:solidFill>
                  <a:srgbClr val="0D2C4F"/>
                </a:solidFill>
              </a:rPr>
              <a:t>Quality of optics </a:t>
            </a:r>
          </a:p>
        </p:txBody>
      </p:sp>
      <p:pic>
        <p:nvPicPr>
          <p:cNvPr id="4" name="Picture 3">
            <a:extLst>
              <a:ext uri="{FF2B5EF4-FFF2-40B4-BE49-F238E27FC236}">
                <a16:creationId xmlns:a16="http://schemas.microsoft.com/office/drawing/2014/main" id="{74842112-B2AD-BA87-9E23-097C75706A70}"/>
              </a:ext>
            </a:extLst>
          </p:cNvPr>
          <p:cNvPicPr>
            <a:picLocks noChangeAspect="1"/>
          </p:cNvPicPr>
          <p:nvPr/>
        </p:nvPicPr>
        <p:blipFill>
          <a:blip r:embed="rId2"/>
          <a:stretch>
            <a:fillRect/>
          </a:stretch>
        </p:blipFill>
        <p:spPr>
          <a:xfrm>
            <a:off x="3805488" y="3786745"/>
            <a:ext cx="5001948" cy="3093989"/>
          </a:xfrm>
          <a:prstGeom prst="rect">
            <a:avLst/>
          </a:prstGeom>
        </p:spPr>
      </p:pic>
      <p:pic>
        <p:nvPicPr>
          <p:cNvPr id="5" name="Picture 4">
            <a:extLst>
              <a:ext uri="{FF2B5EF4-FFF2-40B4-BE49-F238E27FC236}">
                <a16:creationId xmlns:a16="http://schemas.microsoft.com/office/drawing/2014/main" id="{14E7D1D8-B9BB-2400-4303-F08E77BBCD55}"/>
              </a:ext>
            </a:extLst>
          </p:cNvPr>
          <p:cNvPicPr>
            <a:picLocks noChangeAspect="1"/>
          </p:cNvPicPr>
          <p:nvPr/>
        </p:nvPicPr>
        <p:blipFill>
          <a:blip r:embed="rId3"/>
          <a:stretch>
            <a:fillRect/>
          </a:stretch>
        </p:blipFill>
        <p:spPr>
          <a:xfrm>
            <a:off x="226431" y="1152278"/>
            <a:ext cx="3803307" cy="2855518"/>
          </a:xfrm>
          <a:prstGeom prst="rect">
            <a:avLst/>
          </a:prstGeom>
        </p:spPr>
      </p:pic>
      <p:sp>
        <p:nvSpPr>
          <p:cNvPr id="6" name="TextBox 5">
            <a:extLst>
              <a:ext uri="{FF2B5EF4-FFF2-40B4-BE49-F238E27FC236}">
                <a16:creationId xmlns:a16="http://schemas.microsoft.com/office/drawing/2014/main" id="{DE8AAD09-EF9F-78D6-AEE9-F0AD34F89DB7}"/>
              </a:ext>
            </a:extLst>
          </p:cNvPr>
          <p:cNvSpPr txBox="1"/>
          <p:nvPr/>
        </p:nvSpPr>
        <p:spPr>
          <a:xfrm>
            <a:off x="226431" y="565211"/>
            <a:ext cx="10814453" cy="400110"/>
          </a:xfrm>
          <a:prstGeom prst="rect">
            <a:avLst/>
          </a:prstGeom>
          <a:noFill/>
        </p:spPr>
        <p:txBody>
          <a:bodyPr wrap="square">
            <a:spAutoFit/>
          </a:bodyPr>
          <a:lstStyle/>
          <a:p>
            <a:pPr algn="just"/>
            <a:r>
              <a:rPr lang="en-US" sz="2000" dirty="0">
                <a:solidFill>
                  <a:schemeClr val="tx1"/>
                </a:solidFill>
                <a:latin typeface="Open Sans Light" pitchFamily="2" charset="0"/>
                <a:ea typeface="Open Sans Light" pitchFamily="2" charset="0"/>
                <a:cs typeface="Open Sans Light" pitchFamily="2" charset="0"/>
              </a:rPr>
              <a:t>Facilities need a laboratory capable of setting up optics with surface accuracy below 1nm. </a:t>
            </a:r>
            <a:endParaRPr lang="en-US" sz="2000" dirty="0">
              <a:solidFill>
                <a:schemeClr val="tx1"/>
              </a:solidFill>
              <a:latin typeface="Open Sans ExtraBold" pitchFamily="2" charset="0"/>
              <a:ea typeface="Open Sans ExtraBold" pitchFamily="2" charset="0"/>
              <a:cs typeface="Open Sans ExtraBold" pitchFamily="2" charset="0"/>
            </a:endParaRPr>
          </a:p>
        </p:txBody>
      </p:sp>
      <p:sp>
        <p:nvSpPr>
          <p:cNvPr id="29" name="TextBox 28">
            <a:extLst>
              <a:ext uri="{FF2B5EF4-FFF2-40B4-BE49-F238E27FC236}">
                <a16:creationId xmlns:a16="http://schemas.microsoft.com/office/drawing/2014/main" id="{06B3918A-AB28-938A-7936-41918FC8DC54}"/>
              </a:ext>
            </a:extLst>
          </p:cNvPr>
          <p:cNvSpPr txBox="1"/>
          <p:nvPr/>
        </p:nvSpPr>
        <p:spPr>
          <a:xfrm>
            <a:off x="226431" y="4117085"/>
            <a:ext cx="3353348" cy="584775"/>
          </a:xfrm>
          <a:prstGeom prst="rect">
            <a:avLst/>
          </a:prstGeom>
          <a:noFill/>
        </p:spPr>
        <p:txBody>
          <a:bodyPr wrap="square">
            <a:spAutoFit/>
          </a:bodyPr>
          <a:lstStyle/>
          <a:p>
            <a:pPr algn="just"/>
            <a:r>
              <a:rPr lang="en-US" sz="1600" i="1" dirty="0">
                <a:solidFill>
                  <a:schemeClr val="tx1"/>
                </a:solidFill>
                <a:latin typeface="Open Sans Light" pitchFamily="2" charset="0"/>
                <a:ea typeface="Open Sans Light" pitchFamily="2" charset="0"/>
                <a:cs typeface="Open Sans Light" pitchFamily="2" charset="0"/>
              </a:rPr>
              <a:t>24 channel </a:t>
            </a:r>
            <a:r>
              <a:rPr lang="en-US" sz="1600" i="1" dirty="0" err="1">
                <a:solidFill>
                  <a:schemeClr val="tx1"/>
                </a:solidFill>
                <a:latin typeface="Open Sans Light" pitchFamily="2" charset="0"/>
                <a:ea typeface="Open Sans Light" pitchFamily="2" charset="0"/>
                <a:cs typeface="Open Sans Light" pitchFamily="2" charset="0"/>
              </a:rPr>
              <a:t>superpolished</a:t>
            </a:r>
            <a:r>
              <a:rPr lang="en-US" sz="1600" i="1" dirty="0">
                <a:solidFill>
                  <a:schemeClr val="tx1"/>
                </a:solidFill>
                <a:latin typeface="Open Sans Light" pitchFamily="2" charset="0"/>
                <a:ea typeface="Open Sans Light" pitchFamily="2" charset="0"/>
                <a:cs typeface="Open Sans Light" pitchFamily="2" charset="0"/>
              </a:rPr>
              <a:t> bimorph mirror measured at ALBA. </a:t>
            </a:r>
            <a:endParaRPr lang="en-US" sz="1600" i="1" dirty="0">
              <a:solidFill>
                <a:schemeClr val="tx1"/>
              </a:solidFill>
              <a:latin typeface="Open Sans ExtraBold" pitchFamily="2" charset="0"/>
              <a:ea typeface="Open Sans ExtraBold" pitchFamily="2" charset="0"/>
              <a:cs typeface="Open Sans ExtraBold" pitchFamily="2" charset="0"/>
            </a:endParaRPr>
          </a:p>
        </p:txBody>
      </p:sp>
      <p:pic>
        <p:nvPicPr>
          <p:cNvPr id="30" name="Picture 29">
            <a:extLst>
              <a:ext uri="{FF2B5EF4-FFF2-40B4-BE49-F238E27FC236}">
                <a16:creationId xmlns:a16="http://schemas.microsoft.com/office/drawing/2014/main" id="{09537FC3-A593-0D9E-91EF-D5729BA72FC2}"/>
              </a:ext>
            </a:extLst>
          </p:cNvPr>
          <p:cNvPicPr>
            <a:picLocks noChangeAspect="1"/>
          </p:cNvPicPr>
          <p:nvPr/>
        </p:nvPicPr>
        <p:blipFill>
          <a:blip r:embed="rId4"/>
          <a:stretch>
            <a:fillRect/>
          </a:stretch>
        </p:blipFill>
        <p:spPr>
          <a:xfrm>
            <a:off x="4040618" y="988055"/>
            <a:ext cx="4531689" cy="2775956"/>
          </a:xfrm>
          <a:prstGeom prst="rect">
            <a:avLst/>
          </a:prstGeom>
        </p:spPr>
      </p:pic>
      <p:sp>
        <p:nvSpPr>
          <p:cNvPr id="31" name="TextBox 30">
            <a:extLst>
              <a:ext uri="{FF2B5EF4-FFF2-40B4-BE49-F238E27FC236}">
                <a16:creationId xmlns:a16="http://schemas.microsoft.com/office/drawing/2014/main" id="{8F1D2BDF-EC64-B50C-FFFD-DFC81026192C}"/>
              </a:ext>
            </a:extLst>
          </p:cNvPr>
          <p:cNvSpPr txBox="1"/>
          <p:nvPr/>
        </p:nvSpPr>
        <p:spPr>
          <a:xfrm>
            <a:off x="8404150" y="1149986"/>
            <a:ext cx="2490829" cy="584775"/>
          </a:xfrm>
          <a:prstGeom prst="rect">
            <a:avLst/>
          </a:prstGeom>
          <a:noFill/>
        </p:spPr>
        <p:txBody>
          <a:bodyPr wrap="square">
            <a:spAutoFit/>
          </a:bodyPr>
          <a:lstStyle/>
          <a:p>
            <a:pPr algn="just"/>
            <a:r>
              <a:rPr lang="en-US" sz="1600" i="1" dirty="0">
                <a:solidFill>
                  <a:schemeClr val="tx1"/>
                </a:solidFill>
                <a:latin typeface="Open Sans Light" pitchFamily="2" charset="0"/>
                <a:ea typeface="Open Sans Light" pitchFamily="2" charset="0"/>
                <a:cs typeface="Open Sans Light" pitchFamily="2" charset="0"/>
              </a:rPr>
              <a:t>Calibration profiles (unit response per channel)</a:t>
            </a:r>
            <a:endParaRPr lang="en-US" sz="1600" i="1" dirty="0">
              <a:solidFill>
                <a:schemeClr val="tx1"/>
              </a:solidFill>
              <a:latin typeface="Open Sans ExtraBold" pitchFamily="2" charset="0"/>
              <a:ea typeface="Open Sans ExtraBold" pitchFamily="2" charset="0"/>
              <a:cs typeface="Open Sans ExtraBold" pitchFamily="2" charset="0"/>
            </a:endParaRPr>
          </a:p>
        </p:txBody>
      </p:sp>
      <p:sp>
        <p:nvSpPr>
          <p:cNvPr id="32" name="TextBox 31">
            <a:extLst>
              <a:ext uri="{FF2B5EF4-FFF2-40B4-BE49-F238E27FC236}">
                <a16:creationId xmlns:a16="http://schemas.microsoft.com/office/drawing/2014/main" id="{321AAF63-65FF-0166-F265-77F944C432E9}"/>
              </a:ext>
            </a:extLst>
          </p:cNvPr>
          <p:cNvSpPr txBox="1"/>
          <p:nvPr/>
        </p:nvSpPr>
        <p:spPr>
          <a:xfrm>
            <a:off x="8550055" y="4117085"/>
            <a:ext cx="2490829" cy="1384995"/>
          </a:xfrm>
          <a:prstGeom prst="rect">
            <a:avLst/>
          </a:prstGeom>
          <a:noFill/>
        </p:spPr>
        <p:txBody>
          <a:bodyPr wrap="square">
            <a:spAutoFit/>
          </a:bodyPr>
          <a:lstStyle/>
          <a:p>
            <a:pPr algn="just"/>
            <a:r>
              <a:rPr lang="en-US" sz="1600" i="1" dirty="0">
                <a:solidFill>
                  <a:schemeClr val="tx1"/>
                </a:solidFill>
                <a:latin typeface="Open Sans Light" pitchFamily="2" charset="0"/>
                <a:ea typeface="Open Sans Light" pitchFamily="2" charset="0"/>
                <a:cs typeface="Open Sans Light" pitchFamily="2" charset="0"/>
              </a:rPr>
              <a:t>Final error to the nominal ellipse. </a:t>
            </a:r>
          </a:p>
          <a:p>
            <a:pPr algn="just"/>
            <a:endParaRPr lang="en-US" sz="1600" i="1" dirty="0">
              <a:latin typeface="Open Sans Light" pitchFamily="2" charset="0"/>
              <a:ea typeface="Open Sans Light" pitchFamily="2" charset="0"/>
              <a:cs typeface="Open Sans Light" pitchFamily="2" charset="0"/>
            </a:endParaRPr>
          </a:p>
          <a:p>
            <a:pPr algn="just"/>
            <a:r>
              <a:rPr lang="en-US" sz="1600" i="1" dirty="0">
                <a:latin typeface="Open Sans Light" pitchFamily="2" charset="0"/>
                <a:ea typeface="Open Sans Light" pitchFamily="2" charset="0"/>
                <a:cs typeface="Open Sans Light" pitchFamily="2" charset="0"/>
              </a:rPr>
              <a:t>Residual error </a:t>
            </a:r>
            <a:r>
              <a:rPr lang="en-US" sz="2000" b="1" i="1" dirty="0">
                <a:solidFill>
                  <a:srgbClr val="0000FF"/>
                </a:solidFill>
                <a:latin typeface="Open Sans Light" pitchFamily="2" charset="0"/>
                <a:ea typeface="Open Sans Light" pitchFamily="2" charset="0"/>
                <a:cs typeface="Open Sans Light" pitchFamily="2" charset="0"/>
              </a:rPr>
              <a:t>67 pm</a:t>
            </a:r>
            <a:endParaRPr lang="en-US" sz="1600" b="1" i="1" dirty="0">
              <a:solidFill>
                <a:srgbClr val="0000FF"/>
              </a:solidFill>
              <a:latin typeface="Open Sans Light" pitchFamily="2" charset="0"/>
              <a:ea typeface="Open Sans Light" pitchFamily="2" charset="0"/>
              <a:cs typeface="Open Sans Light" pitchFamily="2" charset="0"/>
            </a:endParaRPr>
          </a:p>
          <a:p>
            <a:pPr algn="just"/>
            <a:endParaRPr lang="en-US" sz="1600" i="1" dirty="0">
              <a:solidFill>
                <a:schemeClr val="tx1"/>
              </a:solidFill>
              <a:latin typeface="Open Sans ExtraBold" pitchFamily="2" charset="0"/>
              <a:ea typeface="Open Sans ExtraBold" pitchFamily="2" charset="0"/>
              <a:cs typeface="Open Sans ExtraBold" pitchFamily="2" charset="0"/>
            </a:endParaRPr>
          </a:p>
        </p:txBody>
      </p:sp>
    </p:spTree>
    <p:extLst>
      <p:ext uri="{BB962C8B-B14F-4D97-AF65-F5344CB8AC3E}">
        <p14:creationId xmlns:p14="http://schemas.microsoft.com/office/powerpoint/2010/main" val="2370050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97B59-D324-BA9F-EB74-F67A0FECE1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063DC78-B7A2-F70E-1030-2D3BAAA6CC88}"/>
              </a:ext>
            </a:extLst>
          </p:cNvPr>
          <p:cNvSpPr txBox="1"/>
          <p:nvPr/>
        </p:nvSpPr>
        <p:spPr>
          <a:xfrm>
            <a:off x="736395" y="0"/>
            <a:ext cx="3924214" cy="584775"/>
          </a:xfrm>
          <a:prstGeom prst="rect">
            <a:avLst/>
          </a:prstGeom>
          <a:noFill/>
        </p:spPr>
        <p:txBody>
          <a:bodyPr wrap="square" rtlCol="0">
            <a:spAutoFit/>
          </a:bodyPr>
          <a:lstStyle/>
          <a:p>
            <a:pPr algn="ctr"/>
            <a:r>
              <a:rPr lang="en-US" sz="3200" b="1" dirty="0">
                <a:solidFill>
                  <a:srgbClr val="0D2C4F"/>
                </a:solidFill>
              </a:rPr>
              <a:t>Final Remarks</a:t>
            </a:r>
          </a:p>
        </p:txBody>
      </p:sp>
      <p:pic>
        <p:nvPicPr>
          <p:cNvPr id="24" name="Picture 2" descr="https://www.cells.es/en/public/news/the-alba-synchrotron-will-house-a-new-high-end-cryo-microscope-for-biomedical-research/@@images/preview_image-1630-15f92f42a7d757ba576fd8c945c54c28.jpeg">
            <a:extLst>
              <a:ext uri="{FF2B5EF4-FFF2-40B4-BE49-F238E27FC236}">
                <a16:creationId xmlns:a16="http://schemas.microsoft.com/office/drawing/2014/main" id="{D7DA7CFE-95E4-ACF3-9BAC-BC2CFC5622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50" r="27439"/>
          <a:stretch>
            <a:fillRect/>
          </a:stretch>
        </p:blipFill>
        <p:spPr bwMode="auto">
          <a:xfrm>
            <a:off x="5856457" y="0"/>
            <a:ext cx="6333688" cy="68684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E4E62F92-A844-9822-67A7-9400839DDA2A}"/>
              </a:ext>
            </a:extLst>
          </p:cNvPr>
          <p:cNvSpPr>
            <a:spLocks noGrp="1"/>
          </p:cNvSpPr>
          <p:nvPr/>
        </p:nvSpPr>
        <p:spPr>
          <a:xfrm>
            <a:off x="347553" y="768948"/>
            <a:ext cx="5311375" cy="5592941"/>
          </a:xfrm>
          <a:prstGeom prst="rect">
            <a:avLst/>
          </a:prstGeom>
          <a:noFill/>
        </p:spPr>
        <p:txBody>
          <a:bodyPr wrap="square">
            <a:spAutoFit/>
          </a:bodyPr>
          <a:lstStyle/>
          <a:p>
            <a:pPr marL="285750" indent="-285750">
              <a:lnSpc>
                <a:spcPct val="150000"/>
              </a:lnSpc>
              <a:buFont typeface="Arial"/>
              <a:buChar char="•"/>
            </a:pPr>
            <a:r>
              <a:rPr lang="en-US" sz="1600" noProof="0" dirty="0">
                <a:latin typeface="Open Sans Light" pitchFamily="2" charset="0"/>
                <a:ea typeface="Open Sans Light" pitchFamily="2" charset="0"/>
                <a:cs typeface="Open Sans Light" pitchFamily="2" charset="0"/>
              </a:rPr>
              <a:t>The Experiments Program includes new beamlines and upgrades of all existing beamlines. </a:t>
            </a:r>
          </a:p>
          <a:p>
            <a:pPr marL="285750" indent="-285750">
              <a:lnSpc>
                <a:spcPct val="150000"/>
              </a:lnSpc>
              <a:buFont typeface="Arial"/>
              <a:buChar char="•"/>
            </a:pPr>
            <a:endParaRPr lang="en-US" sz="1600" b="1"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r>
              <a:rPr lang="en-US" sz="1600" dirty="0">
                <a:latin typeface="Open Sans Light" pitchFamily="2" charset="0"/>
                <a:ea typeface="Open Sans Light" pitchFamily="2" charset="0"/>
                <a:cs typeface="Open Sans Light" pitchFamily="2" charset="0"/>
              </a:rPr>
              <a:t>The process will extend in time, beyond the dark period, but the downtime of experimental techniques will be minimized. </a:t>
            </a:r>
            <a:endParaRPr lang="en-US" sz="1600" b="1" noProof="0"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endParaRPr lang="en-US" sz="1600" noProof="0"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r>
              <a:rPr lang="en-US" sz="1600" dirty="0">
                <a:latin typeface="Open Sans Light" pitchFamily="2" charset="0"/>
                <a:ea typeface="Open Sans Light" pitchFamily="2" charset="0"/>
                <a:cs typeface="Open Sans Light" pitchFamily="2" charset="0"/>
              </a:rPr>
              <a:t>The new source, and state-of-the-art technology bring opportunities for the experimental stations: Faster, In-operando, high-throughput, Diluted, etc. </a:t>
            </a:r>
          </a:p>
          <a:p>
            <a:pPr marL="285750" indent="-285750">
              <a:lnSpc>
                <a:spcPct val="150000"/>
              </a:lnSpc>
              <a:buFont typeface="Arial"/>
              <a:buChar char="•"/>
            </a:pPr>
            <a:endParaRPr lang="en-US" sz="1600" noProof="0"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r>
              <a:rPr lang="en-US" sz="1600" dirty="0">
                <a:latin typeface="Open Sans Light" pitchFamily="2" charset="0"/>
                <a:ea typeface="Open Sans Light" pitchFamily="2" charset="0"/>
                <a:cs typeface="Open Sans Light" pitchFamily="2" charset="0"/>
              </a:rPr>
              <a:t>ALBA will boost its capacities in Coherent Imaging techniques, with a smaller source, longer beamlines, and target upgrades of existing BLs. </a:t>
            </a:r>
            <a:endParaRPr lang="en-US" sz="1600" noProof="0" dirty="0">
              <a:latin typeface="Open Sans Light" pitchFamily="2" charset="0"/>
              <a:ea typeface="Open Sans Light" pitchFamily="2" charset="0"/>
              <a:cs typeface="Open Sans Light" pitchFamily="2" charset="0"/>
            </a:endParaRPr>
          </a:p>
          <a:p>
            <a:pPr marL="285750" indent="-285750">
              <a:lnSpc>
                <a:spcPct val="150000"/>
              </a:lnSpc>
              <a:buFont typeface="Arial"/>
              <a:buChar char="•"/>
            </a:pPr>
            <a:endParaRPr lang="en-US" sz="1600" noProof="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080319864"/>
      </p:ext>
    </p:extLst>
  </p:cSld>
  <p:clrMapOvr>
    <a:masterClrMapping/>
  </p:clrMapOvr>
</p:sld>
</file>

<file path=ppt/theme/theme1.xml><?xml version="1.0" encoding="utf-8"?>
<a:theme xmlns:a="http://schemas.openxmlformats.org/drawingml/2006/main" name="Tema de Office">
  <a:themeElements>
    <a:clrScheme name="ALBA II">
      <a:dk1>
        <a:srgbClr val="000000"/>
      </a:dk1>
      <a:lt1>
        <a:srgbClr val="FFFFFF"/>
      </a:lt1>
      <a:dk2>
        <a:srgbClr val="122E4F"/>
      </a:dk2>
      <a:lt2>
        <a:srgbClr val="009E97"/>
      </a:lt2>
      <a:accent1>
        <a:srgbClr val="D3DA9A"/>
      </a:accent1>
      <a:accent2>
        <a:srgbClr val="F6F6F6"/>
      </a:accent2>
      <a:accent3>
        <a:srgbClr val="9D9D9C"/>
      </a:accent3>
      <a:accent4>
        <a:srgbClr val="676B85"/>
      </a:accent4>
      <a:accent5>
        <a:srgbClr val="93C3C0"/>
      </a:accent5>
      <a:accent6>
        <a:srgbClr val="E6E9C5"/>
      </a:accent6>
      <a:hlink>
        <a:srgbClr val="C3C2C1"/>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LBA I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ALBA II">
      <a:dk1>
        <a:srgbClr val="000000"/>
      </a:dk1>
      <a:lt1>
        <a:srgbClr val="FFFFFF"/>
      </a:lt1>
      <a:dk2>
        <a:srgbClr val="122E4F"/>
      </a:dk2>
      <a:lt2>
        <a:srgbClr val="009E97"/>
      </a:lt2>
      <a:accent1>
        <a:srgbClr val="D3DA9A"/>
      </a:accent1>
      <a:accent2>
        <a:srgbClr val="F6F6F6"/>
      </a:accent2>
      <a:accent3>
        <a:srgbClr val="9D9D9C"/>
      </a:accent3>
      <a:accent4>
        <a:srgbClr val="676B85"/>
      </a:accent4>
      <a:accent5>
        <a:srgbClr val="93C3C0"/>
      </a:accent5>
      <a:accent6>
        <a:srgbClr val="E6E9C5"/>
      </a:accent6>
      <a:hlink>
        <a:srgbClr val="C3C2C1"/>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LBA I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677</TotalTime>
  <Words>2601</Words>
  <Application>Microsoft Macintosh PowerPoint</Application>
  <DocSecurity>0</DocSecurity>
  <PresentationFormat>Widescreen</PresentationFormat>
  <Paragraphs>575</Paragraphs>
  <Slides>30</Slides>
  <Notes>12</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Cambria Math</vt:lpstr>
      <vt:lpstr>Open Sans</vt:lpstr>
      <vt:lpstr>Open Sans ExtraBold</vt:lpstr>
      <vt:lpstr>Open Sans Light</vt:lpstr>
      <vt:lpstr>Outfit</vt:lpstr>
      <vt:lpstr>Wingdings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Josep Nicolas</cp:lastModifiedBy>
  <cp:revision>10</cp:revision>
  <dcterms:created xsi:type="dcterms:W3CDTF">2026-09-03T14:09:58Z</dcterms:created>
  <dcterms:modified xsi:type="dcterms:W3CDTF">2026-09-04T06:40:07Z</dcterms:modified>
</cp:coreProperties>
</file>