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sldIdLst>
    <p:sldId id="330" r:id="rId2"/>
    <p:sldId id="332" r:id="rId3"/>
    <p:sldId id="346" r:id="rId4"/>
    <p:sldId id="331" r:id="rId5"/>
    <p:sldId id="345" r:id="rId6"/>
    <p:sldId id="335" r:id="rId7"/>
    <p:sldId id="327" r:id="rId8"/>
    <p:sldId id="344" r:id="rId9"/>
    <p:sldId id="336" r:id="rId10"/>
    <p:sldId id="347" r:id="rId11"/>
    <p:sldId id="337" r:id="rId12"/>
    <p:sldId id="338" r:id="rId13"/>
    <p:sldId id="339" r:id="rId14"/>
    <p:sldId id="342" r:id="rId1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32" autoAdjust="0"/>
  </p:normalViewPr>
  <p:slideViewPr>
    <p:cSldViewPr snapToGrid="0" snapToObjects="1">
      <p:cViewPr>
        <p:scale>
          <a:sx n="118" d="100"/>
          <a:sy n="118" d="100"/>
        </p:scale>
        <p:origin x="-143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F0B2A2-9C72-4404-B2AE-1FABE9096100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2E634F-D164-4355-9B28-88095FBFBF03}">
      <dgm:prSet phldrT="[Text]"/>
      <dgm:spPr/>
      <dgm:t>
        <a:bodyPr/>
        <a:lstStyle/>
        <a:p>
          <a:r>
            <a:rPr lang="en-US" dirty="0" smtClean="0"/>
            <a:t>Infor</a:t>
          </a:r>
          <a:endParaRPr lang="en-US" dirty="0"/>
        </a:p>
      </dgm:t>
    </dgm:pt>
    <dgm:pt modelId="{45891308-58AC-47E7-AFE3-56E6025D7B81}" type="parTrans" cxnId="{ABDADFCE-B610-4B8F-BDF5-9168E96380E9}">
      <dgm:prSet/>
      <dgm:spPr/>
      <dgm:t>
        <a:bodyPr/>
        <a:lstStyle/>
        <a:p>
          <a:endParaRPr lang="en-US"/>
        </a:p>
      </dgm:t>
    </dgm:pt>
    <dgm:pt modelId="{7606A56D-D4EE-4BD6-86C0-93F12C5694CD}" type="sibTrans" cxnId="{ABDADFCE-B610-4B8F-BDF5-9168E96380E9}">
      <dgm:prSet/>
      <dgm:spPr/>
      <dgm:t>
        <a:bodyPr/>
        <a:lstStyle/>
        <a:p>
          <a:endParaRPr lang="en-US"/>
        </a:p>
      </dgm:t>
    </dgm:pt>
    <dgm:pt modelId="{9F9A8172-995F-4661-93E0-F740831F5088}">
      <dgm:prSet phldrT="[Text]"/>
      <dgm:spPr/>
      <dgm:t>
        <a:bodyPr/>
        <a:lstStyle/>
        <a:p>
          <a:r>
            <a:rPr lang="en-US" dirty="0" smtClean="0"/>
            <a:t>Excel, etc…</a:t>
          </a:r>
          <a:endParaRPr lang="en-US" dirty="0"/>
        </a:p>
      </dgm:t>
    </dgm:pt>
    <dgm:pt modelId="{D7A0EC52-9AD3-4EC1-9573-A153E541778C}" type="parTrans" cxnId="{CF42BD36-4891-4058-BC63-6FA1C51BC57C}">
      <dgm:prSet/>
      <dgm:spPr/>
      <dgm:t>
        <a:bodyPr/>
        <a:lstStyle/>
        <a:p>
          <a:endParaRPr lang="en-US"/>
        </a:p>
      </dgm:t>
    </dgm:pt>
    <dgm:pt modelId="{E753CF0C-7EFE-4D00-B47B-5862FD5A9623}" type="sibTrans" cxnId="{CF42BD36-4891-4058-BC63-6FA1C51BC57C}">
      <dgm:prSet/>
      <dgm:spPr/>
      <dgm:t>
        <a:bodyPr/>
        <a:lstStyle/>
        <a:p>
          <a:endParaRPr lang="en-US"/>
        </a:p>
      </dgm:t>
    </dgm:pt>
    <dgm:pt modelId="{113CA0A5-BAC0-4A81-9DBF-D18C8132F6BB}">
      <dgm:prSet phldrT="[Text]"/>
      <dgm:spPr/>
      <dgm:t>
        <a:bodyPr/>
        <a:lstStyle/>
        <a:p>
          <a:r>
            <a:rPr lang="en-US" dirty="0" smtClean="0"/>
            <a:t>Baan</a:t>
          </a:r>
          <a:endParaRPr lang="en-US" dirty="0"/>
        </a:p>
      </dgm:t>
    </dgm:pt>
    <dgm:pt modelId="{413764E3-6A1A-4B70-9F4E-9DA5626936AD}" type="parTrans" cxnId="{19E61F74-527D-4183-AFC9-C718B6772F9B}">
      <dgm:prSet/>
      <dgm:spPr/>
      <dgm:t>
        <a:bodyPr/>
        <a:lstStyle/>
        <a:p>
          <a:endParaRPr lang="en-US"/>
        </a:p>
      </dgm:t>
    </dgm:pt>
    <dgm:pt modelId="{6503D6EE-8F0D-49CE-AD1F-F34BD5271CE8}" type="sibTrans" cxnId="{19E61F74-527D-4183-AFC9-C718B6772F9B}">
      <dgm:prSet/>
      <dgm:spPr/>
      <dgm:t>
        <a:bodyPr/>
        <a:lstStyle/>
        <a:p>
          <a:endParaRPr lang="en-US"/>
        </a:p>
      </dgm:t>
    </dgm:pt>
    <dgm:pt modelId="{59395681-8AA6-4CEE-BE7F-268879A509BB}">
      <dgm:prSet phldrT="[Text]" custT="1"/>
      <dgm:spPr/>
      <dgm:t>
        <a:bodyPr anchor="ctr"/>
        <a:lstStyle/>
        <a:p>
          <a:pPr algn="ctr"/>
          <a:r>
            <a:rPr lang="en-US" sz="1500" dirty="0" smtClean="0"/>
            <a:t>CERN Property, Plant and Equipment register</a:t>
          </a:r>
          <a:endParaRPr lang="en-US" sz="1500" dirty="0"/>
        </a:p>
      </dgm:t>
    </dgm:pt>
    <dgm:pt modelId="{C98CB320-3397-4A26-ADD3-5FD655F54B9B}" type="parTrans" cxnId="{B3718E49-C6FB-48DA-A209-38C5AE42EA02}">
      <dgm:prSet/>
      <dgm:spPr/>
      <dgm:t>
        <a:bodyPr/>
        <a:lstStyle/>
        <a:p>
          <a:endParaRPr lang="en-US"/>
        </a:p>
      </dgm:t>
    </dgm:pt>
    <dgm:pt modelId="{5D3AEC3B-C741-4A1B-AD17-2A4CEC784FC1}" type="sibTrans" cxnId="{B3718E49-C6FB-48DA-A209-38C5AE42EA02}">
      <dgm:prSet/>
      <dgm:spPr/>
      <dgm:t>
        <a:bodyPr/>
        <a:lstStyle/>
        <a:p>
          <a:endParaRPr lang="en-US"/>
        </a:p>
      </dgm:t>
    </dgm:pt>
    <dgm:pt modelId="{01447138-026E-4E2C-A5F6-3BAB1F741302}" type="pres">
      <dgm:prSet presAssocID="{64F0B2A2-9C72-4404-B2AE-1FABE909610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E854A3-4C38-4C63-86C2-FFDD1C678CE7}" type="pres">
      <dgm:prSet presAssocID="{64F0B2A2-9C72-4404-B2AE-1FABE9096100}" presName="ellipse" presStyleLbl="trBgShp" presStyleIdx="0" presStyleCnt="1"/>
      <dgm:spPr/>
    </dgm:pt>
    <dgm:pt modelId="{EF547A39-98C6-499B-AB93-70495547A54E}" type="pres">
      <dgm:prSet presAssocID="{64F0B2A2-9C72-4404-B2AE-1FABE9096100}" presName="arrow1" presStyleLbl="fgShp" presStyleIdx="0" presStyleCnt="1"/>
      <dgm:spPr/>
    </dgm:pt>
    <dgm:pt modelId="{9BB4A41E-B28D-440F-B07C-CB006DD736F8}" type="pres">
      <dgm:prSet presAssocID="{64F0B2A2-9C72-4404-B2AE-1FABE9096100}" presName="rectangle" presStyleLbl="revTx" presStyleIdx="0" presStyleCnt="1" custScaleX="1218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D3849-243F-4D20-A26F-D38EF1989DBF}" type="pres">
      <dgm:prSet presAssocID="{9F9A8172-995F-4661-93E0-F740831F5088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D49A01-33EC-4DA9-BE3A-B0F3736D8828}" type="pres">
      <dgm:prSet presAssocID="{113CA0A5-BAC0-4A81-9DBF-D18C8132F6BB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288430-AF63-4F9B-B85F-7059F6CAC68B}" type="pres">
      <dgm:prSet presAssocID="{59395681-8AA6-4CEE-BE7F-268879A509BB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E0211F-4FF9-480C-93A0-6BCD02FA144E}" type="pres">
      <dgm:prSet presAssocID="{64F0B2A2-9C72-4404-B2AE-1FABE9096100}" presName="funnel" presStyleLbl="trAlignAcc1" presStyleIdx="0" presStyleCnt="1"/>
      <dgm:spPr/>
    </dgm:pt>
  </dgm:ptLst>
  <dgm:cxnLst>
    <dgm:cxn modelId="{21CFF6EF-64DF-423A-9FEC-F41501B1106B}" type="presOf" srcId="{1F2E634F-D164-4355-9B28-88095FBFBF03}" destId="{9B288430-AF63-4F9B-B85F-7059F6CAC68B}" srcOrd="0" destOrd="0" presId="urn:microsoft.com/office/officeart/2005/8/layout/funnel1"/>
    <dgm:cxn modelId="{9975AF70-B635-4787-97F1-E347FCC7D3FE}" type="presOf" srcId="{113CA0A5-BAC0-4A81-9DBF-D18C8132F6BB}" destId="{D46D3849-243F-4D20-A26F-D38EF1989DBF}" srcOrd="0" destOrd="0" presId="urn:microsoft.com/office/officeart/2005/8/layout/funnel1"/>
    <dgm:cxn modelId="{19E61F74-527D-4183-AFC9-C718B6772F9B}" srcId="{64F0B2A2-9C72-4404-B2AE-1FABE9096100}" destId="{113CA0A5-BAC0-4A81-9DBF-D18C8132F6BB}" srcOrd="2" destOrd="0" parTransId="{413764E3-6A1A-4B70-9F4E-9DA5626936AD}" sibTransId="{6503D6EE-8F0D-49CE-AD1F-F34BD5271CE8}"/>
    <dgm:cxn modelId="{9DE3EE65-88FD-4579-9341-C2E1E964C83C}" type="presOf" srcId="{9F9A8172-995F-4661-93E0-F740831F5088}" destId="{61D49A01-33EC-4DA9-BE3A-B0F3736D8828}" srcOrd="0" destOrd="0" presId="urn:microsoft.com/office/officeart/2005/8/layout/funnel1"/>
    <dgm:cxn modelId="{ABDADFCE-B610-4B8F-BDF5-9168E96380E9}" srcId="{64F0B2A2-9C72-4404-B2AE-1FABE9096100}" destId="{1F2E634F-D164-4355-9B28-88095FBFBF03}" srcOrd="0" destOrd="0" parTransId="{45891308-58AC-47E7-AFE3-56E6025D7B81}" sibTransId="{7606A56D-D4EE-4BD6-86C0-93F12C5694CD}"/>
    <dgm:cxn modelId="{4D143E04-14E8-4E0F-81BF-72A5C2388870}" type="presOf" srcId="{64F0B2A2-9C72-4404-B2AE-1FABE9096100}" destId="{01447138-026E-4E2C-A5F6-3BAB1F741302}" srcOrd="0" destOrd="0" presId="urn:microsoft.com/office/officeart/2005/8/layout/funnel1"/>
    <dgm:cxn modelId="{B3718E49-C6FB-48DA-A209-38C5AE42EA02}" srcId="{64F0B2A2-9C72-4404-B2AE-1FABE9096100}" destId="{59395681-8AA6-4CEE-BE7F-268879A509BB}" srcOrd="3" destOrd="0" parTransId="{C98CB320-3397-4A26-ADD3-5FD655F54B9B}" sibTransId="{5D3AEC3B-C741-4A1B-AD17-2A4CEC784FC1}"/>
    <dgm:cxn modelId="{CF42BD36-4891-4058-BC63-6FA1C51BC57C}" srcId="{64F0B2A2-9C72-4404-B2AE-1FABE9096100}" destId="{9F9A8172-995F-4661-93E0-F740831F5088}" srcOrd="1" destOrd="0" parTransId="{D7A0EC52-9AD3-4EC1-9573-A153E541778C}" sibTransId="{E753CF0C-7EFE-4D00-B47B-5862FD5A9623}"/>
    <dgm:cxn modelId="{F50584BA-3BE6-467D-88B1-7A9B12E84E95}" type="presOf" srcId="{59395681-8AA6-4CEE-BE7F-268879A509BB}" destId="{9BB4A41E-B28D-440F-B07C-CB006DD736F8}" srcOrd="0" destOrd="0" presId="urn:microsoft.com/office/officeart/2005/8/layout/funnel1"/>
    <dgm:cxn modelId="{93C0E4F8-9D2E-4351-BECD-37DA28427360}" type="presParOf" srcId="{01447138-026E-4E2C-A5F6-3BAB1F741302}" destId="{0CE854A3-4C38-4C63-86C2-FFDD1C678CE7}" srcOrd="0" destOrd="0" presId="urn:microsoft.com/office/officeart/2005/8/layout/funnel1"/>
    <dgm:cxn modelId="{18DF7A06-62D0-4A17-9881-BF8F0F8EC8A0}" type="presParOf" srcId="{01447138-026E-4E2C-A5F6-3BAB1F741302}" destId="{EF547A39-98C6-499B-AB93-70495547A54E}" srcOrd="1" destOrd="0" presId="urn:microsoft.com/office/officeart/2005/8/layout/funnel1"/>
    <dgm:cxn modelId="{3F57951E-D3EC-4222-8AF8-7236EB70CBE2}" type="presParOf" srcId="{01447138-026E-4E2C-A5F6-3BAB1F741302}" destId="{9BB4A41E-B28D-440F-B07C-CB006DD736F8}" srcOrd="2" destOrd="0" presId="urn:microsoft.com/office/officeart/2005/8/layout/funnel1"/>
    <dgm:cxn modelId="{9B1C67F6-C12A-4ED2-969D-D9AB9547002B}" type="presParOf" srcId="{01447138-026E-4E2C-A5F6-3BAB1F741302}" destId="{D46D3849-243F-4D20-A26F-D38EF1989DBF}" srcOrd="3" destOrd="0" presId="urn:microsoft.com/office/officeart/2005/8/layout/funnel1"/>
    <dgm:cxn modelId="{64E5975F-71CB-4ED5-9703-EA0777CF4A49}" type="presParOf" srcId="{01447138-026E-4E2C-A5F6-3BAB1F741302}" destId="{61D49A01-33EC-4DA9-BE3A-B0F3736D8828}" srcOrd="4" destOrd="0" presId="urn:microsoft.com/office/officeart/2005/8/layout/funnel1"/>
    <dgm:cxn modelId="{A274292F-6B57-4778-B220-9087A3F2D649}" type="presParOf" srcId="{01447138-026E-4E2C-A5F6-3BAB1F741302}" destId="{9B288430-AF63-4F9B-B85F-7059F6CAC68B}" srcOrd="5" destOrd="0" presId="urn:microsoft.com/office/officeart/2005/8/layout/funnel1"/>
    <dgm:cxn modelId="{6A37BED0-1A6F-4A1E-85A4-C6A2A9040B1A}" type="presParOf" srcId="{01447138-026E-4E2C-A5F6-3BAB1F741302}" destId="{14E0211F-4FF9-480C-93A0-6BCD02FA144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5BFE96-ABF8-4683-A6B0-68D89D13223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4F17159-33DA-4AFB-9EDB-7C8038E126C3}">
      <dgm:prSet phldrT="[Text]" custT="1"/>
      <dgm:spPr>
        <a:gradFill rotWithShape="0">
          <a:gsLst>
            <a:gs pos="0">
              <a:schemeClr val="tx1">
                <a:lumMod val="20000"/>
                <a:lumOff val="80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fr-CH" sz="1600" dirty="0" smtClean="0"/>
            <a:t>PPE</a:t>
          </a:r>
          <a:endParaRPr lang="en-GB" sz="1600" dirty="0"/>
        </a:p>
      </dgm:t>
    </dgm:pt>
    <dgm:pt modelId="{43A442B5-4193-4F02-A41B-39B56040A292}" type="parTrans" cxnId="{3778993B-0CFB-49AF-8F65-49BE4104BD8E}">
      <dgm:prSet/>
      <dgm:spPr/>
      <dgm:t>
        <a:bodyPr/>
        <a:lstStyle/>
        <a:p>
          <a:endParaRPr lang="en-GB"/>
        </a:p>
      </dgm:t>
    </dgm:pt>
    <dgm:pt modelId="{B69840AC-BF5A-4079-8203-38833ADDD16B}" type="sibTrans" cxnId="{3778993B-0CFB-49AF-8F65-49BE4104BD8E}">
      <dgm:prSet/>
      <dgm:spPr/>
      <dgm:t>
        <a:bodyPr/>
        <a:lstStyle/>
        <a:p>
          <a:endParaRPr lang="en-GB"/>
        </a:p>
      </dgm:t>
    </dgm:pt>
    <dgm:pt modelId="{2613A579-39C7-4A1F-B25B-6980EB73AD9A}">
      <dgm:prSet phldrT="[Text]" custT="1"/>
      <dgm:spPr>
        <a:gradFill rotWithShape="0">
          <a:gsLst>
            <a:gs pos="0">
              <a:schemeClr val="tx1">
                <a:lumMod val="20000"/>
                <a:lumOff val="80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fr-CH" sz="1000" dirty="0" smtClean="0"/>
            <a:t>Scientific Installations</a:t>
          </a:r>
          <a:endParaRPr lang="en-GB" sz="1000" dirty="0"/>
        </a:p>
      </dgm:t>
    </dgm:pt>
    <dgm:pt modelId="{AD78D7E6-8CBC-4EED-8C97-A87FA5D2DE17}" type="parTrans" cxnId="{8D4B1465-825D-460D-B6A7-336BF3D261D8}">
      <dgm:prSet/>
      <dgm:spPr/>
      <dgm:t>
        <a:bodyPr/>
        <a:lstStyle/>
        <a:p>
          <a:endParaRPr lang="en-GB"/>
        </a:p>
      </dgm:t>
    </dgm:pt>
    <dgm:pt modelId="{E74FE383-7D1E-4149-A1C0-5D02DCE7917C}" type="sibTrans" cxnId="{8D4B1465-825D-460D-B6A7-336BF3D261D8}">
      <dgm:prSet/>
      <dgm:spPr/>
      <dgm:t>
        <a:bodyPr/>
        <a:lstStyle/>
        <a:p>
          <a:endParaRPr lang="en-GB"/>
        </a:p>
      </dgm:t>
    </dgm:pt>
    <dgm:pt modelId="{9DD0DA23-9A20-4B68-BBAA-A97C3CBEF03A}">
      <dgm:prSet phldrT="[Text]" custT="1"/>
      <dgm:spPr>
        <a:gradFill rotWithShape="0">
          <a:gsLst>
            <a:gs pos="0">
              <a:schemeClr val="tx1">
                <a:lumMod val="20000"/>
                <a:lumOff val="80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fr-CH" sz="1000" dirty="0" smtClean="0"/>
            <a:t>LHC Programme</a:t>
          </a:r>
          <a:endParaRPr lang="en-GB" sz="1000" dirty="0"/>
        </a:p>
      </dgm:t>
    </dgm:pt>
    <dgm:pt modelId="{39ECAE4A-78C6-421C-A336-50C8E314446D}" type="parTrans" cxnId="{C5F3C0DB-03A8-4CDE-9B95-EB6007E00D99}">
      <dgm:prSet/>
      <dgm:spPr/>
      <dgm:t>
        <a:bodyPr/>
        <a:lstStyle/>
        <a:p>
          <a:endParaRPr lang="en-GB"/>
        </a:p>
      </dgm:t>
    </dgm:pt>
    <dgm:pt modelId="{29FE9360-AE72-40CB-B618-FD2D9732D8DA}" type="sibTrans" cxnId="{C5F3C0DB-03A8-4CDE-9B95-EB6007E00D99}">
      <dgm:prSet/>
      <dgm:spPr/>
      <dgm:t>
        <a:bodyPr/>
        <a:lstStyle/>
        <a:p>
          <a:endParaRPr lang="en-GB"/>
        </a:p>
      </dgm:t>
    </dgm:pt>
    <dgm:pt modelId="{64B1BC25-D86A-4DC6-BB52-7818BA90F7B5}">
      <dgm:prSet phldrT="[Text]" custT="1"/>
      <dgm:spPr>
        <a:gradFill rotWithShape="0">
          <a:gsLst>
            <a:gs pos="0">
              <a:schemeClr val="tx1">
                <a:lumMod val="20000"/>
                <a:lumOff val="80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fr-CH" sz="1000" dirty="0" err="1" smtClean="0"/>
            <a:t>Other</a:t>
          </a:r>
          <a:r>
            <a:rPr lang="fr-CH" sz="1000" dirty="0" smtClean="0"/>
            <a:t> Programmes</a:t>
          </a:r>
          <a:endParaRPr lang="en-GB" sz="1000" dirty="0"/>
        </a:p>
      </dgm:t>
    </dgm:pt>
    <dgm:pt modelId="{68CF19CA-CF46-4E7B-A982-587B3B4924E8}" type="parTrans" cxnId="{089EF650-A337-4ADE-B2B7-D07F123BD79A}">
      <dgm:prSet/>
      <dgm:spPr/>
      <dgm:t>
        <a:bodyPr/>
        <a:lstStyle/>
        <a:p>
          <a:endParaRPr lang="en-GB"/>
        </a:p>
      </dgm:t>
    </dgm:pt>
    <dgm:pt modelId="{0CFCC100-185D-44EA-9217-6230B0DA53D2}" type="sibTrans" cxnId="{089EF650-A337-4ADE-B2B7-D07F123BD79A}">
      <dgm:prSet/>
      <dgm:spPr/>
      <dgm:t>
        <a:bodyPr/>
        <a:lstStyle/>
        <a:p>
          <a:endParaRPr lang="en-GB"/>
        </a:p>
      </dgm:t>
    </dgm:pt>
    <dgm:pt modelId="{C9421CB6-8F88-4C6B-851F-BE16BFC2D46A}">
      <dgm:prSet phldrT="[Text]" custT="1"/>
      <dgm:spPr>
        <a:gradFill rotWithShape="0">
          <a:gsLst>
            <a:gs pos="0">
              <a:schemeClr val="tx1">
                <a:lumMod val="20000"/>
                <a:lumOff val="80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fr-CH" sz="1000" dirty="0" smtClean="0"/>
            <a:t>Non Scientific Installations</a:t>
          </a:r>
          <a:endParaRPr lang="en-GB" sz="1000" dirty="0"/>
        </a:p>
      </dgm:t>
    </dgm:pt>
    <dgm:pt modelId="{540864A5-3D8E-4B8A-9B09-703BDE3137C2}" type="parTrans" cxnId="{4B448362-FC8C-4EA2-8D67-39ADDB35004C}">
      <dgm:prSet/>
      <dgm:spPr/>
      <dgm:t>
        <a:bodyPr/>
        <a:lstStyle/>
        <a:p>
          <a:endParaRPr lang="en-GB"/>
        </a:p>
      </dgm:t>
    </dgm:pt>
    <dgm:pt modelId="{4A3C9169-AA8F-4977-BEDF-CAF79E7A1EE9}" type="sibTrans" cxnId="{4B448362-FC8C-4EA2-8D67-39ADDB35004C}">
      <dgm:prSet/>
      <dgm:spPr/>
      <dgm:t>
        <a:bodyPr/>
        <a:lstStyle/>
        <a:p>
          <a:endParaRPr lang="en-GB"/>
        </a:p>
      </dgm:t>
    </dgm:pt>
    <dgm:pt modelId="{7FB9A894-CAF7-4854-B8CE-97E1B0BEAB72}">
      <dgm:prSet phldrT="[Text]" custT="1"/>
      <dgm:spPr>
        <a:gradFill rotWithShape="0">
          <a:gsLst>
            <a:gs pos="0">
              <a:schemeClr val="tx1">
                <a:lumMod val="20000"/>
                <a:lumOff val="80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fr-CH" sz="1000" dirty="0" smtClean="0"/>
            <a:t>General </a:t>
          </a:r>
          <a:r>
            <a:rPr lang="fr-CH" sz="1000" dirty="0" err="1" smtClean="0"/>
            <a:t>Facilities</a:t>
          </a:r>
          <a:r>
            <a:rPr lang="fr-CH" sz="1000" dirty="0" smtClean="0"/>
            <a:t> and </a:t>
          </a:r>
          <a:r>
            <a:rPr lang="fr-CH" sz="1000" dirty="0" err="1" smtClean="0"/>
            <a:t>Logistics</a:t>
          </a:r>
          <a:endParaRPr lang="en-GB" sz="1000" dirty="0"/>
        </a:p>
      </dgm:t>
    </dgm:pt>
    <dgm:pt modelId="{DD358E14-9829-404F-9C43-D7D3E4EA42AF}" type="parTrans" cxnId="{0946348C-E11C-4257-8B1A-CA7174126F34}">
      <dgm:prSet/>
      <dgm:spPr/>
      <dgm:t>
        <a:bodyPr/>
        <a:lstStyle/>
        <a:p>
          <a:endParaRPr lang="en-GB"/>
        </a:p>
      </dgm:t>
    </dgm:pt>
    <dgm:pt modelId="{CC97AC57-BE08-4DE4-8F83-5AB095314097}" type="sibTrans" cxnId="{0946348C-E11C-4257-8B1A-CA7174126F34}">
      <dgm:prSet/>
      <dgm:spPr/>
      <dgm:t>
        <a:bodyPr/>
        <a:lstStyle/>
        <a:p>
          <a:endParaRPr lang="en-GB"/>
        </a:p>
      </dgm:t>
    </dgm:pt>
    <dgm:pt modelId="{21813203-9D41-431E-8164-CE15D4EA3BFC}">
      <dgm:prSet phldrT="[Text]" custT="1"/>
      <dgm:spPr>
        <a:gradFill rotWithShape="0">
          <a:gsLst>
            <a:gs pos="0">
              <a:schemeClr val="tx1">
                <a:lumMod val="20000"/>
                <a:lumOff val="80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fr-CH" sz="1000" dirty="0" err="1" smtClean="0"/>
            <a:t>Informatics</a:t>
          </a:r>
          <a:endParaRPr lang="en-GB" sz="1000" dirty="0"/>
        </a:p>
      </dgm:t>
    </dgm:pt>
    <dgm:pt modelId="{78AE6A58-7AFF-49BE-874D-C7A5FB89ABFB}" type="parTrans" cxnId="{EBF11CE2-6AEE-4D11-B58C-E3CDDD246240}">
      <dgm:prSet/>
      <dgm:spPr/>
      <dgm:t>
        <a:bodyPr/>
        <a:lstStyle/>
        <a:p>
          <a:endParaRPr lang="en-GB"/>
        </a:p>
      </dgm:t>
    </dgm:pt>
    <dgm:pt modelId="{68227AD4-75B0-4786-BB95-A3EEB017B1CD}" type="sibTrans" cxnId="{EBF11CE2-6AEE-4D11-B58C-E3CDDD246240}">
      <dgm:prSet/>
      <dgm:spPr/>
      <dgm:t>
        <a:bodyPr/>
        <a:lstStyle/>
        <a:p>
          <a:endParaRPr lang="en-GB"/>
        </a:p>
      </dgm:t>
    </dgm:pt>
    <dgm:pt modelId="{C2852F1C-2C72-42CA-A081-E8E200D46AF8}">
      <dgm:prSet phldrT="[Text]" custT="1"/>
      <dgm:spPr>
        <a:gradFill rotWithShape="0">
          <a:gsLst>
            <a:gs pos="0">
              <a:schemeClr val="tx1">
                <a:lumMod val="20000"/>
                <a:lumOff val="80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fr-CH" sz="1000" dirty="0" smtClean="0"/>
            <a:t>Etc…</a:t>
          </a:r>
          <a:endParaRPr lang="en-GB" sz="1000" dirty="0"/>
        </a:p>
      </dgm:t>
    </dgm:pt>
    <dgm:pt modelId="{906FB284-096E-4928-84C8-B43573F4B3AB}" type="parTrans" cxnId="{A1DDA5C7-CDD3-4224-B454-44EB28FAE558}">
      <dgm:prSet/>
      <dgm:spPr/>
      <dgm:t>
        <a:bodyPr/>
        <a:lstStyle/>
        <a:p>
          <a:endParaRPr lang="en-GB"/>
        </a:p>
      </dgm:t>
    </dgm:pt>
    <dgm:pt modelId="{4BEB4ABE-709B-4FA9-B54D-3FD4EE238D94}" type="sibTrans" cxnId="{A1DDA5C7-CDD3-4224-B454-44EB28FAE558}">
      <dgm:prSet/>
      <dgm:spPr/>
      <dgm:t>
        <a:bodyPr/>
        <a:lstStyle/>
        <a:p>
          <a:endParaRPr lang="en-GB"/>
        </a:p>
      </dgm:t>
    </dgm:pt>
    <dgm:pt modelId="{EF583C01-DD66-4970-8FDB-9172E99D1CD6}">
      <dgm:prSet phldrT="[Text]" custT="1"/>
      <dgm:spPr>
        <a:gradFill rotWithShape="0">
          <a:gsLst>
            <a:gs pos="0">
              <a:schemeClr val="tx1">
                <a:lumMod val="20000"/>
                <a:lumOff val="80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fr-CH" sz="1000" dirty="0" err="1" smtClean="0"/>
            <a:t>Cooling</a:t>
          </a:r>
          <a:r>
            <a:rPr lang="fr-CH" sz="1000" dirty="0" smtClean="0"/>
            <a:t> &amp; Ventilation</a:t>
          </a:r>
          <a:endParaRPr lang="en-GB" sz="1000" dirty="0"/>
        </a:p>
      </dgm:t>
    </dgm:pt>
    <dgm:pt modelId="{3432C03F-6CE7-4BB0-B621-BE3BB093389C}" type="parTrans" cxnId="{4470ED96-DD57-479D-B06E-6883688A38D2}">
      <dgm:prSet/>
      <dgm:spPr/>
      <dgm:t>
        <a:bodyPr/>
        <a:lstStyle/>
        <a:p>
          <a:endParaRPr lang="en-GB"/>
        </a:p>
      </dgm:t>
    </dgm:pt>
    <dgm:pt modelId="{A5BB15B4-9CC1-4049-9406-4565F745BEF1}" type="sibTrans" cxnId="{4470ED96-DD57-479D-B06E-6883688A38D2}">
      <dgm:prSet/>
      <dgm:spPr/>
      <dgm:t>
        <a:bodyPr/>
        <a:lstStyle/>
        <a:p>
          <a:endParaRPr lang="en-GB"/>
        </a:p>
      </dgm:t>
    </dgm:pt>
    <dgm:pt modelId="{8AB4831A-7326-4B65-AB7F-95BD925D6222}">
      <dgm:prSet phldrT="[Text]" custT="1"/>
      <dgm:spPr>
        <a:gradFill rotWithShape="0">
          <a:gsLst>
            <a:gs pos="0">
              <a:schemeClr val="tx1">
                <a:lumMod val="20000"/>
                <a:lumOff val="80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fr-CH" sz="1000" dirty="0" smtClean="0"/>
            <a:t>Vacuum</a:t>
          </a:r>
          <a:endParaRPr lang="en-GB" sz="1000" dirty="0"/>
        </a:p>
      </dgm:t>
    </dgm:pt>
    <dgm:pt modelId="{5F03FC62-84BF-47E8-92F0-8F2E9B05B03D}" type="parTrans" cxnId="{C5C27687-590A-49E5-9DEC-1942A230C1E9}">
      <dgm:prSet/>
      <dgm:spPr/>
      <dgm:t>
        <a:bodyPr/>
        <a:lstStyle/>
        <a:p>
          <a:endParaRPr lang="en-GB"/>
        </a:p>
      </dgm:t>
    </dgm:pt>
    <dgm:pt modelId="{6911B50A-D77A-41AF-88DF-4059E924787A}" type="sibTrans" cxnId="{C5C27687-590A-49E5-9DEC-1942A230C1E9}">
      <dgm:prSet/>
      <dgm:spPr/>
      <dgm:t>
        <a:bodyPr/>
        <a:lstStyle/>
        <a:p>
          <a:endParaRPr lang="en-GB"/>
        </a:p>
      </dgm:t>
    </dgm:pt>
    <dgm:pt modelId="{B178716B-0566-4502-9ED8-C6F5110D6B67}">
      <dgm:prSet phldrT="[Text]" custT="1"/>
      <dgm:spPr>
        <a:gradFill rotWithShape="0">
          <a:gsLst>
            <a:gs pos="0">
              <a:schemeClr val="tx1">
                <a:lumMod val="20000"/>
                <a:lumOff val="80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fr-CH" sz="1000" dirty="0" smtClean="0"/>
            <a:t>Etc…</a:t>
          </a:r>
          <a:endParaRPr lang="en-GB" sz="1000" dirty="0"/>
        </a:p>
      </dgm:t>
    </dgm:pt>
    <dgm:pt modelId="{43B8C3C9-8B0A-47F1-A90F-55D45A3C91F9}" type="parTrans" cxnId="{4BE1AFEB-D832-4823-B0F8-3F675EAB3AAE}">
      <dgm:prSet/>
      <dgm:spPr/>
      <dgm:t>
        <a:bodyPr/>
        <a:lstStyle/>
        <a:p>
          <a:endParaRPr lang="en-GB"/>
        </a:p>
      </dgm:t>
    </dgm:pt>
    <dgm:pt modelId="{4684700A-F104-4EC9-9281-028F67866554}" type="sibTrans" cxnId="{4BE1AFEB-D832-4823-B0F8-3F675EAB3AAE}">
      <dgm:prSet/>
      <dgm:spPr/>
      <dgm:t>
        <a:bodyPr/>
        <a:lstStyle/>
        <a:p>
          <a:endParaRPr lang="en-GB"/>
        </a:p>
      </dgm:t>
    </dgm:pt>
    <dgm:pt modelId="{25349B95-3C7B-46A9-9A5D-A50E3D127893}">
      <dgm:prSet phldrT="[Text]" custT="1"/>
      <dgm:spPr>
        <a:gradFill rotWithShape="0">
          <a:gsLst>
            <a:gs pos="0">
              <a:schemeClr val="tx1">
                <a:lumMod val="20000"/>
                <a:lumOff val="80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fr-CH" sz="1000" dirty="0" smtClean="0"/>
            <a:t>Civil Engineering Tertiary Buildings</a:t>
          </a:r>
          <a:endParaRPr lang="en-GB" sz="1000" dirty="0"/>
        </a:p>
      </dgm:t>
    </dgm:pt>
    <dgm:pt modelId="{38645D6C-97EB-421B-8562-96D94380C198}" type="parTrans" cxnId="{8348F4E9-FA6F-44FB-8E48-BB16B1D520BF}">
      <dgm:prSet/>
      <dgm:spPr/>
      <dgm:t>
        <a:bodyPr/>
        <a:lstStyle/>
        <a:p>
          <a:endParaRPr lang="en-GB"/>
        </a:p>
      </dgm:t>
    </dgm:pt>
    <dgm:pt modelId="{F7B83C7A-38A6-4971-8D94-7D79045EAC69}" type="sibTrans" cxnId="{8348F4E9-FA6F-44FB-8E48-BB16B1D520BF}">
      <dgm:prSet/>
      <dgm:spPr/>
      <dgm:t>
        <a:bodyPr/>
        <a:lstStyle/>
        <a:p>
          <a:endParaRPr lang="en-GB"/>
        </a:p>
      </dgm:t>
    </dgm:pt>
    <dgm:pt modelId="{DBFE41EB-239C-4BF0-A28E-315054A34F10}">
      <dgm:prSet phldrT="[Text]" custT="1"/>
      <dgm:spPr>
        <a:gradFill rotWithShape="0">
          <a:gsLst>
            <a:gs pos="0">
              <a:schemeClr val="tx1">
                <a:lumMod val="20000"/>
                <a:lumOff val="80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fr-CH" sz="1000" dirty="0" smtClean="0"/>
            <a:t>Heavy Handling</a:t>
          </a:r>
          <a:endParaRPr lang="en-GB" sz="1000" dirty="0"/>
        </a:p>
      </dgm:t>
    </dgm:pt>
    <dgm:pt modelId="{8CC55F33-F8BC-4D9D-AAA6-0AAC530F1B85}" type="parTrans" cxnId="{20D7AC14-20CB-482D-BF5A-E5DE59C58E8C}">
      <dgm:prSet/>
      <dgm:spPr/>
      <dgm:t>
        <a:bodyPr/>
        <a:lstStyle/>
        <a:p>
          <a:endParaRPr lang="en-GB"/>
        </a:p>
      </dgm:t>
    </dgm:pt>
    <dgm:pt modelId="{7B780C0C-46DB-441C-81E9-1F2DE8DBC769}" type="sibTrans" cxnId="{20D7AC14-20CB-482D-BF5A-E5DE59C58E8C}">
      <dgm:prSet/>
      <dgm:spPr/>
      <dgm:t>
        <a:bodyPr/>
        <a:lstStyle/>
        <a:p>
          <a:endParaRPr lang="en-GB"/>
        </a:p>
      </dgm:t>
    </dgm:pt>
    <dgm:pt modelId="{697AAEA7-5C0D-49F8-A41F-E61C723A0B6A}">
      <dgm:prSet phldrT="[Text]" custT="1"/>
      <dgm:spPr>
        <a:gradFill rotWithShape="0">
          <a:gsLst>
            <a:gs pos="0">
              <a:schemeClr val="tx1">
                <a:lumMod val="20000"/>
                <a:lumOff val="80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fr-CH" sz="1050" dirty="0" smtClean="0"/>
            <a:t>Etc…</a:t>
          </a:r>
          <a:endParaRPr lang="en-GB" sz="1050" dirty="0"/>
        </a:p>
      </dgm:t>
    </dgm:pt>
    <dgm:pt modelId="{5E91BC09-3EE5-42A6-96FB-E5EB2279CF2B}" type="parTrans" cxnId="{07B5D914-C406-4555-88FD-7F9A2C8E2BDC}">
      <dgm:prSet/>
      <dgm:spPr/>
      <dgm:t>
        <a:bodyPr/>
        <a:lstStyle/>
        <a:p>
          <a:endParaRPr lang="en-GB"/>
        </a:p>
      </dgm:t>
    </dgm:pt>
    <dgm:pt modelId="{FDD4E0C3-5D3D-47F4-B632-0669246F9D01}" type="sibTrans" cxnId="{07B5D914-C406-4555-88FD-7F9A2C8E2BDC}">
      <dgm:prSet/>
      <dgm:spPr/>
      <dgm:t>
        <a:bodyPr/>
        <a:lstStyle/>
        <a:p>
          <a:endParaRPr lang="en-GB"/>
        </a:p>
      </dgm:t>
    </dgm:pt>
    <dgm:pt modelId="{049E6621-D4E2-428A-B8ED-A927D2EE6019}">
      <dgm:prSet phldrT="[Text]" custT="1"/>
      <dgm:spPr>
        <a:gradFill rotWithShape="0">
          <a:gsLst>
            <a:gs pos="0">
              <a:schemeClr val="tx1">
                <a:lumMod val="20000"/>
                <a:lumOff val="80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fr-CH" sz="1000" dirty="0" smtClean="0"/>
            <a:t>Groups of </a:t>
          </a:r>
          <a:r>
            <a:rPr lang="fr-CH" sz="1000" dirty="0" err="1" smtClean="0"/>
            <a:t>assets</a:t>
          </a:r>
          <a:r>
            <a:rPr lang="fr-CH" sz="1000" dirty="0" smtClean="0"/>
            <a:t> (</a:t>
          </a:r>
          <a:r>
            <a:rPr lang="fr-CH" sz="1000" dirty="0" err="1" smtClean="0"/>
            <a:t>same</a:t>
          </a:r>
          <a:r>
            <a:rPr lang="fr-CH" sz="1000" dirty="0" smtClean="0"/>
            <a:t> nature &amp; </a:t>
          </a:r>
          <a:r>
            <a:rPr lang="fr-CH" sz="1000" dirty="0" err="1" smtClean="0"/>
            <a:t>useful</a:t>
          </a:r>
          <a:r>
            <a:rPr lang="fr-CH" sz="1000" dirty="0" smtClean="0"/>
            <a:t> life)</a:t>
          </a:r>
          <a:endParaRPr lang="en-GB" sz="1000" dirty="0"/>
        </a:p>
      </dgm:t>
    </dgm:pt>
    <dgm:pt modelId="{82A3B95F-4725-4D7B-A44C-63A8714EBB8C}" type="parTrans" cxnId="{13435705-CA11-4A36-8B0C-5B0BAA284529}">
      <dgm:prSet/>
      <dgm:spPr/>
      <dgm:t>
        <a:bodyPr/>
        <a:lstStyle/>
        <a:p>
          <a:endParaRPr lang="en-GB"/>
        </a:p>
      </dgm:t>
    </dgm:pt>
    <dgm:pt modelId="{FEEEFD48-6F3A-462E-93CF-FE6196DF03E6}" type="sibTrans" cxnId="{13435705-CA11-4A36-8B0C-5B0BAA284529}">
      <dgm:prSet/>
      <dgm:spPr/>
      <dgm:t>
        <a:bodyPr/>
        <a:lstStyle/>
        <a:p>
          <a:endParaRPr lang="en-GB"/>
        </a:p>
      </dgm:t>
    </dgm:pt>
    <dgm:pt modelId="{9801927A-B112-4C4C-867C-FD35506FAD53}">
      <dgm:prSet phldrT="[Text]" custT="1"/>
      <dgm:spPr>
        <a:gradFill rotWithShape="0">
          <a:gsLst>
            <a:gs pos="0">
              <a:schemeClr val="tx1">
                <a:lumMod val="20000"/>
                <a:lumOff val="80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fr-CH" sz="1000" dirty="0" smtClean="0"/>
            <a:t>Groups of </a:t>
          </a:r>
          <a:r>
            <a:rPr lang="fr-CH" sz="1000" dirty="0" err="1" smtClean="0"/>
            <a:t>assets</a:t>
          </a:r>
          <a:r>
            <a:rPr lang="fr-CH" sz="1000" dirty="0" smtClean="0"/>
            <a:t> (</a:t>
          </a:r>
          <a:r>
            <a:rPr lang="fr-CH" sz="1000" dirty="0" err="1" smtClean="0"/>
            <a:t>same</a:t>
          </a:r>
          <a:r>
            <a:rPr lang="fr-CH" sz="1000" dirty="0" smtClean="0"/>
            <a:t> nature &amp; </a:t>
          </a:r>
          <a:r>
            <a:rPr lang="fr-CH" sz="1000" dirty="0" err="1" smtClean="0"/>
            <a:t>useful</a:t>
          </a:r>
          <a:r>
            <a:rPr lang="fr-CH" sz="1000" dirty="0" smtClean="0"/>
            <a:t> life)</a:t>
          </a:r>
          <a:endParaRPr lang="en-GB" sz="1000" dirty="0"/>
        </a:p>
      </dgm:t>
    </dgm:pt>
    <dgm:pt modelId="{F85A7BBD-0F84-4C01-A9BD-E854AD8927EE}" type="parTrans" cxnId="{53FB5249-A447-43FE-861B-AAC19640C8A9}">
      <dgm:prSet/>
      <dgm:spPr/>
      <dgm:t>
        <a:bodyPr/>
        <a:lstStyle/>
        <a:p>
          <a:endParaRPr lang="en-GB"/>
        </a:p>
      </dgm:t>
    </dgm:pt>
    <dgm:pt modelId="{DABB82C1-03A6-4D40-A772-F6E4A20D6ADF}" type="sibTrans" cxnId="{53FB5249-A447-43FE-861B-AAC19640C8A9}">
      <dgm:prSet/>
      <dgm:spPr/>
      <dgm:t>
        <a:bodyPr/>
        <a:lstStyle/>
        <a:p>
          <a:endParaRPr lang="en-GB"/>
        </a:p>
      </dgm:t>
    </dgm:pt>
    <dgm:pt modelId="{1AFFFC8D-5875-4AAD-963F-5B13F0589265}">
      <dgm:prSet phldrT="[Text]" custT="1"/>
      <dgm:spPr>
        <a:gradFill rotWithShape="0">
          <a:gsLst>
            <a:gs pos="0">
              <a:schemeClr val="tx1">
                <a:lumMod val="20000"/>
                <a:lumOff val="80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fr-CH" sz="1400" b="1" dirty="0" smtClean="0">
              <a:solidFill>
                <a:srgbClr val="C00000"/>
              </a:solidFill>
            </a:rPr>
            <a:t>S2</a:t>
          </a:r>
          <a:endParaRPr lang="en-GB" sz="1400" dirty="0"/>
        </a:p>
      </dgm:t>
    </dgm:pt>
    <dgm:pt modelId="{5EB41B09-9379-47FC-A2F2-337A986FA404}" type="parTrans" cxnId="{46C30B7D-43CD-4B5D-939F-DBD83EAF5C20}">
      <dgm:prSet/>
      <dgm:spPr/>
      <dgm:t>
        <a:bodyPr/>
        <a:lstStyle/>
        <a:p>
          <a:endParaRPr lang="en-US"/>
        </a:p>
      </dgm:t>
    </dgm:pt>
    <dgm:pt modelId="{5CEDEDAF-5AE4-4C83-B89F-FE0B840B9688}" type="sibTrans" cxnId="{46C30B7D-43CD-4B5D-939F-DBD83EAF5C20}">
      <dgm:prSet/>
      <dgm:spPr/>
      <dgm:t>
        <a:bodyPr/>
        <a:lstStyle/>
        <a:p>
          <a:endParaRPr lang="en-US"/>
        </a:p>
      </dgm:t>
    </dgm:pt>
    <dgm:pt modelId="{90374BDD-2550-4F33-98A6-1AD70A7C1846}">
      <dgm:prSet phldrT="[Text]" custT="1"/>
      <dgm:spPr>
        <a:gradFill rotWithShape="0">
          <a:gsLst>
            <a:gs pos="0">
              <a:schemeClr val="tx1">
                <a:lumMod val="20000"/>
                <a:lumOff val="80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fr-CH" sz="1400" b="1" dirty="0" smtClean="0">
              <a:solidFill>
                <a:srgbClr val="C00000"/>
              </a:solidFill>
            </a:rPr>
            <a:t>S1</a:t>
          </a:r>
          <a:endParaRPr lang="en-GB" sz="1400" b="1" dirty="0">
            <a:solidFill>
              <a:srgbClr val="C00000"/>
            </a:solidFill>
          </a:endParaRPr>
        </a:p>
      </dgm:t>
    </dgm:pt>
    <dgm:pt modelId="{5D067A71-6770-46A1-BAE6-8197F3EA883D}" type="parTrans" cxnId="{35BE0D89-F930-4E44-BD7D-2BDB453F59D4}">
      <dgm:prSet/>
      <dgm:spPr/>
      <dgm:t>
        <a:bodyPr/>
        <a:lstStyle/>
        <a:p>
          <a:endParaRPr lang="en-US"/>
        </a:p>
      </dgm:t>
    </dgm:pt>
    <dgm:pt modelId="{27D22C40-F459-4138-B4A4-B0F166EA4C85}" type="sibTrans" cxnId="{35BE0D89-F930-4E44-BD7D-2BDB453F59D4}">
      <dgm:prSet/>
      <dgm:spPr/>
      <dgm:t>
        <a:bodyPr/>
        <a:lstStyle/>
        <a:p>
          <a:endParaRPr lang="en-US"/>
        </a:p>
      </dgm:t>
    </dgm:pt>
    <dgm:pt modelId="{540BCE89-A790-4CDA-B3F0-3BEAE86AE02B}">
      <dgm:prSet phldrT="[Text]" custT="1"/>
      <dgm:spPr>
        <a:gradFill rotWithShape="0">
          <a:gsLst>
            <a:gs pos="0">
              <a:srgbClr val="92D050"/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400" b="1" dirty="0" smtClean="0">
              <a:solidFill>
                <a:srgbClr val="C00000"/>
              </a:solidFill>
            </a:rPr>
            <a:t>A1</a:t>
          </a:r>
          <a:endParaRPr lang="en-GB" sz="1400" dirty="0"/>
        </a:p>
      </dgm:t>
    </dgm:pt>
    <dgm:pt modelId="{2605086A-7109-47DC-B5CF-6D8244CF3ADA}" type="sibTrans" cxnId="{FC5A5B70-02C4-4D2E-9ECA-214266921806}">
      <dgm:prSet/>
      <dgm:spPr/>
      <dgm:t>
        <a:bodyPr/>
        <a:lstStyle/>
        <a:p>
          <a:endParaRPr lang="en-GB"/>
        </a:p>
      </dgm:t>
    </dgm:pt>
    <dgm:pt modelId="{F679EED3-069D-4ADC-B1E1-17A85474067C}" type="parTrans" cxnId="{FC5A5B70-02C4-4D2E-9ECA-214266921806}">
      <dgm:prSet/>
      <dgm:spPr/>
      <dgm:t>
        <a:bodyPr/>
        <a:lstStyle/>
        <a:p>
          <a:endParaRPr lang="en-GB"/>
        </a:p>
      </dgm:t>
    </dgm:pt>
    <dgm:pt modelId="{AFB2F64F-D13B-4BAE-875A-2A4BFB4D7894}">
      <dgm:prSet phldrT="[Text]" custT="1"/>
      <dgm:spPr>
        <a:gradFill rotWithShape="0">
          <a:gsLst>
            <a:gs pos="0">
              <a:srgbClr val="92D050"/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400" b="1" dirty="0" smtClean="0">
              <a:solidFill>
                <a:srgbClr val="C00000"/>
              </a:solidFill>
            </a:rPr>
            <a:t>A2</a:t>
          </a:r>
          <a:endParaRPr lang="en-GB" sz="1400" dirty="0"/>
        </a:p>
      </dgm:t>
    </dgm:pt>
    <dgm:pt modelId="{63040DE3-9B12-4ADF-AE6B-8616DDD5CD09}" type="parTrans" cxnId="{243F5CA1-C201-46E9-B10C-C7095C261268}">
      <dgm:prSet/>
      <dgm:spPr/>
      <dgm:t>
        <a:bodyPr/>
        <a:lstStyle/>
        <a:p>
          <a:endParaRPr lang="en-US"/>
        </a:p>
      </dgm:t>
    </dgm:pt>
    <dgm:pt modelId="{04D29D00-C752-4B24-A485-A71BB050695E}" type="sibTrans" cxnId="{243F5CA1-C201-46E9-B10C-C7095C261268}">
      <dgm:prSet/>
      <dgm:spPr/>
      <dgm:t>
        <a:bodyPr/>
        <a:lstStyle/>
        <a:p>
          <a:endParaRPr lang="en-US"/>
        </a:p>
      </dgm:t>
    </dgm:pt>
    <dgm:pt modelId="{DE7E988E-8C49-4D3D-AB49-F73BC36B16C3}">
      <dgm:prSet phldrT="[Text]" custT="1"/>
      <dgm:spPr>
        <a:gradFill rotWithShape="0">
          <a:gsLst>
            <a:gs pos="0">
              <a:schemeClr val="tx1">
                <a:lumMod val="20000"/>
                <a:lumOff val="80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fr-CH" sz="1050" dirty="0" smtClean="0"/>
            <a:t>Etc…</a:t>
          </a:r>
          <a:endParaRPr lang="en-GB" sz="1050" dirty="0"/>
        </a:p>
      </dgm:t>
    </dgm:pt>
    <dgm:pt modelId="{77AD6F1D-DD10-4B2B-B93D-1F3D1E70EE22}" type="parTrans" cxnId="{8698B19F-15FF-4F72-8302-EA948BE8F30A}">
      <dgm:prSet/>
      <dgm:spPr/>
      <dgm:t>
        <a:bodyPr/>
        <a:lstStyle/>
        <a:p>
          <a:endParaRPr lang="en-US"/>
        </a:p>
      </dgm:t>
    </dgm:pt>
    <dgm:pt modelId="{53B91F5E-2A96-4460-AA18-BB85A82D3CAB}" type="sibTrans" cxnId="{8698B19F-15FF-4F72-8302-EA948BE8F30A}">
      <dgm:prSet/>
      <dgm:spPr/>
      <dgm:t>
        <a:bodyPr/>
        <a:lstStyle/>
        <a:p>
          <a:endParaRPr lang="en-US"/>
        </a:p>
      </dgm:t>
    </dgm:pt>
    <dgm:pt modelId="{077916F0-465A-47E0-B191-CAE1FD0CAC03}">
      <dgm:prSet phldrT="[Text]" custT="1"/>
      <dgm:spPr>
        <a:gradFill rotWithShape="0">
          <a:gsLst>
            <a:gs pos="0">
              <a:srgbClr val="92D050"/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fr-CH" sz="1050" dirty="0" smtClean="0"/>
            <a:t>Etc…</a:t>
          </a:r>
          <a:endParaRPr lang="en-GB" sz="1050" dirty="0"/>
        </a:p>
      </dgm:t>
    </dgm:pt>
    <dgm:pt modelId="{6B6D6720-9A4A-4FCA-B1A8-4892C6FDA078}" type="parTrans" cxnId="{F212326B-731B-4543-9F06-6909DCA55D7E}">
      <dgm:prSet/>
      <dgm:spPr/>
      <dgm:t>
        <a:bodyPr/>
        <a:lstStyle/>
        <a:p>
          <a:endParaRPr lang="en-US"/>
        </a:p>
      </dgm:t>
    </dgm:pt>
    <dgm:pt modelId="{59B5268A-4F3F-46B5-8125-85825AC2629D}" type="sibTrans" cxnId="{F212326B-731B-4543-9F06-6909DCA55D7E}">
      <dgm:prSet/>
      <dgm:spPr/>
      <dgm:t>
        <a:bodyPr/>
        <a:lstStyle/>
        <a:p>
          <a:endParaRPr lang="en-US"/>
        </a:p>
      </dgm:t>
    </dgm:pt>
    <dgm:pt modelId="{385C0E65-2CEC-4A99-9B91-9CE6347863EA}" type="pres">
      <dgm:prSet presAssocID="{C65BFE96-ABF8-4683-A6B0-68D89D13223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8208587-A072-499D-80F0-46489BBC8BD6}" type="pres">
      <dgm:prSet presAssocID="{44F17159-33DA-4AFB-9EDB-7C8038E126C3}" presName="hierRoot1" presStyleCnt="0"/>
      <dgm:spPr/>
    </dgm:pt>
    <dgm:pt modelId="{FF6215F8-B3FE-4191-9DB5-8B8D7F7C193A}" type="pres">
      <dgm:prSet presAssocID="{44F17159-33DA-4AFB-9EDB-7C8038E126C3}" presName="composite" presStyleCnt="0"/>
      <dgm:spPr/>
    </dgm:pt>
    <dgm:pt modelId="{B25AD2F2-7A9F-46BF-9429-26E1BC40E4CF}" type="pres">
      <dgm:prSet presAssocID="{44F17159-33DA-4AFB-9EDB-7C8038E126C3}" presName="background" presStyleLbl="node0" presStyleIdx="0" presStyleCnt="1"/>
      <dgm:spPr/>
    </dgm:pt>
    <dgm:pt modelId="{8F78DE46-AB00-4C36-9CE7-872FE6DECDC4}" type="pres">
      <dgm:prSet presAssocID="{44F17159-33DA-4AFB-9EDB-7C8038E126C3}" presName="text" presStyleLbl="fgAcc0" presStyleIdx="0" presStyleCnt="1" custScaleY="65171" custLinFactNeighborX="-821" custLinFactNeighborY="12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E98DEB-45E7-4E05-8BAB-9D210950999D}" type="pres">
      <dgm:prSet presAssocID="{44F17159-33DA-4AFB-9EDB-7C8038E126C3}" presName="hierChild2" presStyleCnt="0"/>
      <dgm:spPr/>
    </dgm:pt>
    <dgm:pt modelId="{E9FF2DC6-8F6B-4A93-92E0-E316BE4791B8}" type="pres">
      <dgm:prSet presAssocID="{AD78D7E6-8CBC-4EED-8C97-A87FA5D2DE17}" presName="Name10" presStyleLbl="parChTrans1D2" presStyleIdx="0" presStyleCnt="2"/>
      <dgm:spPr/>
      <dgm:t>
        <a:bodyPr/>
        <a:lstStyle/>
        <a:p>
          <a:endParaRPr lang="en-US"/>
        </a:p>
      </dgm:t>
    </dgm:pt>
    <dgm:pt modelId="{82AE34BC-6857-4794-9403-EB07A27BC724}" type="pres">
      <dgm:prSet presAssocID="{2613A579-39C7-4A1F-B25B-6980EB73AD9A}" presName="hierRoot2" presStyleCnt="0"/>
      <dgm:spPr/>
    </dgm:pt>
    <dgm:pt modelId="{FE07594F-0FD6-47DF-A5A5-7B5401A0EFDE}" type="pres">
      <dgm:prSet presAssocID="{2613A579-39C7-4A1F-B25B-6980EB73AD9A}" presName="composite2" presStyleCnt="0"/>
      <dgm:spPr/>
    </dgm:pt>
    <dgm:pt modelId="{00576CDB-CF53-4D1E-9E0A-573483C6C3A1}" type="pres">
      <dgm:prSet presAssocID="{2613A579-39C7-4A1F-B25B-6980EB73AD9A}" presName="background2" presStyleLbl="node2" presStyleIdx="0" presStyleCnt="2"/>
      <dgm:spPr/>
    </dgm:pt>
    <dgm:pt modelId="{9F53C829-2E24-4A96-908A-6DA05B2E703D}" type="pres">
      <dgm:prSet presAssocID="{2613A579-39C7-4A1F-B25B-6980EB73AD9A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02D282-7A96-445C-B177-21415CD604BF}" type="pres">
      <dgm:prSet presAssocID="{2613A579-39C7-4A1F-B25B-6980EB73AD9A}" presName="hierChild3" presStyleCnt="0"/>
      <dgm:spPr/>
    </dgm:pt>
    <dgm:pt modelId="{B7BE3960-DADF-4E0A-AAB4-DD04BDCB750A}" type="pres">
      <dgm:prSet presAssocID="{39ECAE4A-78C6-421C-A336-50C8E314446D}" presName="Name17" presStyleLbl="parChTrans1D3" presStyleIdx="0" presStyleCnt="5"/>
      <dgm:spPr/>
      <dgm:t>
        <a:bodyPr/>
        <a:lstStyle/>
        <a:p>
          <a:endParaRPr lang="en-US"/>
        </a:p>
      </dgm:t>
    </dgm:pt>
    <dgm:pt modelId="{213792F1-7628-4EA8-96E2-4698356BC535}" type="pres">
      <dgm:prSet presAssocID="{9DD0DA23-9A20-4B68-BBAA-A97C3CBEF03A}" presName="hierRoot3" presStyleCnt="0"/>
      <dgm:spPr/>
    </dgm:pt>
    <dgm:pt modelId="{30697E33-7931-4D92-BF74-242B0C13068E}" type="pres">
      <dgm:prSet presAssocID="{9DD0DA23-9A20-4B68-BBAA-A97C3CBEF03A}" presName="composite3" presStyleCnt="0"/>
      <dgm:spPr/>
    </dgm:pt>
    <dgm:pt modelId="{2F0E61EE-DD77-4375-8E2E-C0C8BA0A584C}" type="pres">
      <dgm:prSet presAssocID="{9DD0DA23-9A20-4B68-BBAA-A97C3CBEF03A}" presName="background3" presStyleLbl="node3" presStyleIdx="0" presStyleCnt="5"/>
      <dgm:spPr/>
    </dgm:pt>
    <dgm:pt modelId="{5CBE6B2C-C903-4CFC-8F71-96DEB23C72E2}" type="pres">
      <dgm:prSet presAssocID="{9DD0DA23-9A20-4B68-BBAA-A97C3CBEF03A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9426689-0AF9-4626-B18D-DE80D2494F27}" type="pres">
      <dgm:prSet presAssocID="{9DD0DA23-9A20-4B68-BBAA-A97C3CBEF03A}" presName="hierChild4" presStyleCnt="0"/>
      <dgm:spPr/>
    </dgm:pt>
    <dgm:pt modelId="{6C905EB7-E93E-4253-93F3-302518777D6F}" type="pres">
      <dgm:prSet presAssocID="{3432C03F-6CE7-4BB0-B621-BE3BB093389C}" presName="Name23" presStyleLbl="parChTrans1D4" presStyleIdx="0" presStyleCnt="14"/>
      <dgm:spPr/>
      <dgm:t>
        <a:bodyPr/>
        <a:lstStyle/>
        <a:p>
          <a:endParaRPr lang="en-US"/>
        </a:p>
      </dgm:t>
    </dgm:pt>
    <dgm:pt modelId="{A2C8F2F7-6BA4-428C-9BE0-8B079A543961}" type="pres">
      <dgm:prSet presAssocID="{EF583C01-DD66-4970-8FDB-9172E99D1CD6}" presName="hierRoot4" presStyleCnt="0"/>
      <dgm:spPr/>
    </dgm:pt>
    <dgm:pt modelId="{ACFB0BEE-3019-457A-B5BF-8770DFB131A9}" type="pres">
      <dgm:prSet presAssocID="{EF583C01-DD66-4970-8FDB-9172E99D1CD6}" presName="composite4" presStyleCnt="0"/>
      <dgm:spPr/>
    </dgm:pt>
    <dgm:pt modelId="{94044CF4-A7DE-4363-A02E-F462A9207F08}" type="pres">
      <dgm:prSet presAssocID="{EF583C01-DD66-4970-8FDB-9172E99D1CD6}" presName="background4" presStyleLbl="node4" presStyleIdx="0" presStyleCnt="14"/>
      <dgm:spPr/>
    </dgm:pt>
    <dgm:pt modelId="{D425B62B-F697-4699-8019-9A29427ADCC1}" type="pres">
      <dgm:prSet presAssocID="{EF583C01-DD66-4970-8FDB-9172E99D1CD6}" presName="text4" presStyleLbl="fgAcc4" presStyleIdx="0" presStyleCnt="1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9D32152-A421-4EA7-8DC0-D47E1C8AFE03}" type="pres">
      <dgm:prSet presAssocID="{EF583C01-DD66-4970-8FDB-9172E99D1CD6}" presName="hierChild5" presStyleCnt="0"/>
      <dgm:spPr/>
    </dgm:pt>
    <dgm:pt modelId="{202F3654-E559-44C0-9940-233F413A2DBB}" type="pres">
      <dgm:prSet presAssocID="{82A3B95F-4725-4D7B-A44C-63A8714EBB8C}" presName="Name23" presStyleLbl="parChTrans1D4" presStyleIdx="1" presStyleCnt="14"/>
      <dgm:spPr/>
      <dgm:t>
        <a:bodyPr/>
        <a:lstStyle/>
        <a:p>
          <a:endParaRPr lang="en-US"/>
        </a:p>
      </dgm:t>
    </dgm:pt>
    <dgm:pt modelId="{D8A7F147-BE35-4D9A-B4DC-7E6651888BF9}" type="pres">
      <dgm:prSet presAssocID="{049E6621-D4E2-428A-B8ED-A927D2EE6019}" presName="hierRoot4" presStyleCnt="0"/>
      <dgm:spPr/>
    </dgm:pt>
    <dgm:pt modelId="{07B2A06F-D311-4AAC-941A-F8F8A8BE8524}" type="pres">
      <dgm:prSet presAssocID="{049E6621-D4E2-428A-B8ED-A927D2EE6019}" presName="composite4" presStyleCnt="0"/>
      <dgm:spPr/>
    </dgm:pt>
    <dgm:pt modelId="{552CED20-EF50-420E-8B1F-4985AC5E5D2C}" type="pres">
      <dgm:prSet presAssocID="{049E6621-D4E2-428A-B8ED-A927D2EE6019}" presName="background4" presStyleLbl="node4" presStyleIdx="1" presStyleCnt="14"/>
      <dgm:spPr/>
    </dgm:pt>
    <dgm:pt modelId="{1148C1D1-5666-4404-9D80-E03AFC08733B}" type="pres">
      <dgm:prSet presAssocID="{049E6621-D4E2-428A-B8ED-A927D2EE6019}" presName="text4" presStyleLbl="fgAcc4" presStyleIdx="1" presStyleCnt="14" custScaleX="15898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95EB3DE-6D18-4521-B4D2-ABCAEBECFAF7}" type="pres">
      <dgm:prSet presAssocID="{049E6621-D4E2-428A-B8ED-A927D2EE6019}" presName="hierChild5" presStyleCnt="0"/>
      <dgm:spPr/>
    </dgm:pt>
    <dgm:pt modelId="{F823AE9D-4DD5-456C-850A-973AE136319A}" type="pres">
      <dgm:prSet presAssocID="{F679EED3-069D-4ADC-B1E1-17A85474067C}" presName="Name23" presStyleLbl="parChTrans1D4" presStyleIdx="2" presStyleCnt="14"/>
      <dgm:spPr/>
      <dgm:t>
        <a:bodyPr/>
        <a:lstStyle/>
        <a:p>
          <a:endParaRPr lang="en-US"/>
        </a:p>
      </dgm:t>
    </dgm:pt>
    <dgm:pt modelId="{DB6254F4-50E4-45CB-8CB6-2660F87949CE}" type="pres">
      <dgm:prSet presAssocID="{540BCE89-A790-4CDA-B3F0-3BEAE86AE02B}" presName="hierRoot4" presStyleCnt="0"/>
      <dgm:spPr/>
    </dgm:pt>
    <dgm:pt modelId="{FF1939DB-B3E5-4E00-9817-6562D80C11C8}" type="pres">
      <dgm:prSet presAssocID="{540BCE89-A790-4CDA-B3F0-3BEAE86AE02B}" presName="composite4" presStyleCnt="0"/>
      <dgm:spPr/>
    </dgm:pt>
    <dgm:pt modelId="{5D353052-0D94-43DC-A4D1-B54355BD8E99}" type="pres">
      <dgm:prSet presAssocID="{540BCE89-A790-4CDA-B3F0-3BEAE86AE02B}" presName="background4" presStyleLbl="node4" presStyleIdx="2" presStyleCnt="14"/>
      <dgm:spPr/>
    </dgm:pt>
    <dgm:pt modelId="{091F265C-344C-4DD8-BCD5-EC0468ACFF5D}" type="pres">
      <dgm:prSet presAssocID="{540BCE89-A790-4CDA-B3F0-3BEAE86AE02B}" presName="text4" presStyleLbl="fgAcc4" presStyleIdx="2" presStyleCnt="14" custScaleX="61776" custScaleY="92654" custLinFactNeighborY="664">
        <dgm:presLayoutVars>
          <dgm:chPref val="3"/>
        </dgm:presLayoutVars>
      </dgm:prSet>
      <dgm:spPr>
        <a:prstGeom prst="flowChartConnector">
          <a:avLst/>
        </a:prstGeom>
      </dgm:spPr>
      <dgm:t>
        <a:bodyPr/>
        <a:lstStyle/>
        <a:p>
          <a:endParaRPr lang="en-GB"/>
        </a:p>
      </dgm:t>
    </dgm:pt>
    <dgm:pt modelId="{54EE0431-907D-4EE2-9DD6-62D1ACF17BF7}" type="pres">
      <dgm:prSet presAssocID="{540BCE89-A790-4CDA-B3F0-3BEAE86AE02B}" presName="hierChild5" presStyleCnt="0"/>
      <dgm:spPr/>
    </dgm:pt>
    <dgm:pt modelId="{DB194356-71C3-4D2A-8990-8BF92BE6F115}" type="pres">
      <dgm:prSet presAssocID="{5D067A71-6770-46A1-BAE6-8197F3EA883D}" presName="Name23" presStyleLbl="parChTrans1D4" presStyleIdx="3" presStyleCnt="14"/>
      <dgm:spPr/>
      <dgm:t>
        <a:bodyPr/>
        <a:lstStyle/>
        <a:p>
          <a:endParaRPr lang="en-US"/>
        </a:p>
      </dgm:t>
    </dgm:pt>
    <dgm:pt modelId="{50D62FC9-DF57-460E-B37A-E4B53B1E7F23}" type="pres">
      <dgm:prSet presAssocID="{90374BDD-2550-4F33-98A6-1AD70A7C1846}" presName="hierRoot4" presStyleCnt="0"/>
      <dgm:spPr/>
    </dgm:pt>
    <dgm:pt modelId="{FCA0206B-B358-4B1A-922C-0C6E54AA12CC}" type="pres">
      <dgm:prSet presAssocID="{90374BDD-2550-4F33-98A6-1AD70A7C1846}" presName="composite4" presStyleCnt="0"/>
      <dgm:spPr/>
    </dgm:pt>
    <dgm:pt modelId="{E6B1A41B-AFB2-4D99-BB4A-A33C935B6D08}" type="pres">
      <dgm:prSet presAssocID="{90374BDD-2550-4F33-98A6-1AD70A7C1846}" presName="background4" presStyleLbl="node4" presStyleIdx="3" presStyleCnt="14"/>
      <dgm:spPr/>
    </dgm:pt>
    <dgm:pt modelId="{94C56D5C-9B6E-4DB8-9EBF-82088E886EDB}" type="pres">
      <dgm:prSet presAssocID="{90374BDD-2550-4F33-98A6-1AD70A7C1846}" presName="text4" presStyleLbl="fgAcc4" presStyleIdx="3" presStyleCnt="14" custScaleX="96883" custScaleY="822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EF0B7B-6D98-4A4A-AA4A-53EF0D187C93}" type="pres">
      <dgm:prSet presAssocID="{90374BDD-2550-4F33-98A6-1AD70A7C1846}" presName="hierChild5" presStyleCnt="0"/>
      <dgm:spPr/>
    </dgm:pt>
    <dgm:pt modelId="{47D17E73-408D-4D00-B27F-85B3EF7963E2}" type="pres">
      <dgm:prSet presAssocID="{5F03FC62-84BF-47E8-92F0-8F2E9B05B03D}" presName="Name23" presStyleLbl="parChTrans1D4" presStyleIdx="4" presStyleCnt="14"/>
      <dgm:spPr/>
      <dgm:t>
        <a:bodyPr/>
        <a:lstStyle/>
        <a:p>
          <a:endParaRPr lang="en-US"/>
        </a:p>
      </dgm:t>
    </dgm:pt>
    <dgm:pt modelId="{A2D4F533-A11A-4C3F-9D0B-94BA17F80270}" type="pres">
      <dgm:prSet presAssocID="{8AB4831A-7326-4B65-AB7F-95BD925D6222}" presName="hierRoot4" presStyleCnt="0"/>
      <dgm:spPr/>
    </dgm:pt>
    <dgm:pt modelId="{F852B523-4077-4293-A763-9B6CEEF2AC64}" type="pres">
      <dgm:prSet presAssocID="{8AB4831A-7326-4B65-AB7F-95BD925D6222}" presName="composite4" presStyleCnt="0"/>
      <dgm:spPr/>
    </dgm:pt>
    <dgm:pt modelId="{5E3E9103-0ED3-42B9-AD0E-0B467C86D717}" type="pres">
      <dgm:prSet presAssocID="{8AB4831A-7326-4B65-AB7F-95BD925D6222}" presName="background4" presStyleLbl="node4" presStyleIdx="4" presStyleCnt="14"/>
      <dgm:spPr/>
    </dgm:pt>
    <dgm:pt modelId="{2A7C9026-1C4B-4749-ADB4-E75530326C09}" type="pres">
      <dgm:prSet presAssocID="{8AB4831A-7326-4B65-AB7F-95BD925D6222}" presName="text4" presStyleLbl="fgAcc4" presStyleIdx="4" presStyleCnt="1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65F2DA3-3C8C-4C71-86CC-1AEEC103B28D}" type="pres">
      <dgm:prSet presAssocID="{8AB4831A-7326-4B65-AB7F-95BD925D6222}" presName="hierChild5" presStyleCnt="0"/>
      <dgm:spPr/>
    </dgm:pt>
    <dgm:pt modelId="{3B4EDE0C-4FFD-4761-9E45-17974C92D9EB}" type="pres">
      <dgm:prSet presAssocID="{43B8C3C9-8B0A-47F1-A90F-55D45A3C91F9}" presName="Name23" presStyleLbl="parChTrans1D4" presStyleIdx="5" presStyleCnt="14"/>
      <dgm:spPr/>
      <dgm:t>
        <a:bodyPr/>
        <a:lstStyle/>
        <a:p>
          <a:endParaRPr lang="en-US"/>
        </a:p>
      </dgm:t>
    </dgm:pt>
    <dgm:pt modelId="{AEFEA84D-D9D1-481D-88DC-5C9BAD1FB57A}" type="pres">
      <dgm:prSet presAssocID="{B178716B-0566-4502-9ED8-C6F5110D6B67}" presName="hierRoot4" presStyleCnt="0"/>
      <dgm:spPr/>
    </dgm:pt>
    <dgm:pt modelId="{94954416-2F46-4394-927E-86B8B193CBA6}" type="pres">
      <dgm:prSet presAssocID="{B178716B-0566-4502-9ED8-C6F5110D6B67}" presName="composite4" presStyleCnt="0"/>
      <dgm:spPr/>
    </dgm:pt>
    <dgm:pt modelId="{C518DEDA-AF5A-4485-9BC7-A98AE6D23A14}" type="pres">
      <dgm:prSet presAssocID="{B178716B-0566-4502-9ED8-C6F5110D6B67}" presName="background4" presStyleLbl="node4" presStyleIdx="5" presStyleCnt="14"/>
      <dgm:spPr/>
    </dgm:pt>
    <dgm:pt modelId="{E0F1C861-F81C-4FE5-8003-D5451D36837E}" type="pres">
      <dgm:prSet presAssocID="{B178716B-0566-4502-9ED8-C6F5110D6B67}" presName="text4" presStyleLbl="fgAcc4" presStyleIdx="5" presStyleCnt="14" custScaleX="43381" custScaleY="403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A74DE5-B10B-41FD-8F2D-621499FCEFFF}" type="pres">
      <dgm:prSet presAssocID="{B178716B-0566-4502-9ED8-C6F5110D6B67}" presName="hierChild5" presStyleCnt="0"/>
      <dgm:spPr/>
    </dgm:pt>
    <dgm:pt modelId="{A124DBF6-DB3B-4138-A75F-F762AAF767A7}" type="pres">
      <dgm:prSet presAssocID="{68CF19CA-CF46-4E7B-A982-587B3B4924E8}" presName="Name17" presStyleLbl="parChTrans1D3" presStyleIdx="1" presStyleCnt="5"/>
      <dgm:spPr/>
      <dgm:t>
        <a:bodyPr/>
        <a:lstStyle/>
        <a:p>
          <a:endParaRPr lang="en-US"/>
        </a:p>
      </dgm:t>
    </dgm:pt>
    <dgm:pt modelId="{43D86973-75D5-4CAD-96A2-5BC2939815D0}" type="pres">
      <dgm:prSet presAssocID="{64B1BC25-D86A-4DC6-BB52-7818BA90F7B5}" presName="hierRoot3" presStyleCnt="0"/>
      <dgm:spPr/>
    </dgm:pt>
    <dgm:pt modelId="{1BBBEAEA-A536-4236-A55A-7F74F5084467}" type="pres">
      <dgm:prSet presAssocID="{64B1BC25-D86A-4DC6-BB52-7818BA90F7B5}" presName="composite3" presStyleCnt="0"/>
      <dgm:spPr/>
    </dgm:pt>
    <dgm:pt modelId="{E8DFD9D0-1DD3-48AC-ABAC-0B970D0BC51E}" type="pres">
      <dgm:prSet presAssocID="{64B1BC25-D86A-4DC6-BB52-7818BA90F7B5}" presName="background3" presStyleLbl="node3" presStyleIdx="1" presStyleCnt="5"/>
      <dgm:spPr/>
    </dgm:pt>
    <dgm:pt modelId="{3A254076-829B-48D2-8E90-C44FFC06F34C}" type="pres">
      <dgm:prSet presAssocID="{64B1BC25-D86A-4DC6-BB52-7818BA90F7B5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A04A4D-C450-4F8F-8753-2CC0983067B3}" type="pres">
      <dgm:prSet presAssocID="{64B1BC25-D86A-4DC6-BB52-7818BA90F7B5}" presName="hierChild4" presStyleCnt="0"/>
      <dgm:spPr/>
    </dgm:pt>
    <dgm:pt modelId="{3395ECD0-1ED4-46F0-AF40-DB6B798066AA}" type="pres">
      <dgm:prSet presAssocID="{540864A5-3D8E-4B8A-9B09-703BDE3137C2}" presName="Name10" presStyleLbl="parChTrans1D2" presStyleIdx="1" presStyleCnt="2"/>
      <dgm:spPr/>
      <dgm:t>
        <a:bodyPr/>
        <a:lstStyle/>
        <a:p>
          <a:endParaRPr lang="en-US"/>
        </a:p>
      </dgm:t>
    </dgm:pt>
    <dgm:pt modelId="{5B942593-C954-45F8-AE81-7D0C01AB9327}" type="pres">
      <dgm:prSet presAssocID="{C9421CB6-8F88-4C6B-851F-BE16BFC2D46A}" presName="hierRoot2" presStyleCnt="0"/>
      <dgm:spPr/>
    </dgm:pt>
    <dgm:pt modelId="{5894C6CE-EE3A-4D3F-8A69-0720636037CC}" type="pres">
      <dgm:prSet presAssocID="{C9421CB6-8F88-4C6B-851F-BE16BFC2D46A}" presName="composite2" presStyleCnt="0"/>
      <dgm:spPr/>
    </dgm:pt>
    <dgm:pt modelId="{812E2807-69D6-419D-9FD7-960FA63A42DF}" type="pres">
      <dgm:prSet presAssocID="{C9421CB6-8F88-4C6B-851F-BE16BFC2D46A}" presName="background2" presStyleLbl="node2" presStyleIdx="1" presStyleCnt="2"/>
      <dgm:spPr/>
    </dgm:pt>
    <dgm:pt modelId="{0835C2CA-33F5-4EF6-81EF-B6290BDAEF88}" type="pres">
      <dgm:prSet presAssocID="{C9421CB6-8F88-4C6B-851F-BE16BFC2D46A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8BFA64-701E-4207-8D37-8F2D10FCE960}" type="pres">
      <dgm:prSet presAssocID="{C9421CB6-8F88-4C6B-851F-BE16BFC2D46A}" presName="hierChild3" presStyleCnt="0"/>
      <dgm:spPr/>
    </dgm:pt>
    <dgm:pt modelId="{2400EEDD-4E02-41D3-9943-843442695BB3}" type="pres">
      <dgm:prSet presAssocID="{DD358E14-9829-404F-9C43-D7D3E4EA42AF}" presName="Name17" presStyleLbl="parChTrans1D3" presStyleIdx="2" presStyleCnt="5"/>
      <dgm:spPr/>
      <dgm:t>
        <a:bodyPr/>
        <a:lstStyle/>
        <a:p>
          <a:endParaRPr lang="en-US"/>
        </a:p>
      </dgm:t>
    </dgm:pt>
    <dgm:pt modelId="{38BA497B-3E4D-4A9E-BDD1-1A83F6DCA566}" type="pres">
      <dgm:prSet presAssocID="{7FB9A894-CAF7-4854-B8CE-97E1B0BEAB72}" presName="hierRoot3" presStyleCnt="0"/>
      <dgm:spPr/>
    </dgm:pt>
    <dgm:pt modelId="{2E35AF6B-89C5-45E4-A0FF-533F28F51F9B}" type="pres">
      <dgm:prSet presAssocID="{7FB9A894-CAF7-4854-B8CE-97E1B0BEAB72}" presName="composite3" presStyleCnt="0"/>
      <dgm:spPr/>
    </dgm:pt>
    <dgm:pt modelId="{25163B23-450A-4BF1-9A6E-7B7593EEB05E}" type="pres">
      <dgm:prSet presAssocID="{7FB9A894-CAF7-4854-B8CE-97E1B0BEAB72}" presName="background3" presStyleLbl="node3" presStyleIdx="2" presStyleCnt="5"/>
      <dgm:spPr/>
    </dgm:pt>
    <dgm:pt modelId="{93E4ABCA-20B6-40C4-843C-E8A90F48364F}" type="pres">
      <dgm:prSet presAssocID="{7FB9A894-CAF7-4854-B8CE-97E1B0BEAB72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AAB40C-04B6-4A36-9418-739254EA4653}" type="pres">
      <dgm:prSet presAssocID="{7FB9A894-CAF7-4854-B8CE-97E1B0BEAB72}" presName="hierChild4" presStyleCnt="0"/>
      <dgm:spPr/>
    </dgm:pt>
    <dgm:pt modelId="{077EE809-504B-4DC9-899A-DA58E8EDCDFE}" type="pres">
      <dgm:prSet presAssocID="{38645D6C-97EB-421B-8562-96D94380C198}" presName="Name23" presStyleLbl="parChTrans1D4" presStyleIdx="6" presStyleCnt="14"/>
      <dgm:spPr/>
      <dgm:t>
        <a:bodyPr/>
        <a:lstStyle/>
        <a:p>
          <a:endParaRPr lang="en-US"/>
        </a:p>
      </dgm:t>
    </dgm:pt>
    <dgm:pt modelId="{A124C22F-32F8-4988-9061-747590254C2A}" type="pres">
      <dgm:prSet presAssocID="{25349B95-3C7B-46A9-9A5D-A50E3D127893}" presName="hierRoot4" presStyleCnt="0"/>
      <dgm:spPr/>
    </dgm:pt>
    <dgm:pt modelId="{F6E1E84A-E01C-4680-96F6-49F4C9672CA8}" type="pres">
      <dgm:prSet presAssocID="{25349B95-3C7B-46A9-9A5D-A50E3D127893}" presName="composite4" presStyleCnt="0"/>
      <dgm:spPr/>
    </dgm:pt>
    <dgm:pt modelId="{C9278BD7-9483-45FE-B5F1-D97EA9A200AF}" type="pres">
      <dgm:prSet presAssocID="{25349B95-3C7B-46A9-9A5D-A50E3D127893}" presName="background4" presStyleLbl="node4" presStyleIdx="6" presStyleCnt="14"/>
      <dgm:spPr/>
    </dgm:pt>
    <dgm:pt modelId="{18BC6581-A35D-4A0F-9C78-37C62D96414D}" type="pres">
      <dgm:prSet presAssocID="{25349B95-3C7B-46A9-9A5D-A50E3D127893}" presName="text4" presStyleLbl="fgAcc4" presStyleIdx="6" presStyleCnt="1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8759F20-7A8B-4BEB-A5F8-0801B031F72C}" type="pres">
      <dgm:prSet presAssocID="{25349B95-3C7B-46A9-9A5D-A50E3D127893}" presName="hierChild5" presStyleCnt="0"/>
      <dgm:spPr/>
    </dgm:pt>
    <dgm:pt modelId="{943A6C32-A037-4A3A-A16D-EBBB7BCDAF4F}" type="pres">
      <dgm:prSet presAssocID="{F85A7BBD-0F84-4C01-A9BD-E854AD8927EE}" presName="Name23" presStyleLbl="parChTrans1D4" presStyleIdx="7" presStyleCnt="14"/>
      <dgm:spPr/>
      <dgm:t>
        <a:bodyPr/>
        <a:lstStyle/>
        <a:p>
          <a:endParaRPr lang="en-US"/>
        </a:p>
      </dgm:t>
    </dgm:pt>
    <dgm:pt modelId="{857E133B-A714-4461-ABC2-C76623469D05}" type="pres">
      <dgm:prSet presAssocID="{9801927A-B112-4C4C-867C-FD35506FAD53}" presName="hierRoot4" presStyleCnt="0"/>
      <dgm:spPr/>
    </dgm:pt>
    <dgm:pt modelId="{6ED12913-CB26-4BDF-9C8E-5AFF896B7D81}" type="pres">
      <dgm:prSet presAssocID="{9801927A-B112-4C4C-867C-FD35506FAD53}" presName="composite4" presStyleCnt="0"/>
      <dgm:spPr/>
    </dgm:pt>
    <dgm:pt modelId="{FA14C4BC-1B63-474F-924E-D851C4CB9FCE}" type="pres">
      <dgm:prSet presAssocID="{9801927A-B112-4C4C-867C-FD35506FAD53}" presName="background4" presStyleLbl="node4" presStyleIdx="7" presStyleCnt="14"/>
      <dgm:spPr/>
    </dgm:pt>
    <dgm:pt modelId="{87E6AEDE-AC69-44FE-BD50-462A39B717C5}" type="pres">
      <dgm:prSet presAssocID="{9801927A-B112-4C4C-867C-FD35506FAD53}" presName="text4" presStyleLbl="fgAcc4" presStyleIdx="7" presStyleCnt="14" custScaleX="15674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FBC8BEA-C20B-44BA-86ED-6B347E3CD1F0}" type="pres">
      <dgm:prSet presAssocID="{9801927A-B112-4C4C-867C-FD35506FAD53}" presName="hierChild5" presStyleCnt="0"/>
      <dgm:spPr/>
    </dgm:pt>
    <dgm:pt modelId="{75BE8864-86DB-4E3A-A6BA-75B88C0F2400}" type="pres">
      <dgm:prSet presAssocID="{63040DE3-9B12-4ADF-AE6B-8616DDD5CD09}" presName="Name23" presStyleLbl="parChTrans1D4" presStyleIdx="8" presStyleCnt="14"/>
      <dgm:spPr/>
      <dgm:t>
        <a:bodyPr/>
        <a:lstStyle/>
        <a:p>
          <a:endParaRPr lang="en-US"/>
        </a:p>
      </dgm:t>
    </dgm:pt>
    <dgm:pt modelId="{C3E91903-C1EB-43AA-B30E-1E7C15B0062D}" type="pres">
      <dgm:prSet presAssocID="{AFB2F64F-D13B-4BAE-875A-2A4BFB4D7894}" presName="hierRoot4" presStyleCnt="0"/>
      <dgm:spPr/>
    </dgm:pt>
    <dgm:pt modelId="{85950380-11AC-4E83-90C4-09D89D05CFD0}" type="pres">
      <dgm:prSet presAssocID="{AFB2F64F-D13B-4BAE-875A-2A4BFB4D7894}" presName="composite4" presStyleCnt="0"/>
      <dgm:spPr/>
    </dgm:pt>
    <dgm:pt modelId="{A63BBEFA-CF3B-48C9-9B4A-6E59AF16D45B}" type="pres">
      <dgm:prSet presAssocID="{AFB2F64F-D13B-4BAE-875A-2A4BFB4D7894}" presName="background4" presStyleLbl="node4" presStyleIdx="8" presStyleCnt="14"/>
      <dgm:spPr/>
    </dgm:pt>
    <dgm:pt modelId="{DA294446-6030-4F85-835D-0B565BFE1A02}" type="pres">
      <dgm:prSet presAssocID="{AFB2F64F-D13B-4BAE-875A-2A4BFB4D7894}" presName="text4" presStyleLbl="fgAcc4" presStyleIdx="8" presStyleCnt="14" custScaleX="60969" custScaleY="90915">
        <dgm:presLayoutVars>
          <dgm:chPref val="3"/>
        </dgm:presLayoutVars>
      </dgm:prSet>
      <dgm:spPr>
        <a:prstGeom prst="flowChartConnector">
          <a:avLst/>
        </a:prstGeom>
      </dgm:spPr>
      <dgm:t>
        <a:bodyPr/>
        <a:lstStyle/>
        <a:p>
          <a:endParaRPr lang="en-US"/>
        </a:p>
      </dgm:t>
    </dgm:pt>
    <dgm:pt modelId="{6E6F4317-189A-4142-9382-CB3DCCD43E4E}" type="pres">
      <dgm:prSet presAssocID="{AFB2F64F-D13B-4BAE-875A-2A4BFB4D7894}" presName="hierChild5" presStyleCnt="0"/>
      <dgm:spPr/>
    </dgm:pt>
    <dgm:pt modelId="{F37A1851-3C3E-4AB0-A1FF-FB758DCD438C}" type="pres">
      <dgm:prSet presAssocID="{5EB41B09-9379-47FC-A2F2-337A986FA404}" presName="Name23" presStyleLbl="parChTrans1D4" presStyleIdx="9" presStyleCnt="14"/>
      <dgm:spPr/>
      <dgm:t>
        <a:bodyPr/>
        <a:lstStyle/>
        <a:p>
          <a:endParaRPr lang="en-US"/>
        </a:p>
      </dgm:t>
    </dgm:pt>
    <dgm:pt modelId="{1929830E-04A0-4C35-AF2E-D3916A9CF8CB}" type="pres">
      <dgm:prSet presAssocID="{1AFFFC8D-5875-4AAD-963F-5B13F0589265}" presName="hierRoot4" presStyleCnt="0"/>
      <dgm:spPr/>
    </dgm:pt>
    <dgm:pt modelId="{5D158593-A11F-4425-9826-18A8DE4DDFD5}" type="pres">
      <dgm:prSet presAssocID="{1AFFFC8D-5875-4AAD-963F-5B13F0589265}" presName="composite4" presStyleCnt="0"/>
      <dgm:spPr/>
    </dgm:pt>
    <dgm:pt modelId="{A3715921-C1EB-4C00-A8C6-C783A0A244EB}" type="pres">
      <dgm:prSet presAssocID="{1AFFFC8D-5875-4AAD-963F-5B13F0589265}" presName="background4" presStyleLbl="node4" presStyleIdx="9" presStyleCnt="14"/>
      <dgm:spPr/>
    </dgm:pt>
    <dgm:pt modelId="{BE0004EA-DA3C-4EE8-B829-7A56E9B390E1}" type="pres">
      <dgm:prSet presAssocID="{1AFFFC8D-5875-4AAD-963F-5B13F0589265}" presName="text4" presStyleLbl="fgAcc4" presStyleIdx="9" presStyleCnt="14" custScaleY="776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084374-3812-4F62-8F26-180D473CA9F7}" type="pres">
      <dgm:prSet presAssocID="{1AFFFC8D-5875-4AAD-963F-5B13F0589265}" presName="hierChild5" presStyleCnt="0"/>
      <dgm:spPr/>
    </dgm:pt>
    <dgm:pt modelId="{EF7F91AC-786A-49BF-9EE7-BBC0A4AF1579}" type="pres">
      <dgm:prSet presAssocID="{6B6D6720-9A4A-4FCA-B1A8-4892C6FDA078}" presName="Name23" presStyleLbl="parChTrans1D4" presStyleIdx="10" presStyleCnt="14"/>
      <dgm:spPr/>
      <dgm:t>
        <a:bodyPr/>
        <a:lstStyle/>
        <a:p>
          <a:endParaRPr lang="en-US"/>
        </a:p>
      </dgm:t>
    </dgm:pt>
    <dgm:pt modelId="{B1590DCC-8709-40B0-BF9A-DC34D732BD28}" type="pres">
      <dgm:prSet presAssocID="{077916F0-465A-47E0-B191-CAE1FD0CAC03}" presName="hierRoot4" presStyleCnt="0"/>
      <dgm:spPr/>
    </dgm:pt>
    <dgm:pt modelId="{DB81DAC0-79ED-41E2-9EEF-0C57B052D54E}" type="pres">
      <dgm:prSet presAssocID="{077916F0-465A-47E0-B191-CAE1FD0CAC03}" presName="composite4" presStyleCnt="0"/>
      <dgm:spPr/>
    </dgm:pt>
    <dgm:pt modelId="{3F7335E5-BD89-4056-BC85-DC3298108F8B}" type="pres">
      <dgm:prSet presAssocID="{077916F0-465A-47E0-B191-CAE1FD0CAC03}" presName="background4" presStyleLbl="node4" presStyleIdx="10" presStyleCnt="14"/>
      <dgm:spPr/>
    </dgm:pt>
    <dgm:pt modelId="{996A14D2-5259-4226-A4B9-709E1BBCEF84}" type="pres">
      <dgm:prSet presAssocID="{077916F0-465A-47E0-B191-CAE1FD0CAC03}" presName="text4" presStyleLbl="fgAcc4" presStyleIdx="10" presStyleCnt="14" custScaleX="52366" custScaleY="69961">
        <dgm:presLayoutVars>
          <dgm:chPref val="3"/>
        </dgm:presLayoutVars>
      </dgm:prSet>
      <dgm:spPr>
        <a:prstGeom prst="flowChartConnector">
          <a:avLst/>
        </a:prstGeom>
      </dgm:spPr>
      <dgm:t>
        <a:bodyPr/>
        <a:lstStyle/>
        <a:p>
          <a:endParaRPr lang="en-US"/>
        </a:p>
      </dgm:t>
    </dgm:pt>
    <dgm:pt modelId="{B1CF9D9E-2B67-4F68-8DA1-6EC5E9326B2D}" type="pres">
      <dgm:prSet presAssocID="{077916F0-465A-47E0-B191-CAE1FD0CAC03}" presName="hierChild5" presStyleCnt="0"/>
      <dgm:spPr/>
    </dgm:pt>
    <dgm:pt modelId="{14C18EB0-788A-4331-BE78-ECA4333278E2}" type="pres">
      <dgm:prSet presAssocID="{77AD6F1D-DD10-4B2B-B93D-1F3D1E70EE22}" presName="Name23" presStyleLbl="parChTrans1D4" presStyleIdx="11" presStyleCnt="14"/>
      <dgm:spPr/>
      <dgm:t>
        <a:bodyPr/>
        <a:lstStyle/>
        <a:p>
          <a:endParaRPr lang="en-US"/>
        </a:p>
      </dgm:t>
    </dgm:pt>
    <dgm:pt modelId="{631F7D9B-63ED-44F2-9770-559033581FA8}" type="pres">
      <dgm:prSet presAssocID="{DE7E988E-8C49-4D3D-AB49-F73BC36B16C3}" presName="hierRoot4" presStyleCnt="0"/>
      <dgm:spPr/>
    </dgm:pt>
    <dgm:pt modelId="{7B0F1CE5-1CD5-4C96-9114-E9D92C40FC1B}" type="pres">
      <dgm:prSet presAssocID="{DE7E988E-8C49-4D3D-AB49-F73BC36B16C3}" presName="composite4" presStyleCnt="0"/>
      <dgm:spPr/>
    </dgm:pt>
    <dgm:pt modelId="{FB04F2C4-2FCD-4C8D-9203-DF31700870B6}" type="pres">
      <dgm:prSet presAssocID="{DE7E988E-8C49-4D3D-AB49-F73BC36B16C3}" presName="background4" presStyleLbl="node4" presStyleIdx="11" presStyleCnt="14"/>
      <dgm:spPr/>
    </dgm:pt>
    <dgm:pt modelId="{10D57512-B015-4942-B6FD-9716417C497B}" type="pres">
      <dgm:prSet presAssocID="{DE7E988E-8C49-4D3D-AB49-F73BC36B16C3}" presName="text4" presStyleLbl="fgAcc4" presStyleIdx="11" presStyleCnt="14" custScaleX="60233" custScaleY="523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94C377-C8C0-4B2E-B1EA-70A0BC97AA85}" type="pres">
      <dgm:prSet presAssocID="{DE7E988E-8C49-4D3D-AB49-F73BC36B16C3}" presName="hierChild5" presStyleCnt="0"/>
      <dgm:spPr/>
    </dgm:pt>
    <dgm:pt modelId="{EDA85524-5A28-4E5E-A845-912133182E35}" type="pres">
      <dgm:prSet presAssocID="{8CC55F33-F8BC-4D9D-AAA6-0AAC530F1B85}" presName="Name23" presStyleLbl="parChTrans1D4" presStyleIdx="12" presStyleCnt="14"/>
      <dgm:spPr/>
      <dgm:t>
        <a:bodyPr/>
        <a:lstStyle/>
        <a:p>
          <a:endParaRPr lang="en-US"/>
        </a:p>
      </dgm:t>
    </dgm:pt>
    <dgm:pt modelId="{5E77EC32-498F-4CB8-947E-B07F29993BEB}" type="pres">
      <dgm:prSet presAssocID="{DBFE41EB-239C-4BF0-A28E-315054A34F10}" presName="hierRoot4" presStyleCnt="0"/>
      <dgm:spPr/>
    </dgm:pt>
    <dgm:pt modelId="{2E1A7A3E-5ADF-4B61-A670-E7116EE47031}" type="pres">
      <dgm:prSet presAssocID="{DBFE41EB-239C-4BF0-A28E-315054A34F10}" presName="composite4" presStyleCnt="0"/>
      <dgm:spPr/>
    </dgm:pt>
    <dgm:pt modelId="{1CB1055E-8933-43B1-B3A3-84CD0186B7AA}" type="pres">
      <dgm:prSet presAssocID="{DBFE41EB-239C-4BF0-A28E-315054A34F10}" presName="background4" presStyleLbl="node4" presStyleIdx="12" presStyleCnt="14"/>
      <dgm:spPr/>
    </dgm:pt>
    <dgm:pt modelId="{8D8F31D0-5788-4E66-BC94-4FF861755CCD}" type="pres">
      <dgm:prSet presAssocID="{DBFE41EB-239C-4BF0-A28E-315054A34F10}" presName="text4" presStyleLbl="fgAcc4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E1103B-9024-46D2-8A10-18AE73714694}" type="pres">
      <dgm:prSet presAssocID="{DBFE41EB-239C-4BF0-A28E-315054A34F10}" presName="hierChild5" presStyleCnt="0"/>
      <dgm:spPr/>
    </dgm:pt>
    <dgm:pt modelId="{35C1681A-9E11-4BC0-A0CF-479587B8F261}" type="pres">
      <dgm:prSet presAssocID="{5E91BC09-3EE5-42A6-96FB-E5EB2279CF2B}" presName="Name23" presStyleLbl="parChTrans1D4" presStyleIdx="13" presStyleCnt="14"/>
      <dgm:spPr/>
      <dgm:t>
        <a:bodyPr/>
        <a:lstStyle/>
        <a:p>
          <a:endParaRPr lang="en-US"/>
        </a:p>
      </dgm:t>
    </dgm:pt>
    <dgm:pt modelId="{2D015A17-0481-4452-9DDB-0BA52669EAE9}" type="pres">
      <dgm:prSet presAssocID="{697AAEA7-5C0D-49F8-A41F-E61C723A0B6A}" presName="hierRoot4" presStyleCnt="0"/>
      <dgm:spPr/>
    </dgm:pt>
    <dgm:pt modelId="{B0BFEEB2-B5BC-4770-AD71-D93D186EB255}" type="pres">
      <dgm:prSet presAssocID="{697AAEA7-5C0D-49F8-A41F-E61C723A0B6A}" presName="composite4" presStyleCnt="0"/>
      <dgm:spPr/>
    </dgm:pt>
    <dgm:pt modelId="{12F544EC-EF48-434D-AB15-2393D42884ED}" type="pres">
      <dgm:prSet presAssocID="{697AAEA7-5C0D-49F8-A41F-E61C723A0B6A}" presName="background4" presStyleLbl="node4" presStyleIdx="13" presStyleCnt="14"/>
      <dgm:spPr/>
    </dgm:pt>
    <dgm:pt modelId="{A3BD0DEC-9383-4C12-970D-1FCD9D06206E}" type="pres">
      <dgm:prSet presAssocID="{697AAEA7-5C0D-49F8-A41F-E61C723A0B6A}" presName="text4" presStyleLbl="fgAcc4" presStyleIdx="13" presStyleCnt="14" custAng="10800000" custFlipVert="1" custScaleX="54918" custScaleY="513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245F25-FE96-4046-B80B-2F6926A6E7D1}" type="pres">
      <dgm:prSet presAssocID="{697AAEA7-5C0D-49F8-A41F-E61C723A0B6A}" presName="hierChild5" presStyleCnt="0"/>
      <dgm:spPr/>
    </dgm:pt>
    <dgm:pt modelId="{A34A67F7-9AC9-426B-83DD-035BE198C708}" type="pres">
      <dgm:prSet presAssocID="{78AE6A58-7AFF-49BE-874D-C7A5FB89ABFB}" presName="Name17" presStyleLbl="parChTrans1D3" presStyleIdx="3" presStyleCnt="5"/>
      <dgm:spPr/>
      <dgm:t>
        <a:bodyPr/>
        <a:lstStyle/>
        <a:p>
          <a:endParaRPr lang="en-US"/>
        </a:p>
      </dgm:t>
    </dgm:pt>
    <dgm:pt modelId="{68D83D7A-31BC-4C47-A906-7A18BD443F95}" type="pres">
      <dgm:prSet presAssocID="{21813203-9D41-431E-8164-CE15D4EA3BFC}" presName="hierRoot3" presStyleCnt="0"/>
      <dgm:spPr/>
    </dgm:pt>
    <dgm:pt modelId="{C80FAEFC-66B9-483A-80CD-80DFD72024BF}" type="pres">
      <dgm:prSet presAssocID="{21813203-9D41-431E-8164-CE15D4EA3BFC}" presName="composite3" presStyleCnt="0"/>
      <dgm:spPr/>
    </dgm:pt>
    <dgm:pt modelId="{E492F343-1C84-4A84-84CF-6FC7D260CAAC}" type="pres">
      <dgm:prSet presAssocID="{21813203-9D41-431E-8164-CE15D4EA3BFC}" presName="background3" presStyleLbl="node3" presStyleIdx="3" presStyleCnt="5"/>
      <dgm:spPr/>
    </dgm:pt>
    <dgm:pt modelId="{3A69A4E1-945A-4CCD-AAF7-0635CFCC3ACF}" type="pres">
      <dgm:prSet presAssocID="{21813203-9D41-431E-8164-CE15D4EA3BFC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895554-D624-48E0-B936-F619BDB5E331}" type="pres">
      <dgm:prSet presAssocID="{21813203-9D41-431E-8164-CE15D4EA3BFC}" presName="hierChild4" presStyleCnt="0"/>
      <dgm:spPr/>
    </dgm:pt>
    <dgm:pt modelId="{49C31349-78A6-446C-A0CD-A8E6DAE3A71F}" type="pres">
      <dgm:prSet presAssocID="{906FB284-096E-4928-84C8-B43573F4B3AB}" presName="Name17" presStyleLbl="parChTrans1D3" presStyleIdx="4" presStyleCnt="5"/>
      <dgm:spPr/>
      <dgm:t>
        <a:bodyPr/>
        <a:lstStyle/>
        <a:p>
          <a:endParaRPr lang="en-US"/>
        </a:p>
      </dgm:t>
    </dgm:pt>
    <dgm:pt modelId="{21045D87-E571-4515-8650-3A50A5B4A6F1}" type="pres">
      <dgm:prSet presAssocID="{C2852F1C-2C72-42CA-A081-E8E200D46AF8}" presName="hierRoot3" presStyleCnt="0"/>
      <dgm:spPr/>
    </dgm:pt>
    <dgm:pt modelId="{682B4C9E-2E3F-4323-8C5B-E83E6902A9A2}" type="pres">
      <dgm:prSet presAssocID="{C2852F1C-2C72-42CA-A081-E8E200D46AF8}" presName="composite3" presStyleCnt="0"/>
      <dgm:spPr/>
    </dgm:pt>
    <dgm:pt modelId="{0EAA17C6-8AC3-46A5-9449-3CEBB6C5186E}" type="pres">
      <dgm:prSet presAssocID="{C2852F1C-2C72-42CA-A081-E8E200D46AF8}" presName="background3" presStyleLbl="node3" presStyleIdx="4" presStyleCnt="5"/>
      <dgm:spPr/>
    </dgm:pt>
    <dgm:pt modelId="{756EAF52-A8D3-430C-BD0B-1D15D8644358}" type="pres">
      <dgm:prSet presAssocID="{C2852F1C-2C72-42CA-A081-E8E200D46AF8}" presName="text3" presStyleLbl="fgAcc3" presStyleIdx="4" presStyleCnt="5" custScaleX="48071" custScaleY="5170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90BBEE9-FC2D-4397-97D8-8C905B8E8495}" type="pres">
      <dgm:prSet presAssocID="{C2852F1C-2C72-42CA-A081-E8E200D46AF8}" presName="hierChild4" presStyleCnt="0"/>
      <dgm:spPr/>
    </dgm:pt>
  </dgm:ptLst>
  <dgm:cxnLst>
    <dgm:cxn modelId="{57E48136-87B0-4746-B1AE-FB6EC4A04BA4}" type="presOf" srcId="{90374BDD-2550-4F33-98A6-1AD70A7C1846}" destId="{94C56D5C-9B6E-4DB8-9EBF-82088E886EDB}" srcOrd="0" destOrd="0" presId="urn:microsoft.com/office/officeart/2005/8/layout/hierarchy1"/>
    <dgm:cxn modelId="{64546589-7A5E-4E24-BE1D-398CC824F9E6}" type="presOf" srcId="{78AE6A58-7AFF-49BE-874D-C7A5FB89ABFB}" destId="{A34A67F7-9AC9-426B-83DD-035BE198C708}" srcOrd="0" destOrd="0" presId="urn:microsoft.com/office/officeart/2005/8/layout/hierarchy1"/>
    <dgm:cxn modelId="{C4C7BE37-CEA2-480B-BED6-797A961D6F38}" type="presOf" srcId="{2613A579-39C7-4A1F-B25B-6980EB73AD9A}" destId="{9F53C829-2E24-4A96-908A-6DA05B2E703D}" srcOrd="0" destOrd="0" presId="urn:microsoft.com/office/officeart/2005/8/layout/hierarchy1"/>
    <dgm:cxn modelId="{4470ED96-DD57-479D-B06E-6883688A38D2}" srcId="{9DD0DA23-9A20-4B68-BBAA-A97C3CBEF03A}" destId="{EF583C01-DD66-4970-8FDB-9172E99D1CD6}" srcOrd="0" destOrd="0" parTransId="{3432C03F-6CE7-4BB0-B621-BE3BB093389C}" sibTransId="{A5BB15B4-9CC1-4049-9406-4565F745BEF1}"/>
    <dgm:cxn modelId="{725C7F8B-DF3D-47BF-9AA9-CE26C14ED5CA}" type="presOf" srcId="{39ECAE4A-78C6-421C-A336-50C8E314446D}" destId="{B7BE3960-DADF-4E0A-AAB4-DD04BDCB750A}" srcOrd="0" destOrd="0" presId="urn:microsoft.com/office/officeart/2005/8/layout/hierarchy1"/>
    <dgm:cxn modelId="{38E58D55-CED6-4A4F-91E0-97EFD6638303}" type="presOf" srcId="{049E6621-D4E2-428A-B8ED-A927D2EE6019}" destId="{1148C1D1-5666-4404-9D80-E03AFC08733B}" srcOrd="0" destOrd="0" presId="urn:microsoft.com/office/officeart/2005/8/layout/hierarchy1"/>
    <dgm:cxn modelId="{57334B95-CD59-45A8-B3C6-8520E976F70D}" type="presOf" srcId="{9801927A-B112-4C4C-867C-FD35506FAD53}" destId="{87E6AEDE-AC69-44FE-BD50-462A39B717C5}" srcOrd="0" destOrd="0" presId="urn:microsoft.com/office/officeart/2005/8/layout/hierarchy1"/>
    <dgm:cxn modelId="{A1DDA5C7-CDD3-4224-B454-44EB28FAE558}" srcId="{C9421CB6-8F88-4C6B-851F-BE16BFC2D46A}" destId="{C2852F1C-2C72-42CA-A081-E8E200D46AF8}" srcOrd="2" destOrd="0" parTransId="{906FB284-096E-4928-84C8-B43573F4B3AB}" sibTransId="{4BEB4ABE-709B-4FA9-B54D-3FD4EE238D94}"/>
    <dgm:cxn modelId="{C5F3C0DB-03A8-4CDE-9B95-EB6007E00D99}" srcId="{2613A579-39C7-4A1F-B25B-6980EB73AD9A}" destId="{9DD0DA23-9A20-4B68-BBAA-A97C3CBEF03A}" srcOrd="0" destOrd="0" parTransId="{39ECAE4A-78C6-421C-A336-50C8E314446D}" sibTransId="{29FE9360-AE72-40CB-B618-FD2D9732D8DA}"/>
    <dgm:cxn modelId="{76ACF4ED-1F89-470E-8AC1-C8CF9C706EA6}" type="presOf" srcId="{540864A5-3D8E-4B8A-9B09-703BDE3137C2}" destId="{3395ECD0-1ED4-46F0-AF40-DB6B798066AA}" srcOrd="0" destOrd="0" presId="urn:microsoft.com/office/officeart/2005/8/layout/hierarchy1"/>
    <dgm:cxn modelId="{46C30B7D-43CD-4B5D-939F-DBD83EAF5C20}" srcId="{9801927A-B112-4C4C-867C-FD35506FAD53}" destId="{1AFFFC8D-5875-4AAD-963F-5B13F0589265}" srcOrd="1" destOrd="0" parTransId="{5EB41B09-9379-47FC-A2F2-337A986FA404}" sibTransId="{5CEDEDAF-5AE4-4C83-B89F-FE0B840B9688}"/>
    <dgm:cxn modelId="{4BE1AFEB-D832-4823-B0F8-3F675EAB3AAE}" srcId="{9DD0DA23-9A20-4B68-BBAA-A97C3CBEF03A}" destId="{B178716B-0566-4502-9ED8-C6F5110D6B67}" srcOrd="2" destOrd="0" parTransId="{43B8C3C9-8B0A-47F1-A90F-55D45A3C91F9}" sibTransId="{4684700A-F104-4EC9-9281-028F67866554}"/>
    <dgm:cxn modelId="{07B5D914-C406-4555-88FD-7F9A2C8E2BDC}" srcId="{7FB9A894-CAF7-4854-B8CE-97E1B0BEAB72}" destId="{697AAEA7-5C0D-49F8-A41F-E61C723A0B6A}" srcOrd="2" destOrd="0" parTransId="{5E91BC09-3EE5-42A6-96FB-E5EB2279CF2B}" sibTransId="{FDD4E0C3-5D3D-47F4-B632-0669246F9D01}"/>
    <dgm:cxn modelId="{8D4B1465-825D-460D-B6A7-336BF3D261D8}" srcId="{44F17159-33DA-4AFB-9EDB-7C8038E126C3}" destId="{2613A579-39C7-4A1F-B25B-6980EB73AD9A}" srcOrd="0" destOrd="0" parTransId="{AD78D7E6-8CBC-4EED-8C97-A87FA5D2DE17}" sibTransId="{E74FE383-7D1E-4149-A1C0-5D02DCE7917C}"/>
    <dgm:cxn modelId="{AB39457A-315D-4400-B0FF-B6304F3C44A5}" type="presOf" srcId="{540BCE89-A790-4CDA-B3F0-3BEAE86AE02B}" destId="{091F265C-344C-4DD8-BCD5-EC0468ACFF5D}" srcOrd="0" destOrd="0" presId="urn:microsoft.com/office/officeart/2005/8/layout/hierarchy1"/>
    <dgm:cxn modelId="{A0ECBC6F-A00D-48AB-9F36-DCC085764867}" type="presOf" srcId="{25349B95-3C7B-46A9-9A5D-A50E3D127893}" destId="{18BC6581-A35D-4A0F-9C78-37C62D96414D}" srcOrd="0" destOrd="0" presId="urn:microsoft.com/office/officeart/2005/8/layout/hierarchy1"/>
    <dgm:cxn modelId="{691FAD2F-608F-4391-B4A5-FF592D28FEBB}" type="presOf" srcId="{697AAEA7-5C0D-49F8-A41F-E61C723A0B6A}" destId="{A3BD0DEC-9383-4C12-970D-1FCD9D06206E}" srcOrd="0" destOrd="0" presId="urn:microsoft.com/office/officeart/2005/8/layout/hierarchy1"/>
    <dgm:cxn modelId="{9790E96F-1DBF-474B-BB4D-9ABB2098416C}" type="presOf" srcId="{7FB9A894-CAF7-4854-B8CE-97E1B0BEAB72}" destId="{93E4ABCA-20B6-40C4-843C-E8A90F48364F}" srcOrd="0" destOrd="0" presId="urn:microsoft.com/office/officeart/2005/8/layout/hierarchy1"/>
    <dgm:cxn modelId="{23238ED8-C281-4269-A210-6B959F558E2B}" type="presOf" srcId="{8CC55F33-F8BC-4D9D-AAA6-0AAC530F1B85}" destId="{EDA85524-5A28-4E5E-A845-912133182E35}" srcOrd="0" destOrd="0" presId="urn:microsoft.com/office/officeart/2005/8/layout/hierarchy1"/>
    <dgm:cxn modelId="{2DA721DB-A775-4504-980A-BAD5D12C27F5}" type="presOf" srcId="{64B1BC25-D86A-4DC6-BB52-7818BA90F7B5}" destId="{3A254076-829B-48D2-8E90-C44FFC06F34C}" srcOrd="0" destOrd="0" presId="urn:microsoft.com/office/officeart/2005/8/layout/hierarchy1"/>
    <dgm:cxn modelId="{4549442A-E8E4-479A-A449-766859F80504}" type="presOf" srcId="{6B6D6720-9A4A-4FCA-B1A8-4892C6FDA078}" destId="{EF7F91AC-786A-49BF-9EE7-BBC0A4AF1579}" srcOrd="0" destOrd="0" presId="urn:microsoft.com/office/officeart/2005/8/layout/hierarchy1"/>
    <dgm:cxn modelId="{3DDB18D4-D4A4-4BD3-B026-89F4B7D0AFC8}" type="presOf" srcId="{82A3B95F-4725-4D7B-A44C-63A8714EBB8C}" destId="{202F3654-E559-44C0-9940-233F413A2DBB}" srcOrd="0" destOrd="0" presId="urn:microsoft.com/office/officeart/2005/8/layout/hierarchy1"/>
    <dgm:cxn modelId="{A2BD5964-6D3F-436D-812B-D95FD42A7E40}" type="presOf" srcId="{1AFFFC8D-5875-4AAD-963F-5B13F0589265}" destId="{BE0004EA-DA3C-4EE8-B829-7A56E9B390E1}" srcOrd="0" destOrd="0" presId="urn:microsoft.com/office/officeart/2005/8/layout/hierarchy1"/>
    <dgm:cxn modelId="{3778993B-0CFB-49AF-8F65-49BE4104BD8E}" srcId="{C65BFE96-ABF8-4683-A6B0-68D89D132230}" destId="{44F17159-33DA-4AFB-9EDB-7C8038E126C3}" srcOrd="0" destOrd="0" parTransId="{43A442B5-4193-4F02-A41B-39B56040A292}" sibTransId="{B69840AC-BF5A-4079-8203-38833ADDD16B}"/>
    <dgm:cxn modelId="{716F407E-7484-41B8-950A-8656121086FA}" type="presOf" srcId="{DBFE41EB-239C-4BF0-A28E-315054A34F10}" destId="{8D8F31D0-5788-4E66-BC94-4FF861755CCD}" srcOrd="0" destOrd="0" presId="urn:microsoft.com/office/officeart/2005/8/layout/hierarchy1"/>
    <dgm:cxn modelId="{4B448362-FC8C-4EA2-8D67-39ADDB35004C}" srcId="{44F17159-33DA-4AFB-9EDB-7C8038E126C3}" destId="{C9421CB6-8F88-4C6B-851F-BE16BFC2D46A}" srcOrd="1" destOrd="0" parTransId="{540864A5-3D8E-4B8A-9B09-703BDE3137C2}" sibTransId="{4A3C9169-AA8F-4977-BEDF-CAF79E7A1EE9}"/>
    <dgm:cxn modelId="{A99DAC5F-B3F5-4A5C-A744-C268C388685A}" type="presOf" srcId="{5D067A71-6770-46A1-BAE6-8197F3EA883D}" destId="{DB194356-71C3-4D2A-8990-8BF92BE6F115}" srcOrd="0" destOrd="0" presId="urn:microsoft.com/office/officeart/2005/8/layout/hierarchy1"/>
    <dgm:cxn modelId="{20D7AC14-20CB-482D-BF5A-E5DE59C58E8C}" srcId="{7FB9A894-CAF7-4854-B8CE-97E1B0BEAB72}" destId="{DBFE41EB-239C-4BF0-A28E-315054A34F10}" srcOrd="1" destOrd="0" parTransId="{8CC55F33-F8BC-4D9D-AAA6-0AAC530F1B85}" sibTransId="{7B780C0C-46DB-441C-81E9-1F2DE8DBC769}"/>
    <dgm:cxn modelId="{CD1DF0E0-3669-46E2-8F51-59F4DDE29ED9}" type="presOf" srcId="{DE7E988E-8C49-4D3D-AB49-F73BC36B16C3}" destId="{10D57512-B015-4942-B6FD-9716417C497B}" srcOrd="0" destOrd="0" presId="urn:microsoft.com/office/officeart/2005/8/layout/hierarchy1"/>
    <dgm:cxn modelId="{3DFC2349-3A23-4F3D-A1C5-B9DC2EB68CB7}" type="presOf" srcId="{F85A7BBD-0F84-4C01-A9BD-E854AD8927EE}" destId="{943A6C32-A037-4A3A-A16D-EBBB7BCDAF4F}" srcOrd="0" destOrd="0" presId="urn:microsoft.com/office/officeart/2005/8/layout/hierarchy1"/>
    <dgm:cxn modelId="{8194B1BF-B22F-4108-9CDA-4DF67AB6C558}" type="presOf" srcId="{9DD0DA23-9A20-4B68-BBAA-A97C3CBEF03A}" destId="{5CBE6B2C-C903-4CFC-8F71-96DEB23C72E2}" srcOrd="0" destOrd="0" presId="urn:microsoft.com/office/officeart/2005/8/layout/hierarchy1"/>
    <dgm:cxn modelId="{35BE0D89-F930-4E44-BD7D-2BDB453F59D4}" srcId="{049E6621-D4E2-428A-B8ED-A927D2EE6019}" destId="{90374BDD-2550-4F33-98A6-1AD70A7C1846}" srcOrd="1" destOrd="0" parTransId="{5D067A71-6770-46A1-BAE6-8197F3EA883D}" sibTransId="{27D22C40-F459-4138-B4A4-B0F166EA4C85}"/>
    <dgm:cxn modelId="{24DE5006-DC95-4263-A3C9-F855B9D37F97}" type="presOf" srcId="{C9421CB6-8F88-4C6B-851F-BE16BFC2D46A}" destId="{0835C2CA-33F5-4EF6-81EF-B6290BDAEF88}" srcOrd="0" destOrd="0" presId="urn:microsoft.com/office/officeart/2005/8/layout/hierarchy1"/>
    <dgm:cxn modelId="{81DC154E-5F52-461D-8A50-DBF77382D836}" type="presOf" srcId="{AFB2F64F-D13B-4BAE-875A-2A4BFB4D7894}" destId="{DA294446-6030-4F85-835D-0B565BFE1A02}" srcOrd="0" destOrd="0" presId="urn:microsoft.com/office/officeart/2005/8/layout/hierarchy1"/>
    <dgm:cxn modelId="{243F5CA1-C201-46E9-B10C-C7095C261268}" srcId="{9801927A-B112-4C4C-867C-FD35506FAD53}" destId="{AFB2F64F-D13B-4BAE-875A-2A4BFB4D7894}" srcOrd="0" destOrd="0" parTransId="{63040DE3-9B12-4ADF-AE6B-8616DDD5CD09}" sibTransId="{04D29D00-C752-4B24-A485-A71BB050695E}"/>
    <dgm:cxn modelId="{C5C27687-590A-49E5-9DEC-1942A230C1E9}" srcId="{9DD0DA23-9A20-4B68-BBAA-A97C3CBEF03A}" destId="{8AB4831A-7326-4B65-AB7F-95BD925D6222}" srcOrd="1" destOrd="0" parTransId="{5F03FC62-84BF-47E8-92F0-8F2E9B05B03D}" sibTransId="{6911B50A-D77A-41AF-88DF-4059E924787A}"/>
    <dgm:cxn modelId="{69ECD56F-1D0C-4318-91D0-B9B60E987321}" type="presOf" srcId="{5E91BC09-3EE5-42A6-96FB-E5EB2279CF2B}" destId="{35C1681A-9E11-4BC0-A0CF-479587B8F261}" srcOrd="0" destOrd="0" presId="urn:microsoft.com/office/officeart/2005/8/layout/hierarchy1"/>
    <dgm:cxn modelId="{0946348C-E11C-4257-8B1A-CA7174126F34}" srcId="{C9421CB6-8F88-4C6B-851F-BE16BFC2D46A}" destId="{7FB9A894-CAF7-4854-B8CE-97E1B0BEAB72}" srcOrd="0" destOrd="0" parTransId="{DD358E14-9829-404F-9C43-D7D3E4EA42AF}" sibTransId="{CC97AC57-BE08-4DE4-8F83-5AB095314097}"/>
    <dgm:cxn modelId="{089EF650-A337-4ADE-B2B7-D07F123BD79A}" srcId="{2613A579-39C7-4A1F-B25B-6980EB73AD9A}" destId="{64B1BC25-D86A-4DC6-BB52-7818BA90F7B5}" srcOrd="1" destOrd="0" parTransId="{68CF19CA-CF46-4E7B-A982-587B3B4924E8}" sibTransId="{0CFCC100-185D-44EA-9217-6230B0DA53D2}"/>
    <dgm:cxn modelId="{751F5929-B7B5-4F08-A050-E7B3EF0E18BF}" type="presOf" srcId="{21813203-9D41-431E-8164-CE15D4EA3BFC}" destId="{3A69A4E1-945A-4CCD-AAF7-0635CFCC3ACF}" srcOrd="0" destOrd="0" presId="urn:microsoft.com/office/officeart/2005/8/layout/hierarchy1"/>
    <dgm:cxn modelId="{85CDCF7F-40BC-4746-86FD-A53C66258D5E}" type="presOf" srcId="{DD358E14-9829-404F-9C43-D7D3E4EA42AF}" destId="{2400EEDD-4E02-41D3-9943-843442695BB3}" srcOrd="0" destOrd="0" presId="urn:microsoft.com/office/officeart/2005/8/layout/hierarchy1"/>
    <dgm:cxn modelId="{7852852B-4B47-4C39-B1D8-F8C73F907A3F}" type="presOf" srcId="{AD78D7E6-8CBC-4EED-8C97-A87FA5D2DE17}" destId="{E9FF2DC6-8F6B-4A93-92E0-E316BE4791B8}" srcOrd="0" destOrd="0" presId="urn:microsoft.com/office/officeart/2005/8/layout/hierarchy1"/>
    <dgm:cxn modelId="{8698B19F-15FF-4F72-8302-EA948BE8F30A}" srcId="{9801927A-B112-4C4C-867C-FD35506FAD53}" destId="{DE7E988E-8C49-4D3D-AB49-F73BC36B16C3}" srcOrd="3" destOrd="0" parTransId="{77AD6F1D-DD10-4B2B-B93D-1F3D1E70EE22}" sibTransId="{53B91F5E-2A96-4460-AA18-BB85A82D3CAB}"/>
    <dgm:cxn modelId="{F212326B-731B-4543-9F06-6909DCA55D7E}" srcId="{9801927A-B112-4C4C-867C-FD35506FAD53}" destId="{077916F0-465A-47E0-B191-CAE1FD0CAC03}" srcOrd="2" destOrd="0" parTransId="{6B6D6720-9A4A-4FCA-B1A8-4892C6FDA078}" sibTransId="{59B5268A-4F3F-46B5-8125-85825AC2629D}"/>
    <dgm:cxn modelId="{DB58D34E-23AB-48B9-A576-75C3B98C1373}" type="presOf" srcId="{63040DE3-9B12-4ADF-AE6B-8616DDD5CD09}" destId="{75BE8864-86DB-4E3A-A6BA-75B88C0F2400}" srcOrd="0" destOrd="0" presId="urn:microsoft.com/office/officeart/2005/8/layout/hierarchy1"/>
    <dgm:cxn modelId="{433DFC48-0519-4609-99B6-21FAA8CCEF31}" type="presOf" srcId="{077916F0-465A-47E0-B191-CAE1FD0CAC03}" destId="{996A14D2-5259-4226-A4B9-709E1BBCEF84}" srcOrd="0" destOrd="0" presId="urn:microsoft.com/office/officeart/2005/8/layout/hierarchy1"/>
    <dgm:cxn modelId="{8348F4E9-FA6F-44FB-8E48-BB16B1D520BF}" srcId="{7FB9A894-CAF7-4854-B8CE-97E1B0BEAB72}" destId="{25349B95-3C7B-46A9-9A5D-A50E3D127893}" srcOrd="0" destOrd="0" parTransId="{38645D6C-97EB-421B-8562-96D94380C198}" sibTransId="{F7B83C7A-38A6-4971-8D94-7D79045EAC69}"/>
    <dgm:cxn modelId="{1102B903-D310-49FD-8083-02C3AE0D9F28}" type="presOf" srcId="{906FB284-096E-4928-84C8-B43573F4B3AB}" destId="{49C31349-78A6-446C-A0CD-A8E6DAE3A71F}" srcOrd="0" destOrd="0" presId="urn:microsoft.com/office/officeart/2005/8/layout/hierarchy1"/>
    <dgm:cxn modelId="{2E9E01E3-7D4C-4880-A4A5-D2F5F7B3778A}" type="presOf" srcId="{3432C03F-6CE7-4BB0-B621-BE3BB093389C}" destId="{6C905EB7-E93E-4253-93F3-302518777D6F}" srcOrd="0" destOrd="0" presId="urn:microsoft.com/office/officeart/2005/8/layout/hierarchy1"/>
    <dgm:cxn modelId="{E50B1199-649A-404C-B07E-790C0E1B5F5E}" type="presOf" srcId="{5F03FC62-84BF-47E8-92F0-8F2E9B05B03D}" destId="{47D17E73-408D-4D00-B27F-85B3EF7963E2}" srcOrd="0" destOrd="0" presId="urn:microsoft.com/office/officeart/2005/8/layout/hierarchy1"/>
    <dgm:cxn modelId="{53FB5249-A447-43FE-861B-AAC19640C8A9}" srcId="{25349B95-3C7B-46A9-9A5D-A50E3D127893}" destId="{9801927A-B112-4C4C-867C-FD35506FAD53}" srcOrd="0" destOrd="0" parTransId="{F85A7BBD-0F84-4C01-A9BD-E854AD8927EE}" sibTransId="{DABB82C1-03A6-4D40-A772-F6E4A20D6ADF}"/>
    <dgm:cxn modelId="{68F69F23-8746-4128-BE6B-C88141D1048B}" type="presOf" srcId="{5EB41B09-9379-47FC-A2F2-337A986FA404}" destId="{F37A1851-3C3E-4AB0-A1FF-FB758DCD438C}" srcOrd="0" destOrd="0" presId="urn:microsoft.com/office/officeart/2005/8/layout/hierarchy1"/>
    <dgm:cxn modelId="{B0335717-5D81-41A7-A247-450A03C5D9EF}" type="presOf" srcId="{F679EED3-069D-4ADC-B1E1-17A85474067C}" destId="{F823AE9D-4DD5-456C-850A-973AE136319A}" srcOrd="0" destOrd="0" presId="urn:microsoft.com/office/officeart/2005/8/layout/hierarchy1"/>
    <dgm:cxn modelId="{A766B494-21A1-4897-A8F2-B95595B4F463}" type="presOf" srcId="{68CF19CA-CF46-4E7B-A982-587B3B4924E8}" destId="{A124DBF6-DB3B-4138-A75F-F762AAF767A7}" srcOrd="0" destOrd="0" presId="urn:microsoft.com/office/officeart/2005/8/layout/hierarchy1"/>
    <dgm:cxn modelId="{304FFC6A-B4D5-428E-96BB-C913BC799E64}" type="presOf" srcId="{B178716B-0566-4502-9ED8-C6F5110D6B67}" destId="{E0F1C861-F81C-4FE5-8003-D5451D36837E}" srcOrd="0" destOrd="0" presId="urn:microsoft.com/office/officeart/2005/8/layout/hierarchy1"/>
    <dgm:cxn modelId="{7098D187-4B81-4844-BCCE-1E943597F3CE}" type="presOf" srcId="{EF583C01-DD66-4970-8FDB-9172E99D1CD6}" destId="{D425B62B-F697-4699-8019-9A29427ADCC1}" srcOrd="0" destOrd="0" presId="urn:microsoft.com/office/officeart/2005/8/layout/hierarchy1"/>
    <dgm:cxn modelId="{EBF11CE2-6AEE-4D11-B58C-E3CDDD246240}" srcId="{C9421CB6-8F88-4C6B-851F-BE16BFC2D46A}" destId="{21813203-9D41-431E-8164-CE15D4EA3BFC}" srcOrd="1" destOrd="0" parTransId="{78AE6A58-7AFF-49BE-874D-C7A5FB89ABFB}" sibTransId="{68227AD4-75B0-4786-BB95-A3EEB017B1CD}"/>
    <dgm:cxn modelId="{FC5A5B70-02C4-4D2E-9ECA-214266921806}" srcId="{049E6621-D4E2-428A-B8ED-A927D2EE6019}" destId="{540BCE89-A790-4CDA-B3F0-3BEAE86AE02B}" srcOrd="0" destOrd="0" parTransId="{F679EED3-069D-4ADC-B1E1-17A85474067C}" sibTransId="{2605086A-7109-47DC-B5CF-6D8244CF3ADA}"/>
    <dgm:cxn modelId="{94F047BB-E1D9-4FD8-91B8-60A4CC9691C5}" type="presOf" srcId="{44F17159-33DA-4AFB-9EDB-7C8038E126C3}" destId="{8F78DE46-AB00-4C36-9CE7-872FE6DECDC4}" srcOrd="0" destOrd="0" presId="urn:microsoft.com/office/officeart/2005/8/layout/hierarchy1"/>
    <dgm:cxn modelId="{DB92FDFC-1322-4F45-B6E5-F88466090040}" type="presOf" srcId="{8AB4831A-7326-4B65-AB7F-95BD925D6222}" destId="{2A7C9026-1C4B-4749-ADB4-E75530326C09}" srcOrd="0" destOrd="0" presId="urn:microsoft.com/office/officeart/2005/8/layout/hierarchy1"/>
    <dgm:cxn modelId="{F6C4820B-55C2-44FE-94DC-DAB68AB73442}" type="presOf" srcId="{C65BFE96-ABF8-4683-A6B0-68D89D132230}" destId="{385C0E65-2CEC-4A99-9B91-9CE6347863EA}" srcOrd="0" destOrd="0" presId="urn:microsoft.com/office/officeart/2005/8/layout/hierarchy1"/>
    <dgm:cxn modelId="{C9FDFB91-6447-4E90-B75A-091EAA9E8BCE}" type="presOf" srcId="{38645D6C-97EB-421B-8562-96D94380C198}" destId="{077EE809-504B-4DC9-899A-DA58E8EDCDFE}" srcOrd="0" destOrd="0" presId="urn:microsoft.com/office/officeart/2005/8/layout/hierarchy1"/>
    <dgm:cxn modelId="{1548DC8A-E16E-4937-93C9-4267CB6F5707}" type="presOf" srcId="{C2852F1C-2C72-42CA-A081-E8E200D46AF8}" destId="{756EAF52-A8D3-430C-BD0B-1D15D8644358}" srcOrd="0" destOrd="0" presId="urn:microsoft.com/office/officeart/2005/8/layout/hierarchy1"/>
    <dgm:cxn modelId="{13435705-CA11-4A36-8B0C-5B0BAA284529}" srcId="{EF583C01-DD66-4970-8FDB-9172E99D1CD6}" destId="{049E6621-D4E2-428A-B8ED-A927D2EE6019}" srcOrd="0" destOrd="0" parTransId="{82A3B95F-4725-4D7B-A44C-63A8714EBB8C}" sibTransId="{FEEEFD48-6F3A-462E-93CF-FE6196DF03E6}"/>
    <dgm:cxn modelId="{9A03AFD5-9931-4AC1-A580-4B40119B3E42}" type="presOf" srcId="{43B8C3C9-8B0A-47F1-A90F-55D45A3C91F9}" destId="{3B4EDE0C-4FFD-4761-9E45-17974C92D9EB}" srcOrd="0" destOrd="0" presId="urn:microsoft.com/office/officeart/2005/8/layout/hierarchy1"/>
    <dgm:cxn modelId="{20F72561-4EDF-41B6-9FF8-66D17B251182}" type="presOf" srcId="{77AD6F1D-DD10-4B2B-B93D-1F3D1E70EE22}" destId="{14C18EB0-788A-4331-BE78-ECA4333278E2}" srcOrd="0" destOrd="0" presId="urn:microsoft.com/office/officeart/2005/8/layout/hierarchy1"/>
    <dgm:cxn modelId="{A7A4DDF0-1441-4C28-8AFA-64EB6D253085}" type="presParOf" srcId="{385C0E65-2CEC-4A99-9B91-9CE6347863EA}" destId="{28208587-A072-499D-80F0-46489BBC8BD6}" srcOrd="0" destOrd="0" presId="urn:microsoft.com/office/officeart/2005/8/layout/hierarchy1"/>
    <dgm:cxn modelId="{A16A1A00-2CF3-496A-841F-5E7833E6B0F0}" type="presParOf" srcId="{28208587-A072-499D-80F0-46489BBC8BD6}" destId="{FF6215F8-B3FE-4191-9DB5-8B8D7F7C193A}" srcOrd="0" destOrd="0" presId="urn:microsoft.com/office/officeart/2005/8/layout/hierarchy1"/>
    <dgm:cxn modelId="{D5783F15-9CB9-4D2B-9175-DA7B880ED2AA}" type="presParOf" srcId="{FF6215F8-B3FE-4191-9DB5-8B8D7F7C193A}" destId="{B25AD2F2-7A9F-46BF-9429-26E1BC40E4CF}" srcOrd="0" destOrd="0" presId="urn:microsoft.com/office/officeart/2005/8/layout/hierarchy1"/>
    <dgm:cxn modelId="{242C7D7C-7A2C-406B-9CD3-A3619760C991}" type="presParOf" srcId="{FF6215F8-B3FE-4191-9DB5-8B8D7F7C193A}" destId="{8F78DE46-AB00-4C36-9CE7-872FE6DECDC4}" srcOrd="1" destOrd="0" presId="urn:microsoft.com/office/officeart/2005/8/layout/hierarchy1"/>
    <dgm:cxn modelId="{B9F805A1-8796-4040-A777-4B1393CDE60B}" type="presParOf" srcId="{28208587-A072-499D-80F0-46489BBC8BD6}" destId="{1AE98DEB-45E7-4E05-8BAB-9D210950999D}" srcOrd="1" destOrd="0" presId="urn:microsoft.com/office/officeart/2005/8/layout/hierarchy1"/>
    <dgm:cxn modelId="{1679F217-F844-46D5-9171-4C5F50427F5B}" type="presParOf" srcId="{1AE98DEB-45E7-4E05-8BAB-9D210950999D}" destId="{E9FF2DC6-8F6B-4A93-92E0-E316BE4791B8}" srcOrd="0" destOrd="0" presId="urn:microsoft.com/office/officeart/2005/8/layout/hierarchy1"/>
    <dgm:cxn modelId="{1BA55FD9-EFCB-498E-8091-1A6EC392A47A}" type="presParOf" srcId="{1AE98DEB-45E7-4E05-8BAB-9D210950999D}" destId="{82AE34BC-6857-4794-9403-EB07A27BC724}" srcOrd="1" destOrd="0" presId="urn:microsoft.com/office/officeart/2005/8/layout/hierarchy1"/>
    <dgm:cxn modelId="{88B31F66-5964-49C7-8AE3-A6F8F894B21E}" type="presParOf" srcId="{82AE34BC-6857-4794-9403-EB07A27BC724}" destId="{FE07594F-0FD6-47DF-A5A5-7B5401A0EFDE}" srcOrd="0" destOrd="0" presId="urn:microsoft.com/office/officeart/2005/8/layout/hierarchy1"/>
    <dgm:cxn modelId="{E2D5950C-6CFE-452C-AB8A-3E96A8BDF5C9}" type="presParOf" srcId="{FE07594F-0FD6-47DF-A5A5-7B5401A0EFDE}" destId="{00576CDB-CF53-4D1E-9E0A-573483C6C3A1}" srcOrd="0" destOrd="0" presId="urn:microsoft.com/office/officeart/2005/8/layout/hierarchy1"/>
    <dgm:cxn modelId="{4C48153E-FC7F-4872-8C7A-A628BD25F4FB}" type="presParOf" srcId="{FE07594F-0FD6-47DF-A5A5-7B5401A0EFDE}" destId="{9F53C829-2E24-4A96-908A-6DA05B2E703D}" srcOrd="1" destOrd="0" presId="urn:microsoft.com/office/officeart/2005/8/layout/hierarchy1"/>
    <dgm:cxn modelId="{1B9ABF86-04E6-442B-B87C-AF6B9284D350}" type="presParOf" srcId="{82AE34BC-6857-4794-9403-EB07A27BC724}" destId="{C902D282-7A96-445C-B177-21415CD604BF}" srcOrd="1" destOrd="0" presId="urn:microsoft.com/office/officeart/2005/8/layout/hierarchy1"/>
    <dgm:cxn modelId="{6D592D3D-1289-4D4F-A470-736F4C458511}" type="presParOf" srcId="{C902D282-7A96-445C-B177-21415CD604BF}" destId="{B7BE3960-DADF-4E0A-AAB4-DD04BDCB750A}" srcOrd="0" destOrd="0" presId="urn:microsoft.com/office/officeart/2005/8/layout/hierarchy1"/>
    <dgm:cxn modelId="{B2FE4CE4-CFE9-4DF6-A417-A5BFBA218D6F}" type="presParOf" srcId="{C902D282-7A96-445C-B177-21415CD604BF}" destId="{213792F1-7628-4EA8-96E2-4698356BC535}" srcOrd="1" destOrd="0" presId="urn:microsoft.com/office/officeart/2005/8/layout/hierarchy1"/>
    <dgm:cxn modelId="{F8784AFF-E247-4EBD-83E0-064866D429E3}" type="presParOf" srcId="{213792F1-7628-4EA8-96E2-4698356BC535}" destId="{30697E33-7931-4D92-BF74-242B0C13068E}" srcOrd="0" destOrd="0" presId="urn:microsoft.com/office/officeart/2005/8/layout/hierarchy1"/>
    <dgm:cxn modelId="{8FDE8D00-8CCF-4B23-BF7E-435CB4EE04DB}" type="presParOf" srcId="{30697E33-7931-4D92-BF74-242B0C13068E}" destId="{2F0E61EE-DD77-4375-8E2E-C0C8BA0A584C}" srcOrd="0" destOrd="0" presId="urn:microsoft.com/office/officeart/2005/8/layout/hierarchy1"/>
    <dgm:cxn modelId="{577021D7-F905-421A-A8F0-0DFE6FE883A5}" type="presParOf" srcId="{30697E33-7931-4D92-BF74-242B0C13068E}" destId="{5CBE6B2C-C903-4CFC-8F71-96DEB23C72E2}" srcOrd="1" destOrd="0" presId="urn:microsoft.com/office/officeart/2005/8/layout/hierarchy1"/>
    <dgm:cxn modelId="{D47C8AE0-4DA3-4851-BC4C-1DD2EAC85673}" type="presParOf" srcId="{213792F1-7628-4EA8-96E2-4698356BC535}" destId="{79426689-0AF9-4626-B18D-DE80D2494F27}" srcOrd="1" destOrd="0" presId="urn:microsoft.com/office/officeart/2005/8/layout/hierarchy1"/>
    <dgm:cxn modelId="{FFB39B7C-66F3-47B1-99BC-9A0280FB5C96}" type="presParOf" srcId="{79426689-0AF9-4626-B18D-DE80D2494F27}" destId="{6C905EB7-E93E-4253-93F3-302518777D6F}" srcOrd="0" destOrd="0" presId="urn:microsoft.com/office/officeart/2005/8/layout/hierarchy1"/>
    <dgm:cxn modelId="{4EF731E7-F423-41F2-9BBE-919B37C324BF}" type="presParOf" srcId="{79426689-0AF9-4626-B18D-DE80D2494F27}" destId="{A2C8F2F7-6BA4-428C-9BE0-8B079A543961}" srcOrd="1" destOrd="0" presId="urn:microsoft.com/office/officeart/2005/8/layout/hierarchy1"/>
    <dgm:cxn modelId="{A1BEA2DA-889E-4794-B0E7-D4AB390A9397}" type="presParOf" srcId="{A2C8F2F7-6BA4-428C-9BE0-8B079A543961}" destId="{ACFB0BEE-3019-457A-B5BF-8770DFB131A9}" srcOrd="0" destOrd="0" presId="urn:microsoft.com/office/officeart/2005/8/layout/hierarchy1"/>
    <dgm:cxn modelId="{7E549735-4C40-4585-9536-DD9F60833743}" type="presParOf" srcId="{ACFB0BEE-3019-457A-B5BF-8770DFB131A9}" destId="{94044CF4-A7DE-4363-A02E-F462A9207F08}" srcOrd="0" destOrd="0" presId="urn:microsoft.com/office/officeart/2005/8/layout/hierarchy1"/>
    <dgm:cxn modelId="{701BFEDF-48E8-4CA7-A1B2-4919B4327E1D}" type="presParOf" srcId="{ACFB0BEE-3019-457A-B5BF-8770DFB131A9}" destId="{D425B62B-F697-4699-8019-9A29427ADCC1}" srcOrd="1" destOrd="0" presId="urn:microsoft.com/office/officeart/2005/8/layout/hierarchy1"/>
    <dgm:cxn modelId="{7D667617-70F8-4AF7-995F-CCEB06474615}" type="presParOf" srcId="{A2C8F2F7-6BA4-428C-9BE0-8B079A543961}" destId="{E9D32152-A421-4EA7-8DC0-D47E1C8AFE03}" srcOrd="1" destOrd="0" presId="urn:microsoft.com/office/officeart/2005/8/layout/hierarchy1"/>
    <dgm:cxn modelId="{C3FC8BFA-DE61-45D2-9234-E7486ED6FA68}" type="presParOf" srcId="{E9D32152-A421-4EA7-8DC0-D47E1C8AFE03}" destId="{202F3654-E559-44C0-9940-233F413A2DBB}" srcOrd="0" destOrd="0" presId="urn:microsoft.com/office/officeart/2005/8/layout/hierarchy1"/>
    <dgm:cxn modelId="{66DD2F8D-244E-45D5-9460-766C1476F40A}" type="presParOf" srcId="{E9D32152-A421-4EA7-8DC0-D47E1C8AFE03}" destId="{D8A7F147-BE35-4D9A-B4DC-7E6651888BF9}" srcOrd="1" destOrd="0" presId="urn:microsoft.com/office/officeart/2005/8/layout/hierarchy1"/>
    <dgm:cxn modelId="{FFBF7979-D3B9-4DDA-93C6-7C8153598FE8}" type="presParOf" srcId="{D8A7F147-BE35-4D9A-B4DC-7E6651888BF9}" destId="{07B2A06F-D311-4AAC-941A-F8F8A8BE8524}" srcOrd="0" destOrd="0" presId="urn:microsoft.com/office/officeart/2005/8/layout/hierarchy1"/>
    <dgm:cxn modelId="{076C5167-12D0-4BCA-AC55-ABB8C701DB94}" type="presParOf" srcId="{07B2A06F-D311-4AAC-941A-F8F8A8BE8524}" destId="{552CED20-EF50-420E-8B1F-4985AC5E5D2C}" srcOrd="0" destOrd="0" presId="urn:microsoft.com/office/officeart/2005/8/layout/hierarchy1"/>
    <dgm:cxn modelId="{E3571B4D-2B72-441F-B954-F8DE1443F834}" type="presParOf" srcId="{07B2A06F-D311-4AAC-941A-F8F8A8BE8524}" destId="{1148C1D1-5666-4404-9D80-E03AFC08733B}" srcOrd="1" destOrd="0" presId="urn:microsoft.com/office/officeart/2005/8/layout/hierarchy1"/>
    <dgm:cxn modelId="{59C504DD-E1BC-4C6A-BE8B-C4D5D77DF82D}" type="presParOf" srcId="{D8A7F147-BE35-4D9A-B4DC-7E6651888BF9}" destId="{A95EB3DE-6D18-4521-B4D2-ABCAEBECFAF7}" srcOrd="1" destOrd="0" presId="urn:microsoft.com/office/officeart/2005/8/layout/hierarchy1"/>
    <dgm:cxn modelId="{15834950-7F83-4410-9D22-E8A8D3B1AD54}" type="presParOf" srcId="{A95EB3DE-6D18-4521-B4D2-ABCAEBECFAF7}" destId="{F823AE9D-4DD5-456C-850A-973AE136319A}" srcOrd="0" destOrd="0" presId="urn:microsoft.com/office/officeart/2005/8/layout/hierarchy1"/>
    <dgm:cxn modelId="{24BF6715-8936-441A-B454-B5BF9C527B56}" type="presParOf" srcId="{A95EB3DE-6D18-4521-B4D2-ABCAEBECFAF7}" destId="{DB6254F4-50E4-45CB-8CB6-2660F87949CE}" srcOrd="1" destOrd="0" presId="urn:microsoft.com/office/officeart/2005/8/layout/hierarchy1"/>
    <dgm:cxn modelId="{4F2B1B1B-1EBD-4F35-BFFD-27BB57C01269}" type="presParOf" srcId="{DB6254F4-50E4-45CB-8CB6-2660F87949CE}" destId="{FF1939DB-B3E5-4E00-9817-6562D80C11C8}" srcOrd="0" destOrd="0" presId="urn:microsoft.com/office/officeart/2005/8/layout/hierarchy1"/>
    <dgm:cxn modelId="{A2EC8866-D5FA-4168-9888-E85D21EFEBB5}" type="presParOf" srcId="{FF1939DB-B3E5-4E00-9817-6562D80C11C8}" destId="{5D353052-0D94-43DC-A4D1-B54355BD8E99}" srcOrd="0" destOrd="0" presId="urn:microsoft.com/office/officeart/2005/8/layout/hierarchy1"/>
    <dgm:cxn modelId="{AD60F18F-A577-4796-A3D8-0AA436C69BF8}" type="presParOf" srcId="{FF1939DB-B3E5-4E00-9817-6562D80C11C8}" destId="{091F265C-344C-4DD8-BCD5-EC0468ACFF5D}" srcOrd="1" destOrd="0" presId="urn:microsoft.com/office/officeart/2005/8/layout/hierarchy1"/>
    <dgm:cxn modelId="{56108607-5359-4D7E-A3FA-887E1D49E189}" type="presParOf" srcId="{DB6254F4-50E4-45CB-8CB6-2660F87949CE}" destId="{54EE0431-907D-4EE2-9DD6-62D1ACF17BF7}" srcOrd="1" destOrd="0" presId="urn:microsoft.com/office/officeart/2005/8/layout/hierarchy1"/>
    <dgm:cxn modelId="{95755F43-E822-40D7-AF5F-B6A371A56503}" type="presParOf" srcId="{A95EB3DE-6D18-4521-B4D2-ABCAEBECFAF7}" destId="{DB194356-71C3-4D2A-8990-8BF92BE6F115}" srcOrd="2" destOrd="0" presId="urn:microsoft.com/office/officeart/2005/8/layout/hierarchy1"/>
    <dgm:cxn modelId="{372734CA-F71F-45DC-9C29-D4D10F557225}" type="presParOf" srcId="{A95EB3DE-6D18-4521-B4D2-ABCAEBECFAF7}" destId="{50D62FC9-DF57-460E-B37A-E4B53B1E7F23}" srcOrd="3" destOrd="0" presId="urn:microsoft.com/office/officeart/2005/8/layout/hierarchy1"/>
    <dgm:cxn modelId="{92CCA7D3-7DA4-4D66-A9FD-BA1D8D2BCE94}" type="presParOf" srcId="{50D62FC9-DF57-460E-B37A-E4B53B1E7F23}" destId="{FCA0206B-B358-4B1A-922C-0C6E54AA12CC}" srcOrd="0" destOrd="0" presId="urn:microsoft.com/office/officeart/2005/8/layout/hierarchy1"/>
    <dgm:cxn modelId="{08764B42-9156-4492-8948-ED472CA3576B}" type="presParOf" srcId="{FCA0206B-B358-4B1A-922C-0C6E54AA12CC}" destId="{E6B1A41B-AFB2-4D99-BB4A-A33C935B6D08}" srcOrd="0" destOrd="0" presId="urn:microsoft.com/office/officeart/2005/8/layout/hierarchy1"/>
    <dgm:cxn modelId="{4D42B04A-3306-4C37-8820-AB1554A433AA}" type="presParOf" srcId="{FCA0206B-B358-4B1A-922C-0C6E54AA12CC}" destId="{94C56D5C-9B6E-4DB8-9EBF-82088E886EDB}" srcOrd="1" destOrd="0" presId="urn:microsoft.com/office/officeart/2005/8/layout/hierarchy1"/>
    <dgm:cxn modelId="{BD996CE3-E1E4-42C3-AC7B-DEB5E3DE59F6}" type="presParOf" srcId="{50D62FC9-DF57-460E-B37A-E4B53B1E7F23}" destId="{4AEF0B7B-6D98-4A4A-AA4A-53EF0D187C93}" srcOrd="1" destOrd="0" presId="urn:microsoft.com/office/officeart/2005/8/layout/hierarchy1"/>
    <dgm:cxn modelId="{9A130508-48FD-4030-B767-3D0E24683D00}" type="presParOf" srcId="{79426689-0AF9-4626-B18D-DE80D2494F27}" destId="{47D17E73-408D-4D00-B27F-85B3EF7963E2}" srcOrd="2" destOrd="0" presId="urn:microsoft.com/office/officeart/2005/8/layout/hierarchy1"/>
    <dgm:cxn modelId="{89A95CBA-3B4D-405C-A223-34F354457586}" type="presParOf" srcId="{79426689-0AF9-4626-B18D-DE80D2494F27}" destId="{A2D4F533-A11A-4C3F-9D0B-94BA17F80270}" srcOrd="3" destOrd="0" presId="urn:microsoft.com/office/officeart/2005/8/layout/hierarchy1"/>
    <dgm:cxn modelId="{72CB4919-3214-40BE-A297-B92AD5D06D65}" type="presParOf" srcId="{A2D4F533-A11A-4C3F-9D0B-94BA17F80270}" destId="{F852B523-4077-4293-A763-9B6CEEF2AC64}" srcOrd="0" destOrd="0" presId="urn:microsoft.com/office/officeart/2005/8/layout/hierarchy1"/>
    <dgm:cxn modelId="{64BFA289-049D-4900-960D-B79B79C58872}" type="presParOf" srcId="{F852B523-4077-4293-A763-9B6CEEF2AC64}" destId="{5E3E9103-0ED3-42B9-AD0E-0B467C86D717}" srcOrd="0" destOrd="0" presId="urn:microsoft.com/office/officeart/2005/8/layout/hierarchy1"/>
    <dgm:cxn modelId="{D7932E35-FD79-4CFD-A0D3-066A05494698}" type="presParOf" srcId="{F852B523-4077-4293-A763-9B6CEEF2AC64}" destId="{2A7C9026-1C4B-4749-ADB4-E75530326C09}" srcOrd="1" destOrd="0" presId="urn:microsoft.com/office/officeart/2005/8/layout/hierarchy1"/>
    <dgm:cxn modelId="{C9E8EB3B-04C0-4EAD-AC37-5AB03745EF08}" type="presParOf" srcId="{A2D4F533-A11A-4C3F-9D0B-94BA17F80270}" destId="{D65F2DA3-3C8C-4C71-86CC-1AEEC103B28D}" srcOrd="1" destOrd="0" presId="urn:microsoft.com/office/officeart/2005/8/layout/hierarchy1"/>
    <dgm:cxn modelId="{055E7DAC-6036-4401-BDDD-E891A7A1747F}" type="presParOf" srcId="{79426689-0AF9-4626-B18D-DE80D2494F27}" destId="{3B4EDE0C-4FFD-4761-9E45-17974C92D9EB}" srcOrd="4" destOrd="0" presId="urn:microsoft.com/office/officeart/2005/8/layout/hierarchy1"/>
    <dgm:cxn modelId="{277055D4-6A84-481A-968F-C1BBBF2F1EFB}" type="presParOf" srcId="{79426689-0AF9-4626-B18D-DE80D2494F27}" destId="{AEFEA84D-D9D1-481D-88DC-5C9BAD1FB57A}" srcOrd="5" destOrd="0" presId="urn:microsoft.com/office/officeart/2005/8/layout/hierarchy1"/>
    <dgm:cxn modelId="{FB2B3D23-3BFE-4880-BA52-328E1C5B771E}" type="presParOf" srcId="{AEFEA84D-D9D1-481D-88DC-5C9BAD1FB57A}" destId="{94954416-2F46-4394-927E-86B8B193CBA6}" srcOrd="0" destOrd="0" presId="urn:microsoft.com/office/officeart/2005/8/layout/hierarchy1"/>
    <dgm:cxn modelId="{ED0FB4D4-464A-4ABD-A648-FEF1EB506DD7}" type="presParOf" srcId="{94954416-2F46-4394-927E-86B8B193CBA6}" destId="{C518DEDA-AF5A-4485-9BC7-A98AE6D23A14}" srcOrd="0" destOrd="0" presId="urn:microsoft.com/office/officeart/2005/8/layout/hierarchy1"/>
    <dgm:cxn modelId="{5D606D1C-FEAD-4269-866F-93E158D1ABAF}" type="presParOf" srcId="{94954416-2F46-4394-927E-86B8B193CBA6}" destId="{E0F1C861-F81C-4FE5-8003-D5451D36837E}" srcOrd="1" destOrd="0" presId="urn:microsoft.com/office/officeart/2005/8/layout/hierarchy1"/>
    <dgm:cxn modelId="{DB114215-E167-4AF6-9F27-A582C359D756}" type="presParOf" srcId="{AEFEA84D-D9D1-481D-88DC-5C9BAD1FB57A}" destId="{D7A74DE5-B10B-41FD-8F2D-621499FCEFFF}" srcOrd="1" destOrd="0" presId="urn:microsoft.com/office/officeart/2005/8/layout/hierarchy1"/>
    <dgm:cxn modelId="{D960C42E-CFEE-49FB-B664-4AF4BEA5CAB4}" type="presParOf" srcId="{C902D282-7A96-445C-B177-21415CD604BF}" destId="{A124DBF6-DB3B-4138-A75F-F762AAF767A7}" srcOrd="2" destOrd="0" presId="urn:microsoft.com/office/officeart/2005/8/layout/hierarchy1"/>
    <dgm:cxn modelId="{6FEE493F-BB37-4E09-9263-C0D0F2EA2CBA}" type="presParOf" srcId="{C902D282-7A96-445C-B177-21415CD604BF}" destId="{43D86973-75D5-4CAD-96A2-5BC2939815D0}" srcOrd="3" destOrd="0" presId="urn:microsoft.com/office/officeart/2005/8/layout/hierarchy1"/>
    <dgm:cxn modelId="{3021F999-3B14-4B3A-976C-D361CCFF615A}" type="presParOf" srcId="{43D86973-75D5-4CAD-96A2-5BC2939815D0}" destId="{1BBBEAEA-A536-4236-A55A-7F74F5084467}" srcOrd="0" destOrd="0" presId="urn:microsoft.com/office/officeart/2005/8/layout/hierarchy1"/>
    <dgm:cxn modelId="{7122EAF1-A0D0-4CE7-A7B9-590D3F0D9290}" type="presParOf" srcId="{1BBBEAEA-A536-4236-A55A-7F74F5084467}" destId="{E8DFD9D0-1DD3-48AC-ABAC-0B970D0BC51E}" srcOrd="0" destOrd="0" presId="urn:microsoft.com/office/officeart/2005/8/layout/hierarchy1"/>
    <dgm:cxn modelId="{0FCD6583-D746-4677-A6C8-955DEC197CB8}" type="presParOf" srcId="{1BBBEAEA-A536-4236-A55A-7F74F5084467}" destId="{3A254076-829B-48D2-8E90-C44FFC06F34C}" srcOrd="1" destOrd="0" presId="urn:microsoft.com/office/officeart/2005/8/layout/hierarchy1"/>
    <dgm:cxn modelId="{6DA48600-B58A-4C19-BBE8-6C4741AD1F99}" type="presParOf" srcId="{43D86973-75D5-4CAD-96A2-5BC2939815D0}" destId="{CDA04A4D-C450-4F8F-8753-2CC0983067B3}" srcOrd="1" destOrd="0" presId="urn:microsoft.com/office/officeart/2005/8/layout/hierarchy1"/>
    <dgm:cxn modelId="{40B81217-7045-49D3-8B5F-6324EAF90A9C}" type="presParOf" srcId="{1AE98DEB-45E7-4E05-8BAB-9D210950999D}" destId="{3395ECD0-1ED4-46F0-AF40-DB6B798066AA}" srcOrd="2" destOrd="0" presId="urn:microsoft.com/office/officeart/2005/8/layout/hierarchy1"/>
    <dgm:cxn modelId="{21A1C047-BBDB-4796-A898-3EC393A03CAB}" type="presParOf" srcId="{1AE98DEB-45E7-4E05-8BAB-9D210950999D}" destId="{5B942593-C954-45F8-AE81-7D0C01AB9327}" srcOrd="3" destOrd="0" presId="urn:microsoft.com/office/officeart/2005/8/layout/hierarchy1"/>
    <dgm:cxn modelId="{C4581A78-BFC5-4560-81F0-BBABBB8F9132}" type="presParOf" srcId="{5B942593-C954-45F8-AE81-7D0C01AB9327}" destId="{5894C6CE-EE3A-4D3F-8A69-0720636037CC}" srcOrd="0" destOrd="0" presId="urn:microsoft.com/office/officeart/2005/8/layout/hierarchy1"/>
    <dgm:cxn modelId="{E05E3F28-DB72-41C2-B0D5-55622951F274}" type="presParOf" srcId="{5894C6CE-EE3A-4D3F-8A69-0720636037CC}" destId="{812E2807-69D6-419D-9FD7-960FA63A42DF}" srcOrd="0" destOrd="0" presId="urn:microsoft.com/office/officeart/2005/8/layout/hierarchy1"/>
    <dgm:cxn modelId="{5E7F9542-18F6-4573-A9EB-7E1C3DBB321D}" type="presParOf" srcId="{5894C6CE-EE3A-4D3F-8A69-0720636037CC}" destId="{0835C2CA-33F5-4EF6-81EF-B6290BDAEF88}" srcOrd="1" destOrd="0" presId="urn:microsoft.com/office/officeart/2005/8/layout/hierarchy1"/>
    <dgm:cxn modelId="{85E047F0-D033-47C0-8869-AEA0871F23E7}" type="presParOf" srcId="{5B942593-C954-45F8-AE81-7D0C01AB9327}" destId="{098BFA64-701E-4207-8D37-8F2D10FCE960}" srcOrd="1" destOrd="0" presId="urn:microsoft.com/office/officeart/2005/8/layout/hierarchy1"/>
    <dgm:cxn modelId="{2B6E4A9E-E26E-4D09-BDA0-143CE77AC6FE}" type="presParOf" srcId="{098BFA64-701E-4207-8D37-8F2D10FCE960}" destId="{2400EEDD-4E02-41D3-9943-843442695BB3}" srcOrd="0" destOrd="0" presId="urn:microsoft.com/office/officeart/2005/8/layout/hierarchy1"/>
    <dgm:cxn modelId="{14627ED7-7412-46EF-B039-A1C3E32835AD}" type="presParOf" srcId="{098BFA64-701E-4207-8D37-8F2D10FCE960}" destId="{38BA497B-3E4D-4A9E-BDD1-1A83F6DCA566}" srcOrd="1" destOrd="0" presId="urn:microsoft.com/office/officeart/2005/8/layout/hierarchy1"/>
    <dgm:cxn modelId="{54266C19-E155-4A92-BF16-EAEBAFD307FD}" type="presParOf" srcId="{38BA497B-3E4D-4A9E-BDD1-1A83F6DCA566}" destId="{2E35AF6B-89C5-45E4-A0FF-533F28F51F9B}" srcOrd="0" destOrd="0" presId="urn:microsoft.com/office/officeart/2005/8/layout/hierarchy1"/>
    <dgm:cxn modelId="{BF254130-E650-4F58-A101-48BFDF8AD49E}" type="presParOf" srcId="{2E35AF6B-89C5-45E4-A0FF-533F28F51F9B}" destId="{25163B23-450A-4BF1-9A6E-7B7593EEB05E}" srcOrd="0" destOrd="0" presId="urn:microsoft.com/office/officeart/2005/8/layout/hierarchy1"/>
    <dgm:cxn modelId="{B66CB7BE-DFBD-48C0-98BB-234B89C6B63D}" type="presParOf" srcId="{2E35AF6B-89C5-45E4-A0FF-533F28F51F9B}" destId="{93E4ABCA-20B6-40C4-843C-E8A90F48364F}" srcOrd="1" destOrd="0" presId="urn:microsoft.com/office/officeart/2005/8/layout/hierarchy1"/>
    <dgm:cxn modelId="{47D7DE9F-3B66-462C-9F86-648426E1F72A}" type="presParOf" srcId="{38BA497B-3E4D-4A9E-BDD1-1A83F6DCA566}" destId="{E1AAB40C-04B6-4A36-9418-739254EA4653}" srcOrd="1" destOrd="0" presId="urn:microsoft.com/office/officeart/2005/8/layout/hierarchy1"/>
    <dgm:cxn modelId="{4D56796E-4317-4089-A515-BA8CC1DD2EBF}" type="presParOf" srcId="{E1AAB40C-04B6-4A36-9418-739254EA4653}" destId="{077EE809-504B-4DC9-899A-DA58E8EDCDFE}" srcOrd="0" destOrd="0" presId="urn:microsoft.com/office/officeart/2005/8/layout/hierarchy1"/>
    <dgm:cxn modelId="{A738BE37-399A-4AFD-8BCB-4CDC88764793}" type="presParOf" srcId="{E1AAB40C-04B6-4A36-9418-739254EA4653}" destId="{A124C22F-32F8-4988-9061-747590254C2A}" srcOrd="1" destOrd="0" presId="urn:microsoft.com/office/officeart/2005/8/layout/hierarchy1"/>
    <dgm:cxn modelId="{116F3BC1-FB2B-4CB5-9B05-75FB85D3132E}" type="presParOf" srcId="{A124C22F-32F8-4988-9061-747590254C2A}" destId="{F6E1E84A-E01C-4680-96F6-49F4C9672CA8}" srcOrd="0" destOrd="0" presId="urn:microsoft.com/office/officeart/2005/8/layout/hierarchy1"/>
    <dgm:cxn modelId="{8191421C-3769-47D4-BD87-4837C6CABE10}" type="presParOf" srcId="{F6E1E84A-E01C-4680-96F6-49F4C9672CA8}" destId="{C9278BD7-9483-45FE-B5F1-D97EA9A200AF}" srcOrd="0" destOrd="0" presId="urn:microsoft.com/office/officeart/2005/8/layout/hierarchy1"/>
    <dgm:cxn modelId="{1C80A6AC-F42C-49B3-9082-F86A2E6961C8}" type="presParOf" srcId="{F6E1E84A-E01C-4680-96F6-49F4C9672CA8}" destId="{18BC6581-A35D-4A0F-9C78-37C62D96414D}" srcOrd="1" destOrd="0" presId="urn:microsoft.com/office/officeart/2005/8/layout/hierarchy1"/>
    <dgm:cxn modelId="{3FB48E84-4611-4440-A5A9-0FA07943BA71}" type="presParOf" srcId="{A124C22F-32F8-4988-9061-747590254C2A}" destId="{48759F20-7A8B-4BEB-A5F8-0801B031F72C}" srcOrd="1" destOrd="0" presId="urn:microsoft.com/office/officeart/2005/8/layout/hierarchy1"/>
    <dgm:cxn modelId="{A303C106-7075-4F36-8682-B3B2FD977C2F}" type="presParOf" srcId="{48759F20-7A8B-4BEB-A5F8-0801B031F72C}" destId="{943A6C32-A037-4A3A-A16D-EBBB7BCDAF4F}" srcOrd="0" destOrd="0" presId="urn:microsoft.com/office/officeart/2005/8/layout/hierarchy1"/>
    <dgm:cxn modelId="{CEE16AF4-224F-4423-B49A-2F0E2F9FC60A}" type="presParOf" srcId="{48759F20-7A8B-4BEB-A5F8-0801B031F72C}" destId="{857E133B-A714-4461-ABC2-C76623469D05}" srcOrd="1" destOrd="0" presId="urn:microsoft.com/office/officeart/2005/8/layout/hierarchy1"/>
    <dgm:cxn modelId="{E753F9E9-6C67-417B-964E-A7F0C8480982}" type="presParOf" srcId="{857E133B-A714-4461-ABC2-C76623469D05}" destId="{6ED12913-CB26-4BDF-9C8E-5AFF896B7D81}" srcOrd="0" destOrd="0" presId="urn:microsoft.com/office/officeart/2005/8/layout/hierarchy1"/>
    <dgm:cxn modelId="{323EC432-89B6-4639-B515-5B9289A14EBE}" type="presParOf" srcId="{6ED12913-CB26-4BDF-9C8E-5AFF896B7D81}" destId="{FA14C4BC-1B63-474F-924E-D851C4CB9FCE}" srcOrd="0" destOrd="0" presId="urn:microsoft.com/office/officeart/2005/8/layout/hierarchy1"/>
    <dgm:cxn modelId="{FE8ED627-3C7F-462A-A48E-4319F2B9C385}" type="presParOf" srcId="{6ED12913-CB26-4BDF-9C8E-5AFF896B7D81}" destId="{87E6AEDE-AC69-44FE-BD50-462A39B717C5}" srcOrd="1" destOrd="0" presId="urn:microsoft.com/office/officeart/2005/8/layout/hierarchy1"/>
    <dgm:cxn modelId="{DECD1648-8753-4E4A-BE83-569E0F2EB615}" type="presParOf" srcId="{857E133B-A714-4461-ABC2-C76623469D05}" destId="{CFBC8BEA-C20B-44BA-86ED-6B347E3CD1F0}" srcOrd="1" destOrd="0" presId="urn:microsoft.com/office/officeart/2005/8/layout/hierarchy1"/>
    <dgm:cxn modelId="{41C4FA54-26A0-48D3-93B8-CFD7BE86D493}" type="presParOf" srcId="{CFBC8BEA-C20B-44BA-86ED-6B347E3CD1F0}" destId="{75BE8864-86DB-4E3A-A6BA-75B88C0F2400}" srcOrd="0" destOrd="0" presId="urn:microsoft.com/office/officeart/2005/8/layout/hierarchy1"/>
    <dgm:cxn modelId="{E2A92818-0EDF-4905-91F7-C73E1C3ED7A8}" type="presParOf" srcId="{CFBC8BEA-C20B-44BA-86ED-6B347E3CD1F0}" destId="{C3E91903-C1EB-43AA-B30E-1E7C15B0062D}" srcOrd="1" destOrd="0" presId="urn:microsoft.com/office/officeart/2005/8/layout/hierarchy1"/>
    <dgm:cxn modelId="{3C138850-54AF-4636-97DA-F7846B243329}" type="presParOf" srcId="{C3E91903-C1EB-43AA-B30E-1E7C15B0062D}" destId="{85950380-11AC-4E83-90C4-09D89D05CFD0}" srcOrd="0" destOrd="0" presId="urn:microsoft.com/office/officeart/2005/8/layout/hierarchy1"/>
    <dgm:cxn modelId="{D12FA97D-AB80-439B-8F78-2D54324C4797}" type="presParOf" srcId="{85950380-11AC-4E83-90C4-09D89D05CFD0}" destId="{A63BBEFA-CF3B-48C9-9B4A-6E59AF16D45B}" srcOrd="0" destOrd="0" presId="urn:microsoft.com/office/officeart/2005/8/layout/hierarchy1"/>
    <dgm:cxn modelId="{56EC1AB8-F14A-4CB7-A9EE-A9C0090F4282}" type="presParOf" srcId="{85950380-11AC-4E83-90C4-09D89D05CFD0}" destId="{DA294446-6030-4F85-835D-0B565BFE1A02}" srcOrd="1" destOrd="0" presId="urn:microsoft.com/office/officeart/2005/8/layout/hierarchy1"/>
    <dgm:cxn modelId="{131CCD41-0DFE-4F6F-ABB0-8982B51B6FC9}" type="presParOf" srcId="{C3E91903-C1EB-43AA-B30E-1E7C15B0062D}" destId="{6E6F4317-189A-4142-9382-CB3DCCD43E4E}" srcOrd="1" destOrd="0" presId="urn:microsoft.com/office/officeart/2005/8/layout/hierarchy1"/>
    <dgm:cxn modelId="{DB58BD35-8EF9-47A0-ADC1-04F4830C2188}" type="presParOf" srcId="{CFBC8BEA-C20B-44BA-86ED-6B347E3CD1F0}" destId="{F37A1851-3C3E-4AB0-A1FF-FB758DCD438C}" srcOrd="2" destOrd="0" presId="urn:microsoft.com/office/officeart/2005/8/layout/hierarchy1"/>
    <dgm:cxn modelId="{87CBDB13-2858-43AE-A3FE-40FC3FD86933}" type="presParOf" srcId="{CFBC8BEA-C20B-44BA-86ED-6B347E3CD1F0}" destId="{1929830E-04A0-4C35-AF2E-D3916A9CF8CB}" srcOrd="3" destOrd="0" presId="urn:microsoft.com/office/officeart/2005/8/layout/hierarchy1"/>
    <dgm:cxn modelId="{42A6A5BF-F9F2-475A-8956-73F296693B9E}" type="presParOf" srcId="{1929830E-04A0-4C35-AF2E-D3916A9CF8CB}" destId="{5D158593-A11F-4425-9826-18A8DE4DDFD5}" srcOrd="0" destOrd="0" presId="urn:microsoft.com/office/officeart/2005/8/layout/hierarchy1"/>
    <dgm:cxn modelId="{F26EDF65-BFC4-4D0D-B2EF-1316D0DC1DC9}" type="presParOf" srcId="{5D158593-A11F-4425-9826-18A8DE4DDFD5}" destId="{A3715921-C1EB-4C00-A8C6-C783A0A244EB}" srcOrd="0" destOrd="0" presId="urn:microsoft.com/office/officeart/2005/8/layout/hierarchy1"/>
    <dgm:cxn modelId="{BFE7831B-A9EC-472B-BDE4-13BE6BBF95A5}" type="presParOf" srcId="{5D158593-A11F-4425-9826-18A8DE4DDFD5}" destId="{BE0004EA-DA3C-4EE8-B829-7A56E9B390E1}" srcOrd="1" destOrd="0" presId="urn:microsoft.com/office/officeart/2005/8/layout/hierarchy1"/>
    <dgm:cxn modelId="{1CCBD72C-3A9A-434D-A4DB-7459F0A0683E}" type="presParOf" srcId="{1929830E-04A0-4C35-AF2E-D3916A9CF8CB}" destId="{7B084374-3812-4F62-8F26-180D473CA9F7}" srcOrd="1" destOrd="0" presId="urn:microsoft.com/office/officeart/2005/8/layout/hierarchy1"/>
    <dgm:cxn modelId="{C81CAA07-B120-4427-A981-25A6BA13B9FE}" type="presParOf" srcId="{CFBC8BEA-C20B-44BA-86ED-6B347E3CD1F0}" destId="{EF7F91AC-786A-49BF-9EE7-BBC0A4AF1579}" srcOrd="4" destOrd="0" presId="urn:microsoft.com/office/officeart/2005/8/layout/hierarchy1"/>
    <dgm:cxn modelId="{5E99AE4A-895A-4BD1-B00C-80E248353F97}" type="presParOf" srcId="{CFBC8BEA-C20B-44BA-86ED-6B347E3CD1F0}" destId="{B1590DCC-8709-40B0-BF9A-DC34D732BD28}" srcOrd="5" destOrd="0" presId="urn:microsoft.com/office/officeart/2005/8/layout/hierarchy1"/>
    <dgm:cxn modelId="{72812A11-93C1-4EA1-ADB1-A5E263475CF2}" type="presParOf" srcId="{B1590DCC-8709-40B0-BF9A-DC34D732BD28}" destId="{DB81DAC0-79ED-41E2-9EEF-0C57B052D54E}" srcOrd="0" destOrd="0" presId="urn:microsoft.com/office/officeart/2005/8/layout/hierarchy1"/>
    <dgm:cxn modelId="{02D27F5D-6CDF-44BB-8695-961DADB54359}" type="presParOf" srcId="{DB81DAC0-79ED-41E2-9EEF-0C57B052D54E}" destId="{3F7335E5-BD89-4056-BC85-DC3298108F8B}" srcOrd="0" destOrd="0" presId="urn:microsoft.com/office/officeart/2005/8/layout/hierarchy1"/>
    <dgm:cxn modelId="{573A6D51-7A38-4E14-8068-58288E6A9D12}" type="presParOf" srcId="{DB81DAC0-79ED-41E2-9EEF-0C57B052D54E}" destId="{996A14D2-5259-4226-A4B9-709E1BBCEF84}" srcOrd="1" destOrd="0" presId="urn:microsoft.com/office/officeart/2005/8/layout/hierarchy1"/>
    <dgm:cxn modelId="{42A66E60-4CFA-4C91-9DF8-FF46FCBE63A2}" type="presParOf" srcId="{B1590DCC-8709-40B0-BF9A-DC34D732BD28}" destId="{B1CF9D9E-2B67-4F68-8DA1-6EC5E9326B2D}" srcOrd="1" destOrd="0" presId="urn:microsoft.com/office/officeart/2005/8/layout/hierarchy1"/>
    <dgm:cxn modelId="{9D03398D-893A-4ADB-919D-A138EBF90B67}" type="presParOf" srcId="{CFBC8BEA-C20B-44BA-86ED-6B347E3CD1F0}" destId="{14C18EB0-788A-4331-BE78-ECA4333278E2}" srcOrd="6" destOrd="0" presId="urn:microsoft.com/office/officeart/2005/8/layout/hierarchy1"/>
    <dgm:cxn modelId="{63428EF3-F142-471B-ABA4-6B257B0AFF29}" type="presParOf" srcId="{CFBC8BEA-C20B-44BA-86ED-6B347E3CD1F0}" destId="{631F7D9B-63ED-44F2-9770-559033581FA8}" srcOrd="7" destOrd="0" presId="urn:microsoft.com/office/officeart/2005/8/layout/hierarchy1"/>
    <dgm:cxn modelId="{DA6C35A2-6374-4986-8447-73507F1C04DB}" type="presParOf" srcId="{631F7D9B-63ED-44F2-9770-559033581FA8}" destId="{7B0F1CE5-1CD5-4C96-9114-E9D92C40FC1B}" srcOrd="0" destOrd="0" presId="urn:microsoft.com/office/officeart/2005/8/layout/hierarchy1"/>
    <dgm:cxn modelId="{226268C8-3036-4C28-B801-13C85E82A0F0}" type="presParOf" srcId="{7B0F1CE5-1CD5-4C96-9114-E9D92C40FC1B}" destId="{FB04F2C4-2FCD-4C8D-9203-DF31700870B6}" srcOrd="0" destOrd="0" presId="urn:microsoft.com/office/officeart/2005/8/layout/hierarchy1"/>
    <dgm:cxn modelId="{A8F62E07-A19A-406D-A557-4E27F49514F3}" type="presParOf" srcId="{7B0F1CE5-1CD5-4C96-9114-E9D92C40FC1B}" destId="{10D57512-B015-4942-B6FD-9716417C497B}" srcOrd="1" destOrd="0" presId="urn:microsoft.com/office/officeart/2005/8/layout/hierarchy1"/>
    <dgm:cxn modelId="{879CE83E-44C7-47F7-AEEA-4E0BAD32D119}" type="presParOf" srcId="{631F7D9B-63ED-44F2-9770-559033581FA8}" destId="{9E94C377-C8C0-4B2E-B1EA-70A0BC97AA85}" srcOrd="1" destOrd="0" presId="urn:microsoft.com/office/officeart/2005/8/layout/hierarchy1"/>
    <dgm:cxn modelId="{00FD4D7B-42EC-465D-8D0D-9CF5F058417B}" type="presParOf" srcId="{E1AAB40C-04B6-4A36-9418-739254EA4653}" destId="{EDA85524-5A28-4E5E-A845-912133182E35}" srcOrd="2" destOrd="0" presId="urn:microsoft.com/office/officeart/2005/8/layout/hierarchy1"/>
    <dgm:cxn modelId="{A5CF3BCD-10B0-46E0-BCB1-334F5778083A}" type="presParOf" srcId="{E1AAB40C-04B6-4A36-9418-739254EA4653}" destId="{5E77EC32-498F-4CB8-947E-B07F29993BEB}" srcOrd="3" destOrd="0" presId="urn:microsoft.com/office/officeart/2005/8/layout/hierarchy1"/>
    <dgm:cxn modelId="{D18C8AD5-2465-4888-BC5F-5BCE77D9F13D}" type="presParOf" srcId="{5E77EC32-498F-4CB8-947E-B07F29993BEB}" destId="{2E1A7A3E-5ADF-4B61-A670-E7116EE47031}" srcOrd="0" destOrd="0" presId="urn:microsoft.com/office/officeart/2005/8/layout/hierarchy1"/>
    <dgm:cxn modelId="{2BC04DB0-2D7A-4098-A281-155B25FFA30C}" type="presParOf" srcId="{2E1A7A3E-5ADF-4B61-A670-E7116EE47031}" destId="{1CB1055E-8933-43B1-B3A3-84CD0186B7AA}" srcOrd="0" destOrd="0" presId="urn:microsoft.com/office/officeart/2005/8/layout/hierarchy1"/>
    <dgm:cxn modelId="{2C171DE1-4EE9-4D24-A46A-2C9B1E361C55}" type="presParOf" srcId="{2E1A7A3E-5ADF-4B61-A670-E7116EE47031}" destId="{8D8F31D0-5788-4E66-BC94-4FF861755CCD}" srcOrd="1" destOrd="0" presId="urn:microsoft.com/office/officeart/2005/8/layout/hierarchy1"/>
    <dgm:cxn modelId="{491CB8B3-B299-4391-8768-FD8456A8A702}" type="presParOf" srcId="{5E77EC32-498F-4CB8-947E-B07F29993BEB}" destId="{AEE1103B-9024-46D2-8A10-18AE73714694}" srcOrd="1" destOrd="0" presId="urn:microsoft.com/office/officeart/2005/8/layout/hierarchy1"/>
    <dgm:cxn modelId="{A2AE8A95-4B65-44E4-B42F-B5E8BC7EB02B}" type="presParOf" srcId="{E1AAB40C-04B6-4A36-9418-739254EA4653}" destId="{35C1681A-9E11-4BC0-A0CF-479587B8F261}" srcOrd="4" destOrd="0" presId="urn:microsoft.com/office/officeart/2005/8/layout/hierarchy1"/>
    <dgm:cxn modelId="{544A00DD-45F7-4299-976F-3024105BD0BF}" type="presParOf" srcId="{E1AAB40C-04B6-4A36-9418-739254EA4653}" destId="{2D015A17-0481-4452-9DDB-0BA52669EAE9}" srcOrd="5" destOrd="0" presId="urn:microsoft.com/office/officeart/2005/8/layout/hierarchy1"/>
    <dgm:cxn modelId="{0388071A-1CEE-4DCC-BF01-1620918695D1}" type="presParOf" srcId="{2D015A17-0481-4452-9DDB-0BA52669EAE9}" destId="{B0BFEEB2-B5BC-4770-AD71-D93D186EB255}" srcOrd="0" destOrd="0" presId="urn:microsoft.com/office/officeart/2005/8/layout/hierarchy1"/>
    <dgm:cxn modelId="{01D7F634-96BA-4785-B855-6EE5D38192D1}" type="presParOf" srcId="{B0BFEEB2-B5BC-4770-AD71-D93D186EB255}" destId="{12F544EC-EF48-434D-AB15-2393D42884ED}" srcOrd="0" destOrd="0" presId="urn:microsoft.com/office/officeart/2005/8/layout/hierarchy1"/>
    <dgm:cxn modelId="{88503A38-66D5-4944-9BD5-1C926493DC9A}" type="presParOf" srcId="{B0BFEEB2-B5BC-4770-AD71-D93D186EB255}" destId="{A3BD0DEC-9383-4C12-970D-1FCD9D06206E}" srcOrd="1" destOrd="0" presId="urn:microsoft.com/office/officeart/2005/8/layout/hierarchy1"/>
    <dgm:cxn modelId="{D9DB3526-40F8-4AFE-810A-594E3AB4F625}" type="presParOf" srcId="{2D015A17-0481-4452-9DDB-0BA52669EAE9}" destId="{52245F25-FE96-4046-B80B-2F6926A6E7D1}" srcOrd="1" destOrd="0" presId="urn:microsoft.com/office/officeart/2005/8/layout/hierarchy1"/>
    <dgm:cxn modelId="{4DEB9AE4-A444-4B00-BA25-01393E97A6CA}" type="presParOf" srcId="{098BFA64-701E-4207-8D37-8F2D10FCE960}" destId="{A34A67F7-9AC9-426B-83DD-035BE198C708}" srcOrd="2" destOrd="0" presId="urn:microsoft.com/office/officeart/2005/8/layout/hierarchy1"/>
    <dgm:cxn modelId="{95AC3F61-7C13-4D3D-AA45-8044FCFE395B}" type="presParOf" srcId="{098BFA64-701E-4207-8D37-8F2D10FCE960}" destId="{68D83D7A-31BC-4C47-A906-7A18BD443F95}" srcOrd="3" destOrd="0" presId="urn:microsoft.com/office/officeart/2005/8/layout/hierarchy1"/>
    <dgm:cxn modelId="{B52ECD2D-9ED7-4123-AC4C-4842F1552773}" type="presParOf" srcId="{68D83D7A-31BC-4C47-A906-7A18BD443F95}" destId="{C80FAEFC-66B9-483A-80CD-80DFD72024BF}" srcOrd="0" destOrd="0" presId="urn:microsoft.com/office/officeart/2005/8/layout/hierarchy1"/>
    <dgm:cxn modelId="{9B1039A9-0B80-4D81-BC58-3437D6F32E5F}" type="presParOf" srcId="{C80FAEFC-66B9-483A-80CD-80DFD72024BF}" destId="{E492F343-1C84-4A84-84CF-6FC7D260CAAC}" srcOrd="0" destOrd="0" presId="urn:microsoft.com/office/officeart/2005/8/layout/hierarchy1"/>
    <dgm:cxn modelId="{30260E58-C684-48FB-BF26-F2D207FE0B67}" type="presParOf" srcId="{C80FAEFC-66B9-483A-80CD-80DFD72024BF}" destId="{3A69A4E1-945A-4CCD-AAF7-0635CFCC3ACF}" srcOrd="1" destOrd="0" presId="urn:microsoft.com/office/officeart/2005/8/layout/hierarchy1"/>
    <dgm:cxn modelId="{77366250-F1F4-470F-AF68-A14855329221}" type="presParOf" srcId="{68D83D7A-31BC-4C47-A906-7A18BD443F95}" destId="{C4895554-D624-48E0-B936-F619BDB5E331}" srcOrd="1" destOrd="0" presId="urn:microsoft.com/office/officeart/2005/8/layout/hierarchy1"/>
    <dgm:cxn modelId="{BDE16D73-B2C8-432F-97C9-1BB10A62F828}" type="presParOf" srcId="{098BFA64-701E-4207-8D37-8F2D10FCE960}" destId="{49C31349-78A6-446C-A0CD-A8E6DAE3A71F}" srcOrd="4" destOrd="0" presId="urn:microsoft.com/office/officeart/2005/8/layout/hierarchy1"/>
    <dgm:cxn modelId="{CA319E66-028B-40CD-BCED-B66E60830F38}" type="presParOf" srcId="{098BFA64-701E-4207-8D37-8F2D10FCE960}" destId="{21045D87-E571-4515-8650-3A50A5B4A6F1}" srcOrd="5" destOrd="0" presId="urn:microsoft.com/office/officeart/2005/8/layout/hierarchy1"/>
    <dgm:cxn modelId="{8DF4812A-9370-4719-BDDE-DD1EC0ACFCD3}" type="presParOf" srcId="{21045D87-E571-4515-8650-3A50A5B4A6F1}" destId="{682B4C9E-2E3F-4323-8C5B-E83E6902A9A2}" srcOrd="0" destOrd="0" presId="urn:microsoft.com/office/officeart/2005/8/layout/hierarchy1"/>
    <dgm:cxn modelId="{9CE63D21-F38C-4146-ADCD-60FE4013868B}" type="presParOf" srcId="{682B4C9E-2E3F-4323-8C5B-E83E6902A9A2}" destId="{0EAA17C6-8AC3-46A5-9449-3CEBB6C5186E}" srcOrd="0" destOrd="0" presId="urn:microsoft.com/office/officeart/2005/8/layout/hierarchy1"/>
    <dgm:cxn modelId="{465AC4FC-8C5D-4BC2-9EBF-4B06DBC7401D}" type="presParOf" srcId="{682B4C9E-2E3F-4323-8C5B-E83E6902A9A2}" destId="{756EAF52-A8D3-430C-BD0B-1D15D8644358}" srcOrd="1" destOrd="0" presId="urn:microsoft.com/office/officeart/2005/8/layout/hierarchy1"/>
    <dgm:cxn modelId="{33FF6147-62D2-4062-B092-8F2BC9C36D9B}" type="presParOf" srcId="{21045D87-E571-4515-8650-3A50A5B4A6F1}" destId="{190BBEE9-FC2D-4397-97D8-8C905B8E849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69E9ED-7C5E-47D4-9B0E-4126DC2A5886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388B75B9-8475-4CFE-BE24-781047F505EB}">
      <dgm:prSet phldrT="[Text]" custT="1"/>
      <dgm:spPr/>
      <dgm:t>
        <a:bodyPr/>
        <a:lstStyle/>
        <a:p>
          <a:r>
            <a:rPr lang="en-US" sz="2800" dirty="0" smtClean="0"/>
            <a:t>Increase / decrease value</a:t>
          </a:r>
          <a:endParaRPr lang="en-US" sz="2800" dirty="0"/>
        </a:p>
      </dgm:t>
    </dgm:pt>
    <dgm:pt modelId="{8F7B6FEE-A7AA-4251-896E-071967DD8E0E}" type="parTrans" cxnId="{3B5E8648-B3F2-4697-A5C9-440512969F06}">
      <dgm:prSet/>
      <dgm:spPr/>
      <dgm:t>
        <a:bodyPr/>
        <a:lstStyle/>
        <a:p>
          <a:endParaRPr lang="en-US"/>
        </a:p>
      </dgm:t>
    </dgm:pt>
    <dgm:pt modelId="{B2CE2D2A-BEDF-4108-8214-E7FF142F8CAE}" type="sibTrans" cxnId="{3B5E8648-B3F2-4697-A5C9-440512969F06}">
      <dgm:prSet/>
      <dgm:spPr/>
      <dgm:t>
        <a:bodyPr/>
        <a:lstStyle/>
        <a:p>
          <a:endParaRPr lang="en-US"/>
        </a:p>
      </dgm:t>
    </dgm:pt>
    <dgm:pt modelId="{8E266129-B80E-4B43-BE0E-C48F6AC5F6C2}">
      <dgm:prSet phldrT="[Text]" custT="1"/>
      <dgm:spPr/>
      <dgm:t>
        <a:bodyPr/>
        <a:lstStyle/>
        <a:p>
          <a:r>
            <a:rPr lang="en-US" sz="2800" dirty="0" smtClean="0"/>
            <a:t>Early disposal</a:t>
          </a:r>
          <a:endParaRPr lang="en-US" sz="2800" dirty="0"/>
        </a:p>
      </dgm:t>
    </dgm:pt>
    <dgm:pt modelId="{B6B0BA05-4734-4A96-B96F-46A773B872C9}" type="parTrans" cxnId="{E91B6E0F-DA83-4AA0-B61F-467D7DCDD5E5}">
      <dgm:prSet/>
      <dgm:spPr/>
      <dgm:t>
        <a:bodyPr/>
        <a:lstStyle/>
        <a:p>
          <a:endParaRPr lang="en-US"/>
        </a:p>
      </dgm:t>
    </dgm:pt>
    <dgm:pt modelId="{7ABDFFB8-3D71-4A79-937D-093C3113415A}" type="sibTrans" cxnId="{E91B6E0F-DA83-4AA0-B61F-467D7DCDD5E5}">
      <dgm:prSet/>
      <dgm:spPr/>
      <dgm:t>
        <a:bodyPr/>
        <a:lstStyle/>
        <a:p>
          <a:endParaRPr lang="en-US"/>
        </a:p>
      </dgm:t>
    </dgm:pt>
    <dgm:pt modelId="{E951CE3D-052D-4785-B933-FDAE49A7E3EF}">
      <dgm:prSet phldrT="[Text]" custT="1"/>
      <dgm:spPr/>
      <dgm:t>
        <a:bodyPr/>
        <a:lstStyle/>
        <a:p>
          <a:r>
            <a:rPr lang="en-US" sz="2800" dirty="0" smtClean="0"/>
            <a:t>Increase / decrease life</a:t>
          </a:r>
          <a:endParaRPr lang="en-US" sz="2800" dirty="0"/>
        </a:p>
      </dgm:t>
    </dgm:pt>
    <dgm:pt modelId="{3C668669-43AD-4FA2-94C4-E36DAB7969A1}" type="parTrans" cxnId="{AF57B44A-CF3E-4247-B792-728B67769F11}">
      <dgm:prSet/>
      <dgm:spPr/>
      <dgm:t>
        <a:bodyPr/>
        <a:lstStyle/>
        <a:p>
          <a:endParaRPr lang="en-US"/>
        </a:p>
      </dgm:t>
    </dgm:pt>
    <dgm:pt modelId="{8E84D98C-7511-4ECB-93D3-3C7B4F91F2B6}" type="sibTrans" cxnId="{AF57B44A-CF3E-4247-B792-728B67769F11}">
      <dgm:prSet/>
      <dgm:spPr/>
      <dgm:t>
        <a:bodyPr/>
        <a:lstStyle/>
        <a:p>
          <a:endParaRPr lang="en-US"/>
        </a:p>
      </dgm:t>
    </dgm:pt>
    <dgm:pt modelId="{EC717A27-1CE7-419C-9391-58EF74660392}" type="pres">
      <dgm:prSet presAssocID="{B369E9ED-7C5E-47D4-9B0E-4126DC2A5886}" presName="Name0" presStyleCnt="0">
        <dgm:presLayoutVars>
          <dgm:chMax val="7"/>
          <dgm:dir/>
          <dgm:resizeHandles val="exact"/>
        </dgm:presLayoutVars>
      </dgm:prSet>
      <dgm:spPr/>
    </dgm:pt>
    <dgm:pt modelId="{FFC170DD-B6B3-4C6C-BD32-F6B237000522}" type="pres">
      <dgm:prSet presAssocID="{B369E9ED-7C5E-47D4-9B0E-4126DC2A5886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A482AE-5320-454E-85ED-73FC4EFA4CC5}" type="pres">
      <dgm:prSet presAssocID="{B369E9ED-7C5E-47D4-9B0E-4126DC2A5886}" presName="ellipse2" presStyleLbl="vennNode1" presStyleIdx="1" presStyleCnt="3" custLinFactNeighborX="-145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11C27-D27A-4401-9DF5-9F6B1821359D}" type="pres">
      <dgm:prSet presAssocID="{B369E9ED-7C5E-47D4-9B0E-4126DC2A5886}" presName="ellipse3" presStyleLbl="vennNode1" presStyleIdx="2" presStyleCnt="3" custLinFactNeighborX="-14594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1B6E0F-DA83-4AA0-B61F-467D7DCDD5E5}" srcId="{B369E9ED-7C5E-47D4-9B0E-4126DC2A5886}" destId="{8E266129-B80E-4B43-BE0E-C48F6AC5F6C2}" srcOrd="1" destOrd="0" parTransId="{B6B0BA05-4734-4A96-B96F-46A773B872C9}" sibTransId="{7ABDFFB8-3D71-4A79-937D-093C3113415A}"/>
    <dgm:cxn modelId="{7D8970EE-9C9A-426F-B689-BD3D4F65CF9E}" type="presOf" srcId="{B369E9ED-7C5E-47D4-9B0E-4126DC2A5886}" destId="{EC717A27-1CE7-419C-9391-58EF74660392}" srcOrd="0" destOrd="0" presId="urn:microsoft.com/office/officeart/2005/8/layout/rings+Icon"/>
    <dgm:cxn modelId="{3B5E8648-B3F2-4697-A5C9-440512969F06}" srcId="{B369E9ED-7C5E-47D4-9B0E-4126DC2A5886}" destId="{388B75B9-8475-4CFE-BE24-781047F505EB}" srcOrd="0" destOrd="0" parTransId="{8F7B6FEE-A7AA-4251-896E-071967DD8E0E}" sibTransId="{B2CE2D2A-BEDF-4108-8214-E7FF142F8CAE}"/>
    <dgm:cxn modelId="{AF57B44A-CF3E-4247-B792-728B67769F11}" srcId="{B369E9ED-7C5E-47D4-9B0E-4126DC2A5886}" destId="{E951CE3D-052D-4785-B933-FDAE49A7E3EF}" srcOrd="2" destOrd="0" parTransId="{3C668669-43AD-4FA2-94C4-E36DAB7969A1}" sibTransId="{8E84D98C-7511-4ECB-93D3-3C7B4F91F2B6}"/>
    <dgm:cxn modelId="{EE7B0414-F7D0-4B6B-923F-7332B1948E40}" type="presOf" srcId="{8E266129-B80E-4B43-BE0E-C48F6AC5F6C2}" destId="{2AA482AE-5320-454E-85ED-73FC4EFA4CC5}" srcOrd="0" destOrd="0" presId="urn:microsoft.com/office/officeart/2005/8/layout/rings+Icon"/>
    <dgm:cxn modelId="{A85FB8A3-7D51-4235-9770-2EF81AA23BD3}" type="presOf" srcId="{388B75B9-8475-4CFE-BE24-781047F505EB}" destId="{FFC170DD-B6B3-4C6C-BD32-F6B237000522}" srcOrd="0" destOrd="0" presId="urn:microsoft.com/office/officeart/2005/8/layout/rings+Icon"/>
    <dgm:cxn modelId="{8ABDA4C0-6CF4-4942-8FCA-00FAECB4DFCD}" type="presOf" srcId="{E951CE3D-052D-4785-B933-FDAE49A7E3EF}" destId="{43511C27-D27A-4401-9DF5-9F6B1821359D}" srcOrd="0" destOrd="0" presId="urn:microsoft.com/office/officeart/2005/8/layout/rings+Icon"/>
    <dgm:cxn modelId="{64C3B6D0-2E22-44C9-A56F-264CD7C4C975}" type="presParOf" srcId="{EC717A27-1CE7-419C-9391-58EF74660392}" destId="{FFC170DD-B6B3-4C6C-BD32-F6B237000522}" srcOrd="0" destOrd="0" presId="urn:microsoft.com/office/officeart/2005/8/layout/rings+Icon"/>
    <dgm:cxn modelId="{A9337BE4-549F-41DB-B21C-C4105CA938C4}" type="presParOf" srcId="{EC717A27-1CE7-419C-9391-58EF74660392}" destId="{2AA482AE-5320-454E-85ED-73FC4EFA4CC5}" srcOrd="1" destOrd="0" presId="urn:microsoft.com/office/officeart/2005/8/layout/rings+Icon"/>
    <dgm:cxn modelId="{0A432EB1-1479-4FDE-8274-DEFD233FB3E0}" type="presParOf" srcId="{EC717A27-1CE7-419C-9391-58EF74660392}" destId="{43511C27-D27A-4401-9DF5-9F6B1821359D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854A3-4C38-4C63-86C2-FFDD1C678CE7}">
      <dsp:nvSpPr>
        <dsp:cNvPr id="0" name=""/>
        <dsp:cNvSpPr/>
      </dsp:nvSpPr>
      <dsp:spPr>
        <a:xfrm>
          <a:off x="1524254" y="111045"/>
          <a:ext cx="2203831" cy="765361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547A39-98C6-499B-AB93-70495547A54E}">
      <dsp:nvSpPr>
        <dsp:cNvPr id="0" name=""/>
        <dsp:cNvSpPr/>
      </dsp:nvSpPr>
      <dsp:spPr>
        <a:xfrm>
          <a:off x="2416036" y="1985156"/>
          <a:ext cx="427099" cy="273343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B4A41E-B28D-440F-B07C-CB006DD736F8}">
      <dsp:nvSpPr>
        <dsp:cNvPr id="0" name=""/>
        <dsp:cNvSpPr/>
      </dsp:nvSpPr>
      <dsp:spPr>
        <a:xfrm>
          <a:off x="1380393" y="2203831"/>
          <a:ext cx="2498386" cy="512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CERN Property, Plant and Equipment register</a:t>
          </a:r>
          <a:endParaRPr lang="en-US" sz="1500" kern="1200" dirty="0"/>
        </a:p>
      </dsp:txBody>
      <dsp:txXfrm>
        <a:off x="1380393" y="2203831"/>
        <a:ext cx="2498386" cy="512518"/>
      </dsp:txXfrm>
    </dsp:sp>
    <dsp:sp modelId="{D46D3849-243F-4D20-A26F-D38EF1989DBF}">
      <dsp:nvSpPr>
        <dsp:cNvPr id="0" name=""/>
        <dsp:cNvSpPr/>
      </dsp:nvSpPr>
      <dsp:spPr>
        <a:xfrm>
          <a:off x="2325491" y="935517"/>
          <a:ext cx="768778" cy="7687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Baan</a:t>
          </a:r>
          <a:endParaRPr lang="en-US" sz="1400" kern="1200" dirty="0"/>
        </a:p>
      </dsp:txBody>
      <dsp:txXfrm>
        <a:off x="2438076" y="1048102"/>
        <a:ext cx="543608" cy="543608"/>
      </dsp:txXfrm>
    </dsp:sp>
    <dsp:sp modelId="{61D49A01-33EC-4DA9-BE3A-B0F3736D8828}">
      <dsp:nvSpPr>
        <dsp:cNvPr id="0" name=""/>
        <dsp:cNvSpPr/>
      </dsp:nvSpPr>
      <dsp:spPr>
        <a:xfrm>
          <a:off x="1775388" y="358763"/>
          <a:ext cx="768778" cy="7687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Excel, etc…</a:t>
          </a:r>
          <a:endParaRPr lang="en-US" sz="1400" kern="1200" dirty="0"/>
        </a:p>
      </dsp:txBody>
      <dsp:txXfrm>
        <a:off x="1887973" y="471348"/>
        <a:ext cx="543608" cy="543608"/>
      </dsp:txXfrm>
    </dsp:sp>
    <dsp:sp modelId="{9B288430-AF63-4F9B-B85F-7059F6CAC68B}">
      <dsp:nvSpPr>
        <dsp:cNvPr id="0" name=""/>
        <dsp:cNvSpPr/>
      </dsp:nvSpPr>
      <dsp:spPr>
        <a:xfrm>
          <a:off x="2561250" y="172889"/>
          <a:ext cx="768778" cy="7687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Infor</a:t>
          </a:r>
          <a:endParaRPr lang="en-US" sz="1400" kern="1200" dirty="0"/>
        </a:p>
      </dsp:txBody>
      <dsp:txXfrm>
        <a:off x="2673835" y="285474"/>
        <a:ext cx="543608" cy="543608"/>
      </dsp:txXfrm>
    </dsp:sp>
    <dsp:sp modelId="{14E0211F-4FF9-480C-93A0-6BCD02FA144E}">
      <dsp:nvSpPr>
        <dsp:cNvPr id="0" name=""/>
        <dsp:cNvSpPr/>
      </dsp:nvSpPr>
      <dsp:spPr>
        <a:xfrm>
          <a:off x="1433709" y="17083"/>
          <a:ext cx="2391754" cy="191340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C31349-78A6-446C-A0CD-A8E6DAE3A71F}">
      <dsp:nvSpPr>
        <dsp:cNvPr id="0" name=""/>
        <dsp:cNvSpPr/>
      </dsp:nvSpPr>
      <dsp:spPr>
        <a:xfrm>
          <a:off x="7004676" y="1512919"/>
          <a:ext cx="1378933" cy="328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606"/>
              </a:lnTo>
              <a:lnTo>
                <a:pt x="1378933" y="223606"/>
              </a:lnTo>
              <a:lnTo>
                <a:pt x="1378933" y="32812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4A67F7-9AC9-426B-83DD-035BE198C708}">
      <dsp:nvSpPr>
        <dsp:cNvPr id="0" name=""/>
        <dsp:cNvSpPr/>
      </dsp:nvSpPr>
      <dsp:spPr>
        <a:xfrm>
          <a:off x="7004676" y="1512919"/>
          <a:ext cx="292936" cy="328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606"/>
              </a:lnTo>
              <a:lnTo>
                <a:pt x="292936" y="223606"/>
              </a:lnTo>
              <a:lnTo>
                <a:pt x="292936" y="32812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C1681A-9E11-4BC0-A0CF-479587B8F261}">
      <dsp:nvSpPr>
        <dsp:cNvPr id="0" name=""/>
        <dsp:cNvSpPr/>
      </dsp:nvSpPr>
      <dsp:spPr>
        <a:xfrm>
          <a:off x="5918678" y="2557461"/>
          <a:ext cx="1378933" cy="328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606"/>
              </a:lnTo>
              <a:lnTo>
                <a:pt x="1378933" y="223606"/>
              </a:lnTo>
              <a:lnTo>
                <a:pt x="1378933" y="32812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85524-5A28-4E5E-A845-912133182E35}">
      <dsp:nvSpPr>
        <dsp:cNvPr id="0" name=""/>
        <dsp:cNvSpPr/>
      </dsp:nvSpPr>
      <dsp:spPr>
        <a:xfrm>
          <a:off x="5918678" y="2557461"/>
          <a:ext cx="254311" cy="328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606"/>
              </a:lnTo>
              <a:lnTo>
                <a:pt x="254311" y="223606"/>
              </a:lnTo>
              <a:lnTo>
                <a:pt x="254311" y="32812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C18EB0-788A-4331-BE78-ECA4333278E2}">
      <dsp:nvSpPr>
        <dsp:cNvPr id="0" name=""/>
        <dsp:cNvSpPr/>
      </dsp:nvSpPr>
      <dsp:spPr>
        <a:xfrm>
          <a:off x="4794057" y="4646546"/>
          <a:ext cx="1579515" cy="328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606"/>
              </a:lnTo>
              <a:lnTo>
                <a:pt x="1579515" y="223606"/>
              </a:lnTo>
              <a:lnTo>
                <a:pt x="1579515" y="32812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7F91AC-786A-49BF-9EE7-BBC0A4AF1579}">
      <dsp:nvSpPr>
        <dsp:cNvPr id="0" name=""/>
        <dsp:cNvSpPr/>
      </dsp:nvSpPr>
      <dsp:spPr>
        <a:xfrm>
          <a:off x="4794057" y="4646546"/>
          <a:ext cx="693618" cy="328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606"/>
              </a:lnTo>
              <a:lnTo>
                <a:pt x="693618" y="223606"/>
              </a:lnTo>
              <a:lnTo>
                <a:pt x="693618" y="32812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7A1851-3C3E-4AB0-A1FF-FB758DCD438C}">
      <dsp:nvSpPr>
        <dsp:cNvPr id="0" name=""/>
        <dsp:cNvSpPr/>
      </dsp:nvSpPr>
      <dsp:spPr>
        <a:xfrm>
          <a:off x="4377449" y="4646546"/>
          <a:ext cx="416607" cy="328123"/>
        </a:xfrm>
        <a:custGeom>
          <a:avLst/>
          <a:gdLst/>
          <a:ahLst/>
          <a:cxnLst/>
          <a:rect l="0" t="0" r="0" b="0"/>
          <a:pathLst>
            <a:path>
              <a:moveTo>
                <a:pt x="416607" y="0"/>
              </a:moveTo>
              <a:lnTo>
                <a:pt x="416607" y="223606"/>
              </a:lnTo>
              <a:lnTo>
                <a:pt x="0" y="223606"/>
              </a:lnTo>
              <a:lnTo>
                <a:pt x="0" y="32812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BE8864-86DB-4E3A-A6BA-75B88C0F2400}">
      <dsp:nvSpPr>
        <dsp:cNvPr id="0" name=""/>
        <dsp:cNvSpPr/>
      </dsp:nvSpPr>
      <dsp:spPr>
        <a:xfrm>
          <a:off x="3218693" y="4646546"/>
          <a:ext cx="1575363" cy="328123"/>
        </a:xfrm>
        <a:custGeom>
          <a:avLst/>
          <a:gdLst/>
          <a:ahLst/>
          <a:cxnLst/>
          <a:rect l="0" t="0" r="0" b="0"/>
          <a:pathLst>
            <a:path>
              <a:moveTo>
                <a:pt x="1575363" y="0"/>
              </a:moveTo>
              <a:lnTo>
                <a:pt x="1575363" y="223606"/>
              </a:lnTo>
              <a:lnTo>
                <a:pt x="0" y="223606"/>
              </a:lnTo>
              <a:lnTo>
                <a:pt x="0" y="32812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3A6C32-A037-4A3A-A16D-EBBB7BCDAF4F}">
      <dsp:nvSpPr>
        <dsp:cNvPr id="0" name=""/>
        <dsp:cNvSpPr/>
      </dsp:nvSpPr>
      <dsp:spPr>
        <a:xfrm>
          <a:off x="4748337" y="3602003"/>
          <a:ext cx="91440" cy="3281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812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7EE809-504B-4DC9-899A-DA58E8EDCDFE}">
      <dsp:nvSpPr>
        <dsp:cNvPr id="0" name=""/>
        <dsp:cNvSpPr/>
      </dsp:nvSpPr>
      <dsp:spPr>
        <a:xfrm>
          <a:off x="4794057" y="2557461"/>
          <a:ext cx="1124621" cy="328123"/>
        </a:xfrm>
        <a:custGeom>
          <a:avLst/>
          <a:gdLst/>
          <a:ahLst/>
          <a:cxnLst/>
          <a:rect l="0" t="0" r="0" b="0"/>
          <a:pathLst>
            <a:path>
              <a:moveTo>
                <a:pt x="1124621" y="0"/>
              </a:moveTo>
              <a:lnTo>
                <a:pt x="1124621" y="223606"/>
              </a:lnTo>
              <a:lnTo>
                <a:pt x="0" y="223606"/>
              </a:lnTo>
              <a:lnTo>
                <a:pt x="0" y="32812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00EEDD-4E02-41D3-9943-843442695BB3}">
      <dsp:nvSpPr>
        <dsp:cNvPr id="0" name=""/>
        <dsp:cNvSpPr/>
      </dsp:nvSpPr>
      <dsp:spPr>
        <a:xfrm>
          <a:off x="5918678" y="1512919"/>
          <a:ext cx="1085997" cy="328123"/>
        </a:xfrm>
        <a:custGeom>
          <a:avLst/>
          <a:gdLst/>
          <a:ahLst/>
          <a:cxnLst/>
          <a:rect l="0" t="0" r="0" b="0"/>
          <a:pathLst>
            <a:path>
              <a:moveTo>
                <a:pt x="1085997" y="0"/>
              </a:moveTo>
              <a:lnTo>
                <a:pt x="1085997" y="223606"/>
              </a:lnTo>
              <a:lnTo>
                <a:pt x="0" y="223606"/>
              </a:lnTo>
              <a:lnTo>
                <a:pt x="0" y="32812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95ECD0-1ED4-46F0-AF40-DB6B798066AA}">
      <dsp:nvSpPr>
        <dsp:cNvPr id="0" name=""/>
        <dsp:cNvSpPr/>
      </dsp:nvSpPr>
      <dsp:spPr>
        <a:xfrm>
          <a:off x="5015600" y="477647"/>
          <a:ext cx="1989075" cy="318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336"/>
              </a:lnTo>
              <a:lnTo>
                <a:pt x="1989075" y="214336"/>
              </a:lnTo>
              <a:lnTo>
                <a:pt x="1989075" y="31885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4DBF6-DB3B-4138-A75F-F762AAF767A7}">
      <dsp:nvSpPr>
        <dsp:cNvPr id="0" name=""/>
        <dsp:cNvSpPr/>
      </dsp:nvSpPr>
      <dsp:spPr>
        <a:xfrm>
          <a:off x="3045049" y="1512919"/>
          <a:ext cx="689466" cy="328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606"/>
              </a:lnTo>
              <a:lnTo>
                <a:pt x="689466" y="223606"/>
              </a:lnTo>
              <a:lnTo>
                <a:pt x="689466" y="32812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4EDE0C-4FFD-4761-9E45-17974C92D9EB}">
      <dsp:nvSpPr>
        <dsp:cNvPr id="0" name=""/>
        <dsp:cNvSpPr/>
      </dsp:nvSpPr>
      <dsp:spPr>
        <a:xfrm>
          <a:off x="2355582" y="2557461"/>
          <a:ext cx="1378933" cy="328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606"/>
              </a:lnTo>
              <a:lnTo>
                <a:pt x="1378933" y="223606"/>
              </a:lnTo>
              <a:lnTo>
                <a:pt x="1378933" y="32812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D17E73-408D-4D00-B27F-85B3EF7963E2}">
      <dsp:nvSpPr>
        <dsp:cNvPr id="0" name=""/>
        <dsp:cNvSpPr/>
      </dsp:nvSpPr>
      <dsp:spPr>
        <a:xfrm>
          <a:off x="2355582" y="2557461"/>
          <a:ext cx="319392" cy="328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606"/>
              </a:lnTo>
              <a:lnTo>
                <a:pt x="319392" y="223606"/>
              </a:lnTo>
              <a:lnTo>
                <a:pt x="319392" y="32812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94356-71C3-4D2A-8990-8BF92BE6F115}">
      <dsp:nvSpPr>
        <dsp:cNvPr id="0" name=""/>
        <dsp:cNvSpPr/>
      </dsp:nvSpPr>
      <dsp:spPr>
        <a:xfrm>
          <a:off x="1296042" y="4646546"/>
          <a:ext cx="473841" cy="328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606"/>
              </a:lnTo>
              <a:lnTo>
                <a:pt x="473841" y="223606"/>
              </a:lnTo>
              <a:lnTo>
                <a:pt x="473841" y="32812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23AE9D-4DD5-456C-850A-973AE136319A}">
      <dsp:nvSpPr>
        <dsp:cNvPr id="0" name=""/>
        <dsp:cNvSpPr/>
      </dsp:nvSpPr>
      <dsp:spPr>
        <a:xfrm>
          <a:off x="624158" y="4646546"/>
          <a:ext cx="671883" cy="329603"/>
        </a:xfrm>
        <a:custGeom>
          <a:avLst/>
          <a:gdLst/>
          <a:ahLst/>
          <a:cxnLst/>
          <a:rect l="0" t="0" r="0" b="0"/>
          <a:pathLst>
            <a:path>
              <a:moveTo>
                <a:pt x="671883" y="0"/>
              </a:moveTo>
              <a:lnTo>
                <a:pt x="671883" y="225086"/>
              </a:lnTo>
              <a:lnTo>
                <a:pt x="0" y="225086"/>
              </a:lnTo>
              <a:lnTo>
                <a:pt x="0" y="32960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2F3654-E559-44C0-9940-233F413A2DBB}">
      <dsp:nvSpPr>
        <dsp:cNvPr id="0" name=""/>
        <dsp:cNvSpPr/>
      </dsp:nvSpPr>
      <dsp:spPr>
        <a:xfrm>
          <a:off x="1250322" y="3602003"/>
          <a:ext cx="91440" cy="3281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812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905EB7-E93E-4253-93F3-302518777D6F}">
      <dsp:nvSpPr>
        <dsp:cNvPr id="0" name=""/>
        <dsp:cNvSpPr/>
      </dsp:nvSpPr>
      <dsp:spPr>
        <a:xfrm>
          <a:off x="1296042" y="2557461"/>
          <a:ext cx="1059540" cy="328123"/>
        </a:xfrm>
        <a:custGeom>
          <a:avLst/>
          <a:gdLst/>
          <a:ahLst/>
          <a:cxnLst/>
          <a:rect l="0" t="0" r="0" b="0"/>
          <a:pathLst>
            <a:path>
              <a:moveTo>
                <a:pt x="1059540" y="0"/>
              </a:moveTo>
              <a:lnTo>
                <a:pt x="1059540" y="223606"/>
              </a:lnTo>
              <a:lnTo>
                <a:pt x="0" y="223606"/>
              </a:lnTo>
              <a:lnTo>
                <a:pt x="0" y="32812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BE3960-DADF-4E0A-AAB4-DD04BDCB750A}">
      <dsp:nvSpPr>
        <dsp:cNvPr id="0" name=""/>
        <dsp:cNvSpPr/>
      </dsp:nvSpPr>
      <dsp:spPr>
        <a:xfrm>
          <a:off x="2355582" y="1512919"/>
          <a:ext cx="689466" cy="328123"/>
        </a:xfrm>
        <a:custGeom>
          <a:avLst/>
          <a:gdLst/>
          <a:ahLst/>
          <a:cxnLst/>
          <a:rect l="0" t="0" r="0" b="0"/>
          <a:pathLst>
            <a:path>
              <a:moveTo>
                <a:pt x="689466" y="0"/>
              </a:moveTo>
              <a:lnTo>
                <a:pt x="689466" y="223606"/>
              </a:lnTo>
              <a:lnTo>
                <a:pt x="0" y="223606"/>
              </a:lnTo>
              <a:lnTo>
                <a:pt x="0" y="32812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FF2DC6-8F6B-4A93-92E0-E316BE4791B8}">
      <dsp:nvSpPr>
        <dsp:cNvPr id="0" name=""/>
        <dsp:cNvSpPr/>
      </dsp:nvSpPr>
      <dsp:spPr>
        <a:xfrm>
          <a:off x="3045049" y="477647"/>
          <a:ext cx="1970550" cy="318853"/>
        </a:xfrm>
        <a:custGeom>
          <a:avLst/>
          <a:gdLst/>
          <a:ahLst/>
          <a:cxnLst/>
          <a:rect l="0" t="0" r="0" b="0"/>
          <a:pathLst>
            <a:path>
              <a:moveTo>
                <a:pt x="1970550" y="0"/>
              </a:moveTo>
              <a:lnTo>
                <a:pt x="1970550" y="214336"/>
              </a:lnTo>
              <a:lnTo>
                <a:pt x="0" y="214336"/>
              </a:lnTo>
              <a:lnTo>
                <a:pt x="0" y="31885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5AD2F2-7A9F-46BF-9429-26E1BC40E4CF}">
      <dsp:nvSpPr>
        <dsp:cNvPr id="0" name=""/>
        <dsp:cNvSpPr/>
      </dsp:nvSpPr>
      <dsp:spPr>
        <a:xfrm>
          <a:off x="4451491" y="10750"/>
          <a:ext cx="1128218" cy="466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78DE46-AB00-4C36-9CE7-872FE6DECDC4}">
      <dsp:nvSpPr>
        <dsp:cNvPr id="0" name=""/>
        <dsp:cNvSpPr/>
      </dsp:nvSpPr>
      <dsp:spPr>
        <a:xfrm>
          <a:off x="4576848" y="129840"/>
          <a:ext cx="1128218" cy="4668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1">
                <a:lumMod val="20000"/>
                <a:lumOff val="80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smtClean="0"/>
            <a:t>PPE</a:t>
          </a:r>
          <a:endParaRPr lang="en-GB" sz="1600" kern="1200" dirty="0"/>
        </a:p>
      </dsp:txBody>
      <dsp:txXfrm>
        <a:off x="4590523" y="143515"/>
        <a:ext cx="1100868" cy="439547"/>
      </dsp:txXfrm>
    </dsp:sp>
    <dsp:sp modelId="{00576CDB-CF53-4D1E-9E0A-573483C6C3A1}">
      <dsp:nvSpPr>
        <dsp:cNvPr id="0" name=""/>
        <dsp:cNvSpPr/>
      </dsp:nvSpPr>
      <dsp:spPr>
        <a:xfrm>
          <a:off x="2480940" y="796500"/>
          <a:ext cx="1128218" cy="7164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3C829-2E24-4A96-908A-6DA05B2E703D}">
      <dsp:nvSpPr>
        <dsp:cNvPr id="0" name=""/>
        <dsp:cNvSpPr/>
      </dsp:nvSpPr>
      <dsp:spPr>
        <a:xfrm>
          <a:off x="2606298" y="915590"/>
          <a:ext cx="1128218" cy="7164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1">
                <a:lumMod val="20000"/>
                <a:lumOff val="80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000" kern="1200" dirty="0" smtClean="0"/>
            <a:t>Scientific Installations</a:t>
          </a:r>
          <a:endParaRPr lang="en-GB" sz="1000" kern="1200" dirty="0"/>
        </a:p>
      </dsp:txBody>
      <dsp:txXfrm>
        <a:off x="2627281" y="936573"/>
        <a:ext cx="1086252" cy="674452"/>
      </dsp:txXfrm>
    </dsp:sp>
    <dsp:sp modelId="{2F0E61EE-DD77-4375-8E2E-C0C8BA0A584C}">
      <dsp:nvSpPr>
        <dsp:cNvPr id="0" name=""/>
        <dsp:cNvSpPr/>
      </dsp:nvSpPr>
      <dsp:spPr>
        <a:xfrm>
          <a:off x="1791473" y="1841043"/>
          <a:ext cx="1128218" cy="7164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BE6B2C-C903-4CFC-8F71-96DEB23C72E2}">
      <dsp:nvSpPr>
        <dsp:cNvPr id="0" name=""/>
        <dsp:cNvSpPr/>
      </dsp:nvSpPr>
      <dsp:spPr>
        <a:xfrm>
          <a:off x="1916831" y="1960132"/>
          <a:ext cx="1128218" cy="7164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1">
                <a:lumMod val="20000"/>
                <a:lumOff val="80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000" kern="1200" dirty="0" smtClean="0"/>
            <a:t>LHC Programme</a:t>
          </a:r>
          <a:endParaRPr lang="en-GB" sz="1000" kern="1200" dirty="0"/>
        </a:p>
      </dsp:txBody>
      <dsp:txXfrm>
        <a:off x="1937814" y="1981115"/>
        <a:ext cx="1086252" cy="674452"/>
      </dsp:txXfrm>
    </dsp:sp>
    <dsp:sp modelId="{94044CF4-A7DE-4363-A02E-F462A9207F08}">
      <dsp:nvSpPr>
        <dsp:cNvPr id="0" name=""/>
        <dsp:cNvSpPr/>
      </dsp:nvSpPr>
      <dsp:spPr>
        <a:xfrm>
          <a:off x="731933" y="2885585"/>
          <a:ext cx="1128218" cy="7164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5B62B-F697-4699-8019-9A29427ADCC1}">
      <dsp:nvSpPr>
        <dsp:cNvPr id="0" name=""/>
        <dsp:cNvSpPr/>
      </dsp:nvSpPr>
      <dsp:spPr>
        <a:xfrm>
          <a:off x="857290" y="3004674"/>
          <a:ext cx="1128218" cy="7164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1">
                <a:lumMod val="20000"/>
                <a:lumOff val="80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000" kern="1200" dirty="0" err="1" smtClean="0"/>
            <a:t>Cooling</a:t>
          </a:r>
          <a:r>
            <a:rPr lang="fr-CH" sz="1000" kern="1200" dirty="0" smtClean="0"/>
            <a:t> &amp; Ventilation</a:t>
          </a:r>
          <a:endParaRPr lang="en-GB" sz="1000" kern="1200" dirty="0"/>
        </a:p>
      </dsp:txBody>
      <dsp:txXfrm>
        <a:off x="878273" y="3025657"/>
        <a:ext cx="1086252" cy="674452"/>
      </dsp:txXfrm>
    </dsp:sp>
    <dsp:sp modelId="{552CED20-EF50-420E-8B1F-4985AC5E5D2C}">
      <dsp:nvSpPr>
        <dsp:cNvPr id="0" name=""/>
        <dsp:cNvSpPr/>
      </dsp:nvSpPr>
      <dsp:spPr>
        <a:xfrm>
          <a:off x="399221" y="3930127"/>
          <a:ext cx="1793641" cy="7164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48C1D1-5666-4404-9D80-E03AFC08733B}">
      <dsp:nvSpPr>
        <dsp:cNvPr id="0" name=""/>
        <dsp:cNvSpPr/>
      </dsp:nvSpPr>
      <dsp:spPr>
        <a:xfrm>
          <a:off x="524579" y="4049217"/>
          <a:ext cx="1793641" cy="7164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1">
                <a:lumMod val="20000"/>
                <a:lumOff val="80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000" kern="1200" dirty="0" smtClean="0"/>
            <a:t>Groups of </a:t>
          </a:r>
          <a:r>
            <a:rPr lang="fr-CH" sz="1000" kern="1200" dirty="0" err="1" smtClean="0"/>
            <a:t>assets</a:t>
          </a:r>
          <a:r>
            <a:rPr lang="fr-CH" sz="1000" kern="1200" dirty="0" smtClean="0"/>
            <a:t> (</a:t>
          </a:r>
          <a:r>
            <a:rPr lang="fr-CH" sz="1000" kern="1200" dirty="0" err="1" smtClean="0"/>
            <a:t>same</a:t>
          </a:r>
          <a:r>
            <a:rPr lang="fr-CH" sz="1000" kern="1200" dirty="0" smtClean="0"/>
            <a:t> nature &amp; </a:t>
          </a:r>
          <a:r>
            <a:rPr lang="fr-CH" sz="1000" kern="1200" dirty="0" err="1" smtClean="0"/>
            <a:t>useful</a:t>
          </a:r>
          <a:r>
            <a:rPr lang="fr-CH" sz="1000" kern="1200" dirty="0" smtClean="0"/>
            <a:t> life)</a:t>
          </a:r>
          <a:endParaRPr lang="en-GB" sz="1000" kern="1200" dirty="0"/>
        </a:p>
      </dsp:txBody>
      <dsp:txXfrm>
        <a:off x="545562" y="4070200"/>
        <a:ext cx="1751675" cy="674452"/>
      </dsp:txXfrm>
    </dsp:sp>
    <dsp:sp modelId="{5D353052-0D94-43DC-A4D1-B54355BD8E99}">
      <dsp:nvSpPr>
        <dsp:cNvPr id="0" name=""/>
        <dsp:cNvSpPr/>
      </dsp:nvSpPr>
      <dsp:spPr>
        <a:xfrm>
          <a:off x="275674" y="4976149"/>
          <a:ext cx="696968" cy="6637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1F265C-344C-4DD8-BCD5-EC0468ACFF5D}">
      <dsp:nvSpPr>
        <dsp:cNvPr id="0" name=""/>
        <dsp:cNvSpPr/>
      </dsp:nvSpPr>
      <dsp:spPr>
        <a:xfrm>
          <a:off x="401032" y="5095239"/>
          <a:ext cx="696968" cy="663790"/>
        </a:xfrm>
        <a:prstGeom prst="flowChartConnector">
          <a:avLst/>
        </a:prstGeom>
        <a:gradFill rotWithShape="0">
          <a:gsLst>
            <a:gs pos="0">
              <a:srgbClr val="92D050"/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C00000"/>
              </a:solidFill>
            </a:rPr>
            <a:t>A1</a:t>
          </a:r>
          <a:endParaRPr lang="en-GB" sz="1400" kern="1200" dirty="0"/>
        </a:p>
      </dsp:txBody>
      <dsp:txXfrm>
        <a:off x="503101" y="5192449"/>
        <a:ext cx="492830" cy="469370"/>
      </dsp:txXfrm>
    </dsp:sp>
    <dsp:sp modelId="{E6B1A41B-AFB2-4D99-BB4A-A33C935B6D08}">
      <dsp:nvSpPr>
        <dsp:cNvPr id="0" name=""/>
        <dsp:cNvSpPr/>
      </dsp:nvSpPr>
      <dsp:spPr>
        <a:xfrm>
          <a:off x="1223358" y="4974669"/>
          <a:ext cx="1093051" cy="589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56D5C-9B6E-4DB8-9EBF-82088E886EDB}">
      <dsp:nvSpPr>
        <dsp:cNvPr id="0" name=""/>
        <dsp:cNvSpPr/>
      </dsp:nvSpPr>
      <dsp:spPr>
        <a:xfrm>
          <a:off x="1348715" y="5093759"/>
          <a:ext cx="1093051" cy="5895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1">
                <a:lumMod val="20000"/>
                <a:lumOff val="80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400" b="1" kern="1200" dirty="0" smtClean="0">
              <a:solidFill>
                <a:srgbClr val="C00000"/>
              </a:solidFill>
            </a:rPr>
            <a:t>S1</a:t>
          </a:r>
          <a:endParaRPr lang="en-GB" sz="1400" b="1" kern="1200" dirty="0">
            <a:solidFill>
              <a:srgbClr val="C00000"/>
            </a:solidFill>
          </a:endParaRPr>
        </a:p>
      </dsp:txBody>
      <dsp:txXfrm>
        <a:off x="1365982" y="5111026"/>
        <a:ext cx="1058517" cy="555014"/>
      </dsp:txXfrm>
    </dsp:sp>
    <dsp:sp modelId="{5E3E9103-0ED3-42B9-AD0E-0B467C86D717}">
      <dsp:nvSpPr>
        <dsp:cNvPr id="0" name=""/>
        <dsp:cNvSpPr/>
      </dsp:nvSpPr>
      <dsp:spPr>
        <a:xfrm>
          <a:off x="2110866" y="2885585"/>
          <a:ext cx="1128218" cy="7164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7C9026-1C4B-4749-ADB4-E75530326C09}">
      <dsp:nvSpPr>
        <dsp:cNvPr id="0" name=""/>
        <dsp:cNvSpPr/>
      </dsp:nvSpPr>
      <dsp:spPr>
        <a:xfrm>
          <a:off x="2236224" y="3004674"/>
          <a:ext cx="1128218" cy="7164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1">
                <a:lumMod val="20000"/>
                <a:lumOff val="80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000" kern="1200" dirty="0" smtClean="0"/>
            <a:t>Vacuum</a:t>
          </a:r>
          <a:endParaRPr lang="en-GB" sz="1000" kern="1200" dirty="0"/>
        </a:p>
      </dsp:txBody>
      <dsp:txXfrm>
        <a:off x="2257207" y="3025657"/>
        <a:ext cx="1086252" cy="674452"/>
      </dsp:txXfrm>
    </dsp:sp>
    <dsp:sp modelId="{C518DEDA-AF5A-4485-9BC7-A98AE6D23A14}">
      <dsp:nvSpPr>
        <dsp:cNvPr id="0" name=""/>
        <dsp:cNvSpPr/>
      </dsp:nvSpPr>
      <dsp:spPr>
        <a:xfrm>
          <a:off x="3489800" y="2885585"/>
          <a:ext cx="489432" cy="2892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F1C861-F81C-4FE5-8003-D5451D36837E}">
      <dsp:nvSpPr>
        <dsp:cNvPr id="0" name=""/>
        <dsp:cNvSpPr/>
      </dsp:nvSpPr>
      <dsp:spPr>
        <a:xfrm>
          <a:off x="3615157" y="3004674"/>
          <a:ext cx="489432" cy="2892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1">
                <a:lumMod val="20000"/>
                <a:lumOff val="80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000" kern="1200" dirty="0" smtClean="0"/>
            <a:t>Etc…</a:t>
          </a:r>
          <a:endParaRPr lang="en-GB" sz="1000" kern="1200" dirty="0"/>
        </a:p>
      </dsp:txBody>
      <dsp:txXfrm>
        <a:off x="3623629" y="3013146"/>
        <a:ext cx="472488" cy="272295"/>
      </dsp:txXfrm>
    </dsp:sp>
    <dsp:sp modelId="{E8DFD9D0-1DD3-48AC-ABAC-0B970D0BC51E}">
      <dsp:nvSpPr>
        <dsp:cNvPr id="0" name=""/>
        <dsp:cNvSpPr/>
      </dsp:nvSpPr>
      <dsp:spPr>
        <a:xfrm>
          <a:off x="3170407" y="1841043"/>
          <a:ext cx="1128218" cy="7164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54076-829B-48D2-8E90-C44FFC06F34C}">
      <dsp:nvSpPr>
        <dsp:cNvPr id="0" name=""/>
        <dsp:cNvSpPr/>
      </dsp:nvSpPr>
      <dsp:spPr>
        <a:xfrm>
          <a:off x="3295764" y="1960132"/>
          <a:ext cx="1128218" cy="7164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1">
                <a:lumMod val="20000"/>
                <a:lumOff val="80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000" kern="1200" dirty="0" err="1" smtClean="0"/>
            <a:t>Other</a:t>
          </a:r>
          <a:r>
            <a:rPr lang="fr-CH" sz="1000" kern="1200" dirty="0" smtClean="0"/>
            <a:t> Programmes</a:t>
          </a:r>
          <a:endParaRPr lang="en-GB" sz="1000" kern="1200" dirty="0"/>
        </a:p>
      </dsp:txBody>
      <dsp:txXfrm>
        <a:off x="3316747" y="1981115"/>
        <a:ext cx="1086252" cy="674452"/>
      </dsp:txXfrm>
    </dsp:sp>
    <dsp:sp modelId="{812E2807-69D6-419D-9FD7-960FA63A42DF}">
      <dsp:nvSpPr>
        <dsp:cNvPr id="0" name=""/>
        <dsp:cNvSpPr/>
      </dsp:nvSpPr>
      <dsp:spPr>
        <a:xfrm>
          <a:off x="6440566" y="796500"/>
          <a:ext cx="1128218" cy="7164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35C2CA-33F5-4EF6-81EF-B6290BDAEF88}">
      <dsp:nvSpPr>
        <dsp:cNvPr id="0" name=""/>
        <dsp:cNvSpPr/>
      </dsp:nvSpPr>
      <dsp:spPr>
        <a:xfrm>
          <a:off x="6565924" y="915590"/>
          <a:ext cx="1128218" cy="7164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1">
                <a:lumMod val="20000"/>
                <a:lumOff val="80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000" kern="1200" dirty="0" smtClean="0"/>
            <a:t>Non Scientific Installations</a:t>
          </a:r>
          <a:endParaRPr lang="en-GB" sz="1000" kern="1200" dirty="0"/>
        </a:p>
      </dsp:txBody>
      <dsp:txXfrm>
        <a:off x="6586907" y="936573"/>
        <a:ext cx="1086252" cy="674452"/>
      </dsp:txXfrm>
    </dsp:sp>
    <dsp:sp modelId="{25163B23-450A-4BF1-9A6E-7B7593EEB05E}">
      <dsp:nvSpPr>
        <dsp:cNvPr id="0" name=""/>
        <dsp:cNvSpPr/>
      </dsp:nvSpPr>
      <dsp:spPr>
        <a:xfrm>
          <a:off x="5354569" y="1841043"/>
          <a:ext cx="1128218" cy="7164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E4ABCA-20B6-40C4-843C-E8A90F48364F}">
      <dsp:nvSpPr>
        <dsp:cNvPr id="0" name=""/>
        <dsp:cNvSpPr/>
      </dsp:nvSpPr>
      <dsp:spPr>
        <a:xfrm>
          <a:off x="5479927" y="1960132"/>
          <a:ext cx="1128218" cy="7164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1">
                <a:lumMod val="20000"/>
                <a:lumOff val="80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000" kern="1200" dirty="0" smtClean="0"/>
            <a:t>General </a:t>
          </a:r>
          <a:r>
            <a:rPr lang="fr-CH" sz="1000" kern="1200" dirty="0" err="1" smtClean="0"/>
            <a:t>Facilities</a:t>
          </a:r>
          <a:r>
            <a:rPr lang="fr-CH" sz="1000" kern="1200" dirty="0" smtClean="0"/>
            <a:t> and </a:t>
          </a:r>
          <a:r>
            <a:rPr lang="fr-CH" sz="1000" kern="1200" dirty="0" err="1" smtClean="0"/>
            <a:t>Logistics</a:t>
          </a:r>
          <a:endParaRPr lang="en-GB" sz="1000" kern="1200" dirty="0"/>
        </a:p>
      </dsp:txBody>
      <dsp:txXfrm>
        <a:off x="5500910" y="1981115"/>
        <a:ext cx="1086252" cy="674452"/>
      </dsp:txXfrm>
    </dsp:sp>
    <dsp:sp modelId="{C9278BD7-9483-45FE-B5F1-D97EA9A200AF}">
      <dsp:nvSpPr>
        <dsp:cNvPr id="0" name=""/>
        <dsp:cNvSpPr/>
      </dsp:nvSpPr>
      <dsp:spPr>
        <a:xfrm>
          <a:off x="4229947" y="2885585"/>
          <a:ext cx="1128218" cy="7164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BC6581-A35D-4A0F-9C78-37C62D96414D}">
      <dsp:nvSpPr>
        <dsp:cNvPr id="0" name=""/>
        <dsp:cNvSpPr/>
      </dsp:nvSpPr>
      <dsp:spPr>
        <a:xfrm>
          <a:off x="4355305" y="3004674"/>
          <a:ext cx="1128218" cy="7164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1">
                <a:lumMod val="20000"/>
                <a:lumOff val="80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000" kern="1200" dirty="0" smtClean="0"/>
            <a:t>Civil Engineering Tertiary Buildings</a:t>
          </a:r>
          <a:endParaRPr lang="en-GB" sz="1000" kern="1200" dirty="0"/>
        </a:p>
      </dsp:txBody>
      <dsp:txXfrm>
        <a:off x="4376288" y="3025657"/>
        <a:ext cx="1086252" cy="674452"/>
      </dsp:txXfrm>
    </dsp:sp>
    <dsp:sp modelId="{FA14C4BC-1B63-474F-924E-D851C4CB9FCE}">
      <dsp:nvSpPr>
        <dsp:cNvPr id="0" name=""/>
        <dsp:cNvSpPr/>
      </dsp:nvSpPr>
      <dsp:spPr>
        <a:xfrm>
          <a:off x="3909844" y="3930127"/>
          <a:ext cx="1768425" cy="7164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E6AEDE-AC69-44FE-BD50-462A39B717C5}">
      <dsp:nvSpPr>
        <dsp:cNvPr id="0" name=""/>
        <dsp:cNvSpPr/>
      </dsp:nvSpPr>
      <dsp:spPr>
        <a:xfrm>
          <a:off x="4035201" y="4049217"/>
          <a:ext cx="1768425" cy="7164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1">
                <a:lumMod val="20000"/>
                <a:lumOff val="80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000" kern="1200" dirty="0" smtClean="0"/>
            <a:t>Groups of </a:t>
          </a:r>
          <a:r>
            <a:rPr lang="fr-CH" sz="1000" kern="1200" dirty="0" err="1" smtClean="0"/>
            <a:t>assets</a:t>
          </a:r>
          <a:r>
            <a:rPr lang="fr-CH" sz="1000" kern="1200" dirty="0" smtClean="0"/>
            <a:t> (</a:t>
          </a:r>
          <a:r>
            <a:rPr lang="fr-CH" sz="1000" kern="1200" dirty="0" err="1" smtClean="0"/>
            <a:t>same</a:t>
          </a:r>
          <a:r>
            <a:rPr lang="fr-CH" sz="1000" kern="1200" dirty="0" smtClean="0"/>
            <a:t> nature &amp; </a:t>
          </a:r>
          <a:r>
            <a:rPr lang="fr-CH" sz="1000" kern="1200" dirty="0" err="1" smtClean="0"/>
            <a:t>useful</a:t>
          </a:r>
          <a:r>
            <a:rPr lang="fr-CH" sz="1000" kern="1200" dirty="0" smtClean="0"/>
            <a:t> life)</a:t>
          </a:r>
          <a:endParaRPr lang="en-GB" sz="1000" kern="1200" dirty="0"/>
        </a:p>
      </dsp:txBody>
      <dsp:txXfrm>
        <a:off x="4056184" y="4070200"/>
        <a:ext cx="1726459" cy="674452"/>
      </dsp:txXfrm>
    </dsp:sp>
    <dsp:sp modelId="{A63BBEFA-CF3B-48C9-9B4A-6E59AF16D45B}">
      <dsp:nvSpPr>
        <dsp:cNvPr id="0" name=""/>
        <dsp:cNvSpPr/>
      </dsp:nvSpPr>
      <dsp:spPr>
        <a:xfrm>
          <a:off x="2874762" y="4974669"/>
          <a:ext cx="687863" cy="6513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294446-6030-4F85-835D-0B565BFE1A02}">
      <dsp:nvSpPr>
        <dsp:cNvPr id="0" name=""/>
        <dsp:cNvSpPr/>
      </dsp:nvSpPr>
      <dsp:spPr>
        <a:xfrm>
          <a:off x="3000119" y="5093759"/>
          <a:ext cx="687863" cy="651332"/>
        </a:xfrm>
        <a:prstGeom prst="flowChartConnector">
          <a:avLst/>
        </a:prstGeom>
        <a:gradFill rotWithShape="0">
          <a:gsLst>
            <a:gs pos="0">
              <a:srgbClr val="92D050"/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C00000"/>
              </a:solidFill>
            </a:rPr>
            <a:t>A2</a:t>
          </a:r>
          <a:endParaRPr lang="en-GB" sz="1400" kern="1200" dirty="0"/>
        </a:p>
      </dsp:txBody>
      <dsp:txXfrm>
        <a:off x="3100854" y="5189144"/>
        <a:ext cx="486393" cy="460562"/>
      </dsp:txXfrm>
    </dsp:sp>
    <dsp:sp modelId="{A3715921-C1EB-4C00-A8C6-C783A0A244EB}">
      <dsp:nvSpPr>
        <dsp:cNvPr id="0" name=""/>
        <dsp:cNvSpPr/>
      </dsp:nvSpPr>
      <dsp:spPr>
        <a:xfrm>
          <a:off x="3813340" y="4974669"/>
          <a:ext cx="1128218" cy="556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0004EA-DA3C-4EE8-B829-7A56E9B390E1}">
      <dsp:nvSpPr>
        <dsp:cNvPr id="0" name=""/>
        <dsp:cNvSpPr/>
      </dsp:nvSpPr>
      <dsp:spPr>
        <a:xfrm>
          <a:off x="3938698" y="5093759"/>
          <a:ext cx="1128218" cy="556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1">
                <a:lumMod val="20000"/>
                <a:lumOff val="80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400" b="1" kern="1200" dirty="0" smtClean="0">
              <a:solidFill>
                <a:srgbClr val="C00000"/>
              </a:solidFill>
            </a:rPr>
            <a:t>S2</a:t>
          </a:r>
          <a:endParaRPr lang="en-GB" sz="1400" kern="1200" dirty="0"/>
        </a:p>
      </dsp:txBody>
      <dsp:txXfrm>
        <a:off x="3954985" y="5110046"/>
        <a:ext cx="1095644" cy="523517"/>
      </dsp:txXfrm>
    </dsp:sp>
    <dsp:sp modelId="{3F7335E5-BD89-4056-BC85-DC3298108F8B}">
      <dsp:nvSpPr>
        <dsp:cNvPr id="0" name=""/>
        <dsp:cNvSpPr/>
      </dsp:nvSpPr>
      <dsp:spPr>
        <a:xfrm>
          <a:off x="5192274" y="4974669"/>
          <a:ext cx="590802" cy="5012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A14D2-5259-4226-A4B9-709E1BBCEF84}">
      <dsp:nvSpPr>
        <dsp:cNvPr id="0" name=""/>
        <dsp:cNvSpPr/>
      </dsp:nvSpPr>
      <dsp:spPr>
        <a:xfrm>
          <a:off x="5317631" y="5093759"/>
          <a:ext cx="590802" cy="501213"/>
        </a:xfrm>
        <a:prstGeom prst="flowChartConnector">
          <a:avLst/>
        </a:prstGeom>
        <a:gradFill rotWithShape="0">
          <a:gsLst>
            <a:gs pos="0">
              <a:srgbClr val="92D050"/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050" kern="1200" dirty="0" smtClean="0"/>
            <a:t>Etc…</a:t>
          </a:r>
          <a:endParaRPr lang="en-GB" sz="1050" kern="1200" dirty="0"/>
        </a:p>
      </dsp:txBody>
      <dsp:txXfrm>
        <a:off x="5404152" y="5167160"/>
        <a:ext cx="417760" cy="354411"/>
      </dsp:txXfrm>
    </dsp:sp>
    <dsp:sp modelId="{FB04F2C4-2FCD-4C8D-9203-DF31700870B6}">
      <dsp:nvSpPr>
        <dsp:cNvPr id="0" name=""/>
        <dsp:cNvSpPr/>
      </dsp:nvSpPr>
      <dsp:spPr>
        <a:xfrm>
          <a:off x="6033792" y="4974669"/>
          <a:ext cx="679559" cy="374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D57512-B015-4942-B6FD-9716417C497B}">
      <dsp:nvSpPr>
        <dsp:cNvPr id="0" name=""/>
        <dsp:cNvSpPr/>
      </dsp:nvSpPr>
      <dsp:spPr>
        <a:xfrm>
          <a:off x="6159149" y="5093759"/>
          <a:ext cx="679559" cy="3748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1">
                <a:lumMod val="20000"/>
                <a:lumOff val="80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050" kern="1200" dirty="0" smtClean="0"/>
            <a:t>Etc…</a:t>
          </a:r>
          <a:endParaRPr lang="en-GB" sz="1050" kern="1200" dirty="0"/>
        </a:p>
      </dsp:txBody>
      <dsp:txXfrm>
        <a:off x="6170128" y="5104738"/>
        <a:ext cx="657601" cy="352900"/>
      </dsp:txXfrm>
    </dsp:sp>
    <dsp:sp modelId="{1CB1055E-8933-43B1-B3A3-84CD0186B7AA}">
      <dsp:nvSpPr>
        <dsp:cNvPr id="0" name=""/>
        <dsp:cNvSpPr/>
      </dsp:nvSpPr>
      <dsp:spPr>
        <a:xfrm>
          <a:off x="5608881" y="2885585"/>
          <a:ext cx="1128218" cy="7164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8F31D0-5788-4E66-BC94-4FF861755CCD}">
      <dsp:nvSpPr>
        <dsp:cNvPr id="0" name=""/>
        <dsp:cNvSpPr/>
      </dsp:nvSpPr>
      <dsp:spPr>
        <a:xfrm>
          <a:off x="5734238" y="3004674"/>
          <a:ext cx="1128218" cy="7164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1">
                <a:lumMod val="20000"/>
                <a:lumOff val="80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000" kern="1200" dirty="0" smtClean="0"/>
            <a:t>Heavy Handling</a:t>
          </a:r>
          <a:endParaRPr lang="en-GB" sz="1000" kern="1200" dirty="0"/>
        </a:p>
      </dsp:txBody>
      <dsp:txXfrm>
        <a:off x="5755221" y="3025657"/>
        <a:ext cx="1086252" cy="674452"/>
      </dsp:txXfrm>
    </dsp:sp>
    <dsp:sp modelId="{12F544EC-EF48-434D-AB15-2393D42884ED}">
      <dsp:nvSpPr>
        <dsp:cNvPr id="0" name=""/>
        <dsp:cNvSpPr/>
      </dsp:nvSpPr>
      <dsp:spPr>
        <a:xfrm rot="10800000" flipV="1">
          <a:off x="6987814" y="2885585"/>
          <a:ext cx="619594" cy="367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BD0DEC-9383-4C12-970D-1FCD9D06206E}">
      <dsp:nvSpPr>
        <dsp:cNvPr id="0" name=""/>
        <dsp:cNvSpPr/>
      </dsp:nvSpPr>
      <dsp:spPr>
        <a:xfrm rot="10800000" flipV="1">
          <a:off x="7113172" y="3004674"/>
          <a:ext cx="619594" cy="3675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1">
                <a:lumMod val="20000"/>
                <a:lumOff val="80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050" kern="1200" dirty="0" smtClean="0"/>
            <a:t>Etc…</a:t>
          </a:r>
          <a:endParaRPr lang="en-GB" sz="1050" kern="1200" dirty="0"/>
        </a:p>
      </dsp:txBody>
      <dsp:txXfrm rot="-10800000">
        <a:off x="7123936" y="3015438"/>
        <a:ext cx="598066" cy="345994"/>
      </dsp:txXfrm>
    </dsp:sp>
    <dsp:sp modelId="{E492F343-1C84-4A84-84CF-6FC7D260CAAC}">
      <dsp:nvSpPr>
        <dsp:cNvPr id="0" name=""/>
        <dsp:cNvSpPr/>
      </dsp:nvSpPr>
      <dsp:spPr>
        <a:xfrm>
          <a:off x="6733503" y="1841043"/>
          <a:ext cx="1128218" cy="7164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69A4E1-945A-4CCD-AAF7-0635CFCC3ACF}">
      <dsp:nvSpPr>
        <dsp:cNvPr id="0" name=""/>
        <dsp:cNvSpPr/>
      </dsp:nvSpPr>
      <dsp:spPr>
        <a:xfrm>
          <a:off x="6858860" y="1960132"/>
          <a:ext cx="1128218" cy="7164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1">
                <a:lumMod val="20000"/>
                <a:lumOff val="80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000" kern="1200" dirty="0" err="1" smtClean="0"/>
            <a:t>Informatics</a:t>
          </a:r>
          <a:endParaRPr lang="en-GB" sz="1000" kern="1200" dirty="0"/>
        </a:p>
      </dsp:txBody>
      <dsp:txXfrm>
        <a:off x="6879843" y="1981115"/>
        <a:ext cx="1086252" cy="674452"/>
      </dsp:txXfrm>
    </dsp:sp>
    <dsp:sp modelId="{0EAA17C6-8AC3-46A5-9449-3CEBB6C5186E}">
      <dsp:nvSpPr>
        <dsp:cNvPr id="0" name=""/>
        <dsp:cNvSpPr/>
      </dsp:nvSpPr>
      <dsp:spPr>
        <a:xfrm>
          <a:off x="8112436" y="1841043"/>
          <a:ext cx="542345" cy="3704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6EAF52-A8D3-430C-BD0B-1D15D8644358}">
      <dsp:nvSpPr>
        <dsp:cNvPr id="0" name=""/>
        <dsp:cNvSpPr/>
      </dsp:nvSpPr>
      <dsp:spPr>
        <a:xfrm>
          <a:off x="8237794" y="1960132"/>
          <a:ext cx="542345" cy="370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1">
                <a:lumMod val="20000"/>
                <a:lumOff val="80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000" kern="1200" dirty="0" smtClean="0"/>
            <a:t>Etc…</a:t>
          </a:r>
          <a:endParaRPr lang="en-GB" sz="1000" kern="1200" dirty="0"/>
        </a:p>
      </dsp:txBody>
      <dsp:txXfrm>
        <a:off x="8248643" y="1970981"/>
        <a:ext cx="520647" cy="3487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170DD-B6B3-4C6C-BD32-F6B237000522}">
      <dsp:nvSpPr>
        <dsp:cNvPr id="0" name=""/>
        <dsp:cNvSpPr/>
      </dsp:nvSpPr>
      <dsp:spPr>
        <a:xfrm>
          <a:off x="494439" y="0"/>
          <a:ext cx="2447991" cy="24479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Increase / decrease value</a:t>
          </a:r>
          <a:endParaRPr lang="en-US" sz="2800" kern="1200" dirty="0"/>
        </a:p>
      </dsp:txBody>
      <dsp:txXfrm>
        <a:off x="852939" y="358495"/>
        <a:ext cx="1730991" cy="1730966"/>
      </dsp:txXfrm>
    </dsp:sp>
    <dsp:sp modelId="{2AA482AE-5320-454E-85ED-73FC4EFA4CC5}">
      <dsp:nvSpPr>
        <dsp:cNvPr id="0" name=""/>
        <dsp:cNvSpPr/>
      </dsp:nvSpPr>
      <dsp:spPr>
        <a:xfrm>
          <a:off x="1750892" y="1632650"/>
          <a:ext cx="2447991" cy="24479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Early disposal</a:t>
          </a:r>
          <a:endParaRPr lang="en-US" sz="2800" kern="1200" dirty="0"/>
        </a:p>
      </dsp:txBody>
      <dsp:txXfrm>
        <a:off x="2109392" y="1991145"/>
        <a:ext cx="1730991" cy="1730966"/>
      </dsp:txXfrm>
    </dsp:sp>
    <dsp:sp modelId="{43511C27-D27A-4401-9DF5-9F6B1821359D}">
      <dsp:nvSpPr>
        <dsp:cNvPr id="0" name=""/>
        <dsp:cNvSpPr/>
      </dsp:nvSpPr>
      <dsp:spPr>
        <a:xfrm>
          <a:off x="2655695" y="0"/>
          <a:ext cx="2447991" cy="24479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Increase / decrease life</a:t>
          </a:r>
          <a:endParaRPr lang="en-US" sz="2800" kern="1200" dirty="0"/>
        </a:p>
      </dsp:txBody>
      <dsp:txXfrm>
        <a:off x="3014195" y="358495"/>
        <a:ext cx="1730991" cy="1730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EEACD-8950-45E5-9646-9268DBD640C3}" type="datetimeFigureOut">
              <a:rPr lang="fr-CH" smtClean="0"/>
              <a:t>25.09.2018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479C5-139E-42F0-B01A-BE6E5B7C44B4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02939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479C5-139E-42F0-B01A-BE6E5B7C44B4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02063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AMMW2018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AMMW2018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H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AMMW2018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AMMW2018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AMMW2018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AMMW2018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0" y="2515818"/>
            <a:ext cx="8265984" cy="1826363"/>
          </a:xfrm>
        </p:spPr>
        <p:txBody>
          <a:bodyPr tIns="0" bIns="0" anchor="t"/>
          <a:lstStyle>
            <a:lvl1pPr algn="l">
              <a:buNone/>
              <a:defRPr kumimoji="0" lang="en-US" sz="4600" b="1" kern="1200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31800" y="1329869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AMMW2018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AMMW2018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AMMW2018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AMMW2018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AMMW2018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4" r:id="rId1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799" y="2515819"/>
            <a:ext cx="8518769" cy="137038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+mn-lt"/>
              </a:rPr>
              <a:t>Property, Plant and Equipment </a:t>
            </a:r>
            <a:r>
              <a:rPr lang="en-GB" sz="2200" dirty="0" smtClean="0">
                <a:latin typeface="+mn-lt"/>
              </a:rPr>
              <a:t>(PPE)</a:t>
            </a:r>
            <a:r>
              <a:rPr lang="en-GB" sz="4900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register in Infor EAM</a:t>
            </a:r>
            <a:endParaRPr lang="en-GB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Accounting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1800" y="4488470"/>
            <a:ext cx="36334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Julie Falcon</a:t>
            </a:r>
          </a:p>
          <a:p>
            <a:r>
              <a:rPr lang="en-GB" sz="1200" i="1" dirty="0"/>
              <a:t>Finance and Administrative Processes Department</a:t>
            </a:r>
            <a:endParaRPr lang="en-GB" sz="1200" dirty="0"/>
          </a:p>
          <a:p>
            <a:r>
              <a:rPr lang="en-US" sz="1200" i="1" dirty="0"/>
              <a:t>Accounting </a:t>
            </a:r>
            <a:r>
              <a:rPr lang="en-US" sz="1200" i="1" dirty="0" smtClean="0"/>
              <a:t>Services - </a:t>
            </a:r>
            <a:r>
              <a:rPr lang="en-GB" sz="1200" i="1" dirty="0" smtClean="0"/>
              <a:t>General Accounting</a:t>
            </a:r>
            <a:endParaRPr lang="fr-CH" sz="12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AMMW2018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b="1" dirty="0" err="1" smtClean="0"/>
              <a:t>Depreciation</a:t>
            </a:r>
            <a:r>
              <a:rPr lang="fr-CH" sz="2800" b="1" dirty="0"/>
              <a:t> </a:t>
            </a:r>
            <a:r>
              <a:rPr lang="fr-CH" sz="2800" b="1" dirty="0" err="1"/>
              <a:t>functionalities</a:t>
            </a:r>
            <a:r>
              <a:rPr lang="fr-CH" sz="2800" b="1" dirty="0"/>
              <a:t> (</a:t>
            </a:r>
            <a:r>
              <a:rPr lang="fr-CH" sz="2800" b="1" dirty="0" err="1" smtClean="0"/>
              <a:t>ctd</a:t>
            </a:r>
            <a:r>
              <a:rPr lang="fr-CH" sz="2800" b="1" dirty="0" smtClean="0"/>
              <a:t>)</a:t>
            </a:r>
            <a:endParaRPr lang="en-GB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AMMW2018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140724969"/>
              </p:ext>
            </p:extLst>
          </p:nvPr>
        </p:nvGraphicFramePr>
        <p:xfrm>
          <a:off x="1526868" y="1528884"/>
          <a:ext cx="5955386" cy="4080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050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fr-CH" sz="2800" b="1" dirty="0" err="1" smtClean="0"/>
              <a:t>Reporting</a:t>
            </a:r>
            <a:endParaRPr lang="en-GB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AMMW2018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11305" b="32180"/>
          <a:stretch/>
        </p:blipFill>
        <p:spPr>
          <a:xfrm>
            <a:off x="18685" y="1072673"/>
            <a:ext cx="9109180" cy="3103674"/>
          </a:xfrm>
          <a:prstGeom prst="rect">
            <a:avLst/>
          </a:prstGeom>
          <a:effectLst/>
        </p:spPr>
      </p:pic>
      <p:sp>
        <p:nvSpPr>
          <p:cNvPr id="8" name="Rectangle 7"/>
          <p:cNvSpPr/>
          <p:nvPr/>
        </p:nvSpPr>
        <p:spPr>
          <a:xfrm>
            <a:off x="4062513" y="1423309"/>
            <a:ext cx="4923226" cy="2753038"/>
          </a:xfrm>
          <a:prstGeom prst="rect">
            <a:avLst/>
          </a:prstGeom>
          <a:gradFill flip="none" rotWithShape="1">
            <a:gsLst>
              <a:gs pos="64000">
                <a:schemeClr val="accent2">
                  <a:lumMod val="5000"/>
                  <a:lumOff val="95000"/>
                  <a:alpha val="58000"/>
                </a:schemeClr>
              </a:gs>
              <a:gs pos="76000">
                <a:schemeClr val="accent2">
                  <a:lumMod val="45000"/>
                  <a:lumOff val="55000"/>
                </a:schemeClr>
              </a:gs>
              <a:gs pos="46000">
                <a:schemeClr val="accent2">
                  <a:lumMod val="38000"/>
                  <a:lumOff val="62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50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fr-CH" sz="2800" b="1" dirty="0" err="1" smtClean="0"/>
              <a:t>Reporting</a:t>
            </a:r>
            <a:r>
              <a:rPr lang="fr-CH" sz="2800" b="1" dirty="0" smtClean="0"/>
              <a:t> (</a:t>
            </a:r>
            <a:r>
              <a:rPr lang="fr-CH" sz="2800" b="1" dirty="0" err="1" smtClean="0"/>
              <a:t>ctd</a:t>
            </a:r>
            <a:r>
              <a:rPr lang="fr-CH" sz="2800" b="1" dirty="0" smtClean="0"/>
              <a:t>) </a:t>
            </a:r>
            <a:endParaRPr lang="en-GB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AMMW2018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3250" r="13790"/>
          <a:stretch/>
        </p:blipFill>
        <p:spPr>
          <a:xfrm>
            <a:off x="87920" y="2540976"/>
            <a:ext cx="8994531" cy="138525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817402" y="5363716"/>
            <a:ext cx="590148" cy="614647"/>
            <a:chOff x="3662094" y="4538191"/>
            <a:chExt cx="590148" cy="614647"/>
          </a:xfrm>
        </p:grpSpPr>
        <p:sp>
          <p:nvSpPr>
            <p:cNvPr id="12" name="Flowchart: Connector 11"/>
            <p:cNvSpPr/>
            <p:nvPr/>
          </p:nvSpPr>
          <p:spPr>
            <a:xfrm>
              <a:off x="3662094" y="4538191"/>
              <a:ext cx="590148" cy="614647"/>
            </a:xfrm>
            <a:prstGeom prst="flowChartConnector">
              <a:avLst/>
            </a:prstGeom>
            <a:gradFill rotWithShape="0">
              <a:gsLst>
                <a:gs pos="0">
                  <a:srgbClr val="92D050"/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lowchart: Connector 4"/>
            <p:cNvSpPr txBox="1"/>
            <p:nvPr/>
          </p:nvSpPr>
          <p:spPr>
            <a:xfrm>
              <a:off x="3704558" y="4628204"/>
              <a:ext cx="503723" cy="434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H" sz="900" b="1" kern="1200" dirty="0" err="1" smtClean="0"/>
                <a:t>Assets</a:t>
              </a:r>
              <a:endParaRPr lang="en-GB" sz="900" b="1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66095" y="5363715"/>
            <a:ext cx="967948" cy="614647"/>
            <a:chOff x="4467342" y="4538191"/>
            <a:chExt cx="967948" cy="614647"/>
          </a:xfrm>
        </p:grpSpPr>
        <p:sp>
          <p:nvSpPr>
            <p:cNvPr id="15" name="Rounded Rectangle 14"/>
            <p:cNvSpPr/>
            <p:nvPr/>
          </p:nvSpPr>
          <p:spPr>
            <a:xfrm>
              <a:off x="4467342" y="4538191"/>
              <a:ext cx="967948" cy="614647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tx1">
                    <a:lumMod val="20000"/>
                    <a:lumOff val="80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ounded Rectangle 4"/>
            <p:cNvSpPr txBox="1"/>
            <p:nvPr/>
          </p:nvSpPr>
          <p:spPr>
            <a:xfrm>
              <a:off x="4485344" y="4556193"/>
              <a:ext cx="931944" cy="5786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H" sz="1050" b="1" kern="1200" dirty="0" err="1" smtClean="0"/>
                <a:t>Systems</a:t>
              </a:r>
              <a:endParaRPr lang="en-GB" sz="1050" b="1" kern="1200" dirty="0"/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 flipH="1" flipV="1">
            <a:off x="3112476" y="3859825"/>
            <a:ext cx="1" cy="1508229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632807" y="3234524"/>
            <a:ext cx="1317262" cy="2147193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822939" y="2926794"/>
            <a:ext cx="3224344" cy="981857"/>
          </a:xfrm>
          <a:prstGeom prst="rect">
            <a:avLst/>
          </a:prstGeom>
          <a:gradFill flip="none" rotWithShape="1">
            <a:gsLst>
              <a:gs pos="33000">
                <a:schemeClr val="accent2">
                  <a:lumMod val="5000"/>
                  <a:lumOff val="95000"/>
                  <a:alpha val="58000"/>
                </a:schemeClr>
              </a:gs>
              <a:gs pos="68000">
                <a:schemeClr val="accent2">
                  <a:lumMod val="45000"/>
                  <a:lumOff val="55000"/>
                </a:schemeClr>
              </a:gs>
              <a:gs pos="25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49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b="1" dirty="0" smtClean="0"/>
              <a:t>Main </a:t>
            </a:r>
            <a:r>
              <a:rPr lang="fr-CH" sz="2800" b="1" dirty="0" err="1" smtClean="0"/>
              <a:t>remaining</a:t>
            </a:r>
            <a:r>
              <a:rPr lang="fr-CH" sz="2800" b="1" dirty="0" smtClean="0"/>
              <a:t> challenges</a:t>
            </a:r>
            <a:endParaRPr lang="en-GB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AMMW2018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9946" y="1325606"/>
            <a:ext cx="8226854" cy="466742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en-GB" sz="2000" dirty="0" smtClean="0"/>
          </a:p>
          <a:p>
            <a:pPr marL="971550" lvl="1" indent="-342900" algn="just"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fr-CH" sz="2000" dirty="0" err="1"/>
              <a:t>Process</a:t>
            </a:r>
            <a:r>
              <a:rPr lang="fr-CH" sz="2000" dirty="0"/>
              <a:t> </a:t>
            </a:r>
            <a:r>
              <a:rPr lang="fr-CH" sz="2000" dirty="0" err="1"/>
              <a:t>essentially</a:t>
            </a:r>
            <a:r>
              <a:rPr lang="fr-CH" sz="2000" dirty="0"/>
              <a:t> </a:t>
            </a:r>
            <a:r>
              <a:rPr lang="fr-CH" sz="2000" dirty="0" err="1"/>
              <a:t>manual</a:t>
            </a:r>
            <a:r>
              <a:rPr lang="fr-CH" sz="2000" dirty="0"/>
              <a:t> and </a:t>
            </a:r>
            <a:r>
              <a:rPr lang="fr-CH" sz="2000" dirty="0" err="1"/>
              <a:t>largely</a:t>
            </a:r>
            <a:r>
              <a:rPr lang="fr-CH" sz="2000" dirty="0"/>
              <a:t> </a:t>
            </a:r>
            <a:r>
              <a:rPr lang="fr-CH" sz="2000" dirty="0" err="1"/>
              <a:t>relying</a:t>
            </a:r>
            <a:r>
              <a:rPr lang="fr-CH" sz="2000" dirty="0"/>
              <a:t> on </a:t>
            </a:r>
            <a:r>
              <a:rPr lang="fr-CH" sz="2000" dirty="0" err="1"/>
              <a:t>technical</a:t>
            </a:r>
            <a:r>
              <a:rPr lang="fr-CH" sz="2000" dirty="0"/>
              <a:t> experts (mouvements of the </a:t>
            </a:r>
            <a:r>
              <a:rPr lang="fr-CH" sz="2000" dirty="0" err="1"/>
              <a:t>year</a:t>
            </a:r>
            <a:r>
              <a:rPr lang="fr-CH" sz="2000" dirty="0"/>
              <a:t>, </a:t>
            </a:r>
            <a:r>
              <a:rPr lang="fr-CH" sz="2000" dirty="0" err="1"/>
              <a:t>useful</a:t>
            </a:r>
            <a:r>
              <a:rPr lang="fr-CH" sz="2000" dirty="0"/>
              <a:t> life </a:t>
            </a:r>
            <a:r>
              <a:rPr lang="fr-CH" sz="2000" dirty="0" err="1"/>
              <a:t>assessment</a:t>
            </a:r>
            <a:r>
              <a:rPr lang="fr-CH" sz="2000" dirty="0"/>
              <a:t>, </a:t>
            </a:r>
            <a:r>
              <a:rPr lang="fr-CH" sz="2000" dirty="0" err="1"/>
              <a:t>valuation</a:t>
            </a:r>
            <a:r>
              <a:rPr lang="fr-CH" sz="2000" dirty="0"/>
              <a:t>, etc…). </a:t>
            </a:r>
            <a:r>
              <a:rPr lang="fr-CH" sz="2000" dirty="0" err="1"/>
              <a:t>Requires</a:t>
            </a:r>
            <a:r>
              <a:rPr lang="fr-CH" sz="2000" dirty="0"/>
              <a:t> a </a:t>
            </a:r>
            <a:r>
              <a:rPr lang="fr-CH" sz="2000" dirty="0" err="1"/>
              <a:t>very</a:t>
            </a:r>
            <a:r>
              <a:rPr lang="fr-CH" sz="2000" dirty="0"/>
              <a:t> good </a:t>
            </a:r>
            <a:r>
              <a:rPr lang="fr-CH" sz="2000" dirty="0" err="1"/>
              <a:t>cooperation</a:t>
            </a:r>
            <a:r>
              <a:rPr lang="fr-CH" sz="2000" dirty="0"/>
              <a:t> </a:t>
            </a:r>
            <a:r>
              <a:rPr lang="fr-CH" sz="2000" dirty="0" err="1"/>
              <a:t>with</a:t>
            </a:r>
            <a:r>
              <a:rPr lang="fr-CH" sz="2000" dirty="0"/>
              <a:t> the </a:t>
            </a:r>
            <a:r>
              <a:rPr lang="fr-CH" sz="2000" dirty="0" err="1"/>
              <a:t>technical</a:t>
            </a:r>
            <a:r>
              <a:rPr lang="fr-CH" sz="2000" dirty="0"/>
              <a:t> groups.</a:t>
            </a:r>
          </a:p>
          <a:p>
            <a:pPr marL="971550" lvl="1" indent="-342900"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endParaRPr lang="fr-CH" sz="2000" dirty="0"/>
          </a:p>
          <a:p>
            <a:pPr marL="971550" lvl="1" indent="-342900" algn="just"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fr-CH" sz="2000" dirty="0" err="1" smtClean="0"/>
              <a:t>Very</a:t>
            </a:r>
            <a:r>
              <a:rPr lang="fr-CH" sz="2000" dirty="0" smtClean="0"/>
              <a:t> </a:t>
            </a:r>
            <a:r>
              <a:rPr lang="fr-CH" sz="2000" dirty="0" err="1" smtClean="0"/>
              <a:t>little</a:t>
            </a:r>
            <a:r>
              <a:rPr lang="fr-CH" sz="2000" dirty="0" smtClean="0"/>
              <a:t> room </a:t>
            </a:r>
            <a:r>
              <a:rPr lang="fr-CH" sz="2000" dirty="0"/>
              <a:t>for </a:t>
            </a:r>
            <a:r>
              <a:rPr lang="fr-CH" sz="2000" dirty="0" err="1"/>
              <a:t>automatization</a:t>
            </a:r>
            <a:r>
              <a:rPr lang="fr-CH" sz="2000" dirty="0"/>
              <a:t> due to high </a:t>
            </a:r>
            <a:r>
              <a:rPr lang="fr-CH" sz="2000" dirty="0" err="1"/>
              <a:t>number</a:t>
            </a:r>
            <a:r>
              <a:rPr lang="fr-CH" sz="2000" dirty="0"/>
              <a:t> of </a:t>
            </a:r>
            <a:r>
              <a:rPr lang="fr-CH" sz="2000" dirty="0" err="1"/>
              <a:t>persons</a:t>
            </a:r>
            <a:r>
              <a:rPr lang="fr-CH" sz="2000" dirty="0"/>
              <a:t> </a:t>
            </a:r>
            <a:r>
              <a:rPr lang="fr-CH" sz="2000" dirty="0" err="1"/>
              <a:t>placing</a:t>
            </a:r>
            <a:r>
              <a:rPr lang="fr-CH" sz="2000" dirty="0"/>
              <a:t> </a:t>
            </a:r>
            <a:r>
              <a:rPr lang="fr-CH" sz="2000" dirty="0" err="1"/>
              <a:t>orders</a:t>
            </a:r>
            <a:r>
              <a:rPr lang="fr-CH" sz="2000" dirty="0"/>
              <a:t> at CERN (</a:t>
            </a:r>
            <a:r>
              <a:rPr lang="fr-CH" sz="2000" dirty="0" err="1"/>
              <a:t>approx</a:t>
            </a:r>
            <a:r>
              <a:rPr lang="fr-CH" sz="2000" dirty="0"/>
              <a:t>. 50’000 </a:t>
            </a:r>
            <a:r>
              <a:rPr lang="fr-CH" sz="2000" dirty="0" err="1"/>
              <a:t>orders</a:t>
            </a:r>
            <a:r>
              <a:rPr lang="fr-CH" sz="2000" dirty="0"/>
              <a:t> per </a:t>
            </a:r>
            <a:r>
              <a:rPr lang="fr-CH" sz="2000" dirty="0" err="1"/>
              <a:t>year</a:t>
            </a:r>
            <a:r>
              <a:rPr lang="fr-CH" sz="2000" dirty="0"/>
              <a:t>).</a:t>
            </a:r>
          </a:p>
          <a:p>
            <a:pPr marL="971550" lvl="1" indent="-342900"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endParaRPr lang="fr-CH" sz="2000" dirty="0"/>
          </a:p>
          <a:p>
            <a:pPr marL="971550" lvl="1" indent="-342900" algn="just"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fr-CH" sz="2000" dirty="0" err="1" smtClean="0"/>
              <a:t>Infor</a:t>
            </a:r>
            <a:r>
              <a:rPr lang="fr-CH" sz="2000" dirty="0" smtClean="0"/>
              <a:t> </a:t>
            </a:r>
            <a:r>
              <a:rPr lang="fr-CH" sz="2000" dirty="0" err="1"/>
              <a:t>so</a:t>
            </a:r>
            <a:r>
              <a:rPr lang="fr-CH" sz="2000" dirty="0"/>
              <a:t> far not </a:t>
            </a:r>
            <a:r>
              <a:rPr lang="fr-CH" sz="2000" dirty="0" err="1"/>
              <a:t>connected</a:t>
            </a:r>
            <a:r>
              <a:rPr lang="fr-CH" sz="2000" dirty="0"/>
              <a:t> to </a:t>
            </a:r>
            <a:r>
              <a:rPr lang="fr-CH" sz="2000" dirty="0" err="1"/>
              <a:t>our</a:t>
            </a:r>
            <a:r>
              <a:rPr lang="fr-CH" sz="2000" dirty="0"/>
              <a:t> </a:t>
            </a:r>
            <a:r>
              <a:rPr lang="fr-CH" sz="2000" dirty="0" err="1"/>
              <a:t>accounting</a:t>
            </a:r>
            <a:r>
              <a:rPr lang="fr-CH" sz="2000" dirty="0"/>
              <a:t> system (</a:t>
            </a:r>
            <a:r>
              <a:rPr lang="fr-CH" sz="2000" dirty="0" err="1"/>
              <a:t>Qualiac</a:t>
            </a:r>
            <a:r>
              <a:rPr lang="fr-CH" sz="2000" dirty="0"/>
              <a:t> – Cegid). </a:t>
            </a:r>
            <a:r>
              <a:rPr lang="fr-CH" sz="2000" dirty="0" err="1"/>
              <a:t>Every</a:t>
            </a:r>
            <a:r>
              <a:rPr lang="fr-CH" sz="2000" dirty="0"/>
              <a:t> mouvement in the PPE </a:t>
            </a:r>
            <a:r>
              <a:rPr lang="fr-CH" sz="2000" dirty="0" err="1"/>
              <a:t>register</a:t>
            </a:r>
            <a:r>
              <a:rPr lang="fr-CH" sz="2000" dirty="0"/>
              <a:t> (addition/</a:t>
            </a:r>
            <a:r>
              <a:rPr lang="fr-CH" sz="2000" dirty="0" err="1"/>
              <a:t>disposal</a:t>
            </a:r>
            <a:r>
              <a:rPr lang="fr-CH" sz="2000" dirty="0"/>
              <a:t>) </a:t>
            </a:r>
            <a:r>
              <a:rPr lang="fr-CH" sz="2000" dirty="0" err="1"/>
              <a:t>is</a:t>
            </a:r>
            <a:r>
              <a:rPr lang="fr-CH" sz="2000" dirty="0"/>
              <a:t> </a:t>
            </a:r>
            <a:r>
              <a:rPr lang="fr-CH" sz="2000" dirty="0" err="1"/>
              <a:t>translated</a:t>
            </a:r>
            <a:r>
              <a:rPr lang="fr-CH" sz="2000" dirty="0"/>
              <a:t> by a </a:t>
            </a:r>
            <a:r>
              <a:rPr lang="fr-CH" sz="2000" dirty="0" err="1"/>
              <a:t>manual</a:t>
            </a:r>
            <a:r>
              <a:rPr lang="fr-CH" sz="2000" dirty="0"/>
              <a:t> entry in the books.</a:t>
            </a:r>
          </a:p>
          <a:p>
            <a:pPr marL="800100" lvl="1" indent="-171450"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endParaRPr lang="fr-CH" sz="1800" dirty="0"/>
          </a:p>
          <a:p>
            <a:pPr marL="800100" lvl="1" indent="-171450"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endParaRPr lang="en-GB" sz="1800" dirty="0"/>
          </a:p>
          <a:p>
            <a:pPr marL="36576" indent="0">
              <a:buNone/>
            </a:pP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945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292" y="411206"/>
            <a:ext cx="8226854" cy="4667421"/>
          </a:xfrm>
        </p:spPr>
        <p:txBody>
          <a:bodyPr anchor="ctr"/>
          <a:lstStyle/>
          <a:p>
            <a:pPr marL="36576" indent="0" algn="ctr">
              <a:buNone/>
            </a:pPr>
            <a:r>
              <a:rPr lang="fr-CH" dirty="0" smtClean="0"/>
              <a:t>THANK YOU FOR YOUR ATTENTION</a:t>
            </a:r>
          </a:p>
          <a:p>
            <a:pPr marL="36576" indent="0" algn="ctr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AMMW2018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909" y="3357929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1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6576"/>
            <a:r>
              <a:rPr lang="en-GB" sz="3200" dirty="0"/>
              <a:t/>
            </a:r>
            <a:br>
              <a:rPr lang="en-GB" sz="3200" dirty="0"/>
            </a:br>
            <a:r>
              <a:rPr lang="fr-CH" sz="2800" b="1" dirty="0" smtClean="0"/>
              <a:t>CERN </a:t>
            </a:r>
            <a:r>
              <a:rPr lang="fr-CH" sz="2800" b="1" dirty="0" err="1" smtClean="0"/>
              <a:t>Property</a:t>
            </a:r>
            <a:r>
              <a:rPr lang="fr-CH" sz="2800" b="1" dirty="0" smtClean="0"/>
              <a:t> Plant and Equipment (PPE) </a:t>
            </a:r>
            <a:r>
              <a:rPr lang="fr-CH" sz="2800" b="1" dirty="0" err="1" smtClean="0"/>
              <a:t>register</a:t>
            </a:r>
            <a:r>
              <a:rPr lang="en-GB" sz="3200" b="1" dirty="0"/>
              <a:t/>
            </a:r>
            <a:br>
              <a:rPr lang="en-GB" sz="3200" b="1" dirty="0"/>
            </a:br>
            <a:endParaRPr lang="en-GB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9946" y="1325606"/>
            <a:ext cx="8226854" cy="46674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GB" sz="2000" dirty="0" smtClean="0"/>
          </a:p>
          <a:p>
            <a:pPr marL="0" indent="0" algn="just">
              <a:buNone/>
            </a:pPr>
            <a:r>
              <a:rPr lang="en-GB" sz="2000" dirty="0" smtClean="0"/>
              <a:t>Creation of an assets register requested by External Auditors in 2014</a:t>
            </a:r>
          </a:p>
          <a:p>
            <a:pPr marL="0" indent="0" algn="just">
              <a:buNone/>
            </a:pPr>
            <a:endParaRPr lang="fr-CH" sz="1100" dirty="0" smtClean="0"/>
          </a:p>
          <a:p>
            <a:pPr marL="0" indent="0" algn="just">
              <a:buNone/>
            </a:pPr>
            <a:r>
              <a:rPr lang="fr-CH" sz="2000" dirty="0" smtClean="0"/>
              <a:t>Main motivations : </a:t>
            </a:r>
          </a:p>
          <a:p>
            <a:pPr marL="0" indent="0" algn="just">
              <a:buNone/>
            </a:pPr>
            <a:endParaRPr lang="en-GB" sz="1000" dirty="0"/>
          </a:p>
          <a:p>
            <a:pPr marL="971550" lvl="1" indent="-342900"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fr-CH" sz="2000" dirty="0" err="1" smtClean="0"/>
              <a:t>Increase</a:t>
            </a:r>
            <a:r>
              <a:rPr lang="fr-CH" sz="2000" dirty="0" smtClean="0"/>
              <a:t> </a:t>
            </a:r>
            <a:r>
              <a:rPr lang="fr-CH" sz="2000" dirty="0"/>
              <a:t>the </a:t>
            </a:r>
            <a:r>
              <a:rPr lang="fr-CH" sz="2000" dirty="0" err="1"/>
              <a:t>number</a:t>
            </a:r>
            <a:r>
              <a:rPr lang="fr-CH" sz="2000" dirty="0"/>
              <a:t> of </a:t>
            </a:r>
            <a:r>
              <a:rPr lang="fr-CH" sz="2000" b="1" dirty="0" err="1"/>
              <a:t>asset</a:t>
            </a:r>
            <a:r>
              <a:rPr lang="fr-CH" sz="2000" b="1" dirty="0"/>
              <a:t> </a:t>
            </a:r>
            <a:r>
              <a:rPr lang="fr-CH" sz="2000" b="1" dirty="0" smtClean="0"/>
              <a:t>classes</a:t>
            </a:r>
            <a:endParaRPr lang="en-GB" sz="2000" b="1" dirty="0"/>
          </a:p>
          <a:p>
            <a:pPr marL="971550" lvl="1" indent="-342900"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fr-CH" sz="2000" dirty="0"/>
              <a:t>Split </a:t>
            </a:r>
            <a:r>
              <a:rPr lang="fr-CH" sz="2000" dirty="0" err="1"/>
              <a:t>complex</a:t>
            </a:r>
            <a:r>
              <a:rPr lang="fr-CH" sz="2000" dirty="0"/>
              <a:t> </a:t>
            </a:r>
            <a:r>
              <a:rPr lang="fr-CH" sz="2000" dirty="0" err="1"/>
              <a:t>assets</a:t>
            </a:r>
            <a:r>
              <a:rPr lang="fr-CH" sz="2000" dirty="0"/>
              <a:t> </a:t>
            </a:r>
            <a:r>
              <a:rPr lang="fr-CH" sz="2000" dirty="0" err="1"/>
              <a:t>into</a:t>
            </a:r>
            <a:r>
              <a:rPr lang="fr-CH" sz="2000" dirty="0"/>
              <a:t> </a:t>
            </a:r>
            <a:r>
              <a:rPr lang="fr-CH" sz="2000" b="1" dirty="0"/>
              <a:t>components</a:t>
            </a:r>
          </a:p>
          <a:p>
            <a:pPr marL="971550" lvl="1" indent="-342900"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fr-CH" sz="2000" dirty="0" err="1"/>
              <a:t>Higher</a:t>
            </a:r>
            <a:r>
              <a:rPr lang="fr-CH" sz="2000" dirty="0"/>
              <a:t> </a:t>
            </a:r>
            <a:r>
              <a:rPr lang="fr-CH" sz="2000" dirty="0" err="1"/>
              <a:t>level</a:t>
            </a:r>
            <a:r>
              <a:rPr lang="fr-CH" sz="2000" dirty="0"/>
              <a:t> of </a:t>
            </a:r>
            <a:r>
              <a:rPr lang="fr-CH" sz="2000" b="1" dirty="0"/>
              <a:t>compliance</a:t>
            </a:r>
            <a:r>
              <a:rPr lang="fr-CH" sz="2000" dirty="0"/>
              <a:t> (IPSAS 17)</a:t>
            </a:r>
          </a:p>
          <a:p>
            <a:pPr marL="971550" lvl="1" indent="-342900"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GB" sz="2000" dirty="0"/>
              <a:t>Improvement of disclosed information related to PPE in the </a:t>
            </a:r>
            <a:r>
              <a:rPr lang="en-GB" sz="2000" b="1" dirty="0"/>
              <a:t>financial statements</a:t>
            </a:r>
            <a:endParaRPr lang="fr-CH" sz="2000" b="1" dirty="0"/>
          </a:p>
          <a:p>
            <a:pPr marL="800100" lvl="1" indent="-171450"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endParaRPr lang="en-GB" sz="600" dirty="0"/>
          </a:p>
          <a:p>
            <a:pPr marL="36576" indent="0">
              <a:buNone/>
            </a:pPr>
            <a:endParaRPr lang="en-GB" sz="2400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AMMW2018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89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b="1" dirty="0" err="1" smtClean="0"/>
              <a:t>Various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underlying</a:t>
            </a:r>
            <a:r>
              <a:rPr lang="fr-CH" sz="2800" b="1" dirty="0" smtClean="0"/>
              <a:t> sources </a:t>
            </a:r>
            <a:endParaRPr lang="en-GB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AMMW2018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233" y="1332367"/>
            <a:ext cx="4617743" cy="4667421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endParaRPr lang="fr-CH" sz="2000" dirty="0" smtClean="0"/>
          </a:p>
          <a:p>
            <a:pPr marL="36576" indent="0" algn="just">
              <a:buNone/>
            </a:pPr>
            <a:r>
              <a:rPr lang="fr-CH" sz="1800" dirty="0" smtClean="0"/>
              <a:t>Not all types of </a:t>
            </a:r>
            <a:r>
              <a:rPr lang="fr-CH" sz="1800" dirty="0" err="1" smtClean="0"/>
              <a:t>equipment</a:t>
            </a:r>
            <a:r>
              <a:rPr lang="fr-CH" sz="1800" dirty="0" smtClean="0"/>
              <a:t> at CERN are </a:t>
            </a:r>
            <a:r>
              <a:rPr lang="fr-CH" sz="1800" dirty="0" err="1" smtClean="0"/>
              <a:t>registered</a:t>
            </a:r>
            <a:r>
              <a:rPr lang="fr-CH" sz="1800" dirty="0" smtClean="0"/>
              <a:t> and </a:t>
            </a:r>
            <a:r>
              <a:rPr lang="fr-CH" sz="1800" dirty="0" err="1" smtClean="0"/>
              <a:t>managed</a:t>
            </a:r>
            <a:r>
              <a:rPr lang="fr-CH" sz="1800" dirty="0" smtClean="0"/>
              <a:t> in </a:t>
            </a:r>
            <a:r>
              <a:rPr lang="fr-CH" sz="1800" dirty="0" err="1" smtClean="0"/>
              <a:t>Infor</a:t>
            </a:r>
            <a:r>
              <a:rPr lang="fr-CH" sz="1800" dirty="0" smtClean="0"/>
              <a:t>. </a:t>
            </a:r>
          </a:p>
          <a:p>
            <a:pPr algn="just"/>
            <a:endParaRPr lang="fr-CH" sz="2000" dirty="0" smtClean="0"/>
          </a:p>
          <a:p>
            <a:pPr marL="36576" indent="0" algn="just">
              <a:buNone/>
            </a:pPr>
            <a:endParaRPr lang="fr-CH" sz="2000" dirty="0" smtClean="0"/>
          </a:p>
          <a:p>
            <a:pPr marL="36576" indent="0" algn="just">
              <a:buNone/>
            </a:pPr>
            <a:endParaRPr lang="fr-CH" sz="2000" dirty="0"/>
          </a:p>
          <a:p>
            <a:pPr marL="36576" indent="0" algn="just">
              <a:buNone/>
            </a:pPr>
            <a:r>
              <a:rPr lang="fr-CH" sz="1800" dirty="0" err="1" smtClean="0"/>
              <a:t>Assets</a:t>
            </a:r>
            <a:r>
              <a:rPr lang="fr-CH" sz="1800" dirty="0" smtClean="0"/>
              <a:t> </a:t>
            </a:r>
            <a:r>
              <a:rPr lang="fr-CH" sz="1800" dirty="0" err="1" smtClean="0"/>
              <a:t>ending</a:t>
            </a:r>
            <a:r>
              <a:rPr lang="fr-CH" sz="1800" dirty="0" smtClean="0"/>
              <a:t> in the PPE </a:t>
            </a:r>
            <a:r>
              <a:rPr lang="fr-CH" sz="1800" dirty="0" err="1" smtClean="0"/>
              <a:t>register</a:t>
            </a:r>
            <a:r>
              <a:rPr lang="fr-CH" sz="1800" dirty="0" smtClean="0"/>
              <a:t> are </a:t>
            </a:r>
            <a:r>
              <a:rPr lang="fr-CH" sz="1800" dirty="0" err="1" smtClean="0"/>
              <a:t>coming</a:t>
            </a:r>
            <a:r>
              <a:rPr lang="fr-CH" sz="1800" dirty="0" smtClean="0"/>
              <a:t> </a:t>
            </a:r>
            <a:r>
              <a:rPr lang="fr-CH" sz="1800" dirty="0" err="1" smtClean="0"/>
              <a:t>from</a:t>
            </a:r>
            <a:r>
              <a:rPr lang="fr-CH" sz="1800" dirty="0" smtClean="0"/>
              <a:t> </a:t>
            </a:r>
            <a:r>
              <a:rPr lang="fr-CH" sz="1800" dirty="0" err="1" smtClean="0"/>
              <a:t>different</a:t>
            </a:r>
            <a:r>
              <a:rPr lang="fr-CH" sz="1800" dirty="0" smtClean="0"/>
              <a:t> sources, </a:t>
            </a:r>
            <a:r>
              <a:rPr lang="fr-CH" sz="1800" dirty="0" err="1" smtClean="0"/>
              <a:t>different</a:t>
            </a:r>
            <a:r>
              <a:rPr lang="fr-CH" sz="1800" dirty="0" smtClean="0"/>
              <a:t> </a:t>
            </a:r>
            <a:r>
              <a:rPr lang="fr-CH" sz="1800" dirty="0" err="1" smtClean="0"/>
              <a:t>databases</a:t>
            </a:r>
            <a:r>
              <a:rPr lang="fr-CH" sz="1800" dirty="0" smtClean="0"/>
              <a:t>. For </a:t>
            </a:r>
            <a:r>
              <a:rPr lang="fr-CH" sz="1800" dirty="0" err="1" smtClean="0"/>
              <a:t>this</a:t>
            </a:r>
            <a:r>
              <a:rPr lang="fr-CH" sz="1800" dirty="0" smtClean="0"/>
              <a:t> </a:t>
            </a:r>
            <a:r>
              <a:rPr lang="fr-CH" sz="1800" dirty="0" err="1" smtClean="0"/>
              <a:t>reason</a:t>
            </a:r>
            <a:r>
              <a:rPr lang="fr-CH" sz="1800" dirty="0" smtClean="0"/>
              <a:t> </a:t>
            </a:r>
            <a:r>
              <a:rPr lang="fr-CH" sz="1800" dirty="0" err="1" smtClean="0"/>
              <a:t>we</a:t>
            </a:r>
            <a:r>
              <a:rPr lang="fr-CH" sz="1800" dirty="0" smtClean="0"/>
              <a:t> </a:t>
            </a:r>
            <a:r>
              <a:rPr lang="fr-CH" sz="1800" dirty="0" err="1" smtClean="0"/>
              <a:t>designed</a:t>
            </a:r>
            <a:r>
              <a:rPr lang="fr-CH" sz="1800" dirty="0" smtClean="0"/>
              <a:t> the structure of </a:t>
            </a:r>
            <a:r>
              <a:rPr lang="fr-CH" sz="1800" dirty="0" err="1" smtClean="0"/>
              <a:t>our</a:t>
            </a:r>
            <a:r>
              <a:rPr lang="fr-CH" sz="1800" dirty="0" smtClean="0"/>
              <a:t> </a:t>
            </a:r>
            <a:r>
              <a:rPr lang="fr-CH" sz="1800" dirty="0" err="1" smtClean="0"/>
              <a:t>register</a:t>
            </a:r>
            <a:r>
              <a:rPr lang="fr-CH" sz="1800" dirty="0" smtClean="0"/>
              <a:t> </a:t>
            </a:r>
            <a:r>
              <a:rPr lang="fr-CH" sz="1800" dirty="0" err="1" smtClean="0"/>
              <a:t>using</a:t>
            </a:r>
            <a:r>
              <a:rPr lang="fr-CH" sz="1800" dirty="0" smtClean="0"/>
              <a:t> </a:t>
            </a:r>
            <a:r>
              <a:rPr lang="fr-CH" sz="1800" dirty="0" err="1" smtClean="0"/>
              <a:t>both</a:t>
            </a:r>
            <a:r>
              <a:rPr lang="fr-CH" sz="1800" dirty="0" smtClean="0"/>
              <a:t> </a:t>
            </a:r>
            <a:r>
              <a:rPr lang="en-US" sz="1800" b="1" dirty="0" smtClean="0">
                <a:solidFill>
                  <a:srgbClr val="C00000"/>
                </a:solidFill>
              </a:rPr>
              <a:t>Assets</a:t>
            </a:r>
            <a:r>
              <a:rPr lang="fr-CH" sz="1800" dirty="0" smtClean="0"/>
              <a:t> and </a:t>
            </a:r>
            <a:r>
              <a:rPr lang="en-US" sz="1800" b="1" dirty="0">
                <a:solidFill>
                  <a:srgbClr val="C00000"/>
                </a:solidFill>
              </a:rPr>
              <a:t>Systems</a:t>
            </a:r>
            <a:r>
              <a:rPr lang="fr-CH" sz="1800" dirty="0" smtClean="0"/>
              <a:t> (</a:t>
            </a:r>
            <a:r>
              <a:rPr lang="fr-CH" sz="1800" dirty="0" err="1" smtClean="0"/>
              <a:t>Infor</a:t>
            </a:r>
            <a:r>
              <a:rPr lang="fr-CH" sz="1800" dirty="0" smtClean="0"/>
              <a:t> </a:t>
            </a:r>
            <a:r>
              <a:rPr lang="fr-CH" sz="1800" dirty="0" err="1" smtClean="0"/>
              <a:t>objects</a:t>
            </a:r>
            <a:r>
              <a:rPr lang="fr-CH" sz="1800" dirty="0" smtClean="0"/>
              <a:t>).</a:t>
            </a:r>
          </a:p>
          <a:p>
            <a:pPr algn="just"/>
            <a:endParaRPr lang="fr-CH" sz="2400" dirty="0"/>
          </a:p>
          <a:p>
            <a:pPr algn="just"/>
            <a:endParaRPr lang="fr-CH" sz="2400" dirty="0" smtClean="0"/>
          </a:p>
          <a:p>
            <a:endParaRPr lang="fr-CH" dirty="0" smtClean="0"/>
          </a:p>
          <a:p>
            <a:endParaRPr lang="en-GB" dirty="0"/>
          </a:p>
        </p:txBody>
      </p:sp>
      <p:graphicFrame>
        <p:nvGraphicFramePr>
          <p:cNvPr id="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5586074"/>
              </p:ext>
            </p:extLst>
          </p:nvPr>
        </p:nvGraphicFramePr>
        <p:xfrm>
          <a:off x="4403573" y="2155090"/>
          <a:ext cx="5259173" cy="2733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445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/>
              <a:t>Structure Objects in Infor EAM</a:t>
            </a:r>
            <a:endParaRPr lang="en-GB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AMMW2018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2764465" y="1325606"/>
            <a:ext cx="5919588" cy="1663443"/>
          </a:xfrm>
        </p:spPr>
        <p:txBody>
          <a:bodyPr rtlCol="0">
            <a:noAutofit/>
          </a:bodyPr>
          <a:lstStyle/>
          <a:p>
            <a:pPr algn="just">
              <a:spcAft>
                <a:spcPts val="3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sz="1800" b="1" dirty="0" smtClean="0">
                <a:solidFill>
                  <a:srgbClr val="C00000"/>
                </a:solidFill>
              </a:rPr>
              <a:t>Asset</a:t>
            </a:r>
            <a:r>
              <a:rPr lang="en-US" sz="1800" dirty="0" smtClean="0">
                <a:solidFill>
                  <a:schemeClr val="accent6"/>
                </a:solidFill>
              </a:rPr>
              <a:t> </a:t>
            </a:r>
            <a:r>
              <a:rPr lang="en-US" sz="1800" dirty="0" smtClean="0"/>
              <a:t>is a tangible piece of equipment </a:t>
            </a:r>
            <a:r>
              <a:rPr lang="en-US" sz="1800" b="1" dirty="0" smtClean="0"/>
              <a:t>individually traced with a unique identifier</a:t>
            </a:r>
            <a:r>
              <a:rPr lang="en-US" sz="1800" dirty="0"/>
              <a:t> </a:t>
            </a:r>
            <a:r>
              <a:rPr lang="en-US" sz="1800" dirty="0" smtClean="0"/>
              <a:t>/ serial number.</a:t>
            </a:r>
            <a:br>
              <a:rPr lang="en-US" sz="1800" dirty="0" smtClean="0"/>
            </a:br>
            <a:endParaRPr lang="en-US" sz="1800" dirty="0" smtClean="0"/>
          </a:p>
        </p:txBody>
      </p:sp>
      <p:sp>
        <p:nvSpPr>
          <p:cNvPr id="11" name="Oval 10"/>
          <p:cNvSpPr/>
          <p:nvPr/>
        </p:nvSpPr>
        <p:spPr>
          <a:xfrm>
            <a:off x="1399077" y="1365753"/>
            <a:ext cx="517646" cy="524593"/>
          </a:xfrm>
          <a:prstGeom prst="ellipse">
            <a:avLst/>
          </a:prstGeom>
          <a:gradFill>
            <a:gsLst>
              <a:gs pos="16000">
                <a:srgbClr val="92D050"/>
              </a:gs>
              <a:gs pos="80000">
                <a:schemeClr val="accent1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dirty="0">
                <a:solidFill>
                  <a:srgbClr val="002060"/>
                </a:solidFill>
              </a:rPr>
              <a:t>A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1452" y="2355106"/>
            <a:ext cx="807835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700" dirty="0" smtClean="0"/>
          </a:p>
          <a:p>
            <a:pPr algn="just"/>
            <a:r>
              <a:rPr lang="en-US" sz="1700" b="1" dirty="0" smtClean="0">
                <a:solidFill>
                  <a:srgbClr val="C00000"/>
                </a:solidFill>
              </a:rPr>
              <a:t>Assets </a:t>
            </a:r>
            <a:r>
              <a:rPr lang="en-US" sz="1700" dirty="0"/>
              <a:t>are already in Infor </a:t>
            </a:r>
            <a:r>
              <a:rPr lang="en-US" sz="1700" dirty="0" smtClean="0"/>
              <a:t>for maintenance purposes</a:t>
            </a:r>
            <a:r>
              <a:rPr lang="en-US" sz="1700" dirty="0"/>
              <a:t>. We flag them as “</a:t>
            </a:r>
            <a:r>
              <a:rPr lang="en-US" sz="1700" dirty="0" smtClean="0"/>
              <a:t>PPE” (Property, Plant and Equipment) </a:t>
            </a:r>
            <a:r>
              <a:rPr lang="en-US" sz="1700" dirty="0"/>
              <a:t>and enter depreciation data on </a:t>
            </a:r>
            <a:r>
              <a:rPr lang="en-US" sz="1700" dirty="0" smtClean="0"/>
              <a:t>them (depreciation start date, depreciation method, useful life, residual value).</a:t>
            </a:r>
            <a:r>
              <a:rPr lang="en-US" sz="1700" b="1" dirty="0" smtClean="0">
                <a:solidFill>
                  <a:srgbClr val="C00000"/>
                </a:solidFill>
              </a:rPr>
              <a:t> </a:t>
            </a:r>
            <a:r>
              <a:rPr lang="en-US" sz="1700" dirty="0"/>
              <a:t>We then </a:t>
            </a:r>
            <a:r>
              <a:rPr lang="en-US" sz="1700" dirty="0" smtClean="0"/>
              <a:t>aggregate them into higher </a:t>
            </a:r>
            <a:r>
              <a:rPr lang="en-US" sz="1700" b="1" dirty="0" smtClean="0">
                <a:solidFill>
                  <a:srgbClr val="C00000"/>
                </a:solidFill>
              </a:rPr>
              <a:t>Systems</a:t>
            </a:r>
            <a:r>
              <a:rPr lang="en-US" sz="1700" dirty="0" smtClean="0"/>
              <a:t>. </a:t>
            </a:r>
          </a:p>
          <a:p>
            <a:pPr algn="just"/>
            <a:endParaRPr lang="en-US" sz="1700" dirty="0" smtClean="0"/>
          </a:p>
        </p:txBody>
      </p:sp>
    </p:spTree>
    <p:extLst>
      <p:ext uri="{BB962C8B-B14F-4D97-AF65-F5344CB8AC3E}">
        <p14:creationId xmlns:p14="http://schemas.microsoft.com/office/powerpoint/2010/main" val="111737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/>
              <a:t>Structure Objects in Infor EAM</a:t>
            </a:r>
            <a:endParaRPr lang="en-GB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AMMW2018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3045819" y="956163"/>
            <a:ext cx="5919588" cy="1663443"/>
          </a:xfrm>
        </p:spPr>
        <p:txBody>
          <a:bodyPr rtlCol="0">
            <a:noAutofit/>
          </a:bodyPr>
          <a:lstStyle/>
          <a:p>
            <a:pPr marL="36576" indent="0" algn="just">
              <a:spcAft>
                <a:spcPts val="300"/>
              </a:spcAft>
              <a:buClr>
                <a:schemeClr val="tx2">
                  <a:lumMod val="60000"/>
                  <a:lumOff val="40000"/>
                </a:schemeClr>
              </a:buClr>
              <a:buNone/>
              <a:defRPr/>
            </a:pPr>
            <a:endParaRPr lang="en-US" sz="1800" dirty="0"/>
          </a:p>
          <a:p>
            <a:pPr algn="just">
              <a:spcAft>
                <a:spcPts val="3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sz="1800" b="1" dirty="0" smtClean="0">
                <a:solidFill>
                  <a:srgbClr val="C00000"/>
                </a:solidFill>
              </a:rPr>
              <a:t>Systems</a:t>
            </a:r>
            <a:r>
              <a:rPr lang="en-US" sz="1800" dirty="0" smtClean="0"/>
              <a:t> are usually used to group objects into </a:t>
            </a:r>
            <a:r>
              <a:rPr lang="en-US" sz="1800" b="1" dirty="0" smtClean="0"/>
              <a:t>logical groups</a:t>
            </a:r>
            <a:r>
              <a:rPr lang="en-US" sz="1800" dirty="0"/>
              <a:t> </a:t>
            </a:r>
            <a:r>
              <a:rPr lang="en-US" sz="1800" dirty="0" smtClean="0"/>
              <a:t>at various levels.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1452" y="2311460"/>
            <a:ext cx="807835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b="1" dirty="0" smtClean="0">
                <a:solidFill>
                  <a:srgbClr val="C00000"/>
                </a:solidFill>
              </a:rPr>
              <a:t>Systems</a:t>
            </a:r>
            <a:r>
              <a:rPr lang="en-US" sz="1700" dirty="0" smtClean="0"/>
              <a:t> give us the flexibility to group assets according to our pre-defined PPE register structure (following budget and actuals presentation in official financial documents).</a:t>
            </a:r>
          </a:p>
          <a:p>
            <a:pPr algn="just"/>
            <a:endParaRPr lang="en-US" sz="1700" dirty="0" smtClean="0"/>
          </a:p>
          <a:p>
            <a:pPr algn="just"/>
            <a:r>
              <a:rPr lang="en-US" sz="1700" dirty="0" smtClean="0"/>
              <a:t>We </a:t>
            </a:r>
            <a:r>
              <a:rPr lang="en-US" sz="1700" dirty="0"/>
              <a:t>also use </a:t>
            </a:r>
            <a:r>
              <a:rPr lang="en-US" sz="1700" b="1" dirty="0">
                <a:solidFill>
                  <a:srgbClr val="C00000"/>
                </a:solidFill>
              </a:rPr>
              <a:t>Systems</a:t>
            </a:r>
            <a:r>
              <a:rPr lang="en-US" sz="1700" dirty="0"/>
              <a:t> </a:t>
            </a:r>
            <a:r>
              <a:rPr lang="en-US" sz="1700" dirty="0" smtClean="0"/>
              <a:t>for equipment coming from different databases than </a:t>
            </a:r>
            <a:r>
              <a:rPr lang="en-US" sz="1700" dirty="0" err="1" smtClean="0"/>
              <a:t>Infor</a:t>
            </a:r>
            <a:r>
              <a:rPr lang="en-US" sz="1700" dirty="0" smtClean="0"/>
              <a:t> (or in Infor but with a level of details hardly manageable for PPE register). </a:t>
            </a:r>
          </a:p>
          <a:p>
            <a:pPr algn="just"/>
            <a:endParaRPr lang="en-US" sz="1700" dirty="0"/>
          </a:p>
          <a:p>
            <a:pPr algn="just"/>
            <a:endParaRPr lang="en-US" sz="1700" dirty="0" smtClean="0"/>
          </a:p>
          <a:p>
            <a:pPr algn="just"/>
            <a:endParaRPr lang="en-US" sz="1700" dirty="0"/>
          </a:p>
          <a:p>
            <a:pPr algn="just"/>
            <a:endParaRPr lang="en-US" sz="1700" dirty="0" smtClean="0"/>
          </a:p>
        </p:txBody>
      </p:sp>
      <p:sp>
        <p:nvSpPr>
          <p:cNvPr id="3" name="Rounded Rectangle 2"/>
          <p:cNvSpPr/>
          <p:nvPr/>
        </p:nvSpPr>
        <p:spPr>
          <a:xfrm>
            <a:off x="1208385" y="1460887"/>
            <a:ext cx="896816" cy="430823"/>
          </a:xfrm>
          <a:prstGeom prst="roundRect">
            <a:avLst/>
          </a:prstGeom>
          <a:gradFill>
            <a:gsLst>
              <a:gs pos="19000">
                <a:schemeClr val="tx2">
                  <a:lumMod val="20000"/>
                  <a:lumOff val="80000"/>
                </a:schemeClr>
              </a:gs>
              <a:gs pos="92000">
                <a:schemeClr val="accent1">
                  <a:tint val="99555"/>
                  <a:satMod val="15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52" y="4448210"/>
            <a:ext cx="1839368" cy="12991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67476" y="4596500"/>
            <a:ext cx="599387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Main difference for us is that we have less information to fill in for assets (physical location is already mentioned, responsible organic unit, </a:t>
            </a:r>
            <a:r>
              <a:rPr lang="en-US" sz="1600" dirty="0" smtClean="0"/>
              <a:t>related facility, etc</a:t>
            </a:r>
            <a:r>
              <a:rPr lang="en-US" sz="1600" dirty="0"/>
              <a:t>…). These details have to be </a:t>
            </a:r>
            <a:r>
              <a:rPr lang="en-US" sz="1600" dirty="0" smtClean="0"/>
              <a:t>loaded </a:t>
            </a:r>
            <a:r>
              <a:rPr lang="en-US" sz="1600" dirty="0"/>
              <a:t>via excel uploads for Systems.</a:t>
            </a:r>
            <a:endParaRPr lang="en-GB" sz="1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637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AMMW2018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12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5908482"/>
              </p:ext>
            </p:extLst>
          </p:nvPr>
        </p:nvGraphicFramePr>
        <p:xfrm>
          <a:off x="88185" y="320978"/>
          <a:ext cx="9055815" cy="5759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546" y="336285"/>
            <a:ext cx="240909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50" dirty="0"/>
              <a:t>This structure follows the way budget and actuals are reported within our financial documents. </a:t>
            </a:r>
            <a:r>
              <a:rPr lang="en-US" sz="950" b="1" dirty="0">
                <a:solidFill>
                  <a:srgbClr val="C00000"/>
                </a:solidFill>
              </a:rPr>
              <a:t>Systems</a:t>
            </a:r>
            <a:r>
              <a:rPr lang="en-US" sz="950" dirty="0"/>
              <a:t> gave us this flexibility to group assets accordingly.</a:t>
            </a:r>
            <a:endParaRPr lang="en-GB" sz="950" dirty="0"/>
          </a:p>
        </p:txBody>
      </p:sp>
      <p:sp>
        <p:nvSpPr>
          <p:cNvPr id="8" name="TextBox 7"/>
          <p:cNvSpPr txBox="1"/>
          <p:nvPr/>
        </p:nvSpPr>
        <p:spPr>
          <a:xfrm>
            <a:off x="7248948" y="5259637"/>
            <a:ext cx="165881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50" dirty="0" smtClean="0"/>
              <a:t>Approx. </a:t>
            </a:r>
            <a:r>
              <a:rPr lang="en-US" sz="1050" b="1" dirty="0" smtClean="0"/>
              <a:t>40’000</a:t>
            </a:r>
            <a:r>
              <a:rPr lang="en-US" sz="1050" dirty="0" smtClean="0"/>
              <a:t> assets / systems in the PPE register as of today.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77518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Accounting value attribution</a:t>
            </a:r>
            <a:endParaRPr lang="en-US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AMMW2018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2350902" y="4563288"/>
            <a:ext cx="1982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/>
              <a:t>Cooling &amp; Ventilation</a:t>
            </a:r>
            <a:br>
              <a:rPr lang="en-GB" sz="1400" b="1" dirty="0" smtClean="0"/>
            </a:br>
            <a:r>
              <a:rPr lang="en-GB" sz="1400" b="1" dirty="0" smtClean="0"/>
              <a:t>Value: 50 </a:t>
            </a:r>
            <a:endParaRPr lang="en-GB" sz="14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4573304" y="4554496"/>
            <a:ext cx="1009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/>
              <a:t>Vacuum</a:t>
            </a:r>
            <a:br>
              <a:rPr lang="en-GB" sz="1400" b="1" dirty="0" smtClean="0"/>
            </a:br>
            <a:r>
              <a:rPr lang="en-GB" sz="1400" b="1" dirty="0" smtClean="0"/>
              <a:t>Value: </a:t>
            </a:r>
            <a:r>
              <a:rPr lang="en-GB" sz="1400" b="1" dirty="0"/>
              <a:t>5</a:t>
            </a:r>
            <a:r>
              <a:rPr lang="en-GB" sz="1400" b="1" dirty="0" smtClean="0"/>
              <a:t>0 </a:t>
            </a:r>
            <a:endParaRPr lang="en-GB" sz="1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6359799" y="4554496"/>
            <a:ext cx="1009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/>
              <a:t>Etc…</a:t>
            </a:r>
            <a:br>
              <a:rPr lang="en-GB" sz="1400" b="1" dirty="0" smtClean="0"/>
            </a:br>
            <a:r>
              <a:rPr lang="en-GB" sz="1400" b="1" dirty="0" smtClean="0"/>
              <a:t>Value: 70 </a:t>
            </a:r>
            <a:endParaRPr lang="en-GB" sz="14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5776009" y="2490052"/>
            <a:ext cx="1378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 smtClean="0"/>
              <a:t>LHC Program</a:t>
            </a:r>
            <a:endParaRPr lang="en-GB" sz="1400" b="1" dirty="0" smtClean="0"/>
          </a:p>
          <a:p>
            <a:r>
              <a:rPr lang="en-GB" sz="1400" b="1" dirty="0" smtClean="0"/>
              <a:t>Value: 170</a:t>
            </a:r>
            <a:endParaRPr lang="en-GB" sz="1400" b="1" dirty="0"/>
          </a:p>
        </p:txBody>
      </p:sp>
      <p:cxnSp>
        <p:nvCxnSpPr>
          <p:cNvPr id="61" name="Straight Connector 60"/>
          <p:cNvCxnSpPr/>
          <p:nvPr/>
        </p:nvCxnSpPr>
        <p:spPr>
          <a:xfrm flipH="1">
            <a:off x="1558614" y="1749997"/>
            <a:ext cx="1726010" cy="799227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endCxn id="32" idx="0"/>
          </p:cNvCxnSpPr>
          <p:nvPr/>
        </p:nvCxnSpPr>
        <p:spPr>
          <a:xfrm>
            <a:off x="3284624" y="1749997"/>
            <a:ext cx="1793140" cy="822427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098455" y="2490052"/>
            <a:ext cx="1577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Other Programs</a:t>
            </a:r>
          </a:p>
          <a:p>
            <a:pPr algn="ctr"/>
            <a:r>
              <a:rPr lang="en-US" sz="1400" b="1" dirty="0" smtClean="0"/>
              <a:t>Value: 30</a:t>
            </a:r>
            <a:endParaRPr lang="en-US" sz="14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3877629" y="1312849"/>
            <a:ext cx="2071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Scientific Installations</a:t>
            </a:r>
          </a:p>
          <a:p>
            <a:r>
              <a:rPr lang="en-US" sz="1400" b="1" dirty="0" smtClean="0"/>
              <a:t>Value: </a:t>
            </a:r>
            <a:r>
              <a:rPr lang="en-US" sz="1400" b="1" dirty="0"/>
              <a:t>2</a:t>
            </a:r>
            <a:r>
              <a:rPr lang="en-US" sz="1400" b="1" dirty="0" smtClean="0"/>
              <a:t>00</a:t>
            </a:r>
            <a:endParaRPr lang="en-US" sz="14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223088" y="5390854"/>
            <a:ext cx="8843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structuring with systems, the value can easily be aggregated and reported at any level. 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2841182" y="1306201"/>
            <a:ext cx="896816" cy="430823"/>
          </a:xfrm>
          <a:prstGeom prst="roundRect">
            <a:avLst/>
          </a:prstGeom>
          <a:gradFill>
            <a:gsLst>
              <a:gs pos="19000">
                <a:schemeClr val="tx2">
                  <a:lumMod val="20000"/>
                  <a:lumOff val="80000"/>
                </a:schemeClr>
              </a:gs>
              <a:gs pos="92000">
                <a:schemeClr val="accent1">
                  <a:tint val="99555"/>
                  <a:satMod val="15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S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031758" y="2549224"/>
            <a:ext cx="896816" cy="430823"/>
          </a:xfrm>
          <a:prstGeom prst="roundRect">
            <a:avLst/>
          </a:prstGeom>
          <a:gradFill>
            <a:gsLst>
              <a:gs pos="19000">
                <a:schemeClr val="tx2">
                  <a:lumMod val="20000"/>
                  <a:lumOff val="80000"/>
                </a:schemeClr>
              </a:gs>
              <a:gs pos="92000">
                <a:schemeClr val="accent1">
                  <a:tint val="99555"/>
                  <a:satMod val="15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629356" y="2572424"/>
            <a:ext cx="896816" cy="430823"/>
          </a:xfrm>
          <a:prstGeom prst="roundRect">
            <a:avLst/>
          </a:prstGeom>
          <a:gradFill>
            <a:gsLst>
              <a:gs pos="19000">
                <a:schemeClr val="tx2">
                  <a:lumMod val="20000"/>
                  <a:lumOff val="80000"/>
                </a:schemeClr>
              </a:gs>
              <a:gs pos="92000">
                <a:schemeClr val="accent1">
                  <a:tint val="99555"/>
                  <a:satMod val="15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S</a:t>
            </a:r>
          </a:p>
        </p:txBody>
      </p:sp>
      <p:cxnSp>
        <p:nvCxnSpPr>
          <p:cNvPr id="33" name="Straight Connector 32"/>
          <p:cNvCxnSpPr>
            <a:stCxn id="32" idx="2"/>
          </p:cNvCxnSpPr>
          <p:nvPr/>
        </p:nvCxnSpPr>
        <p:spPr>
          <a:xfrm flipH="1">
            <a:off x="3225193" y="3003247"/>
            <a:ext cx="1852571" cy="112190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068986" y="3003247"/>
            <a:ext cx="11314" cy="1200941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2775280" y="4117287"/>
            <a:ext cx="896816" cy="430823"/>
          </a:xfrm>
          <a:prstGeom prst="roundRect">
            <a:avLst/>
          </a:prstGeom>
          <a:gradFill>
            <a:gsLst>
              <a:gs pos="19000">
                <a:schemeClr val="tx2">
                  <a:lumMod val="20000"/>
                  <a:lumOff val="80000"/>
                </a:schemeClr>
              </a:gs>
              <a:gs pos="92000">
                <a:schemeClr val="accent1">
                  <a:tint val="99555"/>
                  <a:satMod val="15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S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644874" y="4118876"/>
            <a:ext cx="896816" cy="430823"/>
          </a:xfrm>
          <a:prstGeom prst="roundRect">
            <a:avLst/>
          </a:prstGeom>
          <a:gradFill>
            <a:gsLst>
              <a:gs pos="19000">
                <a:schemeClr val="tx2">
                  <a:lumMod val="20000"/>
                  <a:lumOff val="80000"/>
                </a:schemeClr>
              </a:gs>
              <a:gs pos="92000">
                <a:schemeClr val="accent1">
                  <a:tint val="99555"/>
                  <a:satMod val="15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S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416369" y="4125149"/>
            <a:ext cx="896816" cy="430823"/>
          </a:xfrm>
          <a:prstGeom prst="roundRect">
            <a:avLst/>
          </a:prstGeom>
          <a:gradFill>
            <a:gsLst>
              <a:gs pos="19000">
                <a:schemeClr val="tx2">
                  <a:lumMod val="20000"/>
                  <a:lumOff val="80000"/>
                </a:schemeClr>
              </a:gs>
              <a:gs pos="92000">
                <a:schemeClr val="accent1">
                  <a:tint val="99555"/>
                  <a:satMod val="15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S</a:t>
            </a:r>
          </a:p>
        </p:txBody>
      </p:sp>
      <p:cxnSp>
        <p:nvCxnSpPr>
          <p:cNvPr id="44" name="Straight Connector 43"/>
          <p:cNvCxnSpPr>
            <a:stCxn id="32" idx="2"/>
            <a:endCxn id="43" idx="0"/>
          </p:cNvCxnSpPr>
          <p:nvPr/>
        </p:nvCxnSpPr>
        <p:spPr>
          <a:xfrm>
            <a:off x="5077764" y="3003247"/>
            <a:ext cx="1787013" cy="112190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94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b="1" dirty="0" err="1" smtClean="0"/>
              <a:t>Depreciation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functionalities</a:t>
            </a:r>
            <a:endParaRPr lang="en-GB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AMMW2018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r="73039"/>
          <a:stretch/>
        </p:blipFill>
        <p:spPr>
          <a:xfrm>
            <a:off x="95274" y="1631624"/>
            <a:ext cx="3324934" cy="28587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59344" y="5235706"/>
            <a:ext cx="318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Data </a:t>
            </a:r>
            <a:r>
              <a:rPr lang="fr-CH" dirty="0" err="1" smtClean="0"/>
              <a:t>uploaded</a:t>
            </a:r>
            <a:r>
              <a:rPr lang="fr-CH" dirty="0"/>
              <a:t> </a:t>
            </a:r>
            <a:r>
              <a:rPr lang="fr-CH" dirty="0" smtClean="0"/>
              <a:t>via Excel files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47381"/>
          <a:stretch/>
        </p:blipFill>
        <p:spPr>
          <a:xfrm>
            <a:off x="3514176" y="2042412"/>
            <a:ext cx="5556707" cy="244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3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b="1" dirty="0" err="1" smtClean="0"/>
              <a:t>Depreciation</a:t>
            </a:r>
            <a:r>
              <a:rPr lang="fr-CH" sz="2800" b="1" dirty="0"/>
              <a:t> </a:t>
            </a:r>
            <a:r>
              <a:rPr lang="fr-CH" sz="2800" b="1" dirty="0" err="1"/>
              <a:t>functionalities</a:t>
            </a:r>
            <a:r>
              <a:rPr lang="fr-CH" sz="2800" b="1" dirty="0"/>
              <a:t> (</a:t>
            </a:r>
            <a:r>
              <a:rPr lang="fr-CH" sz="2800" b="1" dirty="0" err="1" smtClean="0"/>
              <a:t>ctd</a:t>
            </a:r>
            <a:r>
              <a:rPr lang="fr-CH" sz="2800" b="1" dirty="0" smtClean="0"/>
              <a:t>)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228" y="1325606"/>
            <a:ext cx="8226854" cy="4667421"/>
          </a:xfrm>
        </p:spPr>
        <p:txBody>
          <a:bodyPr>
            <a:normAutofit/>
          </a:bodyPr>
          <a:lstStyle/>
          <a:p>
            <a:pPr marL="36576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fr-CH" sz="2400" dirty="0" err="1" smtClean="0"/>
              <a:t>Depreciation</a:t>
            </a:r>
            <a:r>
              <a:rPr lang="fr-CH" sz="2400" dirty="0" smtClean="0"/>
              <a:t> </a:t>
            </a:r>
            <a:r>
              <a:rPr lang="fr-CH" sz="2400" dirty="0" err="1" smtClean="0"/>
              <a:t>details</a:t>
            </a:r>
            <a:r>
              <a:rPr lang="fr-CH" sz="2400" dirty="0" smtClean="0"/>
              <a:t> </a:t>
            </a:r>
            <a:r>
              <a:rPr lang="fr-CH" sz="2400" dirty="0" err="1" smtClean="0"/>
              <a:t>available</a:t>
            </a:r>
            <a:r>
              <a:rPr lang="fr-CH" sz="2400" dirty="0" smtClean="0"/>
              <a:t> and exportable to Excel</a:t>
            </a:r>
          </a:p>
          <a:p>
            <a:pPr marL="36576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fr-CH" sz="2400" dirty="0" smtClean="0"/>
              <a:t>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endParaRPr lang="fr-CH" sz="2400" dirty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endParaRPr lang="fr-CH" sz="2400" dirty="0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endParaRPr lang="fr-CH" sz="2400" dirty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endParaRPr lang="fr-CH" sz="2400" dirty="0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endParaRPr lang="fr-CH" sz="2400" dirty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endParaRPr lang="fr-CH" sz="2400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AMMW2018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605" y="1988876"/>
            <a:ext cx="4678887" cy="399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4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(4-3)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CERN(4-3).thmx</Template>
  <TotalTime>19121</TotalTime>
  <Words>665</Words>
  <Application>Microsoft Office PowerPoint</Application>
  <PresentationFormat>On-screen Show (4:3)</PresentationFormat>
  <Paragraphs>154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CERN(4-3)</vt:lpstr>
      <vt:lpstr>Property, Plant and Equipment (PPE) register in Infor EAM</vt:lpstr>
      <vt:lpstr> CERN Property Plant and Equipment (PPE) register </vt:lpstr>
      <vt:lpstr>Various underlying sources </vt:lpstr>
      <vt:lpstr>Structure Objects in Infor EAM</vt:lpstr>
      <vt:lpstr>Structure Objects in Infor EAM</vt:lpstr>
      <vt:lpstr>PowerPoint Presentation</vt:lpstr>
      <vt:lpstr>Accounting value attribution</vt:lpstr>
      <vt:lpstr>Depreciation functionalities</vt:lpstr>
      <vt:lpstr>Depreciation functionalities (ctd)</vt:lpstr>
      <vt:lpstr>Depreciation functionalities (ctd)</vt:lpstr>
      <vt:lpstr>Reporting</vt:lpstr>
      <vt:lpstr>Reporting (ctd) </vt:lpstr>
      <vt:lpstr>Main remaining challenges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CERN User</dc:creator>
  <cp:lastModifiedBy>Antonio Camps Giménez</cp:lastModifiedBy>
  <cp:revision>352</cp:revision>
  <cp:lastPrinted>2014-11-24T07:51:57Z</cp:lastPrinted>
  <dcterms:created xsi:type="dcterms:W3CDTF">2012-11-30T11:04:26Z</dcterms:created>
  <dcterms:modified xsi:type="dcterms:W3CDTF">2018-09-25T10:03:59Z</dcterms:modified>
</cp:coreProperties>
</file>