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258" r:id="rId3"/>
    <p:sldId id="263" r:id="rId4"/>
    <p:sldId id="280" r:id="rId5"/>
    <p:sldId id="286" r:id="rId6"/>
    <p:sldId id="279" r:id="rId7"/>
    <p:sldId id="281" r:id="rId8"/>
    <p:sldId id="270" r:id="rId9"/>
    <p:sldId id="271" r:id="rId10"/>
    <p:sldId id="272" r:id="rId11"/>
    <p:sldId id="283" r:id="rId12"/>
    <p:sldId id="274" r:id="rId13"/>
    <p:sldId id="291" r:id="rId14"/>
    <p:sldId id="282" r:id="rId15"/>
    <p:sldId id="273" r:id="rId16"/>
    <p:sldId id="284" r:id="rId17"/>
    <p:sldId id="285" r:id="rId18"/>
    <p:sldId id="288" r:id="rId19"/>
    <p:sldId id="287" r:id="rId20"/>
    <p:sldId id="290" r:id="rId21"/>
    <p:sldId id="289" r:id="rId22"/>
    <p:sldId id="297" r:id="rId23"/>
    <p:sldId id="292" r:id="rId24"/>
    <p:sldId id="296" r:id="rId25"/>
    <p:sldId id="278" r:id="rId26"/>
    <p:sldId id="295" r:id="rId27"/>
    <p:sldId id="298" r:id="rId28"/>
  </p:sldIdLst>
  <p:sldSz cx="9144000" cy="5143500" type="screen16x9"/>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90D162-CC63-4D5F-AF65-FE27921142D1}">
          <p14:sldIdLst>
            <p14:sldId id="265"/>
            <p14:sldId id="258"/>
            <p14:sldId id="263"/>
            <p14:sldId id="280"/>
            <p14:sldId id="286"/>
            <p14:sldId id="279"/>
            <p14:sldId id="281"/>
            <p14:sldId id="270"/>
            <p14:sldId id="271"/>
            <p14:sldId id="272"/>
            <p14:sldId id="283"/>
            <p14:sldId id="274"/>
            <p14:sldId id="291"/>
            <p14:sldId id="282"/>
            <p14:sldId id="273"/>
            <p14:sldId id="284"/>
            <p14:sldId id="285"/>
            <p14:sldId id="288"/>
            <p14:sldId id="287"/>
            <p14:sldId id="290"/>
            <p14:sldId id="289"/>
            <p14:sldId id="297"/>
            <p14:sldId id="292"/>
            <p14:sldId id="296"/>
            <p14:sldId id="278"/>
            <p14:sldId id="295"/>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A0B8"/>
    <a:srgbClr val="FF66FF"/>
    <a:srgbClr val="5F0E0B"/>
    <a:srgbClr val="112E50"/>
    <a:srgbClr val="125E9F"/>
    <a:srgbClr val="979F07"/>
    <a:srgbClr val="DEDFE6"/>
    <a:srgbClr val="9C9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125" d="100"/>
          <a:sy n="125" d="100"/>
        </p:scale>
        <p:origin x="-480" y="-378"/>
      </p:cViewPr>
      <p:guideLst>
        <p:guide orient="horz" pos="1620"/>
        <p:guide pos="2880"/>
      </p:guideLst>
    </p:cSldViewPr>
  </p:slideViewPr>
  <p:outlineViewPr>
    <p:cViewPr>
      <p:scale>
        <a:sx n="33" d="100"/>
        <a:sy n="33" d="100"/>
      </p:scale>
      <p:origin x="0" y="3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24" y="-9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2B197-3AF2-4D6C-BB7B-37FC8DD522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a-ES"/>
        </a:p>
      </dgm:t>
    </dgm:pt>
    <dgm:pt modelId="{22489892-781C-457A-AAFA-6D8B9CCCE50F}">
      <dgm:prSet custT="1"/>
      <dgm:spPr/>
      <dgm:t>
        <a:bodyPr/>
        <a:lstStyle/>
        <a:p>
          <a:pPr rtl="0"/>
          <a:r>
            <a:rPr lang="es-ES" sz="900" dirty="0" err="1" smtClean="0"/>
            <a:t>Electrical</a:t>
          </a:r>
          <a:r>
            <a:rPr lang="es-ES" sz="900" dirty="0" smtClean="0"/>
            <a:t> </a:t>
          </a:r>
          <a:r>
            <a:rPr lang="es-ES" sz="900" dirty="0" err="1" smtClean="0"/>
            <a:t>assets</a:t>
          </a:r>
          <a:r>
            <a:rPr lang="es-ES" sz="900" dirty="0" smtClean="0"/>
            <a:t>: 3 </a:t>
          </a:r>
          <a:r>
            <a:rPr lang="es-ES" sz="900" dirty="0" err="1" smtClean="0"/>
            <a:t>electrical</a:t>
          </a:r>
          <a:r>
            <a:rPr lang="es-ES" sz="900" dirty="0" smtClean="0"/>
            <a:t> </a:t>
          </a:r>
          <a:r>
            <a:rPr lang="es-ES" sz="900" dirty="0" err="1" smtClean="0"/>
            <a:t>transformers</a:t>
          </a:r>
          <a:r>
            <a:rPr lang="es-ES" sz="900" dirty="0" smtClean="0"/>
            <a:t> </a:t>
          </a:r>
          <a:r>
            <a:rPr lang="es-ES" sz="900" dirty="0" err="1" smtClean="0"/>
            <a:t>rooms</a:t>
          </a:r>
          <a:r>
            <a:rPr lang="es-ES" sz="900" dirty="0" smtClean="0"/>
            <a:t>, 4 </a:t>
          </a:r>
          <a:r>
            <a:rPr lang="es-ES" sz="900" dirty="0" err="1" smtClean="0"/>
            <a:t>dinamic</a:t>
          </a:r>
          <a:r>
            <a:rPr lang="es-ES" sz="900" dirty="0" smtClean="0"/>
            <a:t> UPS, </a:t>
          </a:r>
          <a:r>
            <a:rPr lang="es-ES" sz="900" dirty="0" err="1" smtClean="0"/>
            <a:t>static</a:t>
          </a:r>
          <a:r>
            <a:rPr lang="es-ES" sz="900" dirty="0" smtClean="0"/>
            <a:t> UPS, 100 </a:t>
          </a:r>
          <a:r>
            <a:rPr lang="es-ES" sz="900" dirty="0" err="1" smtClean="0"/>
            <a:t>electrical</a:t>
          </a:r>
          <a:r>
            <a:rPr lang="es-ES" sz="900" dirty="0" smtClean="0"/>
            <a:t> </a:t>
          </a:r>
          <a:r>
            <a:rPr lang="es-ES" sz="900" dirty="0" err="1" smtClean="0"/>
            <a:t>cabinets</a:t>
          </a:r>
          <a:r>
            <a:rPr lang="es-ES" sz="900" dirty="0" smtClean="0"/>
            <a:t>…</a:t>
          </a:r>
          <a:endParaRPr lang="ca-ES" sz="900" dirty="0"/>
        </a:p>
      </dgm:t>
    </dgm:pt>
    <dgm:pt modelId="{E3554DE0-037B-47BD-81B2-0960048A44ED}" type="parTrans" cxnId="{F1139C64-3369-4A1F-B044-530A9F34719C}">
      <dgm:prSet/>
      <dgm:spPr/>
      <dgm:t>
        <a:bodyPr/>
        <a:lstStyle/>
        <a:p>
          <a:endParaRPr lang="ca-ES"/>
        </a:p>
      </dgm:t>
    </dgm:pt>
    <dgm:pt modelId="{877444E0-D92B-4462-857D-9A76E1F0E572}" type="sibTrans" cxnId="{F1139C64-3369-4A1F-B044-530A9F34719C}">
      <dgm:prSet/>
      <dgm:spPr/>
      <dgm:t>
        <a:bodyPr/>
        <a:lstStyle/>
        <a:p>
          <a:endParaRPr lang="ca-ES"/>
        </a:p>
      </dgm:t>
    </dgm:pt>
    <dgm:pt modelId="{AC8B1E3C-53BB-4E79-9F10-DBA39589C403}">
      <dgm:prSet custT="1"/>
      <dgm:spPr/>
      <dgm:t>
        <a:bodyPr/>
        <a:lstStyle/>
        <a:p>
          <a:pPr rtl="0"/>
          <a:r>
            <a:rPr lang="es-ES" sz="900" dirty="0" err="1" smtClean="0"/>
            <a:t>Pumps</a:t>
          </a:r>
          <a:r>
            <a:rPr lang="es-ES" sz="900" dirty="0" smtClean="0"/>
            <a:t>: CW, HW and DW, </a:t>
          </a:r>
          <a:r>
            <a:rPr lang="es-ES" sz="900" dirty="0" err="1" smtClean="0"/>
            <a:t>almost</a:t>
          </a:r>
          <a:r>
            <a:rPr lang="es-ES" sz="900" dirty="0" smtClean="0"/>
            <a:t> 60 </a:t>
          </a:r>
          <a:r>
            <a:rPr lang="es-ES" sz="900" dirty="0" err="1" smtClean="0"/>
            <a:t>units</a:t>
          </a:r>
          <a:endParaRPr lang="ca-ES" sz="900" dirty="0"/>
        </a:p>
      </dgm:t>
    </dgm:pt>
    <dgm:pt modelId="{D91F3D33-D339-4933-B8DB-948D79B0E30E}" type="parTrans" cxnId="{5665FE30-FB1E-4899-9F9F-14CAB3624420}">
      <dgm:prSet/>
      <dgm:spPr/>
      <dgm:t>
        <a:bodyPr/>
        <a:lstStyle/>
        <a:p>
          <a:endParaRPr lang="ca-ES"/>
        </a:p>
      </dgm:t>
    </dgm:pt>
    <dgm:pt modelId="{5D068918-9E10-48E5-B965-54F34FA42171}" type="sibTrans" cxnId="{5665FE30-FB1E-4899-9F9F-14CAB3624420}">
      <dgm:prSet/>
      <dgm:spPr/>
      <dgm:t>
        <a:bodyPr/>
        <a:lstStyle/>
        <a:p>
          <a:endParaRPr lang="ca-ES"/>
        </a:p>
      </dgm:t>
    </dgm:pt>
    <dgm:pt modelId="{77E0B045-D899-44E6-900E-B4E43181FF63}">
      <dgm:prSet custT="1"/>
      <dgm:spPr/>
      <dgm:t>
        <a:bodyPr/>
        <a:lstStyle/>
        <a:p>
          <a:pPr rtl="0"/>
          <a:r>
            <a:rPr lang="es-ES" sz="900" smtClean="0"/>
            <a:t>3 Air compressors</a:t>
          </a:r>
          <a:endParaRPr lang="ca-ES" sz="900"/>
        </a:p>
      </dgm:t>
    </dgm:pt>
    <dgm:pt modelId="{11D741F4-410A-4730-A485-5F3FA3D4260D}" type="parTrans" cxnId="{2186422C-BFAC-47CE-B71F-9E19F6CA2ABA}">
      <dgm:prSet/>
      <dgm:spPr/>
      <dgm:t>
        <a:bodyPr/>
        <a:lstStyle/>
        <a:p>
          <a:endParaRPr lang="ca-ES"/>
        </a:p>
      </dgm:t>
    </dgm:pt>
    <dgm:pt modelId="{7B3D24FE-9A0F-4C1D-AFF0-CB4B8FFA1385}" type="sibTrans" cxnId="{2186422C-BFAC-47CE-B71F-9E19F6CA2ABA}">
      <dgm:prSet/>
      <dgm:spPr/>
      <dgm:t>
        <a:bodyPr/>
        <a:lstStyle/>
        <a:p>
          <a:endParaRPr lang="ca-ES"/>
        </a:p>
      </dgm:t>
    </dgm:pt>
    <dgm:pt modelId="{861725CD-0493-4E07-BF29-C3CFF1B8AF4F}">
      <dgm:prSet custT="1"/>
      <dgm:spPr/>
      <dgm:t>
        <a:bodyPr/>
        <a:lstStyle/>
        <a:p>
          <a:pPr rtl="0"/>
          <a:r>
            <a:rPr lang="es-ES" sz="900" smtClean="0"/>
            <a:t>57 AHU’s</a:t>
          </a:r>
          <a:endParaRPr lang="ca-ES" sz="900"/>
        </a:p>
      </dgm:t>
    </dgm:pt>
    <dgm:pt modelId="{D272C0CD-BC2F-42F3-906A-3F141F24FCEE}" type="parTrans" cxnId="{ABED9D16-1921-455B-B8FC-212FED4F601B}">
      <dgm:prSet/>
      <dgm:spPr/>
      <dgm:t>
        <a:bodyPr/>
        <a:lstStyle/>
        <a:p>
          <a:endParaRPr lang="ca-ES"/>
        </a:p>
      </dgm:t>
    </dgm:pt>
    <dgm:pt modelId="{C9CD2C9A-E1C3-4E20-8AE5-FEF05104D5A5}" type="sibTrans" cxnId="{ABED9D16-1921-455B-B8FC-212FED4F601B}">
      <dgm:prSet/>
      <dgm:spPr/>
      <dgm:t>
        <a:bodyPr/>
        <a:lstStyle/>
        <a:p>
          <a:endParaRPr lang="ca-ES"/>
        </a:p>
      </dgm:t>
    </dgm:pt>
    <dgm:pt modelId="{0BC4FA45-83CF-422E-B11F-A9B3464B33EB}">
      <dgm:prSet custT="1"/>
      <dgm:spPr/>
      <dgm:t>
        <a:bodyPr/>
        <a:lstStyle/>
        <a:p>
          <a:pPr rtl="0"/>
          <a:r>
            <a:rPr lang="es-ES" sz="900" smtClean="0"/>
            <a:t>2 Boilers</a:t>
          </a:r>
          <a:endParaRPr lang="ca-ES" sz="900"/>
        </a:p>
      </dgm:t>
    </dgm:pt>
    <dgm:pt modelId="{55A48BA8-738D-4536-A1C7-B61C9EB71EAC}" type="parTrans" cxnId="{AE6C7DE3-A0DF-4B04-8233-0240AB6F70B7}">
      <dgm:prSet/>
      <dgm:spPr/>
      <dgm:t>
        <a:bodyPr/>
        <a:lstStyle/>
        <a:p>
          <a:endParaRPr lang="ca-ES"/>
        </a:p>
      </dgm:t>
    </dgm:pt>
    <dgm:pt modelId="{171FF226-DFD6-4363-ABB2-6844A5EF415A}" type="sibTrans" cxnId="{AE6C7DE3-A0DF-4B04-8233-0240AB6F70B7}">
      <dgm:prSet/>
      <dgm:spPr/>
      <dgm:t>
        <a:bodyPr/>
        <a:lstStyle/>
        <a:p>
          <a:endParaRPr lang="ca-ES"/>
        </a:p>
      </dgm:t>
    </dgm:pt>
    <dgm:pt modelId="{098E868B-FF48-44D4-AACB-25BC6EA393D3}">
      <dgm:prSet custT="1"/>
      <dgm:spPr/>
      <dgm:t>
        <a:bodyPr/>
        <a:lstStyle/>
        <a:p>
          <a:pPr rtl="0"/>
          <a:r>
            <a:rPr lang="es-ES" sz="900" smtClean="0"/>
            <a:t>7 chillers</a:t>
          </a:r>
          <a:endParaRPr lang="ca-ES" sz="900"/>
        </a:p>
      </dgm:t>
    </dgm:pt>
    <dgm:pt modelId="{083DC4FD-9539-43EF-9DEC-967817FAF5B2}" type="parTrans" cxnId="{48AC9C52-3EA5-4BDC-BFC0-2874257CA270}">
      <dgm:prSet/>
      <dgm:spPr/>
      <dgm:t>
        <a:bodyPr/>
        <a:lstStyle/>
        <a:p>
          <a:endParaRPr lang="ca-ES"/>
        </a:p>
      </dgm:t>
    </dgm:pt>
    <dgm:pt modelId="{DEF29468-D091-49CA-B2C4-6A6663AF761D}" type="sibTrans" cxnId="{48AC9C52-3EA5-4BDC-BFC0-2874257CA270}">
      <dgm:prSet/>
      <dgm:spPr/>
      <dgm:t>
        <a:bodyPr/>
        <a:lstStyle/>
        <a:p>
          <a:endParaRPr lang="ca-ES"/>
        </a:p>
      </dgm:t>
    </dgm:pt>
    <dgm:pt modelId="{5CD4186E-D78C-4273-BF71-403317CABCFB}">
      <dgm:prSet custT="1"/>
      <dgm:spPr/>
      <dgm:t>
        <a:bodyPr/>
        <a:lstStyle/>
        <a:p>
          <a:pPr rtl="0"/>
          <a:r>
            <a:rPr lang="es-ES" sz="900" smtClean="0"/>
            <a:t>14 Heat exchangers</a:t>
          </a:r>
          <a:endParaRPr lang="ca-ES" sz="900"/>
        </a:p>
      </dgm:t>
    </dgm:pt>
    <dgm:pt modelId="{65B56B42-9EAE-4680-BA7B-D3C854D32CBE}" type="parTrans" cxnId="{A98031B2-CF6A-4BE4-8621-90E6B7450BDF}">
      <dgm:prSet/>
      <dgm:spPr/>
      <dgm:t>
        <a:bodyPr/>
        <a:lstStyle/>
        <a:p>
          <a:endParaRPr lang="ca-ES"/>
        </a:p>
      </dgm:t>
    </dgm:pt>
    <dgm:pt modelId="{D1EEE4C8-B3FC-46CA-B5EE-4A1A968F09FD}" type="sibTrans" cxnId="{A98031B2-CF6A-4BE4-8621-90E6B7450BDF}">
      <dgm:prSet/>
      <dgm:spPr/>
      <dgm:t>
        <a:bodyPr/>
        <a:lstStyle/>
        <a:p>
          <a:endParaRPr lang="ca-ES"/>
        </a:p>
      </dgm:t>
    </dgm:pt>
    <dgm:pt modelId="{4F4B6500-C61F-43D0-A3B6-1C8CF4C2C9F7}">
      <dgm:prSet custT="1"/>
      <dgm:spPr/>
      <dgm:t>
        <a:bodyPr/>
        <a:lstStyle/>
        <a:p>
          <a:pPr rtl="0"/>
          <a:r>
            <a:rPr lang="es-ES" sz="900" smtClean="0"/>
            <a:t>2 Cranes</a:t>
          </a:r>
          <a:endParaRPr lang="ca-ES" sz="900"/>
        </a:p>
      </dgm:t>
    </dgm:pt>
    <dgm:pt modelId="{70C1F262-7F93-4A83-8E20-487830DA7D90}" type="parTrans" cxnId="{5862EC7B-17A3-446B-BAA1-22E2D2B84625}">
      <dgm:prSet/>
      <dgm:spPr/>
      <dgm:t>
        <a:bodyPr/>
        <a:lstStyle/>
        <a:p>
          <a:endParaRPr lang="ca-ES"/>
        </a:p>
      </dgm:t>
    </dgm:pt>
    <dgm:pt modelId="{A2BE2A55-5A57-4F2C-BE74-553DA43F1968}" type="sibTrans" cxnId="{5862EC7B-17A3-446B-BAA1-22E2D2B84625}">
      <dgm:prSet/>
      <dgm:spPr/>
      <dgm:t>
        <a:bodyPr/>
        <a:lstStyle/>
        <a:p>
          <a:endParaRPr lang="ca-ES"/>
        </a:p>
      </dgm:t>
    </dgm:pt>
    <dgm:pt modelId="{52A93F28-3BA7-49AB-9CF3-DF5C61DF7AAA}">
      <dgm:prSet custT="1"/>
      <dgm:spPr/>
      <dgm:t>
        <a:bodyPr/>
        <a:lstStyle/>
        <a:p>
          <a:pPr rtl="0"/>
          <a:r>
            <a:rPr lang="es-ES" sz="900" smtClean="0"/>
            <a:t>37 Toilets units</a:t>
          </a:r>
          <a:endParaRPr lang="ca-ES" sz="900"/>
        </a:p>
      </dgm:t>
    </dgm:pt>
    <dgm:pt modelId="{08F73007-D0E0-4DA6-B604-F96467F3821B}" type="parTrans" cxnId="{FE4592A8-C13B-470C-8EE5-703CE64E4A14}">
      <dgm:prSet/>
      <dgm:spPr/>
      <dgm:t>
        <a:bodyPr/>
        <a:lstStyle/>
        <a:p>
          <a:endParaRPr lang="ca-ES"/>
        </a:p>
      </dgm:t>
    </dgm:pt>
    <dgm:pt modelId="{1FE49113-6A49-4AF3-9CA7-F9332A474144}" type="sibTrans" cxnId="{FE4592A8-C13B-470C-8EE5-703CE64E4A14}">
      <dgm:prSet/>
      <dgm:spPr/>
      <dgm:t>
        <a:bodyPr/>
        <a:lstStyle/>
        <a:p>
          <a:endParaRPr lang="ca-ES"/>
        </a:p>
      </dgm:t>
    </dgm:pt>
    <dgm:pt modelId="{103F5797-23D4-4965-ADB1-5D6DBA24649B}">
      <dgm:prSet custT="1"/>
      <dgm:spPr/>
      <dgm:t>
        <a:bodyPr/>
        <a:lstStyle/>
        <a:p>
          <a:pPr rtl="0"/>
          <a:r>
            <a:rPr lang="es-ES" sz="900" smtClean="0"/>
            <a:t>500 doors…</a:t>
          </a:r>
          <a:endParaRPr lang="ca-ES" sz="900"/>
        </a:p>
      </dgm:t>
    </dgm:pt>
    <dgm:pt modelId="{901D4731-9C26-4C24-966B-05B21F92AFB6}" type="parTrans" cxnId="{005D370C-60D8-45A4-8DD6-23604A411DB0}">
      <dgm:prSet/>
      <dgm:spPr/>
      <dgm:t>
        <a:bodyPr/>
        <a:lstStyle/>
        <a:p>
          <a:endParaRPr lang="ca-ES"/>
        </a:p>
      </dgm:t>
    </dgm:pt>
    <dgm:pt modelId="{574AF28B-57B3-404B-8C2E-C553BF042A55}" type="sibTrans" cxnId="{005D370C-60D8-45A4-8DD6-23604A411DB0}">
      <dgm:prSet/>
      <dgm:spPr/>
      <dgm:t>
        <a:bodyPr/>
        <a:lstStyle/>
        <a:p>
          <a:endParaRPr lang="ca-ES"/>
        </a:p>
      </dgm:t>
    </dgm:pt>
    <dgm:pt modelId="{9E113E38-D42C-4BE9-9951-433923EF1F96}">
      <dgm:prSet custT="1"/>
      <dgm:spPr/>
      <dgm:t>
        <a:bodyPr/>
        <a:lstStyle/>
        <a:p>
          <a:pPr rtl="0"/>
          <a:r>
            <a:rPr lang="es-ES" sz="900" smtClean="0"/>
            <a:t>3 lift</a:t>
          </a:r>
          <a:endParaRPr lang="ca-ES" sz="900"/>
        </a:p>
      </dgm:t>
    </dgm:pt>
    <dgm:pt modelId="{1B27E306-C155-4EA3-9262-41569BB7F022}" type="parTrans" cxnId="{896288F4-703D-40A6-8BE1-02B5A8C6DC24}">
      <dgm:prSet/>
      <dgm:spPr/>
      <dgm:t>
        <a:bodyPr/>
        <a:lstStyle/>
        <a:p>
          <a:endParaRPr lang="ca-ES"/>
        </a:p>
      </dgm:t>
    </dgm:pt>
    <dgm:pt modelId="{CC329411-7255-4A20-94CA-62B80A85D308}" type="sibTrans" cxnId="{896288F4-703D-40A6-8BE1-02B5A8C6DC24}">
      <dgm:prSet/>
      <dgm:spPr/>
      <dgm:t>
        <a:bodyPr/>
        <a:lstStyle/>
        <a:p>
          <a:endParaRPr lang="ca-ES"/>
        </a:p>
      </dgm:t>
    </dgm:pt>
    <dgm:pt modelId="{9FA79DC9-CFDA-4837-8294-6866E9F14E50}">
      <dgm:prSet custT="1"/>
      <dgm:spPr/>
      <dgm:t>
        <a:bodyPr/>
        <a:lstStyle/>
        <a:p>
          <a:pPr rtl="0"/>
          <a:r>
            <a:rPr lang="es-ES" sz="900" smtClean="0"/>
            <a:t>Probes: temperature, pressure, conductivity, etc</a:t>
          </a:r>
          <a:endParaRPr lang="ca-ES" sz="900"/>
        </a:p>
      </dgm:t>
    </dgm:pt>
    <dgm:pt modelId="{D3EBFA7C-8D33-4621-AE1C-C7C2D30E3BA5}" type="parTrans" cxnId="{C24B56D2-2555-4BED-91CB-E784F1454E9C}">
      <dgm:prSet/>
      <dgm:spPr/>
      <dgm:t>
        <a:bodyPr/>
        <a:lstStyle/>
        <a:p>
          <a:endParaRPr lang="ca-ES"/>
        </a:p>
      </dgm:t>
    </dgm:pt>
    <dgm:pt modelId="{AF221E58-B913-48F3-B9CD-B83F10DC322F}" type="sibTrans" cxnId="{C24B56D2-2555-4BED-91CB-E784F1454E9C}">
      <dgm:prSet/>
      <dgm:spPr/>
      <dgm:t>
        <a:bodyPr/>
        <a:lstStyle/>
        <a:p>
          <a:endParaRPr lang="ca-ES"/>
        </a:p>
      </dgm:t>
    </dgm:pt>
    <dgm:pt modelId="{68225174-BE4B-4283-916B-E9FEBC87F5E2}" type="pres">
      <dgm:prSet presAssocID="{2332B197-3AF2-4D6C-BB7B-37FC8DD522EB}" presName="Name0" presStyleCnt="0">
        <dgm:presLayoutVars>
          <dgm:dir/>
          <dgm:animLvl val="lvl"/>
          <dgm:resizeHandles val="exact"/>
        </dgm:presLayoutVars>
      </dgm:prSet>
      <dgm:spPr/>
      <dgm:t>
        <a:bodyPr/>
        <a:lstStyle/>
        <a:p>
          <a:endParaRPr lang="ca-ES"/>
        </a:p>
      </dgm:t>
    </dgm:pt>
    <dgm:pt modelId="{334E9D37-F5AE-4DED-AD0B-E1F7A52177F1}" type="pres">
      <dgm:prSet presAssocID="{22489892-781C-457A-AAFA-6D8B9CCCE50F}" presName="linNode" presStyleCnt="0"/>
      <dgm:spPr/>
    </dgm:pt>
    <dgm:pt modelId="{00ECF2A1-023D-4F2E-A1B0-9AE03DB80A9F}" type="pres">
      <dgm:prSet presAssocID="{22489892-781C-457A-AAFA-6D8B9CCCE50F}" presName="parentText" presStyleLbl="node1" presStyleIdx="0" presStyleCnt="12" custScaleX="165165">
        <dgm:presLayoutVars>
          <dgm:chMax val="1"/>
          <dgm:bulletEnabled val="1"/>
        </dgm:presLayoutVars>
      </dgm:prSet>
      <dgm:spPr/>
      <dgm:t>
        <a:bodyPr/>
        <a:lstStyle/>
        <a:p>
          <a:endParaRPr lang="ca-ES"/>
        </a:p>
      </dgm:t>
    </dgm:pt>
    <dgm:pt modelId="{270F2B7F-DB54-40E6-9AE5-26EF20E74CB4}" type="pres">
      <dgm:prSet presAssocID="{877444E0-D92B-4462-857D-9A76E1F0E572}" presName="sp" presStyleCnt="0"/>
      <dgm:spPr/>
    </dgm:pt>
    <dgm:pt modelId="{CF7AEF8B-B1CB-43AC-A9A3-F836E0CEA475}" type="pres">
      <dgm:prSet presAssocID="{AC8B1E3C-53BB-4E79-9F10-DBA39589C403}" presName="linNode" presStyleCnt="0"/>
      <dgm:spPr/>
    </dgm:pt>
    <dgm:pt modelId="{CBE9C557-5783-4712-BEB5-E4CE4AE8EEF0}" type="pres">
      <dgm:prSet presAssocID="{AC8B1E3C-53BB-4E79-9F10-DBA39589C403}" presName="parentText" presStyleLbl="node1" presStyleIdx="1" presStyleCnt="12" custScaleX="165165">
        <dgm:presLayoutVars>
          <dgm:chMax val="1"/>
          <dgm:bulletEnabled val="1"/>
        </dgm:presLayoutVars>
      </dgm:prSet>
      <dgm:spPr/>
      <dgm:t>
        <a:bodyPr/>
        <a:lstStyle/>
        <a:p>
          <a:endParaRPr lang="ca-ES"/>
        </a:p>
      </dgm:t>
    </dgm:pt>
    <dgm:pt modelId="{7BB65745-9D50-4DA8-A232-DB77FFC10104}" type="pres">
      <dgm:prSet presAssocID="{5D068918-9E10-48E5-B965-54F34FA42171}" presName="sp" presStyleCnt="0"/>
      <dgm:spPr/>
    </dgm:pt>
    <dgm:pt modelId="{1C978B3F-90B9-4A0E-805E-FDDBBA2CBDD1}" type="pres">
      <dgm:prSet presAssocID="{77E0B045-D899-44E6-900E-B4E43181FF63}" presName="linNode" presStyleCnt="0"/>
      <dgm:spPr/>
    </dgm:pt>
    <dgm:pt modelId="{3E6E65D3-CE50-4014-897A-A15006AA7211}" type="pres">
      <dgm:prSet presAssocID="{77E0B045-D899-44E6-900E-B4E43181FF63}" presName="parentText" presStyleLbl="node1" presStyleIdx="2" presStyleCnt="12" custScaleX="165165">
        <dgm:presLayoutVars>
          <dgm:chMax val="1"/>
          <dgm:bulletEnabled val="1"/>
        </dgm:presLayoutVars>
      </dgm:prSet>
      <dgm:spPr/>
      <dgm:t>
        <a:bodyPr/>
        <a:lstStyle/>
        <a:p>
          <a:endParaRPr lang="ca-ES"/>
        </a:p>
      </dgm:t>
    </dgm:pt>
    <dgm:pt modelId="{7AF5AE46-B1C2-4F3C-8A0B-48E24F3C140B}" type="pres">
      <dgm:prSet presAssocID="{7B3D24FE-9A0F-4C1D-AFF0-CB4B8FFA1385}" presName="sp" presStyleCnt="0"/>
      <dgm:spPr/>
    </dgm:pt>
    <dgm:pt modelId="{97257A39-113F-41FC-B280-36DA28E1ACEF}" type="pres">
      <dgm:prSet presAssocID="{861725CD-0493-4E07-BF29-C3CFF1B8AF4F}" presName="linNode" presStyleCnt="0"/>
      <dgm:spPr/>
    </dgm:pt>
    <dgm:pt modelId="{81A6C521-C56A-4C83-B712-70AF1FCB9503}" type="pres">
      <dgm:prSet presAssocID="{861725CD-0493-4E07-BF29-C3CFF1B8AF4F}" presName="parentText" presStyleLbl="node1" presStyleIdx="3" presStyleCnt="12" custScaleX="165165">
        <dgm:presLayoutVars>
          <dgm:chMax val="1"/>
          <dgm:bulletEnabled val="1"/>
        </dgm:presLayoutVars>
      </dgm:prSet>
      <dgm:spPr/>
      <dgm:t>
        <a:bodyPr/>
        <a:lstStyle/>
        <a:p>
          <a:endParaRPr lang="ca-ES"/>
        </a:p>
      </dgm:t>
    </dgm:pt>
    <dgm:pt modelId="{8777F69E-FFE8-4C72-A1DE-BF010E92D31F}" type="pres">
      <dgm:prSet presAssocID="{C9CD2C9A-E1C3-4E20-8AE5-FEF05104D5A5}" presName="sp" presStyleCnt="0"/>
      <dgm:spPr/>
    </dgm:pt>
    <dgm:pt modelId="{C7C25DAD-A21C-4A87-BD12-185F83627997}" type="pres">
      <dgm:prSet presAssocID="{0BC4FA45-83CF-422E-B11F-A9B3464B33EB}" presName="linNode" presStyleCnt="0"/>
      <dgm:spPr/>
    </dgm:pt>
    <dgm:pt modelId="{0E3661D5-1C6A-4BC9-A4E8-4D10214C8CC2}" type="pres">
      <dgm:prSet presAssocID="{0BC4FA45-83CF-422E-B11F-A9B3464B33EB}" presName="parentText" presStyleLbl="node1" presStyleIdx="4" presStyleCnt="12" custScaleX="165165">
        <dgm:presLayoutVars>
          <dgm:chMax val="1"/>
          <dgm:bulletEnabled val="1"/>
        </dgm:presLayoutVars>
      </dgm:prSet>
      <dgm:spPr/>
      <dgm:t>
        <a:bodyPr/>
        <a:lstStyle/>
        <a:p>
          <a:endParaRPr lang="ca-ES"/>
        </a:p>
      </dgm:t>
    </dgm:pt>
    <dgm:pt modelId="{B14F1128-462A-4F1A-B66A-3A938F08D64F}" type="pres">
      <dgm:prSet presAssocID="{171FF226-DFD6-4363-ABB2-6844A5EF415A}" presName="sp" presStyleCnt="0"/>
      <dgm:spPr/>
    </dgm:pt>
    <dgm:pt modelId="{EF075C00-A505-4C9B-AF84-9C323F79A26B}" type="pres">
      <dgm:prSet presAssocID="{098E868B-FF48-44D4-AACB-25BC6EA393D3}" presName="linNode" presStyleCnt="0"/>
      <dgm:spPr/>
    </dgm:pt>
    <dgm:pt modelId="{790BC23A-87E7-4D14-A61D-37E4478E4FB3}" type="pres">
      <dgm:prSet presAssocID="{098E868B-FF48-44D4-AACB-25BC6EA393D3}" presName="parentText" presStyleLbl="node1" presStyleIdx="5" presStyleCnt="12" custScaleX="165165">
        <dgm:presLayoutVars>
          <dgm:chMax val="1"/>
          <dgm:bulletEnabled val="1"/>
        </dgm:presLayoutVars>
      </dgm:prSet>
      <dgm:spPr/>
      <dgm:t>
        <a:bodyPr/>
        <a:lstStyle/>
        <a:p>
          <a:endParaRPr lang="ca-ES"/>
        </a:p>
      </dgm:t>
    </dgm:pt>
    <dgm:pt modelId="{8627CC80-FD7D-4431-B3AC-C53A118EBC71}" type="pres">
      <dgm:prSet presAssocID="{DEF29468-D091-49CA-B2C4-6A6663AF761D}" presName="sp" presStyleCnt="0"/>
      <dgm:spPr/>
    </dgm:pt>
    <dgm:pt modelId="{6AE57FB8-88D5-40F0-961B-CF230A7AD09C}" type="pres">
      <dgm:prSet presAssocID="{5CD4186E-D78C-4273-BF71-403317CABCFB}" presName="linNode" presStyleCnt="0"/>
      <dgm:spPr/>
    </dgm:pt>
    <dgm:pt modelId="{0B3BA7F0-2724-4EB9-8036-CAAEABFD48BC}" type="pres">
      <dgm:prSet presAssocID="{5CD4186E-D78C-4273-BF71-403317CABCFB}" presName="parentText" presStyleLbl="node1" presStyleIdx="6" presStyleCnt="12" custScaleX="165165">
        <dgm:presLayoutVars>
          <dgm:chMax val="1"/>
          <dgm:bulletEnabled val="1"/>
        </dgm:presLayoutVars>
      </dgm:prSet>
      <dgm:spPr/>
      <dgm:t>
        <a:bodyPr/>
        <a:lstStyle/>
        <a:p>
          <a:endParaRPr lang="ca-ES"/>
        </a:p>
      </dgm:t>
    </dgm:pt>
    <dgm:pt modelId="{DD4AAABD-63FA-46B9-B0F5-89044C68E0D1}" type="pres">
      <dgm:prSet presAssocID="{D1EEE4C8-B3FC-46CA-B5EE-4A1A968F09FD}" presName="sp" presStyleCnt="0"/>
      <dgm:spPr/>
    </dgm:pt>
    <dgm:pt modelId="{5C4068AE-D570-4AAA-A774-CF5BE55B387A}" type="pres">
      <dgm:prSet presAssocID="{4F4B6500-C61F-43D0-A3B6-1C8CF4C2C9F7}" presName="linNode" presStyleCnt="0"/>
      <dgm:spPr/>
    </dgm:pt>
    <dgm:pt modelId="{6F6A5F34-B708-4991-B98B-09E15E5B0DED}" type="pres">
      <dgm:prSet presAssocID="{4F4B6500-C61F-43D0-A3B6-1C8CF4C2C9F7}" presName="parentText" presStyleLbl="node1" presStyleIdx="7" presStyleCnt="12" custScaleX="165165">
        <dgm:presLayoutVars>
          <dgm:chMax val="1"/>
          <dgm:bulletEnabled val="1"/>
        </dgm:presLayoutVars>
      </dgm:prSet>
      <dgm:spPr/>
      <dgm:t>
        <a:bodyPr/>
        <a:lstStyle/>
        <a:p>
          <a:endParaRPr lang="ca-ES"/>
        </a:p>
      </dgm:t>
    </dgm:pt>
    <dgm:pt modelId="{2E22A23A-E10F-4FAD-8BD0-3F7FD3700029}" type="pres">
      <dgm:prSet presAssocID="{A2BE2A55-5A57-4F2C-BE74-553DA43F1968}" presName="sp" presStyleCnt="0"/>
      <dgm:spPr/>
    </dgm:pt>
    <dgm:pt modelId="{6480F058-51B8-4D95-8B79-B1825CBF6B8A}" type="pres">
      <dgm:prSet presAssocID="{52A93F28-3BA7-49AB-9CF3-DF5C61DF7AAA}" presName="linNode" presStyleCnt="0"/>
      <dgm:spPr/>
    </dgm:pt>
    <dgm:pt modelId="{DA1A3C80-7CBB-437C-981D-65A7E85E38B6}" type="pres">
      <dgm:prSet presAssocID="{52A93F28-3BA7-49AB-9CF3-DF5C61DF7AAA}" presName="parentText" presStyleLbl="node1" presStyleIdx="8" presStyleCnt="12" custScaleX="165165">
        <dgm:presLayoutVars>
          <dgm:chMax val="1"/>
          <dgm:bulletEnabled val="1"/>
        </dgm:presLayoutVars>
      </dgm:prSet>
      <dgm:spPr/>
      <dgm:t>
        <a:bodyPr/>
        <a:lstStyle/>
        <a:p>
          <a:endParaRPr lang="ca-ES"/>
        </a:p>
      </dgm:t>
    </dgm:pt>
    <dgm:pt modelId="{D637C1FC-BA8C-4942-BC21-432115F1FC43}" type="pres">
      <dgm:prSet presAssocID="{1FE49113-6A49-4AF3-9CA7-F9332A474144}" presName="sp" presStyleCnt="0"/>
      <dgm:spPr/>
    </dgm:pt>
    <dgm:pt modelId="{57F9307E-94BB-4B57-94C5-7B4416A0FD47}" type="pres">
      <dgm:prSet presAssocID="{103F5797-23D4-4965-ADB1-5D6DBA24649B}" presName="linNode" presStyleCnt="0"/>
      <dgm:spPr/>
    </dgm:pt>
    <dgm:pt modelId="{57726FD3-026C-4382-B921-8EF77E7AC861}" type="pres">
      <dgm:prSet presAssocID="{103F5797-23D4-4965-ADB1-5D6DBA24649B}" presName="parentText" presStyleLbl="node1" presStyleIdx="9" presStyleCnt="12" custScaleX="165165">
        <dgm:presLayoutVars>
          <dgm:chMax val="1"/>
          <dgm:bulletEnabled val="1"/>
        </dgm:presLayoutVars>
      </dgm:prSet>
      <dgm:spPr/>
      <dgm:t>
        <a:bodyPr/>
        <a:lstStyle/>
        <a:p>
          <a:endParaRPr lang="ca-ES"/>
        </a:p>
      </dgm:t>
    </dgm:pt>
    <dgm:pt modelId="{8F260DC7-9F40-48A3-9C54-458A68E7C95C}" type="pres">
      <dgm:prSet presAssocID="{574AF28B-57B3-404B-8C2E-C553BF042A55}" presName="sp" presStyleCnt="0"/>
      <dgm:spPr/>
    </dgm:pt>
    <dgm:pt modelId="{B6D72013-D62C-45D3-9BEB-E07B56D749CD}" type="pres">
      <dgm:prSet presAssocID="{9E113E38-D42C-4BE9-9951-433923EF1F96}" presName="linNode" presStyleCnt="0"/>
      <dgm:spPr/>
    </dgm:pt>
    <dgm:pt modelId="{2E1738B3-8D23-433E-B945-FBE65C7BFB55}" type="pres">
      <dgm:prSet presAssocID="{9E113E38-D42C-4BE9-9951-433923EF1F96}" presName="parentText" presStyleLbl="node1" presStyleIdx="10" presStyleCnt="12" custScaleX="165165">
        <dgm:presLayoutVars>
          <dgm:chMax val="1"/>
          <dgm:bulletEnabled val="1"/>
        </dgm:presLayoutVars>
      </dgm:prSet>
      <dgm:spPr/>
      <dgm:t>
        <a:bodyPr/>
        <a:lstStyle/>
        <a:p>
          <a:endParaRPr lang="ca-ES"/>
        </a:p>
      </dgm:t>
    </dgm:pt>
    <dgm:pt modelId="{BDA98F9D-F9D4-431B-95A4-4E5A5AB72C12}" type="pres">
      <dgm:prSet presAssocID="{CC329411-7255-4A20-94CA-62B80A85D308}" presName="sp" presStyleCnt="0"/>
      <dgm:spPr/>
    </dgm:pt>
    <dgm:pt modelId="{31A84584-D6A0-4EAE-AA61-4F63659CEFDF}" type="pres">
      <dgm:prSet presAssocID="{9FA79DC9-CFDA-4837-8294-6866E9F14E50}" presName="linNode" presStyleCnt="0"/>
      <dgm:spPr/>
    </dgm:pt>
    <dgm:pt modelId="{78EEEBD3-1809-4C85-ABA3-CFD284C015B9}" type="pres">
      <dgm:prSet presAssocID="{9FA79DC9-CFDA-4837-8294-6866E9F14E50}" presName="parentText" presStyleLbl="node1" presStyleIdx="11" presStyleCnt="12" custScaleX="165165">
        <dgm:presLayoutVars>
          <dgm:chMax val="1"/>
          <dgm:bulletEnabled val="1"/>
        </dgm:presLayoutVars>
      </dgm:prSet>
      <dgm:spPr/>
      <dgm:t>
        <a:bodyPr/>
        <a:lstStyle/>
        <a:p>
          <a:endParaRPr lang="ca-ES"/>
        </a:p>
      </dgm:t>
    </dgm:pt>
  </dgm:ptLst>
  <dgm:cxnLst>
    <dgm:cxn modelId="{5665FE30-FB1E-4899-9F9F-14CAB3624420}" srcId="{2332B197-3AF2-4D6C-BB7B-37FC8DD522EB}" destId="{AC8B1E3C-53BB-4E79-9F10-DBA39589C403}" srcOrd="1" destOrd="0" parTransId="{D91F3D33-D339-4933-B8DB-948D79B0E30E}" sibTransId="{5D068918-9E10-48E5-B965-54F34FA42171}"/>
    <dgm:cxn modelId="{3BD33584-76DF-40EF-8A84-4E9F0B89A18E}" type="presOf" srcId="{22489892-781C-457A-AAFA-6D8B9CCCE50F}" destId="{00ECF2A1-023D-4F2E-A1B0-9AE03DB80A9F}" srcOrd="0" destOrd="0" presId="urn:microsoft.com/office/officeart/2005/8/layout/vList5"/>
    <dgm:cxn modelId="{ABED9D16-1921-455B-B8FC-212FED4F601B}" srcId="{2332B197-3AF2-4D6C-BB7B-37FC8DD522EB}" destId="{861725CD-0493-4E07-BF29-C3CFF1B8AF4F}" srcOrd="3" destOrd="0" parTransId="{D272C0CD-BC2F-42F3-906A-3F141F24FCEE}" sibTransId="{C9CD2C9A-E1C3-4E20-8AE5-FEF05104D5A5}"/>
    <dgm:cxn modelId="{FE4592A8-C13B-470C-8EE5-703CE64E4A14}" srcId="{2332B197-3AF2-4D6C-BB7B-37FC8DD522EB}" destId="{52A93F28-3BA7-49AB-9CF3-DF5C61DF7AAA}" srcOrd="8" destOrd="0" parTransId="{08F73007-D0E0-4DA6-B604-F96467F3821B}" sibTransId="{1FE49113-6A49-4AF3-9CA7-F9332A474144}"/>
    <dgm:cxn modelId="{2186422C-BFAC-47CE-B71F-9E19F6CA2ABA}" srcId="{2332B197-3AF2-4D6C-BB7B-37FC8DD522EB}" destId="{77E0B045-D899-44E6-900E-B4E43181FF63}" srcOrd="2" destOrd="0" parTransId="{11D741F4-410A-4730-A485-5F3FA3D4260D}" sibTransId="{7B3D24FE-9A0F-4C1D-AFF0-CB4B8FFA1385}"/>
    <dgm:cxn modelId="{3E01905E-0244-4CF3-ACEE-4B93E690BEBD}" type="presOf" srcId="{52A93F28-3BA7-49AB-9CF3-DF5C61DF7AAA}" destId="{DA1A3C80-7CBB-437C-981D-65A7E85E38B6}" srcOrd="0" destOrd="0" presId="urn:microsoft.com/office/officeart/2005/8/layout/vList5"/>
    <dgm:cxn modelId="{FFC2FD6D-2D65-4E00-8BF1-CDEEFCF2FCE0}" type="presOf" srcId="{77E0B045-D899-44E6-900E-B4E43181FF63}" destId="{3E6E65D3-CE50-4014-897A-A15006AA7211}" srcOrd="0" destOrd="0" presId="urn:microsoft.com/office/officeart/2005/8/layout/vList5"/>
    <dgm:cxn modelId="{B34BF56F-935D-48AF-872A-DB7EA1CF8068}" type="presOf" srcId="{4F4B6500-C61F-43D0-A3B6-1C8CF4C2C9F7}" destId="{6F6A5F34-B708-4991-B98B-09E15E5B0DED}" srcOrd="0" destOrd="0" presId="urn:microsoft.com/office/officeart/2005/8/layout/vList5"/>
    <dgm:cxn modelId="{005D370C-60D8-45A4-8DD6-23604A411DB0}" srcId="{2332B197-3AF2-4D6C-BB7B-37FC8DD522EB}" destId="{103F5797-23D4-4965-ADB1-5D6DBA24649B}" srcOrd="9" destOrd="0" parTransId="{901D4731-9C26-4C24-966B-05B21F92AFB6}" sibTransId="{574AF28B-57B3-404B-8C2E-C553BF042A55}"/>
    <dgm:cxn modelId="{F86FAE81-C040-4068-8356-1BB7FBBF0F38}" type="presOf" srcId="{861725CD-0493-4E07-BF29-C3CFF1B8AF4F}" destId="{81A6C521-C56A-4C83-B712-70AF1FCB9503}" srcOrd="0" destOrd="0" presId="urn:microsoft.com/office/officeart/2005/8/layout/vList5"/>
    <dgm:cxn modelId="{101D8D3B-A6DF-421C-BF09-F23E948AC613}" type="presOf" srcId="{9FA79DC9-CFDA-4837-8294-6866E9F14E50}" destId="{78EEEBD3-1809-4C85-ABA3-CFD284C015B9}" srcOrd="0" destOrd="0" presId="urn:microsoft.com/office/officeart/2005/8/layout/vList5"/>
    <dgm:cxn modelId="{F1139C64-3369-4A1F-B044-530A9F34719C}" srcId="{2332B197-3AF2-4D6C-BB7B-37FC8DD522EB}" destId="{22489892-781C-457A-AAFA-6D8B9CCCE50F}" srcOrd="0" destOrd="0" parTransId="{E3554DE0-037B-47BD-81B2-0960048A44ED}" sibTransId="{877444E0-D92B-4462-857D-9A76E1F0E572}"/>
    <dgm:cxn modelId="{0ADB552F-0C2C-4946-B321-6E39748DB4A1}" type="presOf" srcId="{103F5797-23D4-4965-ADB1-5D6DBA24649B}" destId="{57726FD3-026C-4382-B921-8EF77E7AC861}" srcOrd="0" destOrd="0" presId="urn:microsoft.com/office/officeart/2005/8/layout/vList5"/>
    <dgm:cxn modelId="{AE6C7DE3-A0DF-4B04-8233-0240AB6F70B7}" srcId="{2332B197-3AF2-4D6C-BB7B-37FC8DD522EB}" destId="{0BC4FA45-83CF-422E-B11F-A9B3464B33EB}" srcOrd="4" destOrd="0" parTransId="{55A48BA8-738D-4536-A1C7-B61C9EB71EAC}" sibTransId="{171FF226-DFD6-4363-ABB2-6844A5EF415A}"/>
    <dgm:cxn modelId="{A98031B2-CF6A-4BE4-8621-90E6B7450BDF}" srcId="{2332B197-3AF2-4D6C-BB7B-37FC8DD522EB}" destId="{5CD4186E-D78C-4273-BF71-403317CABCFB}" srcOrd="6" destOrd="0" parTransId="{65B56B42-9EAE-4680-BA7B-D3C854D32CBE}" sibTransId="{D1EEE4C8-B3FC-46CA-B5EE-4A1A968F09FD}"/>
    <dgm:cxn modelId="{8E9E7B6A-868F-4702-8DDD-EDAA73ABA1AC}" type="presOf" srcId="{AC8B1E3C-53BB-4E79-9F10-DBA39589C403}" destId="{CBE9C557-5783-4712-BEB5-E4CE4AE8EEF0}" srcOrd="0" destOrd="0" presId="urn:microsoft.com/office/officeart/2005/8/layout/vList5"/>
    <dgm:cxn modelId="{5862EC7B-17A3-446B-BAA1-22E2D2B84625}" srcId="{2332B197-3AF2-4D6C-BB7B-37FC8DD522EB}" destId="{4F4B6500-C61F-43D0-A3B6-1C8CF4C2C9F7}" srcOrd="7" destOrd="0" parTransId="{70C1F262-7F93-4A83-8E20-487830DA7D90}" sibTransId="{A2BE2A55-5A57-4F2C-BE74-553DA43F1968}"/>
    <dgm:cxn modelId="{C24B56D2-2555-4BED-91CB-E784F1454E9C}" srcId="{2332B197-3AF2-4D6C-BB7B-37FC8DD522EB}" destId="{9FA79DC9-CFDA-4837-8294-6866E9F14E50}" srcOrd="11" destOrd="0" parTransId="{D3EBFA7C-8D33-4621-AE1C-C7C2D30E3BA5}" sibTransId="{AF221E58-B913-48F3-B9CD-B83F10DC322F}"/>
    <dgm:cxn modelId="{48AC9C52-3EA5-4BDC-BFC0-2874257CA270}" srcId="{2332B197-3AF2-4D6C-BB7B-37FC8DD522EB}" destId="{098E868B-FF48-44D4-AACB-25BC6EA393D3}" srcOrd="5" destOrd="0" parTransId="{083DC4FD-9539-43EF-9DEC-967817FAF5B2}" sibTransId="{DEF29468-D091-49CA-B2C4-6A6663AF761D}"/>
    <dgm:cxn modelId="{9C5DB72A-6BBB-428C-B1A1-679D4206B2B6}" type="presOf" srcId="{098E868B-FF48-44D4-AACB-25BC6EA393D3}" destId="{790BC23A-87E7-4D14-A61D-37E4478E4FB3}" srcOrd="0" destOrd="0" presId="urn:microsoft.com/office/officeart/2005/8/layout/vList5"/>
    <dgm:cxn modelId="{2BA1C0BA-E02E-4C6A-89CE-2CF449EC1A1A}" type="presOf" srcId="{9E113E38-D42C-4BE9-9951-433923EF1F96}" destId="{2E1738B3-8D23-433E-B945-FBE65C7BFB55}" srcOrd="0" destOrd="0" presId="urn:microsoft.com/office/officeart/2005/8/layout/vList5"/>
    <dgm:cxn modelId="{896288F4-703D-40A6-8BE1-02B5A8C6DC24}" srcId="{2332B197-3AF2-4D6C-BB7B-37FC8DD522EB}" destId="{9E113E38-D42C-4BE9-9951-433923EF1F96}" srcOrd="10" destOrd="0" parTransId="{1B27E306-C155-4EA3-9262-41569BB7F022}" sibTransId="{CC329411-7255-4A20-94CA-62B80A85D308}"/>
    <dgm:cxn modelId="{D828251A-2721-4A41-8058-7866FA763D69}" type="presOf" srcId="{5CD4186E-D78C-4273-BF71-403317CABCFB}" destId="{0B3BA7F0-2724-4EB9-8036-CAAEABFD48BC}" srcOrd="0" destOrd="0" presId="urn:microsoft.com/office/officeart/2005/8/layout/vList5"/>
    <dgm:cxn modelId="{FD4A8FB4-D230-4EA8-885C-5F15C24D5260}" type="presOf" srcId="{0BC4FA45-83CF-422E-B11F-A9B3464B33EB}" destId="{0E3661D5-1C6A-4BC9-A4E8-4D10214C8CC2}" srcOrd="0" destOrd="0" presId="urn:microsoft.com/office/officeart/2005/8/layout/vList5"/>
    <dgm:cxn modelId="{5881E4FC-EB99-41AD-9872-8560D1E857A1}" type="presOf" srcId="{2332B197-3AF2-4D6C-BB7B-37FC8DD522EB}" destId="{68225174-BE4B-4283-916B-E9FEBC87F5E2}" srcOrd="0" destOrd="0" presId="urn:microsoft.com/office/officeart/2005/8/layout/vList5"/>
    <dgm:cxn modelId="{3C0BFAD1-3271-4DB2-AD78-FF1AC6A683AC}" type="presParOf" srcId="{68225174-BE4B-4283-916B-E9FEBC87F5E2}" destId="{334E9D37-F5AE-4DED-AD0B-E1F7A52177F1}" srcOrd="0" destOrd="0" presId="urn:microsoft.com/office/officeart/2005/8/layout/vList5"/>
    <dgm:cxn modelId="{3342CDEE-764D-46D5-A397-15C31BE1B64D}" type="presParOf" srcId="{334E9D37-F5AE-4DED-AD0B-E1F7A52177F1}" destId="{00ECF2A1-023D-4F2E-A1B0-9AE03DB80A9F}" srcOrd="0" destOrd="0" presId="urn:microsoft.com/office/officeart/2005/8/layout/vList5"/>
    <dgm:cxn modelId="{0267E24B-9340-4ADB-8C61-1920271B7023}" type="presParOf" srcId="{68225174-BE4B-4283-916B-E9FEBC87F5E2}" destId="{270F2B7F-DB54-40E6-9AE5-26EF20E74CB4}" srcOrd="1" destOrd="0" presId="urn:microsoft.com/office/officeart/2005/8/layout/vList5"/>
    <dgm:cxn modelId="{065B43B7-86F9-4604-9E5B-750C34FF054E}" type="presParOf" srcId="{68225174-BE4B-4283-916B-E9FEBC87F5E2}" destId="{CF7AEF8B-B1CB-43AC-A9A3-F836E0CEA475}" srcOrd="2" destOrd="0" presId="urn:microsoft.com/office/officeart/2005/8/layout/vList5"/>
    <dgm:cxn modelId="{3D02CAD1-DBD5-4C37-BDC2-25E603E98C8F}" type="presParOf" srcId="{CF7AEF8B-B1CB-43AC-A9A3-F836E0CEA475}" destId="{CBE9C557-5783-4712-BEB5-E4CE4AE8EEF0}" srcOrd="0" destOrd="0" presId="urn:microsoft.com/office/officeart/2005/8/layout/vList5"/>
    <dgm:cxn modelId="{2E742E29-33AE-4E93-BF66-65345C4A0A53}" type="presParOf" srcId="{68225174-BE4B-4283-916B-E9FEBC87F5E2}" destId="{7BB65745-9D50-4DA8-A232-DB77FFC10104}" srcOrd="3" destOrd="0" presId="urn:microsoft.com/office/officeart/2005/8/layout/vList5"/>
    <dgm:cxn modelId="{AFBD0BC7-D661-4E35-99FB-FC3DCD09D48B}" type="presParOf" srcId="{68225174-BE4B-4283-916B-E9FEBC87F5E2}" destId="{1C978B3F-90B9-4A0E-805E-FDDBBA2CBDD1}" srcOrd="4" destOrd="0" presId="urn:microsoft.com/office/officeart/2005/8/layout/vList5"/>
    <dgm:cxn modelId="{26E7FA07-CCA3-4E98-A9FF-4152943AA499}" type="presParOf" srcId="{1C978B3F-90B9-4A0E-805E-FDDBBA2CBDD1}" destId="{3E6E65D3-CE50-4014-897A-A15006AA7211}" srcOrd="0" destOrd="0" presId="urn:microsoft.com/office/officeart/2005/8/layout/vList5"/>
    <dgm:cxn modelId="{21B9BEC1-057E-4608-AE4D-3945B7AF47D8}" type="presParOf" srcId="{68225174-BE4B-4283-916B-E9FEBC87F5E2}" destId="{7AF5AE46-B1C2-4F3C-8A0B-48E24F3C140B}" srcOrd="5" destOrd="0" presId="urn:microsoft.com/office/officeart/2005/8/layout/vList5"/>
    <dgm:cxn modelId="{B74B4ED1-9613-4680-B83B-2782E46E0783}" type="presParOf" srcId="{68225174-BE4B-4283-916B-E9FEBC87F5E2}" destId="{97257A39-113F-41FC-B280-36DA28E1ACEF}" srcOrd="6" destOrd="0" presId="urn:microsoft.com/office/officeart/2005/8/layout/vList5"/>
    <dgm:cxn modelId="{9764DCD3-06F5-4A15-ACA6-5D599C4C215F}" type="presParOf" srcId="{97257A39-113F-41FC-B280-36DA28E1ACEF}" destId="{81A6C521-C56A-4C83-B712-70AF1FCB9503}" srcOrd="0" destOrd="0" presId="urn:microsoft.com/office/officeart/2005/8/layout/vList5"/>
    <dgm:cxn modelId="{00072D4D-14E1-4AA4-AB97-357A41804DA1}" type="presParOf" srcId="{68225174-BE4B-4283-916B-E9FEBC87F5E2}" destId="{8777F69E-FFE8-4C72-A1DE-BF010E92D31F}" srcOrd="7" destOrd="0" presId="urn:microsoft.com/office/officeart/2005/8/layout/vList5"/>
    <dgm:cxn modelId="{EAF78C68-C29B-420F-9450-A64D60C19F60}" type="presParOf" srcId="{68225174-BE4B-4283-916B-E9FEBC87F5E2}" destId="{C7C25DAD-A21C-4A87-BD12-185F83627997}" srcOrd="8" destOrd="0" presId="urn:microsoft.com/office/officeart/2005/8/layout/vList5"/>
    <dgm:cxn modelId="{5E79ECA0-541E-495A-9A75-3DBABD451F75}" type="presParOf" srcId="{C7C25DAD-A21C-4A87-BD12-185F83627997}" destId="{0E3661D5-1C6A-4BC9-A4E8-4D10214C8CC2}" srcOrd="0" destOrd="0" presId="urn:microsoft.com/office/officeart/2005/8/layout/vList5"/>
    <dgm:cxn modelId="{68A257EA-8308-4BE6-AB0D-4D5E435D7166}" type="presParOf" srcId="{68225174-BE4B-4283-916B-E9FEBC87F5E2}" destId="{B14F1128-462A-4F1A-B66A-3A938F08D64F}" srcOrd="9" destOrd="0" presId="urn:microsoft.com/office/officeart/2005/8/layout/vList5"/>
    <dgm:cxn modelId="{2BC330BE-B077-4482-87A1-EC19162E4ABE}" type="presParOf" srcId="{68225174-BE4B-4283-916B-E9FEBC87F5E2}" destId="{EF075C00-A505-4C9B-AF84-9C323F79A26B}" srcOrd="10" destOrd="0" presId="urn:microsoft.com/office/officeart/2005/8/layout/vList5"/>
    <dgm:cxn modelId="{59360FCC-CA34-4157-8062-F8B7D9D4CE2A}" type="presParOf" srcId="{EF075C00-A505-4C9B-AF84-9C323F79A26B}" destId="{790BC23A-87E7-4D14-A61D-37E4478E4FB3}" srcOrd="0" destOrd="0" presId="urn:microsoft.com/office/officeart/2005/8/layout/vList5"/>
    <dgm:cxn modelId="{4B712832-AE76-47FA-806E-507DA5E16D50}" type="presParOf" srcId="{68225174-BE4B-4283-916B-E9FEBC87F5E2}" destId="{8627CC80-FD7D-4431-B3AC-C53A118EBC71}" srcOrd="11" destOrd="0" presId="urn:microsoft.com/office/officeart/2005/8/layout/vList5"/>
    <dgm:cxn modelId="{A9FC91C6-5C13-4AE0-8387-2D900DCFACEE}" type="presParOf" srcId="{68225174-BE4B-4283-916B-E9FEBC87F5E2}" destId="{6AE57FB8-88D5-40F0-961B-CF230A7AD09C}" srcOrd="12" destOrd="0" presId="urn:microsoft.com/office/officeart/2005/8/layout/vList5"/>
    <dgm:cxn modelId="{AB1DED80-6D2E-4741-9118-148F5CFCB29D}" type="presParOf" srcId="{6AE57FB8-88D5-40F0-961B-CF230A7AD09C}" destId="{0B3BA7F0-2724-4EB9-8036-CAAEABFD48BC}" srcOrd="0" destOrd="0" presId="urn:microsoft.com/office/officeart/2005/8/layout/vList5"/>
    <dgm:cxn modelId="{17EF51E8-5989-4F05-AEF3-D64BE548657C}" type="presParOf" srcId="{68225174-BE4B-4283-916B-E9FEBC87F5E2}" destId="{DD4AAABD-63FA-46B9-B0F5-89044C68E0D1}" srcOrd="13" destOrd="0" presId="urn:microsoft.com/office/officeart/2005/8/layout/vList5"/>
    <dgm:cxn modelId="{B3FDB0E4-537F-4B79-9EA6-9CC5FDC08D26}" type="presParOf" srcId="{68225174-BE4B-4283-916B-E9FEBC87F5E2}" destId="{5C4068AE-D570-4AAA-A774-CF5BE55B387A}" srcOrd="14" destOrd="0" presId="urn:microsoft.com/office/officeart/2005/8/layout/vList5"/>
    <dgm:cxn modelId="{A436C3ED-448F-4062-B1A5-9CB62C3EEB65}" type="presParOf" srcId="{5C4068AE-D570-4AAA-A774-CF5BE55B387A}" destId="{6F6A5F34-B708-4991-B98B-09E15E5B0DED}" srcOrd="0" destOrd="0" presId="urn:microsoft.com/office/officeart/2005/8/layout/vList5"/>
    <dgm:cxn modelId="{BE0F5141-4602-4E30-9D76-AA37D077227D}" type="presParOf" srcId="{68225174-BE4B-4283-916B-E9FEBC87F5E2}" destId="{2E22A23A-E10F-4FAD-8BD0-3F7FD3700029}" srcOrd="15" destOrd="0" presId="urn:microsoft.com/office/officeart/2005/8/layout/vList5"/>
    <dgm:cxn modelId="{09FDDCF6-D6B4-4109-BD27-CCBAF094780D}" type="presParOf" srcId="{68225174-BE4B-4283-916B-E9FEBC87F5E2}" destId="{6480F058-51B8-4D95-8B79-B1825CBF6B8A}" srcOrd="16" destOrd="0" presId="urn:microsoft.com/office/officeart/2005/8/layout/vList5"/>
    <dgm:cxn modelId="{CABD6D38-CE3D-466D-9566-01F3DB057895}" type="presParOf" srcId="{6480F058-51B8-4D95-8B79-B1825CBF6B8A}" destId="{DA1A3C80-7CBB-437C-981D-65A7E85E38B6}" srcOrd="0" destOrd="0" presId="urn:microsoft.com/office/officeart/2005/8/layout/vList5"/>
    <dgm:cxn modelId="{5F822090-184A-47C4-95BC-9CBBA356221C}" type="presParOf" srcId="{68225174-BE4B-4283-916B-E9FEBC87F5E2}" destId="{D637C1FC-BA8C-4942-BC21-432115F1FC43}" srcOrd="17" destOrd="0" presId="urn:microsoft.com/office/officeart/2005/8/layout/vList5"/>
    <dgm:cxn modelId="{8091EA48-3828-4F90-BBBD-70D9BFB6EFE0}" type="presParOf" srcId="{68225174-BE4B-4283-916B-E9FEBC87F5E2}" destId="{57F9307E-94BB-4B57-94C5-7B4416A0FD47}" srcOrd="18" destOrd="0" presId="urn:microsoft.com/office/officeart/2005/8/layout/vList5"/>
    <dgm:cxn modelId="{B52AE8E0-B1F4-4CB9-A744-DB1EE429345F}" type="presParOf" srcId="{57F9307E-94BB-4B57-94C5-7B4416A0FD47}" destId="{57726FD3-026C-4382-B921-8EF77E7AC861}" srcOrd="0" destOrd="0" presId="urn:microsoft.com/office/officeart/2005/8/layout/vList5"/>
    <dgm:cxn modelId="{AC44D330-8AE9-47F4-8462-DEFB6DB12D8D}" type="presParOf" srcId="{68225174-BE4B-4283-916B-E9FEBC87F5E2}" destId="{8F260DC7-9F40-48A3-9C54-458A68E7C95C}" srcOrd="19" destOrd="0" presId="urn:microsoft.com/office/officeart/2005/8/layout/vList5"/>
    <dgm:cxn modelId="{0BFF282F-AF28-4E73-A13C-133505A0B680}" type="presParOf" srcId="{68225174-BE4B-4283-916B-E9FEBC87F5E2}" destId="{B6D72013-D62C-45D3-9BEB-E07B56D749CD}" srcOrd="20" destOrd="0" presId="urn:microsoft.com/office/officeart/2005/8/layout/vList5"/>
    <dgm:cxn modelId="{581EA9DB-F290-4781-A5EF-69AF3FF8F66B}" type="presParOf" srcId="{B6D72013-D62C-45D3-9BEB-E07B56D749CD}" destId="{2E1738B3-8D23-433E-B945-FBE65C7BFB55}" srcOrd="0" destOrd="0" presId="urn:microsoft.com/office/officeart/2005/8/layout/vList5"/>
    <dgm:cxn modelId="{C87D4804-5228-491D-AAD6-39777F3346DB}" type="presParOf" srcId="{68225174-BE4B-4283-916B-E9FEBC87F5E2}" destId="{BDA98F9D-F9D4-431B-95A4-4E5A5AB72C12}" srcOrd="21" destOrd="0" presId="urn:microsoft.com/office/officeart/2005/8/layout/vList5"/>
    <dgm:cxn modelId="{616E6111-D37F-490C-A412-014C9C52164D}" type="presParOf" srcId="{68225174-BE4B-4283-916B-E9FEBC87F5E2}" destId="{31A84584-D6A0-4EAE-AA61-4F63659CEFDF}" srcOrd="22" destOrd="0" presId="urn:microsoft.com/office/officeart/2005/8/layout/vList5"/>
    <dgm:cxn modelId="{E0B0D426-458B-4FDF-96D2-52A2DCBA129B}" type="presParOf" srcId="{31A84584-D6A0-4EAE-AA61-4F63659CEFDF}" destId="{78EEEBD3-1809-4C85-ABA3-CFD284C015B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8FAF6-C757-4D24-8E3E-B60AA12952D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a-ES"/>
        </a:p>
      </dgm:t>
    </dgm:pt>
    <dgm:pt modelId="{1114766E-2833-4BEF-9933-7FBBB6D1A3CB}">
      <dgm:prSet/>
      <dgm:spPr/>
      <dgm:t>
        <a:bodyPr/>
        <a:lstStyle/>
        <a:p>
          <a:pPr rtl="0"/>
          <a:r>
            <a:rPr lang="es-ES" dirty="0" err="1" smtClean="0"/>
            <a:t>Almost</a:t>
          </a:r>
          <a:r>
            <a:rPr lang="es-ES" dirty="0" smtClean="0"/>
            <a:t> 3800 </a:t>
          </a:r>
          <a:r>
            <a:rPr lang="es-ES" dirty="0" err="1" smtClean="0"/>
            <a:t>assets</a:t>
          </a:r>
          <a:r>
            <a:rPr lang="es-ES" dirty="0" smtClean="0"/>
            <a:t> </a:t>
          </a:r>
          <a:r>
            <a:rPr lang="es-ES" dirty="0" err="1" smtClean="0"/>
            <a:t>with</a:t>
          </a:r>
          <a:r>
            <a:rPr lang="es-ES" dirty="0" smtClean="0"/>
            <a:t> </a:t>
          </a:r>
          <a:r>
            <a:rPr lang="es-ES" dirty="0" err="1" smtClean="0"/>
            <a:t>some</a:t>
          </a:r>
          <a:r>
            <a:rPr lang="es-ES" dirty="0" smtClean="0"/>
            <a:t> </a:t>
          </a:r>
          <a:r>
            <a:rPr lang="es-ES" dirty="0" err="1" smtClean="0"/>
            <a:t>kind</a:t>
          </a:r>
          <a:r>
            <a:rPr lang="es-ES" dirty="0" smtClean="0"/>
            <a:t> of </a:t>
          </a:r>
          <a:r>
            <a:rPr lang="es-ES" dirty="0" err="1" smtClean="0"/>
            <a:t>maintenace</a:t>
          </a:r>
          <a:r>
            <a:rPr lang="es-ES" dirty="0" smtClean="0"/>
            <a:t>, </a:t>
          </a:r>
          <a:r>
            <a:rPr lang="es-ES" dirty="0" err="1" smtClean="0"/>
            <a:t>but</a:t>
          </a:r>
          <a:r>
            <a:rPr lang="es-ES" dirty="0" smtClean="0"/>
            <a:t> </a:t>
          </a:r>
          <a:r>
            <a:rPr lang="es-ES" dirty="0" err="1" smtClean="0"/>
            <a:t>not</a:t>
          </a:r>
          <a:r>
            <a:rPr lang="es-ES" dirty="0" smtClean="0"/>
            <a:t> </a:t>
          </a:r>
          <a:r>
            <a:rPr lang="es-ES" dirty="0" err="1" smtClean="0"/>
            <a:t>each</a:t>
          </a:r>
          <a:r>
            <a:rPr lang="es-ES" dirty="0" smtClean="0"/>
            <a:t> </a:t>
          </a:r>
          <a:r>
            <a:rPr lang="es-ES" dirty="0" err="1" smtClean="0"/>
            <a:t>asset</a:t>
          </a:r>
          <a:r>
            <a:rPr lang="es-ES" dirty="0" smtClean="0"/>
            <a:t> has </a:t>
          </a:r>
          <a:r>
            <a:rPr lang="es-ES" dirty="0" err="1" smtClean="0"/>
            <a:t>its</a:t>
          </a:r>
          <a:r>
            <a:rPr lang="es-ES" dirty="0" smtClean="0"/>
            <a:t> </a:t>
          </a:r>
          <a:r>
            <a:rPr lang="es-ES" dirty="0" err="1" smtClean="0"/>
            <a:t>work</a:t>
          </a:r>
          <a:r>
            <a:rPr lang="es-ES" dirty="0" smtClean="0"/>
            <a:t> </a:t>
          </a:r>
          <a:r>
            <a:rPr lang="es-ES" dirty="0" err="1" smtClean="0"/>
            <a:t>procedure</a:t>
          </a:r>
          <a:endParaRPr lang="ca-ES" dirty="0"/>
        </a:p>
      </dgm:t>
    </dgm:pt>
    <dgm:pt modelId="{7E8E7434-4A9A-431D-BAF0-88053AF91FE4}" type="parTrans" cxnId="{0443D083-C289-4CEF-A91A-036F00B66F03}">
      <dgm:prSet/>
      <dgm:spPr/>
      <dgm:t>
        <a:bodyPr/>
        <a:lstStyle/>
        <a:p>
          <a:endParaRPr lang="ca-ES"/>
        </a:p>
      </dgm:t>
    </dgm:pt>
    <dgm:pt modelId="{4394E067-2476-40A4-91EA-7AD7A7D2AB71}" type="sibTrans" cxnId="{0443D083-C289-4CEF-A91A-036F00B66F03}">
      <dgm:prSet/>
      <dgm:spPr/>
      <dgm:t>
        <a:bodyPr/>
        <a:lstStyle/>
        <a:p>
          <a:endParaRPr lang="ca-ES"/>
        </a:p>
      </dgm:t>
    </dgm:pt>
    <dgm:pt modelId="{47A4F1B6-3D07-4E08-A126-DEAC033A749D}" type="pres">
      <dgm:prSet presAssocID="{EFB8FAF6-C757-4D24-8E3E-B60AA12952D4}" presName="Name0" presStyleCnt="0">
        <dgm:presLayoutVars>
          <dgm:dir/>
          <dgm:animLvl val="lvl"/>
          <dgm:resizeHandles val="exact"/>
        </dgm:presLayoutVars>
      </dgm:prSet>
      <dgm:spPr/>
      <dgm:t>
        <a:bodyPr/>
        <a:lstStyle/>
        <a:p>
          <a:endParaRPr lang="ca-ES"/>
        </a:p>
      </dgm:t>
    </dgm:pt>
    <dgm:pt modelId="{AEA8427B-EA0E-4531-B63C-5C1BEC98CA9A}" type="pres">
      <dgm:prSet presAssocID="{1114766E-2833-4BEF-9933-7FBBB6D1A3CB}" presName="linNode" presStyleCnt="0"/>
      <dgm:spPr/>
    </dgm:pt>
    <dgm:pt modelId="{A00383DA-F2E4-4A73-9C3A-A0A668934D3E}" type="pres">
      <dgm:prSet presAssocID="{1114766E-2833-4BEF-9933-7FBBB6D1A3CB}" presName="parentText" presStyleLbl="node1" presStyleIdx="0" presStyleCnt="1">
        <dgm:presLayoutVars>
          <dgm:chMax val="1"/>
          <dgm:bulletEnabled val="1"/>
        </dgm:presLayoutVars>
      </dgm:prSet>
      <dgm:spPr/>
      <dgm:t>
        <a:bodyPr/>
        <a:lstStyle/>
        <a:p>
          <a:endParaRPr lang="ca-ES"/>
        </a:p>
      </dgm:t>
    </dgm:pt>
  </dgm:ptLst>
  <dgm:cxnLst>
    <dgm:cxn modelId="{6524FF91-1E13-478F-9965-60893E2DFB89}" type="presOf" srcId="{1114766E-2833-4BEF-9933-7FBBB6D1A3CB}" destId="{A00383DA-F2E4-4A73-9C3A-A0A668934D3E}" srcOrd="0" destOrd="0" presId="urn:microsoft.com/office/officeart/2005/8/layout/vList5"/>
    <dgm:cxn modelId="{0443D083-C289-4CEF-A91A-036F00B66F03}" srcId="{EFB8FAF6-C757-4D24-8E3E-B60AA12952D4}" destId="{1114766E-2833-4BEF-9933-7FBBB6D1A3CB}" srcOrd="0" destOrd="0" parTransId="{7E8E7434-4A9A-431D-BAF0-88053AF91FE4}" sibTransId="{4394E067-2476-40A4-91EA-7AD7A7D2AB71}"/>
    <dgm:cxn modelId="{E5552027-6C06-4D83-8885-DDAE78214352}" type="presOf" srcId="{EFB8FAF6-C757-4D24-8E3E-B60AA12952D4}" destId="{47A4F1B6-3D07-4E08-A126-DEAC033A749D}" srcOrd="0" destOrd="0" presId="urn:microsoft.com/office/officeart/2005/8/layout/vList5"/>
    <dgm:cxn modelId="{DD9ED255-D195-4A69-A2E1-35F64144A691}" type="presParOf" srcId="{47A4F1B6-3D07-4E08-A126-DEAC033A749D}" destId="{AEA8427B-EA0E-4531-B63C-5C1BEC98CA9A}" srcOrd="0" destOrd="0" presId="urn:microsoft.com/office/officeart/2005/8/layout/vList5"/>
    <dgm:cxn modelId="{0D629DC2-C53D-41B6-8A14-BE45E1864C46}" type="presParOf" srcId="{AEA8427B-EA0E-4531-B63C-5C1BEC98CA9A}" destId="{A00383DA-F2E4-4A73-9C3A-A0A668934D3E}"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50D8FF-9003-4F76-A296-AB395FBDC3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ca-ES"/>
        </a:p>
      </dgm:t>
    </dgm:pt>
    <dgm:pt modelId="{D4FAFA16-F25C-46F5-AED2-ADD76CA8BEC1}">
      <dgm:prSet custT="1"/>
      <dgm:spPr/>
      <dgm:t>
        <a:bodyPr/>
        <a:lstStyle/>
        <a:p>
          <a:pPr rtl="0"/>
          <a:r>
            <a:rPr lang="es-ES" sz="1600" dirty="0" smtClean="0"/>
            <a:t>COFELY</a:t>
          </a:r>
          <a:endParaRPr lang="ca-ES" sz="1200" dirty="0"/>
        </a:p>
      </dgm:t>
    </dgm:pt>
    <dgm:pt modelId="{5E6CBF18-DE32-48CE-8460-AC5D1D14104E}" type="parTrans" cxnId="{95773B37-EA95-4C24-BBCF-6117EE14E203}">
      <dgm:prSet/>
      <dgm:spPr/>
      <dgm:t>
        <a:bodyPr/>
        <a:lstStyle/>
        <a:p>
          <a:endParaRPr lang="ca-ES"/>
        </a:p>
      </dgm:t>
    </dgm:pt>
    <dgm:pt modelId="{31495B93-3BFC-4F01-8FD8-ACBF88BB320A}" type="sibTrans" cxnId="{95773B37-EA95-4C24-BBCF-6117EE14E203}">
      <dgm:prSet/>
      <dgm:spPr/>
      <dgm:t>
        <a:bodyPr/>
        <a:lstStyle/>
        <a:p>
          <a:endParaRPr lang="ca-ES"/>
        </a:p>
      </dgm:t>
    </dgm:pt>
    <dgm:pt modelId="{DBF0D25F-C048-4A5F-8136-8F11699B26C8}">
      <dgm:prSet custT="1"/>
      <dgm:spPr/>
      <dgm:t>
        <a:bodyPr/>
        <a:lstStyle/>
        <a:p>
          <a:pPr rtl="0"/>
          <a:r>
            <a:rPr lang="es-ES" sz="1600" dirty="0" smtClean="0"/>
            <a:t>CMMS Prisma</a:t>
          </a:r>
          <a:endParaRPr lang="ca-ES" sz="1600" dirty="0"/>
        </a:p>
      </dgm:t>
    </dgm:pt>
    <dgm:pt modelId="{6270A229-3B1C-44D4-BEC9-B7F8D8F9CD88}" type="parTrans" cxnId="{90C1E962-89A1-4539-A2D2-C1D6795459A0}">
      <dgm:prSet/>
      <dgm:spPr/>
      <dgm:t>
        <a:bodyPr/>
        <a:lstStyle/>
        <a:p>
          <a:endParaRPr lang="ca-ES"/>
        </a:p>
      </dgm:t>
    </dgm:pt>
    <dgm:pt modelId="{01266AEC-7BCE-41FA-BA7A-6456CFF098AC}" type="sibTrans" cxnId="{90C1E962-89A1-4539-A2D2-C1D6795459A0}">
      <dgm:prSet/>
      <dgm:spPr/>
      <dgm:t>
        <a:bodyPr/>
        <a:lstStyle/>
        <a:p>
          <a:endParaRPr lang="ca-ES"/>
        </a:p>
      </dgm:t>
    </dgm:pt>
    <dgm:pt modelId="{D8634E7B-1C57-46A2-86EB-63B4807B3EA5}">
      <dgm:prSet custT="1"/>
      <dgm:spPr/>
      <dgm:t>
        <a:bodyPr/>
        <a:lstStyle/>
        <a:p>
          <a:pPr rtl="0"/>
          <a:r>
            <a:rPr lang="es-ES" sz="1600" dirty="0" err="1" smtClean="0"/>
            <a:t>Planing</a:t>
          </a:r>
          <a:r>
            <a:rPr lang="es-ES" sz="1600" dirty="0" smtClean="0"/>
            <a:t> to </a:t>
          </a:r>
          <a:r>
            <a:rPr lang="es-ES" sz="1600" dirty="0" err="1" smtClean="0"/>
            <a:t>infrastructures</a:t>
          </a:r>
          <a:endParaRPr lang="ca-ES" sz="1300" dirty="0"/>
        </a:p>
      </dgm:t>
    </dgm:pt>
    <dgm:pt modelId="{6541155B-3FF4-406E-836F-1F68BD620E2D}" type="parTrans" cxnId="{A364FE2C-3DED-4F0E-A2AA-60CF13CF0187}">
      <dgm:prSet/>
      <dgm:spPr/>
      <dgm:t>
        <a:bodyPr/>
        <a:lstStyle/>
        <a:p>
          <a:endParaRPr lang="ca-ES"/>
        </a:p>
      </dgm:t>
    </dgm:pt>
    <dgm:pt modelId="{2E995956-F222-4C75-B52A-4097A1F42C06}" type="sibTrans" cxnId="{A364FE2C-3DED-4F0E-A2AA-60CF13CF0187}">
      <dgm:prSet/>
      <dgm:spPr/>
      <dgm:t>
        <a:bodyPr/>
        <a:lstStyle/>
        <a:p>
          <a:endParaRPr lang="ca-ES"/>
        </a:p>
      </dgm:t>
    </dgm:pt>
    <dgm:pt modelId="{C96B38D2-8EA3-436C-8153-B25500DAC039}">
      <dgm:prSet custT="1"/>
      <dgm:spPr/>
      <dgm:t>
        <a:bodyPr/>
        <a:lstStyle/>
        <a:p>
          <a:pPr rtl="0"/>
          <a:r>
            <a:rPr lang="es-ES" sz="1600" dirty="0" err="1" smtClean="0"/>
            <a:t>Internal</a:t>
          </a:r>
          <a:r>
            <a:rPr lang="es-ES" sz="1600" dirty="0" smtClean="0"/>
            <a:t> </a:t>
          </a:r>
          <a:r>
            <a:rPr lang="es-ES" sz="1600" dirty="0" err="1" smtClean="0"/>
            <a:t>order</a:t>
          </a:r>
          <a:r>
            <a:rPr lang="es-ES" sz="1600" dirty="0" smtClean="0"/>
            <a:t> to workshop</a:t>
          </a:r>
          <a:endParaRPr lang="ca-ES" sz="1600" dirty="0"/>
        </a:p>
      </dgm:t>
    </dgm:pt>
    <dgm:pt modelId="{336EF2EA-5D3A-4340-90EF-5B4D55A5CDCF}" type="parTrans" cxnId="{3ABF3BA1-232F-413E-973A-DA663FCB4EE4}">
      <dgm:prSet/>
      <dgm:spPr/>
      <dgm:t>
        <a:bodyPr/>
        <a:lstStyle/>
        <a:p>
          <a:endParaRPr lang="ca-ES"/>
        </a:p>
      </dgm:t>
    </dgm:pt>
    <dgm:pt modelId="{EA9AA926-B54A-4B17-843B-B0628D292D7B}" type="sibTrans" cxnId="{3ABF3BA1-232F-413E-973A-DA663FCB4EE4}">
      <dgm:prSet/>
      <dgm:spPr/>
      <dgm:t>
        <a:bodyPr/>
        <a:lstStyle/>
        <a:p>
          <a:endParaRPr lang="ca-ES"/>
        </a:p>
      </dgm:t>
    </dgm:pt>
    <dgm:pt modelId="{4FEC4E48-96D9-456A-97A0-589A70756B6F}">
      <dgm:prSet custT="1"/>
      <dgm:spPr/>
      <dgm:t>
        <a:bodyPr/>
        <a:lstStyle/>
        <a:p>
          <a:pPr rtl="0"/>
          <a:r>
            <a:rPr lang="es-ES" sz="1600" dirty="0" err="1" smtClean="0"/>
            <a:t>Work</a:t>
          </a:r>
          <a:r>
            <a:rPr lang="es-ES" sz="1600" dirty="0" smtClean="0"/>
            <a:t> done</a:t>
          </a:r>
          <a:endParaRPr lang="ca-ES" sz="1400" dirty="0"/>
        </a:p>
      </dgm:t>
    </dgm:pt>
    <dgm:pt modelId="{0BE79DFC-430C-415F-BA66-1ED279ADE064}" type="parTrans" cxnId="{258B5D89-29E8-4B47-95FC-BB09B8515818}">
      <dgm:prSet/>
      <dgm:spPr/>
      <dgm:t>
        <a:bodyPr/>
        <a:lstStyle/>
        <a:p>
          <a:endParaRPr lang="ca-ES"/>
        </a:p>
      </dgm:t>
    </dgm:pt>
    <dgm:pt modelId="{C271876F-04B9-4258-A443-EC58094E6437}" type="sibTrans" cxnId="{258B5D89-29E8-4B47-95FC-BB09B8515818}">
      <dgm:prSet/>
      <dgm:spPr/>
      <dgm:t>
        <a:bodyPr/>
        <a:lstStyle/>
        <a:p>
          <a:endParaRPr lang="ca-ES"/>
        </a:p>
      </dgm:t>
    </dgm:pt>
    <dgm:pt modelId="{204406A0-DED8-4C74-896D-6AA50D1E5024}">
      <dgm:prSet custT="1"/>
      <dgm:spPr/>
      <dgm:t>
        <a:bodyPr/>
        <a:lstStyle/>
        <a:p>
          <a:pPr rtl="0"/>
          <a:r>
            <a:rPr lang="es-ES" sz="1600" dirty="0" smtClean="0"/>
            <a:t>Final </a:t>
          </a:r>
          <a:r>
            <a:rPr lang="es-ES" sz="1600" dirty="0" err="1" smtClean="0"/>
            <a:t>report</a:t>
          </a:r>
          <a:r>
            <a:rPr lang="es-ES" sz="1600" dirty="0" smtClean="0"/>
            <a:t> </a:t>
          </a:r>
          <a:r>
            <a:rPr lang="es-ES" sz="1600" dirty="0" err="1" smtClean="0"/>
            <a:t>from</a:t>
          </a:r>
          <a:r>
            <a:rPr lang="es-ES" sz="1600" dirty="0" smtClean="0"/>
            <a:t> COFELY</a:t>
          </a:r>
          <a:endParaRPr lang="ca-ES" sz="1600" dirty="0"/>
        </a:p>
      </dgm:t>
    </dgm:pt>
    <dgm:pt modelId="{3629DA9F-F256-4811-9AC5-6FBD9801B4F1}" type="parTrans" cxnId="{28B8AFDB-CB02-483F-A45F-83BC8312929B}">
      <dgm:prSet/>
      <dgm:spPr/>
      <dgm:t>
        <a:bodyPr/>
        <a:lstStyle/>
        <a:p>
          <a:endParaRPr lang="ca-ES"/>
        </a:p>
      </dgm:t>
    </dgm:pt>
    <dgm:pt modelId="{5329B2FB-535A-46B5-90B1-222B751FD763}" type="sibTrans" cxnId="{28B8AFDB-CB02-483F-A45F-83BC8312929B}">
      <dgm:prSet/>
      <dgm:spPr/>
      <dgm:t>
        <a:bodyPr/>
        <a:lstStyle/>
        <a:p>
          <a:endParaRPr lang="ca-ES"/>
        </a:p>
      </dgm:t>
    </dgm:pt>
    <dgm:pt modelId="{C49D80BB-650D-4407-9148-E19CD5ABC22B}" type="pres">
      <dgm:prSet presAssocID="{1650D8FF-9003-4F76-A296-AB395FBDC3A3}" presName="CompostProcess" presStyleCnt="0">
        <dgm:presLayoutVars>
          <dgm:dir/>
          <dgm:resizeHandles val="exact"/>
        </dgm:presLayoutVars>
      </dgm:prSet>
      <dgm:spPr/>
      <dgm:t>
        <a:bodyPr/>
        <a:lstStyle/>
        <a:p>
          <a:endParaRPr lang="ca-ES"/>
        </a:p>
      </dgm:t>
    </dgm:pt>
    <dgm:pt modelId="{C34622B6-AFF2-4004-9F83-651556029E7D}" type="pres">
      <dgm:prSet presAssocID="{1650D8FF-9003-4F76-A296-AB395FBDC3A3}" presName="arrow" presStyleLbl="bgShp" presStyleIdx="0" presStyleCnt="1"/>
      <dgm:spPr/>
    </dgm:pt>
    <dgm:pt modelId="{09E31AD9-F49F-4DB4-9DE8-A8C2BD617063}" type="pres">
      <dgm:prSet presAssocID="{1650D8FF-9003-4F76-A296-AB395FBDC3A3}" presName="linearProcess" presStyleCnt="0"/>
      <dgm:spPr/>
    </dgm:pt>
    <dgm:pt modelId="{7C26648C-F3CD-461F-8681-BB5DB08B9C0B}" type="pres">
      <dgm:prSet presAssocID="{D4FAFA16-F25C-46F5-AED2-ADD76CA8BEC1}" presName="textNode" presStyleLbl="node1" presStyleIdx="0" presStyleCnt="6">
        <dgm:presLayoutVars>
          <dgm:bulletEnabled val="1"/>
        </dgm:presLayoutVars>
      </dgm:prSet>
      <dgm:spPr/>
      <dgm:t>
        <a:bodyPr/>
        <a:lstStyle/>
        <a:p>
          <a:endParaRPr lang="ca-ES"/>
        </a:p>
      </dgm:t>
    </dgm:pt>
    <dgm:pt modelId="{6662292D-7DA5-4ACE-BD87-63C7075562FA}" type="pres">
      <dgm:prSet presAssocID="{31495B93-3BFC-4F01-8FD8-ACBF88BB320A}" presName="sibTrans" presStyleCnt="0"/>
      <dgm:spPr/>
    </dgm:pt>
    <dgm:pt modelId="{509891D8-815B-49CB-A14F-16D6540AE99D}" type="pres">
      <dgm:prSet presAssocID="{DBF0D25F-C048-4A5F-8136-8F11699B26C8}" presName="textNode" presStyleLbl="node1" presStyleIdx="1" presStyleCnt="6" custScaleX="125225">
        <dgm:presLayoutVars>
          <dgm:bulletEnabled val="1"/>
        </dgm:presLayoutVars>
      </dgm:prSet>
      <dgm:spPr/>
      <dgm:t>
        <a:bodyPr/>
        <a:lstStyle/>
        <a:p>
          <a:endParaRPr lang="ca-ES"/>
        </a:p>
      </dgm:t>
    </dgm:pt>
    <dgm:pt modelId="{EA2D93F2-1954-4FB7-AD3E-60AC1C40C7BA}" type="pres">
      <dgm:prSet presAssocID="{01266AEC-7BCE-41FA-BA7A-6456CFF098AC}" presName="sibTrans" presStyleCnt="0"/>
      <dgm:spPr/>
    </dgm:pt>
    <dgm:pt modelId="{BB8CC4E3-FD10-4BB4-B53E-F3B8585C6DB0}" type="pres">
      <dgm:prSet presAssocID="{D8634E7B-1C57-46A2-86EB-63B4807B3EA5}" presName="textNode" presStyleLbl="node1" presStyleIdx="2" presStyleCnt="6" custScaleX="166747">
        <dgm:presLayoutVars>
          <dgm:bulletEnabled val="1"/>
        </dgm:presLayoutVars>
      </dgm:prSet>
      <dgm:spPr/>
      <dgm:t>
        <a:bodyPr/>
        <a:lstStyle/>
        <a:p>
          <a:endParaRPr lang="ca-ES"/>
        </a:p>
      </dgm:t>
    </dgm:pt>
    <dgm:pt modelId="{6C08C7DF-E1AD-4F66-B426-87F7C1378CF6}" type="pres">
      <dgm:prSet presAssocID="{2E995956-F222-4C75-B52A-4097A1F42C06}" presName="sibTrans" presStyleCnt="0"/>
      <dgm:spPr/>
    </dgm:pt>
    <dgm:pt modelId="{9C28F9D0-3971-482F-A06D-28AA6F7D0CFB}" type="pres">
      <dgm:prSet presAssocID="{C96B38D2-8EA3-436C-8153-B25500DAC039}" presName="textNode" presStyleLbl="node1" presStyleIdx="3" presStyleCnt="6" custScaleX="140954">
        <dgm:presLayoutVars>
          <dgm:bulletEnabled val="1"/>
        </dgm:presLayoutVars>
      </dgm:prSet>
      <dgm:spPr/>
      <dgm:t>
        <a:bodyPr/>
        <a:lstStyle/>
        <a:p>
          <a:endParaRPr lang="ca-ES"/>
        </a:p>
      </dgm:t>
    </dgm:pt>
    <dgm:pt modelId="{04CFBEBA-19FA-4B12-9CCA-63600842B487}" type="pres">
      <dgm:prSet presAssocID="{EA9AA926-B54A-4B17-843B-B0628D292D7B}" presName="sibTrans" presStyleCnt="0"/>
      <dgm:spPr/>
    </dgm:pt>
    <dgm:pt modelId="{5845291A-07C6-4833-AEBC-C8F4DB816CD8}" type="pres">
      <dgm:prSet presAssocID="{4FEC4E48-96D9-456A-97A0-589A70756B6F}" presName="textNode" presStyleLbl="node1" presStyleIdx="4" presStyleCnt="6">
        <dgm:presLayoutVars>
          <dgm:bulletEnabled val="1"/>
        </dgm:presLayoutVars>
      </dgm:prSet>
      <dgm:spPr/>
      <dgm:t>
        <a:bodyPr/>
        <a:lstStyle/>
        <a:p>
          <a:endParaRPr lang="ca-ES"/>
        </a:p>
      </dgm:t>
    </dgm:pt>
    <dgm:pt modelId="{8D87B63D-0EF2-4798-B702-3610B0DE9F98}" type="pres">
      <dgm:prSet presAssocID="{C271876F-04B9-4258-A443-EC58094E6437}" presName="sibTrans" presStyleCnt="0"/>
      <dgm:spPr/>
    </dgm:pt>
    <dgm:pt modelId="{094CA1F2-3967-4A9A-8E03-5E414D1B3080}" type="pres">
      <dgm:prSet presAssocID="{204406A0-DED8-4C74-896D-6AA50D1E5024}" presName="textNode" presStyleLbl="node1" presStyleIdx="5" presStyleCnt="6">
        <dgm:presLayoutVars>
          <dgm:bulletEnabled val="1"/>
        </dgm:presLayoutVars>
      </dgm:prSet>
      <dgm:spPr/>
      <dgm:t>
        <a:bodyPr/>
        <a:lstStyle/>
        <a:p>
          <a:endParaRPr lang="ca-ES"/>
        </a:p>
      </dgm:t>
    </dgm:pt>
  </dgm:ptLst>
  <dgm:cxnLst>
    <dgm:cxn modelId="{3ABF3BA1-232F-413E-973A-DA663FCB4EE4}" srcId="{1650D8FF-9003-4F76-A296-AB395FBDC3A3}" destId="{C96B38D2-8EA3-436C-8153-B25500DAC039}" srcOrd="3" destOrd="0" parTransId="{336EF2EA-5D3A-4340-90EF-5B4D55A5CDCF}" sibTransId="{EA9AA926-B54A-4B17-843B-B0628D292D7B}"/>
    <dgm:cxn modelId="{829B3267-04A8-452A-ABF1-05815D04C3C7}" type="presOf" srcId="{4FEC4E48-96D9-456A-97A0-589A70756B6F}" destId="{5845291A-07C6-4833-AEBC-C8F4DB816CD8}" srcOrd="0" destOrd="0" presId="urn:microsoft.com/office/officeart/2005/8/layout/hProcess9"/>
    <dgm:cxn modelId="{771A1637-416A-4953-816A-92EF2B28084C}" type="presOf" srcId="{DBF0D25F-C048-4A5F-8136-8F11699B26C8}" destId="{509891D8-815B-49CB-A14F-16D6540AE99D}" srcOrd="0" destOrd="0" presId="urn:microsoft.com/office/officeart/2005/8/layout/hProcess9"/>
    <dgm:cxn modelId="{258B5D89-29E8-4B47-95FC-BB09B8515818}" srcId="{1650D8FF-9003-4F76-A296-AB395FBDC3A3}" destId="{4FEC4E48-96D9-456A-97A0-589A70756B6F}" srcOrd="4" destOrd="0" parTransId="{0BE79DFC-430C-415F-BA66-1ED279ADE064}" sibTransId="{C271876F-04B9-4258-A443-EC58094E6437}"/>
    <dgm:cxn modelId="{1F85D947-9534-45E4-BB24-25C70A3A2360}" type="presOf" srcId="{C96B38D2-8EA3-436C-8153-B25500DAC039}" destId="{9C28F9D0-3971-482F-A06D-28AA6F7D0CFB}" srcOrd="0" destOrd="0" presId="urn:microsoft.com/office/officeart/2005/8/layout/hProcess9"/>
    <dgm:cxn modelId="{95773B37-EA95-4C24-BBCF-6117EE14E203}" srcId="{1650D8FF-9003-4F76-A296-AB395FBDC3A3}" destId="{D4FAFA16-F25C-46F5-AED2-ADD76CA8BEC1}" srcOrd="0" destOrd="0" parTransId="{5E6CBF18-DE32-48CE-8460-AC5D1D14104E}" sibTransId="{31495B93-3BFC-4F01-8FD8-ACBF88BB320A}"/>
    <dgm:cxn modelId="{28B8AFDB-CB02-483F-A45F-83BC8312929B}" srcId="{1650D8FF-9003-4F76-A296-AB395FBDC3A3}" destId="{204406A0-DED8-4C74-896D-6AA50D1E5024}" srcOrd="5" destOrd="0" parTransId="{3629DA9F-F256-4811-9AC5-6FBD9801B4F1}" sibTransId="{5329B2FB-535A-46B5-90B1-222B751FD763}"/>
    <dgm:cxn modelId="{A364FE2C-3DED-4F0E-A2AA-60CF13CF0187}" srcId="{1650D8FF-9003-4F76-A296-AB395FBDC3A3}" destId="{D8634E7B-1C57-46A2-86EB-63B4807B3EA5}" srcOrd="2" destOrd="0" parTransId="{6541155B-3FF4-406E-836F-1F68BD620E2D}" sibTransId="{2E995956-F222-4C75-B52A-4097A1F42C06}"/>
    <dgm:cxn modelId="{AD21C1B7-DEAC-4FA5-974E-887C8F9F7923}" type="presOf" srcId="{1650D8FF-9003-4F76-A296-AB395FBDC3A3}" destId="{C49D80BB-650D-4407-9148-E19CD5ABC22B}" srcOrd="0" destOrd="0" presId="urn:microsoft.com/office/officeart/2005/8/layout/hProcess9"/>
    <dgm:cxn modelId="{90C1E962-89A1-4539-A2D2-C1D6795459A0}" srcId="{1650D8FF-9003-4F76-A296-AB395FBDC3A3}" destId="{DBF0D25F-C048-4A5F-8136-8F11699B26C8}" srcOrd="1" destOrd="0" parTransId="{6270A229-3B1C-44D4-BEC9-B7F8D8F9CD88}" sibTransId="{01266AEC-7BCE-41FA-BA7A-6456CFF098AC}"/>
    <dgm:cxn modelId="{867F8121-8016-4951-A1AB-FDB085E6955E}" type="presOf" srcId="{D4FAFA16-F25C-46F5-AED2-ADD76CA8BEC1}" destId="{7C26648C-F3CD-461F-8681-BB5DB08B9C0B}" srcOrd="0" destOrd="0" presId="urn:microsoft.com/office/officeart/2005/8/layout/hProcess9"/>
    <dgm:cxn modelId="{D115B1F1-0E1A-40EB-9D49-CB5DD2758C09}" type="presOf" srcId="{D8634E7B-1C57-46A2-86EB-63B4807B3EA5}" destId="{BB8CC4E3-FD10-4BB4-B53E-F3B8585C6DB0}" srcOrd="0" destOrd="0" presId="urn:microsoft.com/office/officeart/2005/8/layout/hProcess9"/>
    <dgm:cxn modelId="{8D77D273-76A1-4BB9-B4C1-55E3C76DC44E}" type="presOf" srcId="{204406A0-DED8-4C74-896D-6AA50D1E5024}" destId="{094CA1F2-3967-4A9A-8E03-5E414D1B3080}" srcOrd="0" destOrd="0" presId="urn:microsoft.com/office/officeart/2005/8/layout/hProcess9"/>
    <dgm:cxn modelId="{1C0227EA-6ED9-4C2E-80FD-5B8532619836}" type="presParOf" srcId="{C49D80BB-650D-4407-9148-E19CD5ABC22B}" destId="{C34622B6-AFF2-4004-9F83-651556029E7D}" srcOrd="0" destOrd="0" presId="urn:microsoft.com/office/officeart/2005/8/layout/hProcess9"/>
    <dgm:cxn modelId="{BE3B502B-9CA6-4659-90D8-4025E598325E}" type="presParOf" srcId="{C49D80BB-650D-4407-9148-E19CD5ABC22B}" destId="{09E31AD9-F49F-4DB4-9DE8-A8C2BD617063}" srcOrd="1" destOrd="0" presId="urn:microsoft.com/office/officeart/2005/8/layout/hProcess9"/>
    <dgm:cxn modelId="{35291157-9802-4C97-800C-A446D334390F}" type="presParOf" srcId="{09E31AD9-F49F-4DB4-9DE8-A8C2BD617063}" destId="{7C26648C-F3CD-461F-8681-BB5DB08B9C0B}" srcOrd="0" destOrd="0" presId="urn:microsoft.com/office/officeart/2005/8/layout/hProcess9"/>
    <dgm:cxn modelId="{A378664F-3178-41FB-8B50-21BD2196977E}" type="presParOf" srcId="{09E31AD9-F49F-4DB4-9DE8-A8C2BD617063}" destId="{6662292D-7DA5-4ACE-BD87-63C7075562FA}" srcOrd="1" destOrd="0" presId="urn:microsoft.com/office/officeart/2005/8/layout/hProcess9"/>
    <dgm:cxn modelId="{F565F675-E45D-4189-80A6-950B27BB90A1}" type="presParOf" srcId="{09E31AD9-F49F-4DB4-9DE8-A8C2BD617063}" destId="{509891D8-815B-49CB-A14F-16D6540AE99D}" srcOrd="2" destOrd="0" presId="urn:microsoft.com/office/officeart/2005/8/layout/hProcess9"/>
    <dgm:cxn modelId="{CF678854-E9BD-4C45-9B3C-B33B354403E8}" type="presParOf" srcId="{09E31AD9-F49F-4DB4-9DE8-A8C2BD617063}" destId="{EA2D93F2-1954-4FB7-AD3E-60AC1C40C7BA}" srcOrd="3" destOrd="0" presId="urn:microsoft.com/office/officeart/2005/8/layout/hProcess9"/>
    <dgm:cxn modelId="{13C5240A-5C87-4901-8679-707BA20A0DD3}" type="presParOf" srcId="{09E31AD9-F49F-4DB4-9DE8-A8C2BD617063}" destId="{BB8CC4E3-FD10-4BB4-B53E-F3B8585C6DB0}" srcOrd="4" destOrd="0" presId="urn:microsoft.com/office/officeart/2005/8/layout/hProcess9"/>
    <dgm:cxn modelId="{CE076975-3CD0-4657-9B96-EB451AD83A26}" type="presParOf" srcId="{09E31AD9-F49F-4DB4-9DE8-A8C2BD617063}" destId="{6C08C7DF-E1AD-4F66-B426-87F7C1378CF6}" srcOrd="5" destOrd="0" presId="urn:microsoft.com/office/officeart/2005/8/layout/hProcess9"/>
    <dgm:cxn modelId="{A2E3F3F9-E7CE-494A-9DD1-8888C9210D30}" type="presParOf" srcId="{09E31AD9-F49F-4DB4-9DE8-A8C2BD617063}" destId="{9C28F9D0-3971-482F-A06D-28AA6F7D0CFB}" srcOrd="6" destOrd="0" presId="urn:microsoft.com/office/officeart/2005/8/layout/hProcess9"/>
    <dgm:cxn modelId="{F7B94951-E103-48FA-A93D-67B9B4FA5CA2}" type="presParOf" srcId="{09E31AD9-F49F-4DB4-9DE8-A8C2BD617063}" destId="{04CFBEBA-19FA-4B12-9CCA-63600842B487}" srcOrd="7" destOrd="0" presId="urn:microsoft.com/office/officeart/2005/8/layout/hProcess9"/>
    <dgm:cxn modelId="{16D3816D-5E11-4DDF-82D9-56CB290B4F2B}" type="presParOf" srcId="{09E31AD9-F49F-4DB4-9DE8-A8C2BD617063}" destId="{5845291A-07C6-4833-AEBC-C8F4DB816CD8}" srcOrd="8" destOrd="0" presId="urn:microsoft.com/office/officeart/2005/8/layout/hProcess9"/>
    <dgm:cxn modelId="{1B4786E6-8FD8-4D63-8222-428F5341D33B}" type="presParOf" srcId="{09E31AD9-F49F-4DB4-9DE8-A8C2BD617063}" destId="{8D87B63D-0EF2-4798-B702-3610B0DE9F98}" srcOrd="9" destOrd="0" presId="urn:microsoft.com/office/officeart/2005/8/layout/hProcess9"/>
    <dgm:cxn modelId="{0698CF75-6C1E-489F-90FA-E5165034D485}" type="presParOf" srcId="{09E31AD9-F49F-4DB4-9DE8-A8C2BD617063}" destId="{094CA1F2-3967-4A9A-8E03-5E414D1B308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0D8FF-9003-4F76-A296-AB395FBDC3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ca-ES"/>
        </a:p>
      </dgm:t>
    </dgm:pt>
    <dgm:pt modelId="{D4FAFA16-F25C-46F5-AED2-ADD76CA8BEC1}">
      <dgm:prSet custT="1"/>
      <dgm:spPr/>
      <dgm:t>
        <a:bodyPr/>
        <a:lstStyle/>
        <a:p>
          <a:pPr rtl="0"/>
          <a:r>
            <a:rPr lang="es-ES" sz="1600" dirty="0" smtClean="0"/>
            <a:t>ALBA</a:t>
          </a:r>
          <a:endParaRPr lang="ca-ES" sz="1200" dirty="0"/>
        </a:p>
      </dgm:t>
    </dgm:pt>
    <dgm:pt modelId="{5E6CBF18-DE32-48CE-8460-AC5D1D14104E}" type="parTrans" cxnId="{95773B37-EA95-4C24-BBCF-6117EE14E203}">
      <dgm:prSet/>
      <dgm:spPr/>
      <dgm:t>
        <a:bodyPr/>
        <a:lstStyle/>
        <a:p>
          <a:endParaRPr lang="ca-ES"/>
        </a:p>
      </dgm:t>
    </dgm:pt>
    <dgm:pt modelId="{31495B93-3BFC-4F01-8FD8-ACBF88BB320A}" type="sibTrans" cxnId="{95773B37-EA95-4C24-BBCF-6117EE14E203}">
      <dgm:prSet/>
      <dgm:spPr/>
      <dgm:t>
        <a:bodyPr/>
        <a:lstStyle/>
        <a:p>
          <a:endParaRPr lang="ca-ES"/>
        </a:p>
      </dgm:t>
    </dgm:pt>
    <dgm:pt modelId="{DBF0D25F-C048-4A5F-8136-8F11699B26C8}">
      <dgm:prSet custT="1"/>
      <dgm:spPr/>
      <dgm:t>
        <a:bodyPr/>
        <a:lstStyle/>
        <a:p>
          <a:pPr rtl="0"/>
          <a:r>
            <a:rPr lang="es-ES" sz="1600" dirty="0" smtClean="0"/>
            <a:t>CMMS Prisma</a:t>
          </a:r>
          <a:endParaRPr lang="ca-ES" sz="1200" dirty="0"/>
        </a:p>
      </dgm:t>
    </dgm:pt>
    <dgm:pt modelId="{6270A229-3B1C-44D4-BEC9-B7F8D8F9CD88}" type="parTrans" cxnId="{90C1E962-89A1-4539-A2D2-C1D6795459A0}">
      <dgm:prSet/>
      <dgm:spPr/>
      <dgm:t>
        <a:bodyPr/>
        <a:lstStyle/>
        <a:p>
          <a:endParaRPr lang="ca-ES"/>
        </a:p>
      </dgm:t>
    </dgm:pt>
    <dgm:pt modelId="{01266AEC-7BCE-41FA-BA7A-6456CFF098AC}" type="sibTrans" cxnId="{90C1E962-89A1-4539-A2D2-C1D6795459A0}">
      <dgm:prSet/>
      <dgm:spPr/>
      <dgm:t>
        <a:bodyPr/>
        <a:lstStyle/>
        <a:p>
          <a:endParaRPr lang="ca-ES"/>
        </a:p>
      </dgm:t>
    </dgm:pt>
    <dgm:pt modelId="{D8634E7B-1C57-46A2-86EB-63B4807B3EA5}">
      <dgm:prSet custT="1"/>
      <dgm:spPr/>
      <dgm:t>
        <a:bodyPr/>
        <a:lstStyle/>
        <a:p>
          <a:pPr rtl="0"/>
          <a:r>
            <a:rPr lang="es-ES" sz="1600" dirty="0" err="1" smtClean="0"/>
            <a:t>Planing</a:t>
          </a:r>
          <a:r>
            <a:rPr lang="es-ES" sz="1600" dirty="0" smtClean="0"/>
            <a:t> </a:t>
          </a:r>
          <a:r>
            <a:rPr lang="es-ES" sz="1600" dirty="0" err="1" smtClean="0"/>
            <a:t>executed</a:t>
          </a:r>
          <a:r>
            <a:rPr lang="es-ES" sz="1600" dirty="0" smtClean="0"/>
            <a:t> </a:t>
          </a:r>
          <a:r>
            <a:rPr lang="es-ES" sz="1600" dirty="0" err="1" smtClean="0"/>
            <a:t>by</a:t>
          </a:r>
          <a:r>
            <a:rPr lang="es-ES" sz="1600" dirty="0" smtClean="0"/>
            <a:t> </a:t>
          </a:r>
          <a:r>
            <a:rPr lang="es-ES" sz="1600" dirty="0" err="1" smtClean="0"/>
            <a:t>infrastructures</a:t>
          </a:r>
          <a:r>
            <a:rPr lang="es-ES" sz="1600" dirty="0" smtClean="0"/>
            <a:t> </a:t>
          </a:r>
          <a:r>
            <a:rPr lang="es-ES" sz="1600" dirty="0" err="1" smtClean="0"/>
            <a:t>engineers</a:t>
          </a:r>
          <a:endParaRPr lang="ca-ES" sz="1300" dirty="0"/>
        </a:p>
      </dgm:t>
    </dgm:pt>
    <dgm:pt modelId="{6541155B-3FF4-406E-836F-1F68BD620E2D}" type="parTrans" cxnId="{A364FE2C-3DED-4F0E-A2AA-60CF13CF0187}">
      <dgm:prSet/>
      <dgm:spPr/>
      <dgm:t>
        <a:bodyPr/>
        <a:lstStyle/>
        <a:p>
          <a:endParaRPr lang="ca-ES"/>
        </a:p>
      </dgm:t>
    </dgm:pt>
    <dgm:pt modelId="{2E995956-F222-4C75-B52A-4097A1F42C06}" type="sibTrans" cxnId="{A364FE2C-3DED-4F0E-A2AA-60CF13CF0187}">
      <dgm:prSet/>
      <dgm:spPr/>
      <dgm:t>
        <a:bodyPr/>
        <a:lstStyle/>
        <a:p>
          <a:endParaRPr lang="ca-ES"/>
        </a:p>
      </dgm:t>
    </dgm:pt>
    <dgm:pt modelId="{C96B38D2-8EA3-436C-8153-B25500DAC039}">
      <dgm:prSet custT="1"/>
      <dgm:spPr/>
      <dgm:t>
        <a:bodyPr/>
        <a:lstStyle/>
        <a:p>
          <a:pPr rtl="0"/>
          <a:r>
            <a:rPr lang="es-ES" sz="1600" dirty="0" err="1" smtClean="0"/>
            <a:t>Direct</a:t>
          </a:r>
          <a:r>
            <a:rPr lang="es-ES" sz="1600" dirty="0" smtClean="0"/>
            <a:t> </a:t>
          </a:r>
          <a:r>
            <a:rPr lang="es-ES" sz="1600" dirty="0" err="1" smtClean="0"/>
            <a:t>Work</a:t>
          </a:r>
          <a:r>
            <a:rPr lang="es-ES" sz="1600" dirty="0" smtClean="0"/>
            <a:t> </a:t>
          </a:r>
          <a:r>
            <a:rPr lang="es-ES" sz="1600" dirty="0" err="1" smtClean="0"/>
            <a:t>Order</a:t>
          </a:r>
          <a:r>
            <a:rPr lang="es-ES" sz="1600" dirty="0" smtClean="0"/>
            <a:t> to </a:t>
          </a:r>
          <a:r>
            <a:rPr lang="es-ES" sz="1600" dirty="0" err="1" smtClean="0"/>
            <a:t>technitians</a:t>
          </a:r>
          <a:endParaRPr lang="ca-ES" sz="1600" dirty="0"/>
        </a:p>
      </dgm:t>
    </dgm:pt>
    <dgm:pt modelId="{336EF2EA-5D3A-4340-90EF-5B4D55A5CDCF}" type="parTrans" cxnId="{3ABF3BA1-232F-413E-973A-DA663FCB4EE4}">
      <dgm:prSet/>
      <dgm:spPr/>
      <dgm:t>
        <a:bodyPr/>
        <a:lstStyle/>
        <a:p>
          <a:endParaRPr lang="ca-ES"/>
        </a:p>
      </dgm:t>
    </dgm:pt>
    <dgm:pt modelId="{EA9AA926-B54A-4B17-843B-B0628D292D7B}" type="sibTrans" cxnId="{3ABF3BA1-232F-413E-973A-DA663FCB4EE4}">
      <dgm:prSet/>
      <dgm:spPr/>
      <dgm:t>
        <a:bodyPr/>
        <a:lstStyle/>
        <a:p>
          <a:endParaRPr lang="ca-ES"/>
        </a:p>
      </dgm:t>
    </dgm:pt>
    <dgm:pt modelId="{4FEC4E48-96D9-456A-97A0-589A70756B6F}">
      <dgm:prSet custT="1"/>
      <dgm:spPr/>
      <dgm:t>
        <a:bodyPr/>
        <a:lstStyle/>
        <a:p>
          <a:pPr rtl="0"/>
          <a:r>
            <a:rPr lang="es-ES" sz="1600" dirty="0" err="1" smtClean="0"/>
            <a:t>Work</a:t>
          </a:r>
          <a:r>
            <a:rPr lang="es-ES" sz="1600" dirty="0" smtClean="0"/>
            <a:t> done</a:t>
          </a:r>
          <a:endParaRPr lang="ca-ES" sz="1400" dirty="0"/>
        </a:p>
      </dgm:t>
    </dgm:pt>
    <dgm:pt modelId="{0BE79DFC-430C-415F-BA66-1ED279ADE064}" type="parTrans" cxnId="{258B5D89-29E8-4B47-95FC-BB09B8515818}">
      <dgm:prSet/>
      <dgm:spPr/>
      <dgm:t>
        <a:bodyPr/>
        <a:lstStyle/>
        <a:p>
          <a:endParaRPr lang="ca-ES"/>
        </a:p>
      </dgm:t>
    </dgm:pt>
    <dgm:pt modelId="{C271876F-04B9-4258-A443-EC58094E6437}" type="sibTrans" cxnId="{258B5D89-29E8-4B47-95FC-BB09B8515818}">
      <dgm:prSet/>
      <dgm:spPr/>
      <dgm:t>
        <a:bodyPr/>
        <a:lstStyle/>
        <a:p>
          <a:endParaRPr lang="ca-ES"/>
        </a:p>
      </dgm:t>
    </dgm:pt>
    <dgm:pt modelId="{204406A0-DED8-4C74-896D-6AA50D1E5024}">
      <dgm:prSet custT="1"/>
      <dgm:spPr/>
      <dgm:t>
        <a:bodyPr/>
        <a:lstStyle/>
        <a:p>
          <a:pPr rtl="0"/>
          <a:r>
            <a:rPr lang="es-ES" sz="1600" dirty="0" err="1" smtClean="0"/>
            <a:t>Knowledge</a:t>
          </a:r>
          <a:r>
            <a:rPr lang="es-ES" sz="1600" dirty="0" smtClean="0"/>
            <a:t> of </a:t>
          </a:r>
          <a:r>
            <a:rPr lang="es-ES" sz="1600" dirty="0" err="1" smtClean="0"/>
            <a:t>the</a:t>
          </a:r>
          <a:r>
            <a:rPr lang="es-ES" sz="1600" dirty="0" smtClean="0"/>
            <a:t> </a:t>
          </a:r>
          <a:r>
            <a:rPr lang="es-ES" sz="1600" dirty="0" err="1" smtClean="0"/>
            <a:t>installtion</a:t>
          </a:r>
          <a:r>
            <a:rPr lang="es-ES" sz="1600" dirty="0" smtClean="0"/>
            <a:t>, control of </a:t>
          </a:r>
          <a:r>
            <a:rPr lang="es-ES" sz="1600" dirty="0" err="1" smtClean="0"/>
            <a:t>critical</a:t>
          </a:r>
          <a:r>
            <a:rPr lang="es-ES" sz="1600" dirty="0" smtClean="0"/>
            <a:t> </a:t>
          </a:r>
          <a:r>
            <a:rPr lang="es-ES" sz="1600" dirty="0" err="1" smtClean="0"/>
            <a:t>spare</a:t>
          </a:r>
          <a:r>
            <a:rPr lang="es-ES" sz="1600" dirty="0" smtClean="0"/>
            <a:t> </a:t>
          </a:r>
          <a:r>
            <a:rPr lang="es-ES" sz="1600" dirty="0" err="1" smtClean="0"/>
            <a:t>parts</a:t>
          </a:r>
          <a:endParaRPr lang="ca-ES" sz="1600" dirty="0"/>
        </a:p>
      </dgm:t>
    </dgm:pt>
    <dgm:pt modelId="{3629DA9F-F256-4811-9AC5-6FBD9801B4F1}" type="parTrans" cxnId="{28B8AFDB-CB02-483F-A45F-83BC8312929B}">
      <dgm:prSet/>
      <dgm:spPr/>
      <dgm:t>
        <a:bodyPr/>
        <a:lstStyle/>
        <a:p>
          <a:endParaRPr lang="ca-ES"/>
        </a:p>
      </dgm:t>
    </dgm:pt>
    <dgm:pt modelId="{5329B2FB-535A-46B5-90B1-222B751FD763}" type="sibTrans" cxnId="{28B8AFDB-CB02-483F-A45F-83BC8312929B}">
      <dgm:prSet/>
      <dgm:spPr/>
      <dgm:t>
        <a:bodyPr/>
        <a:lstStyle/>
        <a:p>
          <a:endParaRPr lang="ca-ES"/>
        </a:p>
      </dgm:t>
    </dgm:pt>
    <dgm:pt modelId="{C49D80BB-650D-4407-9148-E19CD5ABC22B}" type="pres">
      <dgm:prSet presAssocID="{1650D8FF-9003-4F76-A296-AB395FBDC3A3}" presName="CompostProcess" presStyleCnt="0">
        <dgm:presLayoutVars>
          <dgm:dir/>
          <dgm:resizeHandles val="exact"/>
        </dgm:presLayoutVars>
      </dgm:prSet>
      <dgm:spPr/>
      <dgm:t>
        <a:bodyPr/>
        <a:lstStyle/>
        <a:p>
          <a:endParaRPr lang="ca-ES"/>
        </a:p>
      </dgm:t>
    </dgm:pt>
    <dgm:pt modelId="{C34622B6-AFF2-4004-9F83-651556029E7D}" type="pres">
      <dgm:prSet presAssocID="{1650D8FF-9003-4F76-A296-AB395FBDC3A3}" presName="arrow" presStyleLbl="bgShp" presStyleIdx="0" presStyleCnt="1" custScaleX="111189"/>
      <dgm:spPr/>
    </dgm:pt>
    <dgm:pt modelId="{09E31AD9-F49F-4DB4-9DE8-A8C2BD617063}" type="pres">
      <dgm:prSet presAssocID="{1650D8FF-9003-4F76-A296-AB395FBDC3A3}" presName="linearProcess" presStyleCnt="0"/>
      <dgm:spPr/>
    </dgm:pt>
    <dgm:pt modelId="{7C26648C-F3CD-461F-8681-BB5DB08B9C0B}" type="pres">
      <dgm:prSet presAssocID="{D4FAFA16-F25C-46F5-AED2-ADD76CA8BEC1}" presName="textNode" presStyleLbl="node1" presStyleIdx="0" presStyleCnt="6" custScaleX="62720">
        <dgm:presLayoutVars>
          <dgm:bulletEnabled val="1"/>
        </dgm:presLayoutVars>
      </dgm:prSet>
      <dgm:spPr/>
      <dgm:t>
        <a:bodyPr/>
        <a:lstStyle/>
        <a:p>
          <a:endParaRPr lang="ca-ES"/>
        </a:p>
      </dgm:t>
    </dgm:pt>
    <dgm:pt modelId="{6662292D-7DA5-4ACE-BD87-63C7075562FA}" type="pres">
      <dgm:prSet presAssocID="{31495B93-3BFC-4F01-8FD8-ACBF88BB320A}" presName="sibTrans" presStyleCnt="0"/>
      <dgm:spPr/>
    </dgm:pt>
    <dgm:pt modelId="{509891D8-815B-49CB-A14F-16D6540AE99D}" type="pres">
      <dgm:prSet presAssocID="{DBF0D25F-C048-4A5F-8136-8F11699B26C8}" presName="textNode" presStyleLbl="node1" presStyleIdx="1" presStyleCnt="6" custScaleX="67370">
        <dgm:presLayoutVars>
          <dgm:bulletEnabled val="1"/>
        </dgm:presLayoutVars>
      </dgm:prSet>
      <dgm:spPr/>
      <dgm:t>
        <a:bodyPr/>
        <a:lstStyle/>
        <a:p>
          <a:endParaRPr lang="ca-ES"/>
        </a:p>
      </dgm:t>
    </dgm:pt>
    <dgm:pt modelId="{EA2D93F2-1954-4FB7-AD3E-60AC1C40C7BA}" type="pres">
      <dgm:prSet presAssocID="{01266AEC-7BCE-41FA-BA7A-6456CFF098AC}" presName="sibTrans" presStyleCnt="0"/>
      <dgm:spPr/>
    </dgm:pt>
    <dgm:pt modelId="{BB8CC4E3-FD10-4BB4-B53E-F3B8585C6DB0}" type="pres">
      <dgm:prSet presAssocID="{D8634E7B-1C57-46A2-86EB-63B4807B3EA5}" presName="textNode" presStyleLbl="node1" presStyleIdx="2" presStyleCnt="6" custScaleX="143015">
        <dgm:presLayoutVars>
          <dgm:bulletEnabled val="1"/>
        </dgm:presLayoutVars>
      </dgm:prSet>
      <dgm:spPr/>
      <dgm:t>
        <a:bodyPr/>
        <a:lstStyle/>
        <a:p>
          <a:endParaRPr lang="ca-ES"/>
        </a:p>
      </dgm:t>
    </dgm:pt>
    <dgm:pt modelId="{6C08C7DF-E1AD-4F66-B426-87F7C1378CF6}" type="pres">
      <dgm:prSet presAssocID="{2E995956-F222-4C75-B52A-4097A1F42C06}" presName="sibTrans" presStyleCnt="0"/>
      <dgm:spPr/>
    </dgm:pt>
    <dgm:pt modelId="{9C28F9D0-3971-482F-A06D-28AA6F7D0CFB}" type="pres">
      <dgm:prSet presAssocID="{C96B38D2-8EA3-436C-8153-B25500DAC039}" presName="textNode" presStyleLbl="node1" presStyleIdx="3" presStyleCnt="6" custScaleX="92595">
        <dgm:presLayoutVars>
          <dgm:bulletEnabled val="1"/>
        </dgm:presLayoutVars>
      </dgm:prSet>
      <dgm:spPr/>
      <dgm:t>
        <a:bodyPr/>
        <a:lstStyle/>
        <a:p>
          <a:endParaRPr lang="ca-ES"/>
        </a:p>
      </dgm:t>
    </dgm:pt>
    <dgm:pt modelId="{04CFBEBA-19FA-4B12-9CCA-63600842B487}" type="pres">
      <dgm:prSet presAssocID="{EA9AA926-B54A-4B17-843B-B0628D292D7B}" presName="sibTrans" presStyleCnt="0"/>
      <dgm:spPr/>
    </dgm:pt>
    <dgm:pt modelId="{5845291A-07C6-4833-AEBC-C8F4DB816CD8}" type="pres">
      <dgm:prSet presAssocID="{4FEC4E48-96D9-456A-97A0-589A70756B6F}" presName="textNode" presStyleLbl="node1" presStyleIdx="4" presStyleCnt="6" custScaleX="62689">
        <dgm:presLayoutVars>
          <dgm:bulletEnabled val="1"/>
        </dgm:presLayoutVars>
      </dgm:prSet>
      <dgm:spPr/>
      <dgm:t>
        <a:bodyPr/>
        <a:lstStyle/>
        <a:p>
          <a:endParaRPr lang="ca-ES"/>
        </a:p>
      </dgm:t>
    </dgm:pt>
    <dgm:pt modelId="{8D87B63D-0EF2-4798-B702-3610B0DE9F98}" type="pres">
      <dgm:prSet presAssocID="{C271876F-04B9-4258-A443-EC58094E6437}" presName="sibTrans" presStyleCnt="0"/>
      <dgm:spPr/>
    </dgm:pt>
    <dgm:pt modelId="{094CA1F2-3967-4A9A-8E03-5E414D1B3080}" type="pres">
      <dgm:prSet presAssocID="{204406A0-DED8-4C74-896D-6AA50D1E5024}" presName="textNode" presStyleLbl="node1" presStyleIdx="5" presStyleCnt="6" custScaleX="119678" custScaleY="156250">
        <dgm:presLayoutVars>
          <dgm:bulletEnabled val="1"/>
        </dgm:presLayoutVars>
      </dgm:prSet>
      <dgm:spPr/>
      <dgm:t>
        <a:bodyPr/>
        <a:lstStyle/>
        <a:p>
          <a:endParaRPr lang="ca-ES"/>
        </a:p>
      </dgm:t>
    </dgm:pt>
  </dgm:ptLst>
  <dgm:cxnLst>
    <dgm:cxn modelId="{0B3752F9-552F-47B7-829B-E3DA26ECB981}" type="presOf" srcId="{C96B38D2-8EA3-436C-8153-B25500DAC039}" destId="{9C28F9D0-3971-482F-A06D-28AA6F7D0CFB}" srcOrd="0" destOrd="0" presId="urn:microsoft.com/office/officeart/2005/8/layout/hProcess9"/>
    <dgm:cxn modelId="{A364FE2C-3DED-4F0E-A2AA-60CF13CF0187}" srcId="{1650D8FF-9003-4F76-A296-AB395FBDC3A3}" destId="{D8634E7B-1C57-46A2-86EB-63B4807B3EA5}" srcOrd="2" destOrd="0" parTransId="{6541155B-3FF4-406E-836F-1F68BD620E2D}" sibTransId="{2E995956-F222-4C75-B52A-4097A1F42C06}"/>
    <dgm:cxn modelId="{8462472A-0DE6-49AB-AEB1-A04D9571D18D}" type="presOf" srcId="{DBF0D25F-C048-4A5F-8136-8F11699B26C8}" destId="{509891D8-815B-49CB-A14F-16D6540AE99D}" srcOrd="0" destOrd="0" presId="urn:microsoft.com/office/officeart/2005/8/layout/hProcess9"/>
    <dgm:cxn modelId="{97D32012-E40E-498B-8EDF-E3AD16CF6B65}" type="presOf" srcId="{204406A0-DED8-4C74-896D-6AA50D1E5024}" destId="{094CA1F2-3967-4A9A-8E03-5E414D1B3080}" srcOrd="0" destOrd="0" presId="urn:microsoft.com/office/officeart/2005/8/layout/hProcess9"/>
    <dgm:cxn modelId="{7D04F44B-3F88-4E0B-9C23-A54F1F6DC113}" type="presOf" srcId="{1650D8FF-9003-4F76-A296-AB395FBDC3A3}" destId="{C49D80BB-650D-4407-9148-E19CD5ABC22B}" srcOrd="0" destOrd="0" presId="urn:microsoft.com/office/officeart/2005/8/layout/hProcess9"/>
    <dgm:cxn modelId="{90C1E962-89A1-4539-A2D2-C1D6795459A0}" srcId="{1650D8FF-9003-4F76-A296-AB395FBDC3A3}" destId="{DBF0D25F-C048-4A5F-8136-8F11699B26C8}" srcOrd="1" destOrd="0" parTransId="{6270A229-3B1C-44D4-BEC9-B7F8D8F9CD88}" sibTransId="{01266AEC-7BCE-41FA-BA7A-6456CFF098AC}"/>
    <dgm:cxn modelId="{28B8AFDB-CB02-483F-A45F-83BC8312929B}" srcId="{1650D8FF-9003-4F76-A296-AB395FBDC3A3}" destId="{204406A0-DED8-4C74-896D-6AA50D1E5024}" srcOrd="5" destOrd="0" parTransId="{3629DA9F-F256-4811-9AC5-6FBD9801B4F1}" sibTransId="{5329B2FB-535A-46B5-90B1-222B751FD763}"/>
    <dgm:cxn modelId="{39C13F11-0FAA-4AD0-95D7-E8163CCDA1A6}" type="presOf" srcId="{D4FAFA16-F25C-46F5-AED2-ADD76CA8BEC1}" destId="{7C26648C-F3CD-461F-8681-BB5DB08B9C0B}" srcOrd="0" destOrd="0" presId="urn:microsoft.com/office/officeart/2005/8/layout/hProcess9"/>
    <dgm:cxn modelId="{E31F5CC0-4A40-4E9E-8FD3-CC568D4F3E21}" type="presOf" srcId="{D8634E7B-1C57-46A2-86EB-63B4807B3EA5}" destId="{BB8CC4E3-FD10-4BB4-B53E-F3B8585C6DB0}" srcOrd="0" destOrd="0" presId="urn:microsoft.com/office/officeart/2005/8/layout/hProcess9"/>
    <dgm:cxn modelId="{95773B37-EA95-4C24-BBCF-6117EE14E203}" srcId="{1650D8FF-9003-4F76-A296-AB395FBDC3A3}" destId="{D4FAFA16-F25C-46F5-AED2-ADD76CA8BEC1}" srcOrd="0" destOrd="0" parTransId="{5E6CBF18-DE32-48CE-8460-AC5D1D14104E}" sibTransId="{31495B93-3BFC-4F01-8FD8-ACBF88BB320A}"/>
    <dgm:cxn modelId="{258B5D89-29E8-4B47-95FC-BB09B8515818}" srcId="{1650D8FF-9003-4F76-A296-AB395FBDC3A3}" destId="{4FEC4E48-96D9-456A-97A0-589A70756B6F}" srcOrd="4" destOrd="0" parTransId="{0BE79DFC-430C-415F-BA66-1ED279ADE064}" sibTransId="{C271876F-04B9-4258-A443-EC58094E6437}"/>
    <dgm:cxn modelId="{3ABF3BA1-232F-413E-973A-DA663FCB4EE4}" srcId="{1650D8FF-9003-4F76-A296-AB395FBDC3A3}" destId="{C96B38D2-8EA3-436C-8153-B25500DAC039}" srcOrd="3" destOrd="0" parTransId="{336EF2EA-5D3A-4340-90EF-5B4D55A5CDCF}" sibTransId="{EA9AA926-B54A-4B17-843B-B0628D292D7B}"/>
    <dgm:cxn modelId="{4F1E065D-E18B-4DC4-A641-9DA5E511C522}" type="presOf" srcId="{4FEC4E48-96D9-456A-97A0-589A70756B6F}" destId="{5845291A-07C6-4833-AEBC-C8F4DB816CD8}" srcOrd="0" destOrd="0" presId="urn:microsoft.com/office/officeart/2005/8/layout/hProcess9"/>
    <dgm:cxn modelId="{2DB893E3-6C03-4436-AE83-5766DA5BCCF4}" type="presParOf" srcId="{C49D80BB-650D-4407-9148-E19CD5ABC22B}" destId="{C34622B6-AFF2-4004-9F83-651556029E7D}" srcOrd="0" destOrd="0" presId="urn:microsoft.com/office/officeart/2005/8/layout/hProcess9"/>
    <dgm:cxn modelId="{73A2D651-85B8-484C-82AB-1D4D4258EB85}" type="presParOf" srcId="{C49D80BB-650D-4407-9148-E19CD5ABC22B}" destId="{09E31AD9-F49F-4DB4-9DE8-A8C2BD617063}" srcOrd="1" destOrd="0" presId="urn:microsoft.com/office/officeart/2005/8/layout/hProcess9"/>
    <dgm:cxn modelId="{2D285782-05B9-4713-8723-32EC030CFB06}" type="presParOf" srcId="{09E31AD9-F49F-4DB4-9DE8-A8C2BD617063}" destId="{7C26648C-F3CD-461F-8681-BB5DB08B9C0B}" srcOrd="0" destOrd="0" presId="urn:microsoft.com/office/officeart/2005/8/layout/hProcess9"/>
    <dgm:cxn modelId="{76C32AB1-3627-48E1-AEE3-CD0BC8A21BB2}" type="presParOf" srcId="{09E31AD9-F49F-4DB4-9DE8-A8C2BD617063}" destId="{6662292D-7DA5-4ACE-BD87-63C7075562FA}" srcOrd="1" destOrd="0" presId="urn:microsoft.com/office/officeart/2005/8/layout/hProcess9"/>
    <dgm:cxn modelId="{65ABE38A-7CCD-499D-863B-683B22420A94}" type="presParOf" srcId="{09E31AD9-F49F-4DB4-9DE8-A8C2BD617063}" destId="{509891D8-815B-49CB-A14F-16D6540AE99D}" srcOrd="2" destOrd="0" presId="urn:microsoft.com/office/officeart/2005/8/layout/hProcess9"/>
    <dgm:cxn modelId="{C62F3D0B-EEB7-424B-90FD-AD8569D36B20}" type="presParOf" srcId="{09E31AD9-F49F-4DB4-9DE8-A8C2BD617063}" destId="{EA2D93F2-1954-4FB7-AD3E-60AC1C40C7BA}" srcOrd="3" destOrd="0" presId="urn:microsoft.com/office/officeart/2005/8/layout/hProcess9"/>
    <dgm:cxn modelId="{4E449F68-42EB-4931-8278-F764956811B6}" type="presParOf" srcId="{09E31AD9-F49F-4DB4-9DE8-A8C2BD617063}" destId="{BB8CC4E3-FD10-4BB4-B53E-F3B8585C6DB0}" srcOrd="4" destOrd="0" presId="urn:microsoft.com/office/officeart/2005/8/layout/hProcess9"/>
    <dgm:cxn modelId="{20BA2E47-0F0D-42C3-B509-0F3053356B75}" type="presParOf" srcId="{09E31AD9-F49F-4DB4-9DE8-A8C2BD617063}" destId="{6C08C7DF-E1AD-4F66-B426-87F7C1378CF6}" srcOrd="5" destOrd="0" presId="urn:microsoft.com/office/officeart/2005/8/layout/hProcess9"/>
    <dgm:cxn modelId="{60EE90EC-B6D2-4F5B-A267-2796D6CABA7F}" type="presParOf" srcId="{09E31AD9-F49F-4DB4-9DE8-A8C2BD617063}" destId="{9C28F9D0-3971-482F-A06D-28AA6F7D0CFB}" srcOrd="6" destOrd="0" presId="urn:microsoft.com/office/officeart/2005/8/layout/hProcess9"/>
    <dgm:cxn modelId="{2F8B868A-7BE8-4EFF-8D1C-3D1858B68A18}" type="presParOf" srcId="{09E31AD9-F49F-4DB4-9DE8-A8C2BD617063}" destId="{04CFBEBA-19FA-4B12-9CCA-63600842B487}" srcOrd="7" destOrd="0" presId="urn:microsoft.com/office/officeart/2005/8/layout/hProcess9"/>
    <dgm:cxn modelId="{4AF62BFD-346C-4AFF-A122-1A442B50FC06}" type="presParOf" srcId="{09E31AD9-F49F-4DB4-9DE8-A8C2BD617063}" destId="{5845291A-07C6-4833-AEBC-C8F4DB816CD8}" srcOrd="8" destOrd="0" presId="urn:microsoft.com/office/officeart/2005/8/layout/hProcess9"/>
    <dgm:cxn modelId="{C6E47275-6986-428D-8433-E60B80D23DE8}" type="presParOf" srcId="{09E31AD9-F49F-4DB4-9DE8-A8C2BD617063}" destId="{8D87B63D-0EF2-4798-B702-3610B0DE9F98}" srcOrd="9" destOrd="0" presId="urn:microsoft.com/office/officeart/2005/8/layout/hProcess9"/>
    <dgm:cxn modelId="{E259300F-EDBE-4274-B52F-5FBC0A655A01}" type="presParOf" srcId="{09E31AD9-F49F-4DB4-9DE8-A8C2BD617063}" destId="{094CA1F2-3967-4A9A-8E03-5E414D1B308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CF2A1-023D-4F2E-A1B0-9AE03DB80A9F}">
      <dsp:nvSpPr>
        <dsp:cNvPr id="0" name=""/>
        <dsp:cNvSpPr/>
      </dsp:nvSpPr>
      <dsp:spPr>
        <a:xfrm>
          <a:off x="1143001" y="1942"/>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dirty="0" err="1" smtClean="0"/>
            <a:t>Electrical</a:t>
          </a:r>
          <a:r>
            <a:rPr lang="es-ES" sz="900" kern="1200" dirty="0" smtClean="0"/>
            <a:t> </a:t>
          </a:r>
          <a:r>
            <a:rPr lang="es-ES" sz="900" kern="1200" dirty="0" err="1" smtClean="0"/>
            <a:t>assets</a:t>
          </a:r>
          <a:r>
            <a:rPr lang="es-ES" sz="900" kern="1200" dirty="0" smtClean="0"/>
            <a:t>: 3 </a:t>
          </a:r>
          <a:r>
            <a:rPr lang="es-ES" sz="900" kern="1200" dirty="0" err="1" smtClean="0"/>
            <a:t>electrical</a:t>
          </a:r>
          <a:r>
            <a:rPr lang="es-ES" sz="900" kern="1200" dirty="0" smtClean="0"/>
            <a:t> </a:t>
          </a:r>
          <a:r>
            <a:rPr lang="es-ES" sz="900" kern="1200" dirty="0" err="1" smtClean="0"/>
            <a:t>transformers</a:t>
          </a:r>
          <a:r>
            <a:rPr lang="es-ES" sz="900" kern="1200" dirty="0" smtClean="0"/>
            <a:t> </a:t>
          </a:r>
          <a:r>
            <a:rPr lang="es-ES" sz="900" kern="1200" dirty="0" err="1" smtClean="0"/>
            <a:t>rooms</a:t>
          </a:r>
          <a:r>
            <a:rPr lang="es-ES" sz="900" kern="1200" dirty="0" smtClean="0"/>
            <a:t>, 4 </a:t>
          </a:r>
          <a:r>
            <a:rPr lang="es-ES" sz="900" kern="1200" dirty="0" err="1" smtClean="0"/>
            <a:t>dinamic</a:t>
          </a:r>
          <a:r>
            <a:rPr lang="es-ES" sz="900" kern="1200" dirty="0" smtClean="0"/>
            <a:t> UPS, </a:t>
          </a:r>
          <a:r>
            <a:rPr lang="es-ES" sz="900" kern="1200" dirty="0" err="1" smtClean="0"/>
            <a:t>static</a:t>
          </a:r>
          <a:r>
            <a:rPr lang="es-ES" sz="900" kern="1200" dirty="0" smtClean="0"/>
            <a:t> UPS, 100 </a:t>
          </a:r>
          <a:r>
            <a:rPr lang="es-ES" sz="900" kern="1200" dirty="0" err="1" smtClean="0"/>
            <a:t>electrical</a:t>
          </a:r>
          <a:r>
            <a:rPr lang="es-ES" sz="900" kern="1200" dirty="0" smtClean="0"/>
            <a:t> </a:t>
          </a:r>
          <a:r>
            <a:rPr lang="es-ES" sz="900" kern="1200" dirty="0" err="1" smtClean="0"/>
            <a:t>cabinets</a:t>
          </a:r>
          <a:r>
            <a:rPr lang="es-ES" sz="900" kern="1200" dirty="0" smtClean="0"/>
            <a:t>…</a:t>
          </a:r>
          <a:endParaRPr lang="ca-ES" sz="900" kern="1200" dirty="0"/>
        </a:p>
      </dsp:txBody>
      <dsp:txXfrm>
        <a:off x="1156155" y="15096"/>
        <a:ext cx="3326488" cy="243146"/>
      </dsp:txXfrm>
    </dsp:sp>
    <dsp:sp modelId="{CBE9C557-5783-4712-BEB5-E4CE4AE8EEF0}">
      <dsp:nvSpPr>
        <dsp:cNvPr id="0" name=""/>
        <dsp:cNvSpPr/>
      </dsp:nvSpPr>
      <dsp:spPr>
        <a:xfrm>
          <a:off x="1143001" y="284869"/>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dirty="0" err="1" smtClean="0"/>
            <a:t>Pumps</a:t>
          </a:r>
          <a:r>
            <a:rPr lang="es-ES" sz="900" kern="1200" dirty="0" smtClean="0"/>
            <a:t>: CW, HW and DW, </a:t>
          </a:r>
          <a:r>
            <a:rPr lang="es-ES" sz="900" kern="1200" dirty="0" err="1" smtClean="0"/>
            <a:t>almost</a:t>
          </a:r>
          <a:r>
            <a:rPr lang="es-ES" sz="900" kern="1200" dirty="0" smtClean="0"/>
            <a:t> 60 </a:t>
          </a:r>
          <a:r>
            <a:rPr lang="es-ES" sz="900" kern="1200" dirty="0" err="1" smtClean="0"/>
            <a:t>units</a:t>
          </a:r>
          <a:endParaRPr lang="ca-ES" sz="900" kern="1200" dirty="0"/>
        </a:p>
      </dsp:txBody>
      <dsp:txXfrm>
        <a:off x="1156155" y="298023"/>
        <a:ext cx="3326488" cy="243146"/>
      </dsp:txXfrm>
    </dsp:sp>
    <dsp:sp modelId="{3E6E65D3-CE50-4014-897A-A15006AA7211}">
      <dsp:nvSpPr>
        <dsp:cNvPr id="0" name=""/>
        <dsp:cNvSpPr/>
      </dsp:nvSpPr>
      <dsp:spPr>
        <a:xfrm>
          <a:off x="1143001" y="567797"/>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3 Air compressors</a:t>
          </a:r>
          <a:endParaRPr lang="ca-ES" sz="900" kern="1200"/>
        </a:p>
      </dsp:txBody>
      <dsp:txXfrm>
        <a:off x="1156155" y="580951"/>
        <a:ext cx="3326488" cy="243146"/>
      </dsp:txXfrm>
    </dsp:sp>
    <dsp:sp modelId="{81A6C521-C56A-4C83-B712-70AF1FCB9503}">
      <dsp:nvSpPr>
        <dsp:cNvPr id="0" name=""/>
        <dsp:cNvSpPr/>
      </dsp:nvSpPr>
      <dsp:spPr>
        <a:xfrm>
          <a:off x="1143001" y="850724"/>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57 AHU’s</a:t>
          </a:r>
          <a:endParaRPr lang="ca-ES" sz="900" kern="1200"/>
        </a:p>
      </dsp:txBody>
      <dsp:txXfrm>
        <a:off x="1156155" y="863878"/>
        <a:ext cx="3326488" cy="243146"/>
      </dsp:txXfrm>
    </dsp:sp>
    <dsp:sp modelId="{0E3661D5-1C6A-4BC9-A4E8-4D10214C8CC2}">
      <dsp:nvSpPr>
        <dsp:cNvPr id="0" name=""/>
        <dsp:cNvSpPr/>
      </dsp:nvSpPr>
      <dsp:spPr>
        <a:xfrm>
          <a:off x="1143001" y="1133652"/>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2 Boilers</a:t>
          </a:r>
          <a:endParaRPr lang="ca-ES" sz="900" kern="1200"/>
        </a:p>
      </dsp:txBody>
      <dsp:txXfrm>
        <a:off x="1156155" y="1146806"/>
        <a:ext cx="3326488" cy="243146"/>
      </dsp:txXfrm>
    </dsp:sp>
    <dsp:sp modelId="{790BC23A-87E7-4D14-A61D-37E4478E4FB3}">
      <dsp:nvSpPr>
        <dsp:cNvPr id="0" name=""/>
        <dsp:cNvSpPr/>
      </dsp:nvSpPr>
      <dsp:spPr>
        <a:xfrm>
          <a:off x="1143001" y="1416579"/>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7 chillers</a:t>
          </a:r>
          <a:endParaRPr lang="ca-ES" sz="900" kern="1200"/>
        </a:p>
      </dsp:txBody>
      <dsp:txXfrm>
        <a:off x="1156155" y="1429733"/>
        <a:ext cx="3326488" cy="243146"/>
      </dsp:txXfrm>
    </dsp:sp>
    <dsp:sp modelId="{0B3BA7F0-2724-4EB9-8036-CAAEABFD48BC}">
      <dsp:nvSpPr>
        <dsp:cNvPr id="0" name=""/>
        <dsp:cNvSpPr/>
      </dsp:nvSpPr>
      <dsp:spPr>
        <a:xfrm>
          <a:off x="1143001" y="1699507"/>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14 Heat exchangers</a:t>
          </a:r>
          <a:endParaRPr lang="ca-ES" sz="900" kern="1200"/>
        </a:p>
      </dsp:txBody>
      <dsp:txXfrm>
        <a:off x="1156155" y="1712661"/>
        <a:ext cx="3326488" cy="243146"/>
      </dsp:txXfrm>
    </dsp:sp>
    <dsp:sp modelId="{6F6A5F34-B708-4991-B98B-09E15E5B0DED}">
      <dsp:nvSpPr>
        <dsp:cNvPr id="0" name=""/>
        <dsp:cNvSpPr/>
      </dsp:nvSpPr>
      <dsp:spPr>
        <a:xfrm>
          <a:off x="1143001" y="1982434"/>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2 Cranes</a:t>
          </a:r>
          <a:endParaRPr lang="ca-ES" sz="900" kern="1200"/>
        </a:p>
      </dsp:txBody>
      <dsp:txXfrm>
        <a:off x="1156155" y="1995588"/>
        <a:ext cx="3326488" cy="243146"/>
      </dsp:txXfrm>
    </dsp:sp>
    <dsp:sp modelId="{DA1A3C80-7CBB-437C-981D-65A7E85E38B6}">
      <dsp:nvSpPr>
        <dsp:cNvPr id="0" name=""/>
        <dsp:cNvSpPr/>
      </dsp:nvSpPr>
      <dsp:spPr>
        <a:xfrm>
          <a:off x="1143001" y="2265362"/>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37 Toilets units</a:t>
          </a:r>
          <a:endParaRPr lang="ca-ES" sz="900" kern="1200"/>
        </a:p>
      </dsp:txBody>
      <dsp:txXfrm>
        <a:off x="1156155" y="2278516"/>
        <a:ext cx="3326488" cy="243146"/>
      </dsp:txXfrm>
    </dsp:sp>
    <dsp:sp modelId="{57726FD3-026C-4382-B921-8EF77E7AC861}">
      <dsp:nvSpPr>
        <dsp:cNvPr id="0" name=""/>
        <dsp:cNvSpPr/>
      </dsp:nvSpPr>
      <dsp:spPr>
        <a:xfrm>
          <a:off x="1143001" y="2548289"/>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500 doors…</a:t>
          </a:r>
          <a:endParaRPr lang="ca-ES" sz="900" kern="1200"/>
        </a:p>
      </dsp:txBody>
      <dsp:txXfrm>
        <a:off x="1156155" y="2561443"/>
        <a:ext cx="3326488" cy="243146"/>
      </dsp:txXfrm>
    </dsp:sp>
    <dsp:sp modelId="{2E1738B3-8D23-433E-B945-FBE65C7BFB55}">
      <dsp:nvSpPr>
        <dsp:cNvPr id="0" name=""/>
        <dsp:cNvSpPr/>
      </dsp:nvSpPr>
      <dsp:spPr>
        <a:xfrm>
          <a:off x="1143001" y="2831217"/>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3 lift</a:t>
          </a:r>
          <a:endParaRPr lang="ca-ES" sz="900" kern="1200"/>
        </a:p>
      </dsp:txBody>
      <dsp:txXfrm>
        <a:off x="1156155" y="2844371"/>
        <a:ext cx="3326488" cy="243146"/>
      </dsp:txXfrm>
    </dsp:sp>
    <dsp:sp modelId="{78EEEBD3-1809-4C85-ABA3-CFD284C015B9}">
      <dsp:nvSpPr>
        <dsp:cNvPr id="0" name=""/>
        <dsp:cNvSpPr/>
      </dsp:nvSpPr>
      <dsp:spPr>
        <a:xfrm>
          <a:off x="1143001" y="3114144"/>
          <a:ext cx="3352796" cy="269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s-ES" sz="900" kern="1200" smtClean="0"/>
            <a:t>Probes: temperature, pressure, conductivity, etc</a:t>
          </a:r>
          <a:endParaRPr lang="ca-ES" sz="900" kern="1200"/>
        </a:p>
      </dsp:txBody>
      <dsp:txXfrm>
        <a:off x="1156155" y="3127298"/>
        <a:ext cx="3326488" cy="243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383DA-F2E4-4A73-9C3A-A0A668934D3E}">
      <dsp:nvSpPr>
        <dsp:cNvPr id="0" name=""/>
        <dsp:cNvSpPr/>
      </dsp:nvSpPr>
      <dsp:spPr>
        <a:xfrm>
          <a:off x="1097279" y="0"/>
          <a:ext cx="1234440" cy="923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es-ES" sz="1000" kern="1200" dirty="0" err="1" smtClean="0"/>
            <a:t>Almost</a:t>
          </a:r>
          <a:r>
            <a:rPr lang="es-ES" sz="1000" kern="1200" dirty="0" smtClean="0"/>
            <a:t> 3800 </a:t>
          </a:r>
          <a:r>
            <a:rPr lang="es-ES" sz="1000" kern="1200" dirty="0" err="1" smtClean="0"/>
            <a:t>assets</a:t>
          </a:r>
          <a:r>
            <a:rPr lang="es-ES" sz="1000" kern="1200" dirty="0" smtClean="0"/>
            <a:t> </a:t>
          </a:r>
          <a:r>
            <a:rPr lang="es-ES" sz="1000" kern="1200" dirty="0" err="1" smtClean="0"/>
            <a:t>with</a:t>
          </a:r>
          <a:r>
            <a:rPr lang="es-ES" sz="1000" kern="1200" dirty="0" smtClean="0"/>
            <a:t> </a:t>
          </a:r>
          <a:r>
            <a:rPr lang="es-ES" sz="1000" kern="1200" dirty="0" err="1" smtClean="0"/>
            <a:t>some</a:t>
          </a:r>
          <a:r>
            <a:rPr lang="es-ES" sz="1000" kern="1200" dirty="0" smtClean="0"/>
            <a:t> </a:t>
          </a:r>
          <a:r>
            <a:rPr lang="es-ES" sz="1000" kern="1200" dirty="0" err="1" smtClean="0"/>
            <a:t>kind</a:t>
          </a:r>
          <a:r>
            <a:rPr lang="es-ES" sz="1000" kern="1200" dirty="0" smtClean="0"/>
            <a:t> of </a:t>
          </a:r>
          <a:r>
            <a:rPr lang="es-ES" sz="1000" kern="1200" dirty="0" err="1" smtClean="0"/>
            <a:t>maintenace</a:t>
          </a:r>
          <a:r>
            <a:rPr lang="es-ES" sz="1000" kern="1200" dirty="0" smtClean="0"/>
            <a:t>, </a:t>
          </a:r>
          <a:r>
            <a:rPr lang="es-ES" sz="1000" kern="1200" dirty="0" err="1" smtClean="0"/>
            <a:t>but</a:t>
          </a:r>
          <a:r>
            <a:rPr lang="es-ES" sz="1000" kern="1200" dirty="0" smtClean="0"/>
            <a:t> </a:t>
          </a:r>
          <a:r>
            <a:rPr lang="es-ES" sz="1000" kern="1200" dirty="0" err="1" smtClean="0"/>
            <a:t>not</a:t>
          </a:r>
          <a:r>
            <a:rPr lang="es-ES" sz="1000" kern="1200" dirty="0" smtClean="0"/>
            <a:t> </a:t>
          </a:r>
          <a:r>
            <a:rPr lang="es-ES" sz="1000" kern="1200" dirty="0" err="1" smtClean="0"/>
            <a:t>each</a:t>
          </a:r>
          <a:r>
            <a:rPr lang="es-ES" sz="1000" kern="1200" dirty="0" smtClean="0"/>
            <a:t> </a:t>
          </a:r>
          <a:r>
            <a:rPr lang="es-ES" sz="1000" kern="1200" dirty="0" err="1" smtClean="0"/>
            <a:t>asset</a:t>
          </a:r>
          <a:r>
            <a:rPr lang="es-ES" sz="1000" kern="1200" dirty="0" smtClean="0"/>
            <a:t> has </a:t>
          </a:r>
          <a:r>
            <a:rPr lang="es-ES" sz="1000" kern="1200" dirty="0" err="1" smtClean="0"/>
            <a:t>its</a:t>
          </a:r>
          <a:r>
            <a:rPr lang="es-ES" sz="1000" kern="1200" dirty="0" smtClean="0"/>
            <a:t> </a:t>
          </a:r>
          <a:r>
            <a:rPr lang="es-ES" sz="1000" kern="1200" dirty="0" err="1" smtClean="0"/>
            <a:t>work</a:t>
          </a:r>
          <a:r>
            <a:rPr lang="es-ES" sz="1000" kern="1200" dirty="0" smtClean="0"/>
            <a:t> </a:t>
          </a:r>
          <a:r>
            <a:rPr lang="es-ES" sz="1000" kern="1200" dirty="0" err="1" smtClean="0"/>
            <a:t>procedure</a:t>
          </a:r>
          <a:endParaRPr lang="ca-ES" sz="1000" kern="1200" dirty="0"/>
        </a:p>
      </dsp:txBody>
      <dsp:txXfrm>
        <a:off x="1142352" y="45073"/>
        <a:ext cx="1144294" cy="833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622B6-AFF2-4004-9F83-651556029E7D}">
      <dsp:nvSpPr>
        <dsp:cNvPr id="0" name=""/>
        <dsp:cNvSpPr/>
      </dsp:nvSpPr>
      <dsp:spPr>
        <a:xfrm>
          <a:off x="554354" y="0"/>
          <a:ext cx="6282690" cy="2438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6648C-F3CD-461F-8681-BB5DB08B9C0B}">
      <dsp:nvSpPr>
        <dsp:cNvPr id="0" name=""/>
        <dsp:cNvSpPr/>
      </dsp:nvSpPr>
      <dsp:spPr>
        <a:xfrm>
          <a:off x="1482" y="731520"/>
          <a:ext cx="905157"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COFELY</a:t>
          </a:r>
          <a:endParaRPr lang="ca-ES" sz="1200" kern="1200" dirty="0"/>
        </a:p>
      </dsp:txBody>
      <dsp:txXfrm>
        <a:off x="45668" y="775706"/>
        <a:ext cx="816785" cy="886988"/>
      </dsp:txXfrm>
    </dsp:sp>
    <dsp:sp modelId="{509891D8-815B-49CB-A14F-16D6540AE99D}">
      <dsp:nvSpPr>
        <dsp:cNvPr id="0" name=""/>
        <dsp:cNvSpPr/>
      </dsp:nvSpPr>
      <dsp:spPr>
        <a:xfrm>
          <a:off x="1057499" y="731520"/>
          <a:ext cx="1133483"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CMMS Prisma</a:t>
          </a:r>
          <a:endParaRPr lang="ca-ES" sz="1600" kern="1200" dirty="0"/>
        </a:p>
      </dsp:txBody>
      <dsp:txXfrm>
        <a:off x="1105112" y="779133"/>
        <a:ext cx="1038257" cy="880134"/>
      </dsp:txXfrm>
    </dsp:sp>
    <dsp:sp modelId="{BB8CC4E3-FD10-4BB4-B53E-F3B8585C6DB0}">
      <dsp:nvSpPr>
        <dsp:cNvPr id="0" name=""/>
        <dsp:cNvSpPr/>
      </dsp:nvSpPr>
      <dsp:spPr>
        <a:xfrm>
          <a:off x="2341843" y="731520"/>
          <a:ext cx="1509323"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Planing</a:t>
          </a:r>
          <a:r>
            <a:rPr lang="es-ES" sz="1600" kern="1200" dirty="0" smtClean="0"/>
            <a:t> to </a:t>
          </a:r>
          <a:r>
            <a:rPr lang="es-ES" sz="1600" kern="1200" dirty="0" err="1" smtClean="0"/>
            <a:t>infrastructures</a:t>
          </a:r>
          <a:endParaRPr lang="ca-ES" sz="1300" kern="1200" dirty="0"/>
        </a:p>
      </dsp:txBody>
      <dsp:txXfrm>
        <a:off x="2389456" y="779133"/>
        <a:ext cx="1414097" cy="880134"/>
      </dsp:txXfrm>
    </dsp:sp>
    <dsp:sp modelId="{9C28F9D0-3971-482F-A06D-28AA6F7D0CFB}">
      <dsp:nvSpPr>
        <dsp:cNvPr id="0" name=""/>
        <dsp:cNvSpPr/>
      </dsp:nvSpPr>
      <dsp:spPr>
        <a:xfrm>
          <a:off x="4002026" y="731520"/>
          <a:ext cx="1275856"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Internal</a:t>
          </a:r>
          <a:r>
            <a:rPr lang="es-ES" sz="1600" kern="1200" dirty="0" smtClean="0"/>
            <a:t> </a:t>
          </a:r>
          <a:r>
            <a:rPr lang="es-ES" sz="1600" kern="1200" dirty="0" err="1" smtClean="0"/>
            <a:t>order</a:t>
          </a:r>
          <a:r>
            <a:rPr lang="es-ES" sz="1600" kern="1200" dirty="0" smtClean="0"/>
            <a:t> to workshop</a:t>
          </a:r>
          <a:endParaRPr lang="ca-ES" sz="1600" kern="1200" dirty="0"/>
        </a:p>
      </dsp:txBody>
      <dsp:txXfrm>
        <a:off x="4049639" y="779133"/>
        <a:ext cx="1180630" cy="880134"/>
      </dsp:txXfrm>
    </dsp:sp>
    <dsp:sp modelId="{5845291A-07C6-4833-AEBC-C8F4DB816CD8}">
      <dsp:nvSpPr>
        <dsp:cNvPr id="0" name=""/>
        <dsp:cNvSpPr/>
      </dsp:nvSpPr>
      <dsp:spPr>
        <a:xfrm>
          <a:off x="5428742" y="731520"/>
          <a:ext cx="905157"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Work</a:t>
          </a:r>
          <a:r>
            <a:rPr lang="es-ES" sz="1600" kern="1200" dirty="0" smtClean="0"/>
            <a:t> done</a:t>
          </a:r>
          <a:endParaRPr lang="ca-ES" sz="1400" kern="1200" dirty="0"/>
        </a:p>
      </dsp:txBody>
      <dsp:txXfrm>
        <a:off x="5472928" y="775706"/>
        <a:ext cx="816785" cy="886988"/>
      </dsp:txXfrm>
    </dsp:sp>
    <dsp:sp modelId="{094CA1F2-3967-4A9A-8E03-5E414D1B3080}">
      <dsp:nvSpPr>
        <dsp:cNvPr id="0" name=""/>
        <dsp:cNvSpPr/>
      </dsp:nvSpPr>
      <dsp:spPr>
        <a:xfrm>
          <a:off x="6484759" y="731520"/>
          <a:ext cx="905157"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Final </a:t>
          </a:r>
          <a:r>
            <a:rPr lang="es-ES" sz="1600" kern="1200" dirty="0" err="1" smtClean="0"/>
            <a:t>report</a:t>
          </a:r>
          <a:r>
            <a:rPr lang="es-ES" sz="1600" kern="1200" dirty="0" smtClean="0"/>
            <a:t> </a:t>
          </a:r>
          <a:r>
            <a:rPr lang="es-ES" sz="1600" kern="1200" dirty="0" err="1" smtClean="0"/>
            <a:t>from</a:t>
          </a:r>
          <a:r>
            <a:rPr lang="es-ES" sz="1600" kern="1200" dirty="0" smtClean="0"/>
            <a:t> COFELY</a:t>
          </a:r>
          <a:endParaRPr lang="ca-ES" sz="1600" kern="1200" dirty="0"/>
        </a:p>
      </dsp:txBody>
      <dsp:txXfrm>
        <a:off x="6528945" y="775706"/>
        <a:ext cx="816785" cy="886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622B6-AFF2-4004-9F83-651556029E7D}">
      <dsp:nvSpPr>
        <dsp:cNvPr id="0" name=""/>
        <dsp:cNvSpPr/>
      </dsp:nvSpPr>
      <dsp:spPr>
        <a:xfrm>
          <a:off x="232150" y="0"/>
          <a:ext cx="7993899" cy="2438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6648C-F3CD-461F-8681-BB5DB08B9C0B}">
      <dsp:nvSpPr>
        <dsp:cNvPr id="0" name=""/>
        <dsp:cNvSpPr/>
      </dsp:nvSpPr>
      <dsp:spPr>
        <a:xfrm>
          <a:off x="4672" y="731520"/>
          <a:ext cx="839264"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ALBA</a:t>
          </a:r>
          <a:endParaRPr lang="ca-ES" sz="1200" kern="1200" dirty="0"/>
        </a:p>
      </dsp:txBody>
      <dsp:txXfrm>
        <a:off x="45641" y="772489"/>
        <a:ext cx="757326" cy="893422"/>
      </dsp:txXfrm>
    </dsp:sp>
    <dsp:sp modelId="{509891D8-815B-49CB-A14F-16D6540AE99D}">
      <dsp:nvSpPr>
        <dsp:cNvPr id="0" name=""/>
        <dsp:cNvSpPr/>
      </dsp:nvSpPr>
      <dsp:spPr>
        <a:xfrm>
          <a:off x="1066956" y="731520"/>
          <a:ext cx="901487"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CMMS Prisma</a:t>
          </a:r>
          <a:endParaRPr lang="ca-ES" sz="1200" kern="1200" dirty="0"/>
        </a:p>
      </dsp:txBody>
      <dsp:txXfrm>
        <a:off x="1110963" y="775527"/>
        <a:ext cx="813473" cy="887346"/>
      </dsp:txXfrm>
    </dsp:sp>
    <dsp:sp modelId="{BB8CC4E3-FD10-4BB4-B53E-F3B8585C6DB0}">
      <dsp:nvSpPr>
        <dsp:cNvPr id="0" name=""/>
        <dsp:cNvSpPr/>
      </dsp:nvSpPr>
      <dsp:spPr>
        <a:xfrm>
          <a:off x="2191462" y="731520"/>
          <a:ext cx="1913703"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Planing</a:t>
          </a:r>
          <a:r>
            <a:rPr lang="es-ES" sz="1600" kern="1200" dirty="0" smtClean="0"/>
            <a:t> </a:t>
          </a:r>
          <a:r>
            <a:rPr lang="es-ES" sz="1600" kern="1200" dirty="0" err="1" smtClean="0"/>
            <a:t>executed</a:t>
          </a:r>
          <a:r>
            <a:rPr lang="es-ES" sz="1600" kern="1200" dirty="0" smtClean="0"/>
            <a:t> </a:t>
          </a:r>
          <a:r>
            <a:rPr lang="es-ES" sz="1600" kern="1200" dirty="0" err="1" smtClean="0"/>
            <a:t>by</a:t>
          </a:r>
          <a:r>
            <a:rPr lang="es-ES" sz="1600" kern="1200" dirty="0" smtClean="0"/>
            <a:t> </a:t>
          </a:r>
          <a:r>
            <a:rPr lang="es-ES" sz="1600" kern="1200" dirty="0" err="1" smtClean="0"/>
            <a:t>infrastructures</a:t>
          </a:r>
          <a:r>
            <a:rPr lang="es-ES" sz="1600" kern="1200" dirty="0" smtClean="0"/>
            <a:t> </a:t>
          </a:r>
          <a:r>
            <a:rPr lang="es-ES" sz="1600" kern="1200" dirty="0" err="1" smtClean="0"/>
            <a:t>engineers</a:t>
          </a:r>
          <a:endParaRPr lang="ca-ES" sz="1300" kern="1200" dirty="0"/>
        </a:p>
      </dsp:txBody>
      <dsp:txXfrm>
        <a:off x="2239075" y="779133"/>
        <a:ext cx="1818477" cy="880134"/>
      </dsp:txXfrm>
    </dsp:sp>
    <dsp:sp modelId="{9C28F9D0-3971-482F-A06D-28AA6F7D0CFB}">
      <dsp:nvSpPr>
        <dsp:cNvPr id="0" name=""/>
        <dsp:cNvSpPr/>
      </dsp:nvSpPr>
      <dsp:spPr>
        <a:xfrm>
          <a:off x="4328185" y="731520"/>
          <a:ext cx="1239026"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Direct</a:t>
          </a:r>
          <a:r>
            <a:rPr lang="es-ES" sz="1600" kern="1200" dirty="0" smtClean="0"/>
            <a:t> </a:t>
          </a:r>
          <a:r>
            <a:rPr lang="es-ES" sz="1600" kern="1200" dirty="0" err="1" smtClean="0"/>
            <a:t>Work</a:t>
          </a:r>
          <a:r>
            <a:rPr lang="es-ES" sz="1600" kern="1200" dirty="0" smtClean="0"/>
            <a:t> </a:t>
          </a:r>
          <a:r>
            <a:rPr lang="es-ES" sz="1600" kern="1200" dirty="0" err="1" smtClean="0"/>
            <a:t>Order</a:t>
          </a:r>
          <a:r>
            <a:rPr lang="es-ES" sz="1600" kern="1200" dirty="0" smtClean="0"/>
            <a:t> to </a:t>
          </a:r>
          <a:r>
            <a:rPr lang="es-ES" sz="1600" kern="1200" dirty="0" err="1" smtClean="0"/>
            <a:t>technitians</a:t>
          </a:r>
          <a:endParaRPr lang="ca-ES" sz="1600" kern="1200" dirty="0"/>
        </a:p>
      </dsp:txBody>
      <dsp:txXfrm>
        <a:off x="4375798" y="779133"/>
        <a:ext cx="1143800" cy="880134"/>
      </dsp:txXfrm>
    </dsp:sp>
    <dsp:sp modelId="{5845291A-07C6-4833-AEBC-C8F4DB816CD8}">
      <dsp:nvSpPr>
        <dsp:cNvPr id="0" name=""/>
        <dsp:cNvSpPr/>
      </dsp:nvSpPr>
      <dsp:spPr>
        <a:xfrm>
          <a:off x="5790230" y="731520"/>
          <a:ext cx="838850" cy="975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Work</a:t>
          </a:r>
          <a:r>
            <a:rPr lang="es-ES" sz="1600" kern="1200" dirty="0" smtClean="0"/>
            <a:t> done</a:t>
          </a:r>
          <a:endParaRPr lang="ca-ES" sz="1400" kern="1200" dirty="0"/>
        </a:p>
      </dsp:txBody>
      <dsp:txXfrm>
        <a:off x="5831179" y="772469"/>
        <a:ext cx="756952" cy="893462"/>
      </dsp:txXfrm>
    </dsp:sp>
    <dsp:sp modelId="{094CA1F2-3967-4A9A-8E03-5E414D1B3080}">
      <dsp:nvSpPr>
        <dsp:cNvPr id="0" name=""/>
        <dsp:cNvSpPr/>
      </dsp:nvSpPr>
      <dsp:spPr>
        <a:xfrm>
          <a:off x="6852099" y="457200"/>
          <a:ext cx="1601427" cy="1524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err="1" smtClean="0"/>
            <a:t>Knowledge</a:t>
          </a:r>
          <a:r>
            <a:rPr lang="es-ES" sz="1600" kern="1200" dirty="0" smtClean="0"/>
            <a:t> of </a:t>
          </a:r>
          <a:r>
            <a:rPr lang="es-ES" sz="1600" kern="1200" dirty="0" err="1" smtClean="0"/>
            <a:t>the</a:t>
          </a:r>
          <a:r>
            <a:rPr lang="es-ES" sz="1600" kern="1200" dirty="0" smtClean="0"/>
            <a:t> </a:t>
          </a:r>
          <a:r>
            <a:rPr lang="es-ES" sz="1600" kern="1200" dirty="0" err="1" smtClean="0"/>
            <a:t>installtion</a:t>
          </a:r>
          <a:r>
            <a:rPr lang="es-ES" sz="1600" kern="1200" dirty="0" smtClean="0"/>
            <a:t>, control of </a:t>
          </a:r>
          <a:r>
            <a:rPr lang="es-ES" sz="1600" kern="1200" dirty="0" err="1" smtClean="0"/>
            <a:t>critical</a:t>
          </a:r>
          <a:r>
            <a:rPr lang="es-ES" sz="1600" kern="1200" dirty="0" smtClean="0"/>
            <a:t> </a:t>
          </a:r>
          <a:r>
            <a:rPr lang="es-ES" sz="1600" kern="1200" dirty="0" err="1" smtClean="0"/>
            <a:t>spare</a:t>
          </a:r>
          <a:r>
            <a:rPr lang="es-ES" sz="1600" kern="1200" dirty="0" smtClean="0"/>
            <a:t> </a:t>
          </a:r>
          <a:r>
            <a:rPr lang="es-ES" sz="1600" kern="1200" dirty="0" err="1" smtClean="0"/>
            <a:t>parts</a:t>
          </a:r>
          <a:endParaRPr lang="ca-ES" sz="1600" kern="1200" dirty="0"/>
        </a:p>
      </dsp:txBody>
      <dsp:txXfrm>
        <a:off x="6926495" y="531596"/>
        <a:ext cx="1452635" cy="13752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6" y="2"/>
            <a:ext cx="2944283" cy="495300"/>
          </a:xfrm>
          <a:prstGeom prst="rect">
            <a:avLst/>
          </a:prstGeom>
        </p:spPr>
        <p:txBody>
          <a:bodyPr vert="horz" lIns="91440" tIns="45720" rIns="91440" bIns="45720" rtlCol="0"/>
          <a:lstStyle>
            <a:lvl1pPr algn="r">
              <a:defRPr sz="1200"/>
            </a:lvl1pPr>
          </a:lstStyle>
          <a:p>
            <a:fld id="{9E8BD02A-659A-4BD1-8867-123BE9625D58}" type="datetimeFigureOut">
              <a:rPr lang="en-US" smtClean="0"/>
              <a:t>9/26/2018</a:t>
            </a:fld>
            <a:endParaRPr lang="en-US"/>
          </a:p>
        </p:txBody>
      </p:sp>
      <p:sp>
        <p:nvSpPr>
          <p:cNvPr id="4" name="Footer Placeholder 3"/>
          <p:cNvSpPr>
            <a:spLocks noGrp="1"/>
          </p:cNvSpPr>
          <p:nvPr>
            <p:ph type="ftr" sz="quarter" idx="2"/>
          </p:nvPr>
        </p:nvSpPr>
        <p:spPr>
          <a:xfrm>
            <a:off x="2" y="9408982"/>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6" y="9408982"/>
            <a:ext cx="2944283" cy="495300"/>
          </a:xfrm>
          <a:prstGeom prst="rect">
            <a:avLst/>
          </a:prstGeom>
        </p:spPr>
        <p:txBody>
          <a:bodyPr vert="horz" lIns="91440" tIns="45720" rIns="91440" bIns="45720" rtlCol="0" anchor="b"/>
          <a:lstStyle>
            <a:lvl1pPr algn="r">
              <a:defRPr sz="1200"/>
            </a:lvl1pPr>
          </a:lstStyle>
          <a:p>
            <a:fld id="{0996BDD0-B58C-4867-AEFE-A74914E55733}" type="slidenum">
              <a:rPr lang="en-US" smtClean="0"/>
              <a:t>‹#›</a:t>
            </a:fld>
            <a:endParaRPr lang="en-US"/>
          </a:p>
        </p:txBody>
      </p:sp>
    </p:spTree>
    <p:extLst>
      <p:ext uri="{BB962C8B-B14F-4D97-AF65-F5344CB8AC3E}">
        <p14:creationId xmlns:p14="http://schemas.microsoft.com/office/powerpoint/2010/main" val="3720494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6" y="2"/>
            <a:ext cx="2944283" cy="495300"/>
          </a:xfrm>
          <a:prstGeom prst="rect">
            <a:avLst/>
          </a:prstGeom>
        </p:spPr>
        <p:txBody>
          <a:bodyPr vert="horz" lIns="91440" tIns="45720" rIns="91440" bIns="45720" rtlCol="0"/>
          <a:lstStyle>
            <a:lvl1pPr algn="r">
              <a:defRPr sz="1200"/>
            </a:lvl1pPr>
          </a:lstStyle>
          <a:p>
            <a:fld id="{8A2710A5-AAF5-4646-B3F4-B8B6E5726253}" type="datetimeFigureOut">
              <a:rPr lang="en-US" smtClean="0"/>
              <a:t>9/26/2018</a:t>
            </a:fld>
            <a:endParaRPr lang="en-US"/>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08982"/>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08982"/>
            <a:ext cx="2944283" cy="495300"/>
          </a:xfrm>
          <a:prstGeom prst="rect">
            <a:avLst/>
          </a:prstGeom>
        </p:spPr>
        <p:txBody>
          <a:bodyPr vert="horz" lIns="91440" tIns="45720" rIns="91440" bIns="45720" rtlCol="0" anchor="b"/>
          <a:lstStyle>
            <a:lvl1pPr algn="r">
              <a:defRPr sz="1200"/>
            </a:lvl1pPr>
          </a:lstStyle>
          <a:p>
            <a:fld id="{5FF4D05F-0845-432B-BBD0-32E47074A612}" type="slidenum">
              <a:rPr lang="en-US" smtClean="0"/>
              <a:t>‹#›</a:t>
            </a:fld>
            <a:endParaRPr lang="en-US"/>
          </a:p>
        </p:txBody>
      </p:sp>
    </p:spTree>
    <p:extLst>
      <p:ext uri="{BB962C8B-B14F-4D97-AF65-F5344CB8AC3E}">
        <p14:creationId xmlns:p14="http://schemas.microsoft.com/office/powerpoint/2010/main" val="246016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10"/>
          </p:nvPr>
        </p:nvSpPr>
        <p:spPr/>
        <p:txBody>
          <a:bodyPr/>
          <a:lstStyle/>
          <a:p>
            <a:fld id="{5FF4D05F-0845-432B-BBD0-32E47074A612}" type="slidenum">
              <a:rPr lang="en-US" smtClean="0"/>
              <a:t>1</a:t>
            </a:fld>
            <a:endParaRPr lang="en-US" dirty="0"/>
          </a:p>
        </p:txBody>
      </p:sp>
    </p:spTree>
    <p:extLst>
      <p:ext uri="{BB962C8B-B14F-4D97-AF65-F5344CB8AC3E}">
        <p14:creationId xmlns:p14="http://schemas.microsoft.com/office/powerpoint/2010/main" val="281941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10</a:t>
            </a:fld>
            <a:endParaRPr lang="en-US"/>
          </a:p>
        </p:txBody>
      </p:sp>
    </p:spTree>
    <p:extLst>
      <p:ext uri="{BB962C8B-B14F-4D97-AF65-F5344CB8AC3E}">
        <p14:creationId xmlns:p14="http://schemas.microsoft.com/office/powerpoint/2010/main" val="392642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11</a:t>
            </a:fld>
            <a:endParaRPr lang="en-US"/>
          </a:p>
        </p:txBody>
      </p:sp>
    </p:spTree>
    <p:extLst>
      <p:ext uri="{BB962C8B-B14F-4D97-AF65-F5344CB8AC3E}">
        <p14:creationId xmlns:p14="http://schemas.microsoft.com/office/powerpoint/2010/main" val="87629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12</a:t>
            </a:fld>
            <a:endParaRPr lang="en-US"/>
          </a:p>
        </p:txBody>
      </p:sp>
    </p:spTree>
    <p:extLst>
      <p:ext uri="{BB962C8B-B14F-4D97-AF65-F5344CB8AC3E}">
        <p14:creationId xmlns:p14="http://schemas.microsoft.com/office/powerpoint/2010/main" val="417601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13</a:t>
            </a:fld>
            <a:endParaRPr lang="en-US"/>
          </a:p>
        </p:txBody>
      </p:sp>
    </p:spTree>
    <p:extLst>
      <p:ext uri="{BB962C8B-B14F-4D97-AF65-F5344CB8AC3E}">
        <p14:creationId xmlns:p14="http://schemas.microsoft.com/office/powerpoint/2010/main" val="68156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14</a:t>
            </a:fld>
            <a:endParaRPr lang="en-US"/>
          </a:p>
        </p:txBody>
      </p:sp>
    </p:spTree>
    <p:extLst>
      <p:ext uri="{BB962C8B-B14F-4D97-AF65-F5344CB8AC3E}">
        <p14:creationId xmlns:p14="http://schemas.microsoft.com/office/powerpoint/2010/main" val="103974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15</a:t>
            </a:fld>
            <a:endParaRPr lang="en-US"/>
          </a:p>
        </p:txBody>
      </p:sp>
    </p:spTree>
    <p:extLst>
      <p:ext uri="{BB962C8B-B14F-4D97-AF65-F5344CB8AC3E}">
        <p14:creationId xmlns:p14="http://schemas.microsoft.com/office/powerpoint/2010/main" val="311579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16</a:t>
            </a:fld>
            <a:endParaRPr lang="en-US"/>
          </a:p>
        </p:txBody>
      </p:sp>
    </p:spTree>
    <p:extLst>
      <p:ext uri="{BB962C8B-B14F-4D97-AF65-F5344CB8AC3E}">
        <p14:creationId xmlns:p14="http://schemas.microsoft.com/office/powerpoint/2010/main" val="13276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17</a:t>
            </a:fld>
            <a:endParaRPr lang="en-US"/>
          </a:p>
        </p:txBody>
      </p:sp>
    </p:spTree>
    <p:extLst>
      <p:ext uri="{BB962C8B-B14F-4D97-AF65-F5344CB8AC3E}">
        <p14:creationId xmlns:p14="http://schemas.microsoft.com/office/powerpoint/2010/main" val="193395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18</a:t>
            </a:fld>
            <a:endParaRPr lang="en-US"/>
          </a:p>
        </p:txBody>
      </p:sp>
    </p:spTree>
    <p:extLst>
      <p:ext uri="{BB962C8B-B14F-4D97-AF65-F5344CB8AC3E}">
        <p14:creationId xmlns:p14="http://schemas.microsoft.com/office/powerpoint/2010/main" val="339796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19</a:t>
            </a:fld>
            <a:endParaRPr lang="en-US"/>
          </a:p>
        </p:txBody>
      </p:sp>
    </p:spTree>
    <p:extLst>
      <p:ext uri="{BB962C8B-B14F-4D97-AF65-F5344CB8AC3E}">
        <p14:creationId xmlns:p14="http://schemas.microsoft.com/office/powerpoint/2010/main" val="401390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a:t>
            </a:fld>
            <a:endParaRPr lang="en-US"/>
          </a:p>
        </p:txBody>
      </p:sp>
    </p:spTree>
    <p:extLst>
      <p:ext uri="{BB962C8B-B14F-4D97-AF65-F5344CB8AC3E}">
        <p14:creationId xmlns:p14="http://schemas.microsoft.com/office/powerpoint/2010/main" val="302732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20</a:t>
            </a:fld>
            <a:endParaRPr lang="en-US"/>
          </a:p>
        </p:txBody>
      </p:sp>
    </p:spTree>
    <p:extLst>
      <p:ext uri="{BB962C8B-B14F-4D97-AF65-F5344CB8AC3E}">
        <p14:creationId xmlns:p14="http://schemas.microsoft.com/office/powerpoint/2010/main" val="3942781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21</a:t>
            </a:fld>
            <a:endParaRPr lang="en-US"/>
          </a:p>
        </p:txBody>
      </p:sp>
    </p:spTree>
    <p:extLst>
      <p:ext uri="{BB962C8B-B14F-4D97-AF65-F5344CB8AC3E}">
        <p14:creationId xmlns:p14="http://schemas.microsoft.com/office/powerpoint/2010/main" val="1934589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22</a:t>
            </a:fld>
            <a:endParaRPr lang="en-US"/>
          </a:p>
        </p:txBody>
      </p:sp>
    </p:spTree>
    <p:extLst>
      <p:ext uri="{BB962C8B-B14F-4D97-AF65-F5344CB8AC3E}">
        <p14:creationId xmlns:p14="http://schemas.microsoft.com/office/powerpoint/2010/main" val="193458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23</a:t>
            </a:fld>
            <a:endParaRPr lang="en-US"/>
          </a:p>
        </p:txBody>
      </p:sp>
    </p:spTree>
    <p:extLst>
      <p:ext uri="{BB962C8B-B14F-4D97-AF65-F5344CB8AC3E}">
        <p14:creationId xmlns:p14="http://schemas.microsoft.com/office/powerpoint/2010/main" val="165862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24</a:t>
            </a:fld>
            <a:endParaRPr lang="en-US"/>
          </a:p>
        </p:txBody>
      </p:sp>
    </p:spTree>
    <p:extLst>
      <p:ext uri="{BB962C8B-B14F-4D97-AF65-F5344CB8AC3E}">
        <p14:creationId xmlns:p14="http://schemas.microsoft.com/office/powerpoint/2010/main" val="1658627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25</a:t>
            </a:fld>
            <a:endParaRPr lang="en-US"/>
          </a:p>
        </p:txBody>
      </p:sp>
    </p:spTree>
    <p:extLst>
      <p:ext uri="{BB962C8B-B14F-4D97-AF65-F5344CB8AC3E}">
        <p14:creationId xmlns:p14="http://schemas.microsoft.com/office/powerpoint/2010/main" val="339401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26</a:t>
            </a:fld>
            <a:endParaRPr lang="en-US"/>
          </a:p>
        </p:txBody>
      </p:sp>
    </p:spTree>
    <p:extLst>
      <p:ext uri="{BB962C8B-B14F-4D97-AF65-F5344CB8AC3E}">
        <p14:creationId xmlns:p14="http://schemas.microsoft.com/office/powerpoint/2010/main" val="31833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27</a:t>
            </a:fld>
            <a:endParaRPr lang="en-US"/>
          </a:p>
        </p:txBody>
      </p:sp>
    </p:spTree>
    <p:extLst>
      <p:ext uri="{BB962C8B-B14F-4D97-AF65-F5344CB8AC3E}">
        <p14:creationId xmlns:p14="http://schemas.microsoft.com/office/powerpoint/2010/main" val="31833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3</a:t>
            </a:fld>
            <a:endParaRPr lang="en-US"/>
          </a:p>
        </p:txBody>
      </p:sp>
    </p:spTree>
    <p:extLst>
      <p:ext uri="{BB962C8B-B14F-4D97-AF65-F5344CB8AC3E}">
        <p14:creationId xmlns:p14="http://schemas.microsoft.com/office/powerpoint/2010/main" val="222928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4</a:t>
            </a:fld>
            <a:endParaRPr lang="en-US"/>
          </a:p>
        </p:txBody>
      </p:sp>
    </p:spTree>
    <p:extLst>
      <p:ext uri="{BB962C8B-B14F-4D97-AF65-F5344CB8AC3E}">
        <p14:creationId xmlns:p14="http://schemas.microsoft.com/office/powerpoint/2010/main" val="63334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5</a:t>
            </a:fld>
            <a:endParaRPr lang="en-US"/>
          </a:p>
        </p:txBody>
      </p:sp>
    </p:spTree>
    <p:extLst>
      <p:ext uri="{BB962C8B-B14F-4D97-AF65-F5344CB8AC3E}">
        <p14:creationId xmlns:p14="http://schemas.microsoft.com/office/powerpoint/2010/main" val="51356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6</a:t>
            </a:fld>
            <a:endParaRPr lang="en-US"/>
          </a:p>
        </p:txBody>
      </p:sp>
    </p:spTree>
    <p:extLst>
      <p:ext uri="{BB962C8B-B14F-4D97-AF65-F5344CB8AC3E}">
        <p14:creationId xmlns:p14="http://schemas.microsoft.com/office/powerpoint/2010/main" val="16566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7</a:t>
            </a:fld>
            <a:endParaRPr lang="en-US"/>
          </a:p>
        </p:txBody>
      </p:sp>
    </p:spTree>
    <p:extLst>
      <p:ext uri="{BB962C8B-B14F-4D97-AF65-F5344CB8AC3E}">
        <p14:creationId xmlns:p14="http://schemas.microsoft.com/office/powerpoint/2010/main" val="34009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8</a:t>
            </a:fld>
            <a:endParaRPr lang="en-US"/>
          </a:p>
        </p:txBody>
      </p:sp>
    </p:spTree>
    <p:extLst>
      <p:ext uri="{BB962C8B-B14F-4D97-AF65-F5344CB8AC3E}">
        <p14:creationId xmlns:p14="http://schemas.microsoft.com/office/powerpoint/2010/main" val="145649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Slide Number Placeholder 3"/>
          <p:cNvSpPr>
            <a:spLocks noGrp="1"/>
          </p:cNvSpPr>
          <p:nvPr>
            <p:ph type="sldNum" sz="quarter" idx="10"/>
          </p:nvPr>
        </p:nvSpPr>
        <p:spPr/>
        <p:txBody>
          <a:bodyPr/>
          <a:lstStyle/>
          <a:p>
            <a:fld id="{5FF4D05F-0845-432B-BBD0-32E47074A612}" type="slidenum">
              <a:rPr lang="en-US" smtClean="0"/>
              <a:t>9</a:t>
            </a:fld>
            <a:endParaRPr lang="en-US"/>
          </a:p>
        </p:txBody>
      </p:sp>
    </p:spTree>
    <p:extLst>
      <p:ext uri="{BB962C8B-B14F-4D97-AF65-F5344CB8AC3E}">
        <p14:creationId xmlns:p14="http://schemas.microsoft.com/office/powerpoint/2010/main" val="25276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95121"/>
            <a:ext cx="4495800" cy="1892777"/>
          </a:xfrm>
        </p:spPr>
        <p:txBody>
          <a:bodyPr/>
          <a:lstStyle>
            <a:lvl1pPr marL="0" indent="0" algn="l">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857250"/>
            <a:ext cx="4495800" cy="1169551"/>
          </a:xfrm>
        </p:spPr>
        <p:txBody>
          <a:bodyPr/>
          <a:lstStyle>
            <a:lvl1pPr algn="l">
              <a:defRPr>
                <a:solidFill>
                  <a:srgbClr val="112E50"/>
                </a:solidFill>
              </a:defRPr>
            </a:lvl1pPr>
          </a:lstStyle>
          <a:p>
            <a:r>
              <a:rPr lang="en-US" smtClean="0"/>
              <a:t>Click to edit Master title style</a:t>
            </a:r>
            <a:endParaRPr lang="en-US"/>
          </a:p>
        </p:txBody>
      </p:sp>
      <p:sp>
        <p:nvSpPr>
          <p:cNvPr id="12" name="Picture Placeholder 11"/>
          <p:cNvSpPr>
            <a:spLocks noGrp="1"/>
          </p:cNvSpPr>
          <p:nvPr>
            <p:ph type="pic" sz="quarter" idx="12"/>
          </p:nvPr>
        </p:nvSpPr>
        <p:spPr>
          <a:xfrm>
            <a:off x="5181600" y="861879"/>
            <a:ext cx="3581400" cy="3538671"/>
          </a:xfrm>
        </p:spPr>
        <p:txBody>
          <a:bodyPr/>
          <a:lstStyle>
            <a:lvl1pPr marL="0" indent="0">
              <a:buNone/>
              <a:defRPr/>
            </a:lvl1pPr>
          </a:lstStyle>
          <a:p>
            <a:r>
              <a:rPr lang="en-US" smtClean="0"/>
              <a:t>Click icon to add picture</a:t>
            </a:r>
            <a:endParaRPr lang="en-US"/>
          </a:p>
        </p:txBody>
      </p:sp>
      <p:sp>
        <p:nvSpPr>
          <p:cNvPr id="6"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111255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243196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0" y="971550"/>
            <a:ext cx="4076818" cy="1661747"/>
          </a:xfrm>
          <a:solidFill>
            <a:srgbClr val="DEDFE6"/>
          </a:solidFill>
        </p:spPr>
        <p:txBody>
          <a:bodyPr/>
          <a:lstStyle>
            <a:lvl1pPr marL="0" indent="0">
              <a:buFont typeface="+mj-lt"/>
              <a:buNone/>
              <a:defRPr>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609600" y="2628900"/>
            <a:ext cx="4076818" cy="1661747"/>
          </a:xfrm>
          <a:solidFill>
            <a:srgbClr val="979F07"/>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686182" y="971550"/>
            <a:ext cx="4076818" cy="1661747"/>
          </a:xfrm>
          <a:solidFill>
            <a:srgbClr val="88A0B8"/>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4686182" y="2628900"/>
            <a:ext cx="4076818" cy="1661747"/>
          </a:xfrm>
          <a:solidFill>
            <a:srgbClr val="125E9F"/>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9"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27130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1" y="1257300"/>
            <a:ext cx="2037471" cy="83049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2667001" y="1257300"/>
            <a:ext cx="2037471" cy="83049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724401" y="1257300"/>
            <a:ext cx="2037471" cy="83049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6781800" y="1257300"/>
            <a:ext cx="2049194" cy="835270"/>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9" name="Content Placeholder 2"/>
          <p:cNvSpPr>
            <a:spLocks noGrp="1"/>
          </p:cNvSpPr>
          <p:nvPr>
            <p:ph idx="16"/>
          </p:nvPr>
        </p:nvSpPr>
        <p:spPr>
          <a:xfrm>
            <a:off x="6781801" y="2114550"/>
            <a:ext cx="2037471" cy="83049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0" name="Content Placeholder 2"/>
          <p:cNvSpPr>
            <a:spLocks noGrp="1"/>
          </p:cNvSpPr>
          <p:nvPr>
            <p:ph idx="17"/>
          </p:nvPr>
        </p:nvSpPr>
        <p:spPr>
          <a:xfrm>
            <a:off x="609601" y="2114550"/>
            <a:ext cx="2037471" cy="83049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1" name="Content Placeholder 2"/>
          <p:cNvSpPr>
            <a:spLocks noGrp="1"/>
          </p:cNvSpPr>
          <p:nvPr>
            <p:ph idx="18"/>
          </p:nvPr>
        </p:nvSpPr>
        <p:spPr>
          <a:xfrm>
            <a:off x="2667001" y="2114550"/>
            <a:ext cx="2037471" cy="83049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2" name="Content Placeholder 2"/>
          <p:cNvSpPr>
            <a:spLocks noGrp="1"/>
          </p:cNvSpPr>
          <p:nvPr>
            <p:ph idx="19"/>
          </p:nvPr>
        </p:nvSpPr>
        <p:spPr>
          <a:xfrm>
            <a:off x="4724400" y="2114550"/>
            <a:ext cx="2049194" cy="835270"/>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3" name="Content Placeholder 2"/>
          <p:cNvSpPr>
            <a:spLocks noGrp="1"/>
          </p:cNvSpPr>
          <p:nvPr>
            <p:ph idx="20"/>
          </p:nvPr>
        </p:nvSpPr>
        <p:spPr>
          <a:xfrm>
            <a:off x="4724401" y="2971800"/>
            <a:ext cx="2037471" cy="83049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4" name="Content Placeholder 2"/>
          <p:cNvSpPr>
            <a:spLocks noGrp="1"/>
          </p:cNvSpPr>
          <p:nvPr>
            <p:ph idx="21"/>
          </p:nvPr>
        </p:nvSpPr>
        <p:spPr>
          <a:xfrm>
            <a:off x="609601" y="2971800"/>
            <a:ext cx="2037471" cy="83049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5" name="Content Placeholder 2"/>
          <p:cNvSpPr>
            <a:spLocks noGrp="1"/>
          </p:cNvSpPr>
          <p:nvPr>
            <p:ph idx="22"/>
          </p:nvPr>
        </p:nvSpPr>
        <p:spPr>
          <a:xfrm>
            <a:off x="2667000" y="2971800"/>
            <a:ext cx="2049194" cy="835270"/>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6" name="Content Placeholder 2"/>
          <p:cNvSpPr>
            <a:spLocks noGrp="1"/>
          </p:cNvSpPr>
          <p:nvPr>
            <p:ph idx="23"/>
          </p:nvPr>
        </p:nvSpPr>
        <p:spPr>
          <a:xfrm>
            <a:off x="6781801" y="2971800"/>
            <a:ext cx="2037471" cy="83049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7"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2231459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81040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14401"/>
            <a:ext cx="4038600" cy="36802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1"/>
            <a:ext cx="4038600" cy="36802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807945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1" y="914401"/>
            <a:ext cx="4040188" cy="7167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914401"/>
            <a:ext cx="4041775" cy="7167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174785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9707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14273"/>
            <a:ext cx="6477000" cy="630942"/>
          </a:xfrm>
        </p:spPr>
        <p:txBody>
          <a:bodyPr anchor="b"/>
          <a:lstStyle>
            <a:lvl1pPr algn="l">
              <a:defRPr sz="3500" b="1"/>
            </a:lvl1pPr>
          </a:lstStyle>
          <a:p>
            <a:r>
              <a:rPr lang="en-US" smtClean="0"/>
              <a:t>Click to edit Master title style</a:t>
            </a:r>
            <a:endParaRPr lang="en-US"/>
          </a:p>
        </p:txBody>
      </p:sp>
      <p:sp>
        <p:nvSpPr>
          <p:cNvPr id="3" name="Content Placeholder 2"/>
          <p:cNvSpPr>
            <a:spLocks noGrp="1"/>
          </p:cNvSpPr>
          <p:nvPr>
            <p:ph idx="1"/>
          </p:nvPr>
        </p:nvSpPr>
        <p:spPr>
          <a:xfrm>
            <a:off x="3575051" y="914400"/>
            <a:ext cx="5111751" cy="3486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904382"/>
            <a:ext cx="3008313" cy="34961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69793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3557573"/>
            <a:ext cx="6019800" cy="40011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487488" y="742951"/>
            <a:ext cx="6056312" cy="28027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24000" y="3943350"/>
            <a:ext cx="6019800" cy="389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Tree>
    <p:extLst>
      <p:ext uri="{BB962C8B-B14F-4D97-AF65-F5344CB8AC3E}">
        <p14:creationId xmlns:p14="http://schemas.microsoft.com/office/powerpoint/2010/main" val="3761122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nip Diagonal Corner Rectangle 4"/>
          <p:cNvSpPr/>
          <p:nvPr/>
        </p:nvSpPr>
        <p:spPr>
          <a:xfrm>
            <a:off x="8458200" y="228600"/>
            <a:ext cx="609600" cy="285750"/>
          </a:xfrm>
          <a:prstGeom prst="snip2DiagRect">
            <a:avLst/>
          </a:prstGeom>
          <a:solidFill>
            <a:srgbClr val="12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p:cNvSpPr/>
          <p:nvPr/>
        </p:nvSpPr>
        <p:spPr>
          <a:xfrm>
            <a:off x="0" y="4800600"/>
            <a:ext cx="3200400" cy="342900"/>
          </a:xfrm>
          <a:prstGeom prst="rect">
            <a:avLst/>
          </a:prstGeom>
          <a:solidFill>
            <a:srgbClr val="DE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2971800" y="4800600"/>
            <a:ext cx="3200400" cy="342900"/>
          </a:xfrm>
          <a:prstGeom prst="rect">
            <a:avLst/>
          </a:prstGeom>
          <a:solidFill>
            <a:srgbClr val="979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6172200" y="4800600"/>
            <a:ext cx="2971800" cy="342900"/>
          </a:xfrm>
          <a:prstGeom prst="rect">
            <a:avLst/>
          </a:prstGeom>
          <a:solidFill>
            <a:srgbClr val="88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Placeholder 1"/>
          <p:cNvSpPr>
            <a:spLocks noGrp="1"/>
          </p:cNvSpPr>
          <p:nvPr>
            <p:ph type="title"/>
          </p:nvPr>
        </p:nvSpPr>
        <p:spPr>
          <a:xfrm>
            <a:off x="1828800" y="228600"/>
            <a:ext cx="6553200" cy="630942"/>
          </a:xfrm>
          <a:prstGeom prst="rect">
            <a:avLst/>
          </a:prstGeom>
          <a:noFill/>
          <a:ln>
            <a:noFill/>
          </a:ln>
        </p:spPr>
        <p:txBody>
          <a:bodyPr wrap="square" rtlCol="0">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457200" y="857251"/>
            <a:ext cx="8229600" cy="3543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34400" y="228600"/>
            <a:ext cx="457200" cy="307777"/>
          </a:xfrm>
          <a:prstGeom prst="rect">
            <a:avLst/>
          </a:prstGeom>
          <a:noFill/>
          <a:ln>
            <a:noFill/>
          </a:ln>
        </p:spPr>
        <p:txBody>
          <a:bodyPr wrap="square" rtlCol="0">
            <a:spAutoFit/>
          </a:bodyPr>
          <a:lstStyle>
            <a:lvl1pPr>
              <a:defRPr lang="en-US" sz="1400" b="1" smtClean="0">
                <a:solidFill>
                  <a:schemeClr val="bg1"/>
                </a:solidFill>
                <a:latin typeface="Arial" pitchFamily="34" charset="0"/>
                <a:cs typeface="Arial" pitchFamily="34" charset="0"/>
              </a:defRPr>
            </a:lvl1pPr>
          </a:lstStyle>
          <a:p>
            <a:pPr algn="r"/>
            <a:fld id="{393CF724-F9E0-44B8-95BD-D38D8B22F53D}" type="slidenum">
              <a:rPr lang="es-ES" smtClean="0"/>
              <a:pPr algn="r"/>
              <a:t>‹#›</a:t>
            </a:fld>
            <a:endParaRPr lang="es-ES" dirty="0"/>
          </a:p>
        </p:txBody>
      </p:sp>
      <p:sp>
        <p:nvSpPr>
          <p:cNvPr id="24" name="Footer Placeholder 4"/>
          <p:cNvSpPr txBox="1">
            <a:spLocks/>
          </p:cNvSpPr>
          <p:nvPr/>
        </p:nvSpPr>
        <p:spPr>
          <a:xfrm>
            <a:off x="1514" y="4800600"/>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rgbClr val="112E50"/>
                </a:solidFill>
              </a:rPr>
              <a:t>Jordi Iglesias</a:t>
            </a:r>
            <a:endParaRPr lang="es-ES" dirty="0">
              <a:solidFill>
                <a:srgbClr val="112E50"/>
              </a:solidFill>
            </a:endParaRPr>
          </a:p>
        </p:txBody>
      </p:sp>
      <p:sp>
        <p:nvSpPr>
          <p:cNvPr id="12" name="Footer Placeholder 4"/>
          <p:cNvSpPr txBox="1">
            <a:spLocks/>
          </p:cNvSpPr>
          <p:nvPr/>
        </p:nvSpPr>
        <p:spPr>
          <a:xfrm>
            <a:off x="2971800" y="4800600"/>
            <a:ext cx="3180471"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spcBef>
                <a:spcPct val="0"/>
              </a:spcBef>
              <a:buClrTx/>
            </a:pPr>
            <a:r>
              <a:rPr lang="en-US" sz="1400" b="0" i="0" kern="1200" dirty="0" smtClean="0">
                <a:solidFill>
                  <a:srgbClr val="112E50"/>
                </a:solidFill>
                <a:effectLst/>
                <a:latin typeface="Arial" pitchFamily="34" charset="0"/>
                <a:ea typeface="+mn-ea"/>
                <a:cs typeface="Arial" pitchFamily="34" charset="0"/>
              </a:rPr>
              <a:t>Conventional Services Maintenance</a:t>
            </a:r>
            <a:endParaRPr lang="en-US" altLang="es-ES_tradnl" sz="1400" dirty="0">
              <a:solidFill>
                <a:srgbClr val="005B82"/>
              </a:solidFill>
            </a:endParaRPr>
          </a:p>
        </p:txBody>
      </p:sp>
      <p:sp>
        <p:nvSpPr>
          <p:cNvPr id="15" name="Footer Placeholder 4"/>
          <p:cNvSpPr txBox="1">
            <a:spLocks/>
          </p:cNvSpPr>
          <p:nvPr/>
        </p:nvSpPr>
        <p:spPr>
          <a:xfrm>
            <a:off x="6172200" y="4800599"/>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bg1"/>
                </a:solidFill>
              </a:rPr>
              <a:t>27/09/2018</a:t>
            </a:r>
            <a:endParaRPr lang="es-ES" dirty="0">
              <a:solidFill>
                <a:schemeClr val="bg1"/>
              </a:solidFill>
            </a:endParaRP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4800" y="76199"/>
            <a:ext cx="1524000" cy="838711"/>
          </a:xfrm>
          <a:prstGeom prst="rect">
            <a:avLst/>
          </a:prstGeom>
        </p:spPr>
      </p:pic>
    </p:spTree>
    <p:extLst>
      <p:ext uri="{BB962C8B-B14F-4D97-AF65-F5344CB8AC3E}">
        <p14:creationId xmlns:p14="http://schemas.microsoft.com/office/powerpoint/2010/main" val="41104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5" r:id="rId7"/>
    <p:sldLayoutId id="2147483656" r:id="rId8"/>
    <p:sldLayoutId id="2147483657" r:id="rId9"/>
    <p:sldLayoutId id="2147483659"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lang="en-US" sz="3500" b="1" kern="1200" smtClean="0">
          <a:solidFill>
            <a:srgbClr val="112E50"/>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Clr>
          <a:srgbClr val="959F38"/>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jiglesias@cells.e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5900"/>
            <a:ext cx="7467600" cy="1754326"/>
          </a:xfrm>
        </p:spPr>
        <p:txBody>
          <a:bodyPr/>
          <a:lstStyle/>
          <a:p>
            <a:r>
              <a:rPr lang="en-US" altLang="en-US" sz="3600" dirty="0" smtClean="0"/>
              <a:t>Maintenance at ALBA facility: Strategy for the conventional services</a:t>
            </a:r>
            <a:endParaRPr lang="en-US" dirty="0"/>
          </a:p>
        </p:txBody>
      </p:sp>
    </p:spTree>
    <p:extLst>
      <p:ext uri="{BB962C8B-B14F-4D97-AF65-F5344CB8AC3E}">
        <p14:creationId xmlns:p14="http://schemas.microsoft.com/office/powerpoint/2010/main" val="3597566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10</a:t>
            </a:fld>
            <a:endParaRPr lang="en-US" dirty="0">
              <a:solidFill>
                <a:schemeClr val="bg1"/>
              </a:solidFill>
            </a:endParaRPr>
          </a:p>
        </p:txBody>
      </p:sp>
      <p:sp>
        <p:nvSpPr>
          <p:cNvPr id="4" name="Rectangle 3"/>
          <p:cNvSpPr/>
          <p:nvPr/>
        </p:nvSpPr>
        <p:spPr>
          <a:xfrm>
            <a:off x="457200" y="971550"/>
            <a:ext cx="4267200" cy="2092881"/>
          </a:xfrm>
          <a:prstGeom prst="rect">
            <a:avLst/>
          </a:prstGeom>
        </p:spPr>
        <p:txBody>
          <a:bodyPr wrap="square">
            <a:spAutoFit/>
          </a:bodyPr>
          <a:lstStyle/>
          <a:p>
            <a:pPr marL="57150">
              <a:spcBef>
                <a:spcPct val="0"/>
              </a:spcBef>
              <a:defRPr/>
            </a:pPr>
            <a:r>
              <a:rPr lang="en-US" altLang="es-ES_tradnl" dirty="0">
                <a:solidFill>
                  <a:srgbClr val="3A6F8A"/>
                </a:solidFill>
                <a:ea typeface="MS PGothic" pitchFamily="34" charset="-128"/>
              </a:rPr>
              <a:t>1.3 HVAC distribution:</a:t>
            </a:r>
          </a:p>
          <a:p>
            <a:pPr marL="57150">
              <a:spcBef>
                <a:spcPct val="0"/>
              </a:spcBef>
              <a:defRPr/>
            </a:pPr>
            <a:r>
              <a:rPr lang="en-US" altLang="en-US" sz="1400" dirty="0" smtClean="0">
                <a:solidFill>
                  <a:srgbClr val="3A6F8A"/>
                </a:solidFill>
                <a:ea typeface="MS PGothic" pitchFamily="34" charset="-128"/>
                <a:sym typeface="Symbol" pitchFamily="18" charset="2"/>
              </a:rPr>
              <a:t>Experimental Hall: six units dedicated to the EH and two more only to cool down during the summer warm conditions.</a:t>
            </a:r>
          </a:p>
          <a:p>
            <a:pPr marL="57150">
              <a:spcBef>
                <a:spcPct val="0"/>
              </a:spcBef>
              <a:defRPr/>
            </a:pPr>
            <a:endParaRPr lang="es-ES" altLang="en-US" sz="1400" dirty="0">
              <a:solidFill>
                <a:srgbClr val="3A6F8A"/>
              </a:solidFill>
              <a:ea typeface="MS PGothic" pitchFamily="34" charset="-128"/>
              <a:sym typeface="Symbol" pitchFamily="18" charset="2"/>
            </a:endParaRPr>
          </a:p>
          <a:p>
            <a:pPr marL="57150">
              <a:spcBef>
                <a:spcPct val="0"/>
              </a:spcBef>
              <a:defRPr/>
            </a:pPr>
            <a:r>
              <a:rPr lang="es-ES" altLang="en-US" sz="1400" dirty="0" smtClean="0">
                <a:solidFill>
                  <a:srgbClr val="3A6F8A"/>
                </a:solidFill>
                <a:ea typeface="MS PGothic" pitchFamily="34" charset="-128"/>
                <a:sym typeface="Symbol" pitchFamily="18" charset="2"/>
              </a:rPr>
              <a:t>EH </a:t>
            </a:r>
            <a:r>
              <a:rPr lang="es-ES" altLang="en-US" sz="1400" dirty="0" err="1" smtClean="0">
                <a:solidFill>
                  <a:srgbClr val="3A6F8A"/>
                </a:solidFill>
                <a:ea typeface="MS PGothic" pitchFamily="34" charset="-128"/>
                <a:sym typeface="Symbol" pitchFamily="18" charset="2"/>
              </a:rPr>
              <a:t>is</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divided</a:t>
            </a:r>
            <a:r>
              <a:rPr lang="es-ES" altLang="en-US" sz="1400" dirty="0" smtClean="0">
                <a:solidFill>
                  <a:srgbClr val="3A6F8A"/>
                </a:solidFill>
                <a:ea typeface="MS PGothic" pitchFamily="34" charset="-128"/>
                <a:sym typeface="Symbol" pitchFamily="18" charset="2"/>
              </a:rPr>
              <a:t> in </a:t>
            </a:r>
            <a:r>
              <a:rPr lang="es-ES" altLang="en-US" sz="1400" dirty="0" err="1" smtClean="0">
                <a:solidFill>
                  <a:srgbClr val="3A6F8A"/>
                </a:solidFill>
                <a:ea typeface="MS PGothic" pitchFamily="34" charset="-128"/>
                <a:sym typeface="Symbol" pitchFamily="18" charset="2"/>
              </a:rPr>
              <a:t>six</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section</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every</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section</a:t>
            </a:r>
            <a:r>
              <a:rPr lang="es-ES" altLang="en-US" sz="1400" dirty="0" smtClean="0">
                <a:solidFill>
                  <a:srgbClr val="3A6F8A"/>
                </a:solidFill>
                <a:ea typeface="MS PGothic" pitchFamily="34" charset="-128"/>
                <a:sym typeface="Symbol" pitchFamily="18" charset="2"/>
              </a:rPr>
              <a:t> has </a:t>
            </a:r>
            <a:r>
              <a:rPr lang="es-ES" altLang="en-US" sz="1400" dirty="0" err="1" smtClean="0">
                <a:solidFill>
                  <a:srgbClr val="3A6F8A"/>
                </a:solidFill>
                <a:ea typeface="MS PGothic" pitchFamily="34" charset="-128"/>
                <a:sym typeface="Symbol" pitchFamily="18" charset="2"/>
              </a:rPr>
              <a:t>six</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main</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temperature-humidity</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sensors</a:t>
            </a:r>
            <a:r>
              <a:rPr lang="es-ES" altLang="en-US" sz="1400" dirty="0" smtClean="0">
                <a:solidFill>
                  <a:srgbClr val="3A6F8A"/>
                </a:solidFill>
                <a:ea typeface="MS PGothic" pitchFamily="34" charset="-128"/>
                <a:sym typeface="Symbol" pitchFamily="18" charset="2"/>
              </a:rPr>
              <a:t> and </a:t>
            </a:r>
            <a:r>
              <a:rPr lang="es-ES" altLang="en-US" sz="1400" dirty="0" err="1" smtClean="0">
                <a:solidFill>
                  <a:srgbClr val="3A6F8A"/>
                </a:solidFill>
                <a:ea typeface="MS PGothic" pitchFamily="34" charset="-128"/>
                <a:sym typeface="Symbol" pitchFamily="18" charset="2"/>
              </a:rPr>
              <a:t>six</a:t>
            </a:r>
            <a:r>
              <a:rPr lang="es-ES" altLang="en-US" sz="1400" dirty="0" smtClean="0">
                <a:solidFill>
                  <a:srgbClr val="3A6F8A"/>
                </a:solidFill>
                <a:ea typeface="MS PGothic" pitchFamily="34" charset="-128"/>
                <a:sym typeface="Symbol" pitchFamily="18" charset="2"/>
              </a:rPr>
              <a:t> extra </a:t>
            </a:r>
            <a:r>
              <a:rPr lang="es-ES" altLang="en-US" sz="1400" dirty="0" err="1" smtClean="0">
                <a:solidFill>
                  <a:srgbClr val="3A6F8A"/>
                </a:solidFill>
                <a:ea typeface="MS PGothic" pitchFamily="34" charset="-128"/>
                <a:sym typeface="Symbol" pitchFamily="18" charset="2"/>
              </a:rPr>
              <a:t>contiguous</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sensors</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three</a:t>
            </a:r>
            <a:r>
              <a:rPr lang="es-ES" altLang="en-US" sz="1400" dirty="0" smtClean="0">
                <a:solidFill>
                  <a:srgbClr val="3A6F8A"/>
                </a:solidFill>
                <a:ea typeface="MS PGothic" pitchFamily="34" charset="-128"/>
                <a:sym typeface="Symbol" pitchFamily="18" charset="2"/>
              </a:rPr>
              <a:t> </a:t>
            </a:r>
            <a:r>
              <a:rPr lang="es-ES" altLang="en-US" sz="1400" dirty="0" smtClean="0">
                <a:solidFill>
                  <a:srgbClr val="3A6F8A"/>
                </a:solidFill>
                <a:ea typeface="MS PGothic" pitchFamily="34" charset="-128"/>
                <a:sym typeface="Symbol" pitchFamily="18" charset="2"/>
              </a:rPr>
              <a:t>per </a:t>
            </a:r>
            <a:r>
              <a:rPr lang="es-ES" altLang="en-US" sz="1400" dirty="0" err="1" smtClean="0">
                <a:solidFill>
                  <a:srgbClr val="3A6F8A"/>
                </a:solidFill>
                <a:ea typeface="MS PGothic" pitchFamily="34" charset="-128"/>
                <a:sym typeface="Symbol" pitchFamily="18" charset="2"/>
              </a:rPr>
              <a:t>side</a:t>
            </a:r>
            <a:r>
              <a:rPr lang="es-ES" altLang="en-US" sz="1400" dirty="0" smtClean="0">
                <a:solidFill>
                  <a:srgbClr val="3A6F8A"/>
                </a:solidFill>
                <a:ea typeface="MS PGothic" pitchFamily="34" charset="-128"/>
                <a:sym typeface="Symbol" pitchFamily="18" charset="2"/>
              </a:rPr>
              <a:t>) to control </a:t>
            </a:r>
            <a:r>
              <a:rPr lang="es-ES" altLang="en-US" sz="1400" dirty="0" err="1" smtClean="0">
                <a:solidFill>
                  <a:srgbClr val="3A6F8A"/>
                </a:solidFill>
                <a:ea typeface="MS PGothic" pitchFamily="34" charset="-128"/>
                <a:sym typeface="Symbol" pitchFamily="18" charset="2"/>
              </a:rPr>
              <a:t>the</a:t>
            </a:r>
            <a:r>
              <a:rPr lang="es-ES" altLang="en-US" sz="1400" dirty="0" smtClean="0">
                <a:solidFill>
                  <a:srgbClr val="3A6F8A"/>
                </a:solidFill>
                <a:ea typeface="MS PGothic" pitchFamily="34" charset="-128"/>
                <a:sym typeface="Symbol" pitchFamily="18" charset="2"/>
              </a:rPr>
              <a:t> </a:t>
            </a:r>
            <a:r>
              <a:rPr lang="es-ES" altLang="en-US" sz="1400" dirty="0" err="1" smtClean="0">
                <a:solidFill>
                  <a:srgbClr val="3A6F8A"/>
                </a:solidFill>
                <a:ea typeface="MS PGothic" pitchFamily="34" charset="-128"/>
                <a:sym typeface="Symbol" pitchFamily="18" charset="2"/>
              </a:rPr>
              <a:t>temperature</a:t>
            </a:r>
            <a:r>
              <a:rPr lang="es-ES" altLang="en-US" sz="1400" dirty="0" smtClean="0">
                <a:solidFill>
                  <a:srgbClr val="3A6F8A"/>
                </a:solidFill>
                <a:ea typeface="MS PGothic" pitchFamily="34" charset="-128"/>
                <a:sym typeface="Symbol" pitchFamily="18" charset="2"/>
              </a:rPr>
              <a:t>.</a:t>
            </a:r>
          </a:p>
          <a:p>
            <a:pPr marL="57150">
              <a:spcBef>
                <a:spcPct val="0"/>
              </a:spcBef>
              <a:defRPr/>
            </a:pPr>
            <a:endParaRPr lang="es-ES" altLang="en-US" sz="1400" dirty="0">
              <a:solidFill>
                <a:srgbClr val="3A6F8A"/>
              </a:solidFill>
              <a:ea typeface="MS PGothic" pitchFamily="34" charset="-128"/>
              <a:sym typeface="Symbol" pitchFamily="18" charset="2"/>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0" r="69564"/>
          <a:stretch/>
        </p:blipFill>
        <p:spPr bwMode="auto">
          <a:xfrm>
            <a:off x="4800600" y="743755"/>
            <a:ext cx="143856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297"/>
          <a:stretch/>
        </p:blipFill>
        <p:spPr bwMode="auto">
          <a:xfrm>
            <a:off x="6477000" y="742950"/>
            <a:ext cx="163021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800350"/>
            <a:ext cx="2971800" cy="197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53000" y="4019550"/>
            <a:ext cx="1676400" cy="830997"/>
          </a:xfrm>
          <a:prstGeom prst="rect">
            <a:avLst/>
          </a:prstGeom>
          <a:noFill/>
          <a:ln>
            <a:noFill/>
          </a:ln>
        </p:spPr>
        <p:txBody>
          <a:bodyPr wrap="square" rtlCol="0">
            <a:spAutoFit/>
          </a:bodyPr>
          <a:lstStyle/>
          <a:p>
            <a:pPr marL="57150">
              <a:spcBef>
                <a:spcPct val="0"/>
              </a:spcBef>
              <a:defRPr/>
            </a:pPr>
            <a:r>
              <a:rPr lang="es-ES" altLang="en-US" sz="1200" dirty="0">
                <a:solidFill>
                  <a:srgbClr val="3A6F8A"/>
                </a:solidFill>
                <a:ea typeface="MS PGothic" pitchFamily="34" charset="-128"/>
                <a:sym typeface="Symbol" pitchFamily="18" charset="2"/>
              </a:rPr>
              <a:t>Data </a:t>
            </a:r>
            <a:r>
              <a:rPr lang="es-ES" altLang="en-US" sz="1200" dirty="0" err="1">
                <a:solidFill>
                  <a:srgbClr val="3A6F8A"/>
                </a:solidFill>
                <a:ea typeface="MS PGothic" pitchFamily="34" charset="-128"/>
                <a:sym typeface="Symbol" pitchFamily="18" charset="2"/>
              </a:rPr>
              <a:t>for</a:t>
            </a:r>
            <a:r>
              <a:rPr lang="es-ES" altLang="en-US" sz="1200" dirty="0">
                <a:solidFill>
                  <a:srgbClr val="3A6F8A"/>
                </a:solidFill>
                <a:ea typeface="MS PGothic" pitchFamily="34" charset="-128"/>
                <a:sym typeface="Symbol" pitchFamily="18" charset="2"/>
              </a:rPr>
              <a:t> CL11:</a:t>
            </a:r>
          </a:p>
          <a:p>
            <a:pPr marL="57150">
              <a:spcBef>
                <a:spcPct val="0"/>
              </a:spcBef>
              <a:defRPr/>
            </a:pPr>
            <a:r>
              <a:rPr lang="es-ES" altLang="en-US" sz="1200" dirty="0">
                <a:solidFill>
                  <a:srgbClr val="3A6F8A"/>
                </a:solidFill>
                <a:ea typeface="MS PGothic" pitchFamily="34" charset="-128"/>
                <a:sym typeface="Symbol" pitchFamily="18" charset="2"/>
              </a:rPr>
              <a:t>Air </a:t>
            </a:r>
            <a:r>
              <a:rPr lang="es-ES" altLang="en-US" sz="1200" dirty="0" err="1">
                <a:solidFill>
                  <a:srgbClr val="3A6F8A"/>
                </a:solidFill>
                <a:ea typeface="MS PGothic" pitchFamily="34" charset="-128"/>
                <a:sym typeface="Symbol" pitchFamily="18" charset="2"/>
              </a:rPr>
              <a:t>flow</a:t>
            </a:r>
            <a:r>
              <a:rPr lang="es-ES" altLang="en-US" sz="1200" dirty="0">
                <a:solidFill>
                  <a:srgbClr val="3A6F8A"/>
                </a:solidFill>
                <a:ea typeface="MS PGothic" pitchFamily="34" charset="-128"/>
                <a:sym typeface="Symbol" pitchFamily="18" charset="2"/>
              </a:rPr>
              <a:t>: 40.000 m3/h</a:t>
            </a:r>
          </a:p>
          <a:p>
            <a:pPr marL="57150">
              <a:spcBef>
                <a:spcPct val="0"/>
              </a:spcBef>
              <a:defRPr/>
            </a:pPr>
            <a:r>
              <a:rPr lang="es-ES" altLang="en-US" sz="1200" dirty="0">
                <a:solidFill>
                  <a:srgbClr val="3A6F8A"/>
                </a:solidFill>
                <a:ea typeface="MS PGothic" pitchFamily="34" charset="-128"/>
                <a:sym typeface="Symbol" pitchFamily="18" charset="2"/>
              </a:rPr>
              <a:t>CW </a:t>
            </a:r>
            <a:r>
              <a:rPr lang="es-ES" altLang="en-US" sz="1200" dirty="0" err="1">
                <a:solidFill>
                  <a:srgbClr val="3A6F8A"/>
                </a:solidFill>
                <a:ea typeface="MS PGothic" pitchFamily="34" charset="-128"/>
                <a:sym typeface="Symbol" pitchFamily="18" charset="2"/>
              </a:rPr>
              <a:t>power</a:t>
            </a:r>
            <a:r>
              <a:rPr lang="es-ES" altLang="en-US" sz="1200" dirty="0">
                <a:solidFill>
                  <a:srgbClr val="3A6F8A"/>
                </a:solidFill>
                <a:ea typeface="MS PGothic" pitchFamily="34" charset="-128"/>
                <a:sym typeface="Symbol" pitchFamily="18" charset="2"/>
              </a:rPr>
              <a:t> 135 kW</a:t>
            </a:r>
          </a:p>
          <a:p>
            <a:pPr marL="57150">
              <a:spcBef>
                <a:spcPct val="0"/>
              </a:spcBef>
              <a:defRPr/>
            </a:pPr>
            <a:r>
              <a:rPr lang="es-ES" altLang="en-US" sz="1200" dirty="0">
                <a:solidFill>
                  <a:srgbClr val="3A6F8A"/>
                </a:solidFill>
                <a:ea typeface="MS PGothic" pitchFamily="34" charset="-128"/>
                <a:sym typeface="Symbol" pitchFamily="18" charset="2"/>
              </a:rPr>
              <a:t>HW </a:t>
            </a:r>
            <a:r>
              <a:rPr lang="es-ES" altLang="en-US" sz="1200" dirty="0" err="1">
                <a:solidFill>
                  <a:srgbClr val="3A6F8A"/>
                </a:solidFill>
                <a:ea typeface="MS PGothic" pitchFamily="34" charset="-128"/>
                <a:sym typeface="Symbol" pitchFamily="18" charset="2"/>
              </a:rPr>
              <a:t>power</a:t>
            </a:r>
            <a:r>
              <a:rPr lang="es-ES" altLang="en-US" sz="1200" dirty="0">
                <a:solidFill>
                  <a:srgbClr val="3A6F8A"/>
                </a:solidFill>
                <a:ea typeface="MS PGothic" pitchFamily="34" charset="-128"/>
                <a:sym typeface="Symbol" pitchFamily="18" charset="2"/>
              </a:rPr>
              <a:t> 94 </a:t>
            </a:r>
            <a:r>
              <a:rPr lang="es-ES" altLang="en-US" sz="1200" dirty="0" smtClean="0">
                <a:solidFill>
                  <a:srgbClr val="3A6F8A"/>
                </a:solidFill>
                <a:ea typeface="MS PGothic" pitchFamily="34" charset="-128"/>
                <a:sym typeface="Symbol" pitchFamily="18" charset="2"/>
              </a:rPr>
              <a:t>kW</a:t>
            </a:r>
            <a:endParaRPr lang="es-ES" altLang="en-US" sz="1200" dirty="0">
              <a:solidFill>
                <a:srgbClr val="3A6F8A"/>
              </a:solidFill>
              <a:ea typeface="MS PGothic" pitchFamily="34" charset="-128"/>
              <a:sym typeface="Symbol" pitchFamily="18" charset="2"/>
            </a:endParaRPr>
          </a:p>
        </p:txBody>
      </p:sp>
      <p:sp>
        <p:nvSpPr>
          <p:cNvPr id="8" name="TextBox 7"/>
          <p:cNvSpPr txBox="1"/>
          <p:nvPr/>
        </p:nvSpPr>
        <p:spPr>
          <a:xfrm>
            <a:off x="6934200" y="3982819"/>
            <a:ext cx="1676400" cy="646331"/>
          </a:xfrm>
          <a:prstGeom prst="rect">
            <a:avLst/>
          </a:prstGeom>
          <a:noFill/>
          <a:ln>
            <a:noFill/>
          </a:ln>
        </p:spPr>
        <p:txBody>
          <a:bodyPr wrap="square" rtlCol="0">
            <a:spAutoFit/>
          </a:bodyPr>
          <a:lstStyle/>
          <a:p>
            <a:pPr marL="57150">
              <a:spcBef>
                <a:spcPct val="0"/>
              </a:spcBef>
              <a:defRPr/>
            </a:pPr>
            <a:r>
              <a:rPr lang="es-ES" altLang="en-US" sz="1200" dirty="0">
                <a:solidFill>
                  <a:srgbClr val="3A6F8A"/>
                </a:solidFill>
                <a:ea typeface="MS PGothic" pitchFamily="34" charset="-128"/>
                <a:sym typeface="Symbol" pitchFamily="18" charset="2"/>
              </a:rPr>
              <a:t>Data </a:t>
            </a:r>
            <a:r>
              <a:rPr lang="es-ES" altLang="en-US" sz="1200" dirty="0" err="1">
                <a:solidFill>
                  <a:srgbClr val="3A6F8A"/>
                </a:solidFill>
                <a:ea typeface="MS PGothic" pitchFamily="34" charset="-128"/>
                <a:sym typeface="Symbol" pitchFamily="18" charset="2"/>
              </a:rPr>
              <a:t>for</a:t>
            </a:r>
            <a:r>
              <a:rPr lang="es-ES" altLang="en-US" sz="1200" dirty="0">
                <a:solidFill>
                  <a:srgbClr val="3A6F8A"/>
                </a:solidFill>
                <a:ea typeface="MS PGothic" pitchFamily="34" charset="-128"/>
                <a:sym typeface="Symbol" pitchFamily="18" charset="2"/>
              </a:rPr>
              <a:t> CL12:</a:t>
            </a:r>
          </a:p>
          <a:p>
            <a:pPr marL="57150">
              <a:spcBef>
                <a:spcPct val="0"/>
              </a:spcBef>
              <a:defRPr/>
            </a:pPr>
            <a:r>
              <a:rPr lang="es-ES" altLang="en-US" sz="1200" dirty="0">
                <a:solidFill>
                  <a:srgbClr val="3A6F8A"/>
                </a:solidFill>
                <a:ea typeface="MS PGothic" pitchFamily="34" charset="-128"/>
                <a:sym typeface="Symbol" pitchFamily="18" charset="2"/>
              </a:rPr>
              <a:t>Air </a:t>
            </a:r>
            <a:r>
              <a:rPr lang="es-ES" altLang="en-US" sz="1200" dirty="0" err="1">
                <a:solidFill>
                  <a:srgbClr val="3A6F8A"/>
                </a:solidFill>
                <a:ea typeface="MS PGothic" pitchFamily="34" charset="-128"/>
                <a:sym typeface="Symbol" pitchFamily="18" charset="2"/>
              </a:rPr>
              <a:t>flow</a:t>
            </a:r>
            <a:r>
              <a:rPr lang="es-ES" altLang="en-US" sz="1200" dirty="0">
                <a:solidFill>
                  <a:srgbClr val="3A6F8A"/>
                </a:solidFill>
                <a:ea typeface="MS PGothic" pitchFamily="34" charset="-128"/>
                <a:sym typeface="Symbol" pitchFamily="18" charset="2"/>
              </a:rPr>
              <a:t>: 12.000 m3/h</a:t>
            </a:r>
          </a:p>
          <a:p>
            <a:pPr marL="57150">
              <a:spcBef>
                <a:spcPct val="0"/>
              </a:spcBef>
              <a:defRPr/>
            </a:pPr>
            <a:r>
              <a:rPr lang="es-ES" altLang="en-US" sz="1200" dirty="0">
                <a:solidFill>
                  <a:srgbClr val="3A6F8A"/>
                </a:solidFill>
                <a:ea typeface="MS PGothic" pitchFamily="34" charset="-128"/>
                <a:sym typeface="Symbol" pitchFamily="18" charset="2"/>
              </a:rPr>
              <a:t>CW </a:t>
            </a:r>
            <a:r>
              <a:rPr lang="es-ES" altLang="en-US" sz="1200" dirty="0" err="1">
                <a:solidFill>
                  <a:srgbClr val="3A6F8A"/>
                </a:solidFill>
                <a:ea typeface="MS PGothic" pitchFamily="34" charset="-128"/>
                <a:sym typeface="Symbol" pitchFamily="18" charset="2"/>
              </a:rPr>
              <a:t>power</a:t>
            </a:r>
            <a:r>
              <a:rPr lang="es-ES" altLang="en-US" sz="1200" dirty="0">
                <a:solidFill>
                  <a:srgbClr val="3A6F8A"/>
                </a:solidFill>
                <a:ea typeface="MS PGothic" pitchFamily="34" charset="-128"/>
                <a:sym typeface="Symbol" pitchFamily="18" charset="2"/>
              </a:rPr>
              <a:t> 175 </a:t>
            </a:r>
            <a:r>
              <a:rPr lang="es-ES" altLang="en-US" sz="1200" dirty="0" smtClean="0">
                <a:solidFill>
                  <a:srgbClr val="3A6F8A"/>
                </a:solidFill>
                <a:ea typeface="MS PGothic" pitchFamily="34" charset="-128"/>
                <a:sym typeface="Symbol" pitchFamily="18" charset="2"/>
              </a:rPr>
              <a:t>kW</a:t>
            </a:r>
            <a:endParaRPr lang="es-ES" altLang="en-US" sz="1200" dirty="0">
              <a:solidFill>
                <a:srgbClr val="3A6F8A"/>
              </a:solidFill>
              <a:ea typeface="MS PGothic" pitchFamily="34" charset="-128"/>
              <a:sym typeface="Symbol" pitchFamily="18" charset="2"/>
            </a:endParaRPr>
          </a:p>
        </p:txBody>
      </p:sp>
    </p:spTree>
    <p:extLst>
      <p:ext uri="{BB962C8B-B14F-4D97-AF65-F5344CB8AC3E}">
        <p14:creationId xmlns:p14="http://schemas.microsoft.com/office/powerpoint/2010/main" val="248527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pPr marL="266700" indent="-266700">
              <a:defRPr/>
            </a:pPr>
            <a:r>
              <a:rPr lang="en-US" altLang="es-ES_tradnl" sz="3600" dirty="0">
                <a:solidFill>
                  <a:srgbClr val="595959"/>
                </a:solidFill>
                <a:ea typeface="MS PGothic" pitchFamily="34" charset="-128"/>
              </a:rPr>
              <a:t>1. O</a:t>
            </a:r>
            <a:r>
              <a:rPr lang="en-US" altLang="en-US" sz="3600" dirty="0">
                <a:solidFill>
                  <a:srgbClr val="595959"/>
                </a:solidFill>
                <a:ea typeface="MS PGothic" pitchFamily="34" charset="-128"/>
              </a:rPr>
              <a:t>verall Layout </a:t>
            </a:r>
            <a:endParaRPr lang="en-US" altLang="es-ES_tradnl" sz="36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11</a:t>
            </a:fld>
            <a:endParaRPr lang="en-US" dirty="0">
              <a:solidFill>
                <a:schemeClr val="bg1"/>
              </a:solidFill>
            </a:endParaRPr>
          </a:p>
        </p:txBody>
      </p:sp>
      <p:sp>
        <p:nvSpPr>
          <p:cNvPr id="4" name="Rectangle 3"/>
          <p:cNvSpPr/>
          <p:nvPr/>
        </p:nvSpPr>
        <p:spPr>
          <a:xfrm>
            <a:off x="457200" y="971550"/>
            <a:ext cx="4267200" cy="1661993"/>
          </a:xfrm>
          <a:prstGeom prst="rect">
            <a:avLst/>
          </a:prstGeom>
        </p:spPr>
        <p:txBody>
          <a:bodyPr wrap="square">
            <a:spAutoFit/>
          </a:bodyPr>
          <a:lstStyle/>
          <a:p>
            <a:pPr marL="57150">
              <a:spcBef>
                <a:spcPct val="0"/>
              </a:spcBef>
              <a:defRPr/>
            </a:pPr>
            <a:r>
              <a:rPr lang="en-US" altLang="es-ES_tradnl" dirty="0">
                <a:solidFill>
                  <a:srgbClr val="3A6F8A"/>
                </a:solidFill>
                <a:ea typeface="MS PGothic" pitchFamily="34" charset="-128"/>
              </a:rPr>
              <a:t>1.3 HVAC distribution:</a:t>
            </a:r>
          </a:p>
          <a:p>
            <a:pPr marL="57150">
              <a:spcBef>
                <a:spcPct val="0"/>
              </a:spcBef>
              <a:defRPr/>
            </a:pPr>
            <a:r>
              <a:rPr lang="en-US" altLang="en-US" sz="1400" dirty="0" smtClean="0">
                <a:solidFill>
                  <a:srgbClr val="3A6F8A"/>
                </a:solidFill>
                <a:ea typeface="MS PGothic" pitchFamily="34" charset="-128"/>
                <a:sym typeface="Symbol" pitchFamily="18" charset="2"/>
              </a:rPr>
              <a:t>Offices and other uses: depending on the occupancy, the number of units has </a:t>
            </a:r>
            <a:r>
              <a:rPr lang="en-US" altLang="en-US" sz="1400" dirty="0">
                <a:solidFill>
                  <a:srgbClr val="3A6F8A"/>
                </a:solidFill>
                <a:ea typeface="MS PGothic" pitchFamily="34" charset="-128"/>
                <a:sym typeface="Symbol" pitchFamily="18" charset="2"/>
              </a:rPr>
              <a:t>b</a:t>
            </a:r>
            <a:r>
              <a:rPr lang="en-US" altLang="en-US" sz="1400" dirty="0" smtClean="0">
                <a:solidFill>
                  <a:srgbClr val="3A6F8A"/>
                </a:solidFill>
                <a:ea typeface="MS PGothic" pitchFamily="34" charset="-128"/>
                <a:sym typeface="Symbol" pitchFamily="18" charset="2"/>
              </a:rPr>
              <a:t>een increasing during the 10 years of operation.</a:t>
            </a:r>
          </a:p>
          <a:p>
            <a:pPr marL="57150">
              <a:spcBef>
                <a:spcPct val="0"/>
              </a:spcBef>
              <a:defRPr/>
            </a:pPr>
            <a:endParaRPr lang="en-US" altLang="en-US" sz="1400" dirty="0" smtClean="0">
              <a:solidFill>
                <a:srgbClr val="3A6F8A"/>
              </a:solidFill>
              <a:ea typeface="MS PGothic" pitchFamily="34" charset="-128"/>
              <a:sym typeface="Symbol" pitchFamily="18" charset="2"/>
            </a:endParaRPr>
          </a:p>
          <a:p>
            <a:pPr marL="57150">
              <a:spcBef>
                <a:spcPct val="0"/>
              </a:spcBef>
              <a:defRPr/>
            </a:pPr>
            <a:r>
              <a:rPr lang="en-US" altLang="en-US" sz="1400" dirty="0" smtClean="0">
                <a:solidFill>
                  <a:srgbClr val="3A6F8A"/>
                </a:solidFill>
                <a:ea typeface="MS PGothic" pitchFamily="34" charset="-128"/>
                <a:sym typeface="Symbol" pitchFamily="18" charset="2"/>
              </a:rPr>
              <a:t>In other spaces, like the RF lab, Electronic Lab or UPS rooms, a dedicated unit to control the temperature</a:t>
            </a:r>
            <a:endParaRPr lang="en-US" altLang="en-US" sz="1400" dirty="0">
              <a:solidFill>
                <a:srgbClr val="3A6F8A"/>
              </a:solidFill>
              <a:ea typeface="MS PGothic" pitchFamily="34" charset="-128"/>
              <a:sym typeface="Symbol" pitchFamily="18" charset="2"/>
            </a:endParaRPr>
          </a:p>
        </p:txBody>
      </p:sp>
      <p:sp>
        <p:nvSpPr>
          <p:cNvPr id="3" name="TextBox 2"/>
          <p:cNvSpPr txBox="1"/>
          <p:nvPr/>
        </p:nvSpPr>
        <p:spPr>
          <a:xfrm>
            <a:off x="990600" y="2652593"/>
            <a:ext cx="3352800" cy="369332"/>
          </a:xfrm>
          <a:prstGeom prst="rect">
            <a:avLst/>
          </a:prstGeom>
          <a:noFill/>
          <a:ln>
            <a:noFill/>
          </a:ln>
        </p:spPr>
        <p:txBody>
          <a:bodyPr wrap="square" rtlCol="0">
            <a:spAutoFit/>
          </a:bodyPr>
          <a:lstStyle/>
          <a:p>
            <a:r>
              <a:rPr lang="es-ES" dirty="0" smtClean="0"/>
              <a:t>SA UPS </a:t>
            </a:r>
            <a:r>
              <a:rPr lang="es-ES" dirty="0" err="1" smtClean="0"/>
              <a:t>room</a:t>
            </a:r>
            <a:endParaRPr lang="es-ES" dirty="0" smtClean="0"/>
          </a:p>
        </p:txBody>
      </p:sp>
      <p:sp>
        <p:nvSpPr>
          <p:cNvPr id="8" name="TextBox 7"/>
          <p:cNvSpPr txBox="1"/>
          <p:nvPr/>
        </p:nvSpPr>
        <p:spPr>
          <a:xfrm>
            <a:off x="3479800" y="3021925"/>
            <a:ext cx="3352800" cy="369332"/>
          </a:xfrm>
          <a:prstGeom prst="rect">
            <a:avLst/>
          </a:prstGeom>
          <a:noFill/>
          <a:ln>
            <a:noFill/>
          </a:ln>
        </p:spPr>
        <p:txBody>
          <a:bodyPr wrap="square" rtlCol="0">
            <a:spAutoFit/>
          </a:bodyPr>
          <a:lstStyle/>
          <a:p>
            <a:r>
              <a:rPr lang="es-ES" dirty="0" smtClean="0"/>
              <a:t>RF </a:t>
            </a:r>
            <a:r>
              <a:rPr lang="es-ES" dirty="0" err="1" smtClean="0"/>
              <a:t>Lab</a:t>
            </a:r>
            <a:r>
              <a:rPr lang="es-ES" dirty="0" smtClean="0"/>
              <a:t>: </a:t>
            </a:r>
            <a:endParaRPr lang="ca-ES" dirty="0" smtClean="0"/>
          </a:p>
        </p:txBody>
      </p:sp>
      <p:sp>
        <p:nvSpPr>
          <p:cNvPr id="9" name="TextBox 8"/>
          <p:cNvSpPr txBox="1"/>
          <p:nvPr/>
        </p:nvSpPr>
        <p:spPr>
          <a:xfrm>
            <a:off x="5194300" y="1073042"/>
            <a:ext cx="3352800" cy="369332"/>
          </a:xfrm>
          <a:prstGeom prst="rect">
            <a:avLst/>
          </a:prstGeom>
          <a:noFill/>
          <a:ln>
            <a:noFill/>
          </a:ln>
        </p:spPr>
        <p:txBody>
          <a:bodyPr wrap="square" rtlCol="0">
            <a:spAutoFit/>
          </a:bodyPr>
          <a:lstStyle/>
          <a:p>
            <a:r>
              <a:rPr lang="es-ES" dirty="0" smtClean="0"/>
              <a:t>Office Air </a:t>
            </a:r>
            <a:r>
              <a:rPr lang="es-ES" dirty="0" err="1" smtClean="0"/>
              <a:t>conditioned</a:t>
            </a:r>
            <a:r>
              <a:rPr lang="es-ES" dirty="0" smtClean="0"/>
              <a:t> </a:t>
            </a:r>
            <a:r>
              <a:rPr lang="es-ES" dirty="0" err="1" smtClean="0"/>
              <a:t>unit</a:t>
            </a:r>
            <a:endParaRPr lang="ca-ES" dirty="0" smtClean="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18" r="17470" b="13781"/>
          <a:stretch/>
        </p:blipFill>
        <p:spPr bwMode="auto">
          <a:xfrm>
            <a:off x="685800" y="3021925"/>
            <a:ext cx="19050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442374"/>
            <a:ext cx="3022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01" b="20434"/>
          <a:stretch/>
        </p:blipFill>
        <p:spPr bwMode="auto">
          <a:xfrm>
            <a:off x="2971800" y="3464800"/>
            <a:ext cx="698500" cy="121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447"/>
          <a:stretch/>
        </p:blipFill>
        <p:spPr bwMode="auto">
          <a:xfrm>
            <a:off x="3757083" y="3460807"/>
            <a:ext cx="1849967" cy="12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651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7086600" cy="2552699"/>
          </a:xfrm>
        </p:spPr>
        <p:txBody>
          <a:bodyPr>
            <a:normAutofit fontScale="40000" lnSpcReduction="20000"/>
          </a:bodyPr>
          <a:lstStyle/>
          <a:p>
            <a:pPr marL="0" indent="0">
              <a:buNone/>
            </a:pPr>
            <a:r>
              <a:rPr lang="en-US" dirty="0" smtClean="0">
                <a:solidFill>
                  <a:srgbClr val="3A6F8A"/>
                </a:solidFill>
                <a:ea typeface="MS PGothic" pitchFamily="34" charset="-128"/>
              </a:rPr>
              <a:t>Few years ago, in AMMW2013…</a:t>
            </a:r>
          </a:p>
          <a:p>
            <a:pPr marL="0" indent="0">
              <a:buNone/>
            </a:pPr>
            <a:endParaRPr lang="en-US" dirty="0">
              <a:solidFill>
                <a:srgbClr val="3A6F8A"/>
              </a:solidFill>
              <a:ea typeface="MS PGothic" pitchFamily="34" charset="-128"/>
            </a:endParaRPr>
          </a:p>
          <a:p>
            <a:pPr marL="0" indent="0">
              <a:buNone/>
            </a:pPr>
            <a:r>
              <a:rPr lang="ca-ES" dirty="0" err="1"/>
              <a:t>Objective</a:t>
            </a:r>
            <a:r>
              <a:rPr lang="ca-ES" dirty="0"/>
              <a:t>, </a:t>
            </a:r>
            <a:r>
              <a:rPr lang="ca-ES" dirty="0" err="1"/>
              <a:t>main</a:t>
            </a:r>
            <a:r>
              <a:rPr lang="ca-ES" dirty="0"/>
              <a:t> </a:t>
            </a:r>
            <a:r>
              <a:rPr lang="ca-ES" dirty="0" err="1"/>
              <a:t>target</a:t>
            </a:r>
            <a:r>
              <a:rPr lang="ca-ES" dirty="0"/>
              <a:t>:</a:t>
            </a:r>
          </a:p>
          <a:p>
            <a:pPr marL="0" indent="0">
              <a:buNone/>
            </a:pPr>
            <a:r>
              <a:rPr lang="en-US" dirty="0" smtClean="0"/>
              <a:t>	– </a:t>
            </a:r>
            <a:r>
              <a:rPr lang="en-US" dirty="0"/>
              <a:t>Maximum reliability at minimum cost</a:t>
            </a:r>
            <a:r>
              <a:rPr lang="en-US"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ca-ES" dirty="0" err="1" smtClean="0"/>
              <a:t>Strategy</a:t>
            </a:r>
            <a:r>
              <a:rPr lang="ca-ES" dirty="0"/>
              <a:t>:</a:t>
            </a:r>
          </a:p>
          <a:p>
            <a:pPr marL="0" indent="0">
              <a:buNone/>
            </a:pPr>
            <a:r>
              <a:rPr lang="en-US" dirty="0" smtClean="0"/>
              <a:t>	– </a:t>
            </a:r>
            <a:r>
              <a:rPr lang="en-US" dirty="0"/>
              <a:t>Keep in-house all knowledge necessary </a:t>
            </a:r>
            <a:r>
              <a:rPr lang="en-US" dirty="0" smtClean="0"/>
              <a:t>to operate </a:t>
            </a:r>
            <a:r>
              <a:rPr lang="en-US" dirty="0"/>
              <a:t>and maintain the facility.</a:t>
            </a:r>
          </a:p>
          <a:p>
            <a:pPr marL="0" indent="0">
              <a:buNone/>
            </a:pPr>
            <a:r>
              <a:rPr lang="en-US" dirty="0" smtClean="0"/>
              <a:t>	– </a:t>
            </a:r>
            <a:r>
              <a:rPr lang="en-US" dirty="0"/>
              <a:t>In-house management of the </a:t>
            </a:r>
            <a:r>
              <a:rPr lang="en-US" dirty="0" smtClean="0"/>
              <a:t>whole </a:t>
            </a:r>
            <a:r>
              <a:rPr lang="ca-ES" dirty="0" err="1" smtClean="0"/>
              <a:t>maintenance</a:t>
            </a:r>
            <a:r>
              <a:rPr lang="ca-ES" dirty="0" smtClean="0"/>
              <a:t> </a:t>
            </a:r>
            <a:r>
              <a:rPr lang="ca-ES" dirty="0"/>
              <a:t>of </a:t>
            </a:r>
            <a:r>
              <a:rPr lang="ca-ES" dirty="0" err="1"/>
              <a:t>the</a:t>
            </a:r>
            <a:r>
              <a:rPr lang="ca-ES" dirty="0"/>
              <a:t> </a:t>
            </a:r>
            <a:r>
              <a:rPr lang="ca-ES" dirty="0" err="1"/>
              <a:t>facility</a:t>
            </a:r>
            <a:r>
              <a:rPr lang="ca-ES" dirty="0"/>
              <a:t>.</a:t>
            </a:r>
          </a:p>
          <a:p>
            <a:pPr marL="0" indent="0">
              <a:buNone/>
            </a:pPr>
            <a:r>
              <a:rPr lang="en-US" dirty="0" smtClean="0"/>
              <a:t>	– </a:t>
            </a:r>
            <a:r>
              <a:rPr lang="en-US" dirty="0"/>
              <a:t>Optimize the maintenance cost related </a:t>
            </a:r>
            <a:r>
              <a:rPr lang="en-US" dirty="0" smtClean="0"/>
              <a:t>to p</a:t>
            </a:r>
            <a:r>
              <a:rPr lang="ca-ES" dirty="0" err="1" smtClean="0"/>
              <a:t>ersonnel</a:t>
            </a:r>
            <a:r>
              <a:rPr lang="ca-ES" dirty="0"/>
              <a:t>, </a:t>
            </a:r>
            <a:r>
              <a:rPr lang="ca-ES" dirty="0" err="1"/>
              <a:t>spares</a:t>
            </a:r>
            <a:r>
              <a:rPr lang="ca-ES" dirty="0"/>
              <a:t> </a:t>
            </a:r>
            <a:r>
              <a:rPr lang="ca-ES" dirty="0" err="1"/>
              <a:t>and</a:t>
            </a:r>
            <a:r>
              <a:rPr lang="ca-ES" dirty="0"/>
              <a:t> </a:t>
            </a:r>
            <a:r>
              <a:rPr lang="ca-ES" dirty="0" err="1"/>
              <a:t>reposition</a:t>
            </a:r>
            <a:r>
              <a:rPr lang="ca-ES" dirty="0"/>
              <a:t>.</a:t>
            </a:r>
            <a:endParaRPr lang="en-US" dirty="0"/>
          </a:p>
        </p:txBody>
      </p:sp>
      <p:sp>
        <p:nvSpPr>
          <p:cNvPr id="6"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269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2.1 Assets</a:t>
            </a:r>
            <a:endParaRPr lang="en-US" dirty="0"/>
          </a:p>
        </p:txBody>
      </p:sp>
      <p:sp>
        <p:nvSpPr>
          <p:cNvPr id="6"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13</a:t>
            </a:fld>
            <a:endParaRPr lang="en-US" dirty="0">
              <a:solidFill>
                <a:schemeClr val="bg1"/>
              </a:solidFill>
            </a:endParaRPr>
          </a:p>
        </p:txBody>
      </p:sp>
      <p:graphicFrame>
        <p:nvGraphicFramePr>
          <p:cNvPr id="7" name="Diagram 6"/>
          <p:cNvGraphicFramePr/>
          <p:nvPr>
            <p:extLst>
              <p:ext uri="{D42A27DB-BD31-4B8C-83A1-F6EECF244321}">
                <p14:modId xmlns:p14="http://schemas.microsoft.com/office/powerpoint/2010/main" val="3385276946"/>
              </p:ext>
            </p:extLst>
          </p:nvPr>
        </p:nvGraphicFramePr>
        <p:xfrm>
          <a:off x="609600" y="1352550"/>
          <a:ext cx="5638800" cy="338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5334000" y="2419350"/>
          <a:ext cx="3429000" cy="92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2124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2.2 Workers</a:t>
            </a:r>
            <a:endParaRPr lang="en-US" dirty="0"/>
          </a:p>
        </p:txBody>
      </p:sp>
      <p:sp>
        <p:nvSpPr>
          <p:cNvPr id="6"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14</a:t>
            </a:fld>
            <a:endParaRPr lang="en-US" dirty="0">
              <a:solidFill>
                <a:schemeClr val="bg1"/>
              </a:solidFill>
            </a:endParaRPr>
          </a:p>
        </p:txBody>
      </p:sp>
      <p:sp>
        <p:nvSpPr>
          <p:cNvPr id="5" name="TextBox 4"/>
          <p:cNvSpPr txBox="1"/>
          <p:nvPr/>
        </p:nvSpPr>
        <p:spPr>
          <a:xfrm>
            <a:off x="693420" y="1280159"/>
            <a:ext cx="3124200" cy="1754326"/>
          </a:xfrm>
          <a:prstGeom prst="rect">
            <a:avLst/>
          </a:prstGeom>
          <a:noFill/>
          <a:ln>
            <a:noFill/>
          </a:ln>
        </p:spPr>
        <p:txBody>
          <a:bodyPr wrap="square" rtlCol="0">
            <a:spAutoFit/>
          </a:bodyPr>
          <a:lstStyle/>
          <a:p>
            <a:r>
              <a:rPr lang="es-ES" dirty="0" err="1" smtClean="0"/>
              <a:t>Constantly</a:t>
            </a:r>
            <a:endParaRPr lang="es-ES" dirty="0" smtClean="0"/>
          </a:p>
          <a:p>
            <a:endParaRPr lang="es-ES" dirty="0"/>
          </a:p>
          <a:p>
            <a:r>
              <a:rPr lang="es-ES" dirty="0" smtClean="0"/>
              <a:t>1 </a:t>
            </a:r>
            <a:r>
              <a:rPr lang="es-ES" dirty="0" err="1" smtClean="0"/>
              <a:t>Electrical</a:t>
            </a:r>
            <a:r>
              <a:rPr lang="es-ES" dirty="0" smtClean="0"/>
              <a:t> </a:t>
            </a:r>
            <a:r>
              <a:rPr lang="es-ES" dirty="0" err="1" smtClean="0"/>
              <a:t>technician</a:t>
            </a:r>
            <a:endParaRPr lang="es-ES" dirty="0" smtClean="0"/>
          </a:p>
          <a:p>
            <a:r>
              <a:rPr lang="es-ES" dirty="0" smtClean="0"/>
              <a:t>1</a:t>
            </a:r>
            <a:r>
              <a:rPr lang="es-ES" dirty="0" smtClean="0">
                <a:solidFill>
                  <a:srgbClr val="FF0000"/>
                </a:solidFill>
              </a:rPr>
              <a:t>+3</a:t>
            </a:r>
            <a:r>
              <a:rPr lang="es-ES" dirty="0" smtClean="0"/>
              <a:t> </a:t>
            </a:r>
            <a:r>
              <a:rPr lang="es-ES" dirty="0" err="1" smtClean="0"/>
              <a:t>mechanical</a:t>
            </a:r>
            <a:r>
              <a:rPr lang="es-ES" dirty="0" smtClean="0"/>
              <a:t> </a:t>
            </a:r>
            <a:r>
              <a:rPr lang="es-ES" dirty="0" err="1" smtClean="0"/>
              <a:t>technician</a:t>
            </a:r>
            <a:endParaRPr lang="es-ES" dirty="0" smtClean="0"/>
          </a:p>
          <a:p>
            <a:r>
              <a:rPr lang="es-ES" dirty="0" smtClean="0">
                <a:solidFill>
                  <a:srgbClr val="FF0000"/>
                </a:solidFill>
              </a:rPr>
              <a:t>10 </a:t>
            </a:r>
            <a:r>
              <a:rPr lang="es-ES" dirty="0" err="1" smtClean="0">
                <a:solidFill>
                  <a:srgbClr val="FF0000"/>
                </a:solidFill>
              </a:rPr>
              <a:t>cleaning</a:t>
            </a:r>
            <a:r>
              <a:rPr lang="es-ES" dirty="0" smtClean="0">
                <a:solidFill>
                  <a:srgbClr val="FF0000"/>
                </a:solidFill>
              </a:rPr>
              <a:t> </a:t>
            </a:r>
            <a:r>
              <a:rPr lang="es-ES" dirty="0" err="1" smtClean="0">
                <a:solidFill>
                  <a:srgbClr val="FF0000"/>
                </a:solidFill>
              </a:rPr>
              <a:t>people</a:t>
            </a:r>
            <a:endParaRPr lang="es-ES" dirty="0" smtClean="0">
              <a:solidFill>
                <a:srgbClr val="FF0000"/>
              </a:solidFill>
            </a:endParaRPr>
          </a:p>
          <a:p>
            <a:r>
              <a:rPr lang="es-ES" dirty="0" smtClean="0">
                <a:solidFill>
                  <a:srgbClr val="FF0000"/>
                </a:solidFill>
              </a:rPr>
              <a:t>10 </a:t>
            </a:r>
            <a:r>
              <a:rPr lang="es-ES" dirty="0" err="1" smtClean="0">
                <a:solidFill>
                  <a:srgbClr val="FF0000"/>
                </a:solidFill>
              </a:rPr>
              <a:t>security</a:t>
            </a:r>
            <a:r>
              <a:rPr lang="es-ES" dirty="0" smtClean="0">
                <a:solidFill>
                  <a:srgbClr val="FF0000"/>
                </a:solidFill>
              </a:rPr>
              <a:t> </a:t>
            </a:r>
            <a:r>
              <a:rPr lang="es-ES" dirty="0" err="1" smtClean="0">
                <a:solidFill>
                  <a:srgbClr val="FF0000"/>
                </a:solidFill>
              </a:rPr>
              <a:t>people</a:t>
            </a:r>
            <a:endParaRPr lang="ca-ES" dirty="0" smtClean="0"/>
          </a:p>
        </p:txBody>
      </p:sp>
      <p:sp>
        <p:nvSpPr>
          <p:cNvPr id="7" name="TextBox 6"/>
          <p:cNvSpPr txBox="1"/>
          <p:nvPr/>
        </p:nvSpPr>
        <p:spPr>
          <a:xfrm>
            <a:off x="4419600" y="1280158"/>
            <a:ext cx="3124200" cy="1477328"/>
          </a:xfrm>
          <a:prstGeom prst="rect">
            <a:avLst/>
          </a:prstGeom>
          <a:noFill/>
          <a:ln>
            <a:noFill/>
          </a:ln>
        </p:spPr>
        <p:txBody>
          <a:bodyPr wrap="square" rtlCol="0">
            <a:spAutoFit/>
          </a:bodyPr>
          <a:lstStyle/>
          <a:p>
            <a:r>
              <a:rPr lang="es-ES" dirty="0" err="1" smtClean="0"/>
              <a:t>Temporaly</a:t>
            </a:r>
            <a:endParaRPr lang="es-ES" dirty="0" smtClean="0"/>
          </a:p>
          <a:p>
            <a:endParaRPr lang="es-ES" dirty="0"/>
          </a:p>
          <a:p>
            <a:r>
              <a:rPr lang="es-ES" dirty="0" err="1" smtClean="0"/>
              <a:t>Almost</a:t>
            </a:r>
            <a:r>
              <a:rPr lang="es-ES" dirty="0" smtClean="0"/>
              <a:t> 70 </a:t>
            </a:r>
            <a:r>
              <a:rPr lang="es-ES" dirty="0" err="1"/>
              <a:t>e</a:t>
            </a:r>
            <a:r>
              <a:rPr lang="es-ES" dirty="0" err="1" smtClean="0"/>
              <a:t>xternal</a:t>
            </a:r>
            <a:r>
              <a:rPr lang="es-ES" dirty="0" smtClean="0"/>
              <a:t> </a:t>
            </a:r>
            <a:r>
              <a:rPr lang="es-ES" dirty="0" err="1"/>
              <a:t>suppliers</a:t>
            </a:r>
            <a:r>
              <a:rPr lang="es-ES" dirty="0"/>
              <a:t> </a:t>
            </a:r>
            <a:r>
              <a:rPr lang="es-ES" dirty="0" err="1"/>
              <a:t>depending</a:t>
            </a:r>
            <a:r>
              <a:rPr lang="es-ES" dirty="0"/>
              <a:t> </a:t>
            </a:r>
            <a:r>
              <a:rPr lang="es-ES" dirty="0" err="1"/>
              <a:t>on</a:t>
            </a:r>
            <a:r>
              <a:rPr lang="es-ES" dirty="0"/>
              <a:t> </a:t>
            </a:r>
            <a:r>
              <a:rPr lang="es-ES" dirty="0" err="1"/>
              <a:t>their</a:t>
            </a:r>
            <a:r>
              <a:rPr lang="es-ES" dirty="0"/>
              <a:t> </a:t>
            </a:r>
            <a:r>
              <a:rPr lang="es-ES" dirty="0" err="1"/>
              <a:t>work</a:t>
            </a:r>
            <a:endParaRPr lang="es-ES" dirty="0"/>
          </a:p>
          <a:p>
            <a:endParaRPr lang="ca-ES" dirty="0"/>
          </a:p>
        </p:txBody>
      </p:sp>
      <p:sp>
        <p:nvSpPr>
          <p:cNvPr id="12" name="AutoShape 2" descr="I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 name="AutoShape 4" descr="IS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6150" name="Picture 6" descr="https://www.sabico.com/wp-content/uploads/2012/09/SABICO-gr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154363"/>
            <a:ext cx="1857375" cy="57150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descr="Resultat d'imatges de iss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972876"/>
            <a:ext cx="2719474"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923" y="2509044"/>
            <a:ext cx="24050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579666"/>
            <a:ext cx="1813555"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129" y="3974525"/>
            <a:ext cx="2481262" cy="68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t="24828" b="27294"/>
          <a:stretch/>
        </p:blipFill>
        <p:spPr bwMode="auto">
          <a:xfrm>
            <a:off x="6812757" y="3154363"/>
            <a:ext cx="2102643"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3725864"/>
            <a:ext cx="133056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2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15</a:t>
            </a:fld>
            <a:endParaRPr lang="en-US" dirty="0">
              <a:solidFill>
                <a:schemeClr val="bg1"/>
              </a:solidFill>
            </a:endParaRPr>
          </a:p>
        </p:txBody>
      </p:sp>
      <p:graphicFrame>
        <p:nvGraphicFramePr>
          <p:cNvPr id="6" name="Diagram 5"/>
          <p:cNvGraphicFramePr/>
          <p:nvPr>
            <p:extLst>
              <p:ext uri="{D42A27DB-BD31-4B8C-83A1-F6EECF244321}">
                <p14:modId xmlns:p14="http://schemas.microsoft.com/office/powerpoint/2010/main" val="1834230394"/>
              </p:ext>
            </p:extLst>
          </p:nvPr>
        </p:nvGraphicFramePr>
        <p:xfrm>
          <a:off x="914400" y="1885950"/>
          <a:ext cx="7391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9344" y="1352550"/>
            <a:ext cx="5711456" cy="369332"/>
          </a:xfrm>
          <a:prstGeom prst="rect">
            <a:avLst/>
          </a:prstGeom>
          <a:noFill/>
          <a:ln>
            <a:noFill/>
          </a:ln>
        </p:spPr>
        <p:txBody>
          <a:bodyPr wrap="square" rtlCol="0">
            <a:spAutoFit/>
          </a:bodyPr>
          <a:lstStyle/>
          <a:p>
            <a:r>
              <a:rPr lang="es-ES" dirty="0" smtClean="0"/>
              <a:t>2.3.1 </a:t>
            </a:r>
            <a:r>
              <a:rPr lang="es-ES" dirty="0" err="1" smtClean="0"/>
              <a:t>Internal</a:t>
            </a:r>
            <a:r>
              <a:rPr lang="es-ES" dirty="0" smtClean="0"/>
              <a:t> </a:t>
            </a:r>
            <a:r>
              <a:rPr lang="es-ES" dirty="0" err="1" smtClean="0"/>
              <a:t>Orders</a:t>
            </a:r>
            <a:r>
              <a:rPr lang="es-ES" dirty="0" smtClean="0"/>
              <a:t> </a:t>
            </a:r>
            <a:r>
              <a:rPr lang="es-ES" dirty="0" err="1" smtClean="0"/>
              <a:t>between</a:t>
            </a:r>
            <a:r>
              <a:rPr lang="es-ES" dirty="0" smtClean="0"/>
              <a:t> 2010 to 2011:</a:t>
            </a:r>
            <a:endParaRPr lang="ca-ES" dirty="0" smtClean="0"/>
          </a:p>
        </p:txBody>
      </p:sp>
    </p:spTree>
    <p:extLst>
      <p:ext uri="{BB962C8B-B14F-4D97-AF65-F5344CB8AC3E}">
        <p14:creationId xmlns:p14="http://schemas.microsoft.com/office/powerpoint/2010/main" val="990569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16</a:t>
            </a:fld>
            <a:endParaRPr lang="en-US" dirty="0">
              <a:solidFill>
                <a:schemeClr val="bg1"/>
              </a:solidFill>
            </a:endParaRPr>
          </a:p>
        </p:txBody>
      </p:sp>
      <p:graphicFrame>
        <p:nvGraphicFramePr>
          <p:cNvPr id="6" name="Diagram 5"/>
          <p:cNvGraphicFramePr/>
          <p:nvPr>
            <p:extLst>
              <p:ext uri="{D42A27DB-BD31-4B8C-83A1-F6EECF244321}">
                <p14:modId xmlns:p14="http://schemas.microsoft.com/office/powerpoint/2010/main" val="1449617984"/>
              </p:ext>
            </p:extLst>
          </p:nvPr>
        </p:nvGraphicFramePr>
        <p:xfrm>
          <a:off x="457200" y="1885950"/>
          <a:ext cx="8458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9344" y="1352550"/>
            <a:ext cx="4416056" cy="369332"/>
          </a:xfrm>
          <a:prstGeom prst="rect">
            <a:avLst/>
          </a:prstGeom>
          <a:noFill/>
          <a:ln>
            <a:noFill/>
          </a:ln>
        </p:spPr>
        <p:txBody>
          <a:bodyPr wrap="square" rtlCol="0">
            <a:spAutoFit/>
          </a:bodyPr>
          <a:lstStyle/>
          <a:p>
            <a:r>
              <a:rPr lang="es-ES" dirty="0" smtClean="0"/>
              <a:t>2.3.2 CMMS Software </a:t>
            </a:r>
            <a:r>
              <a:rPr lang="es-ES" dirty="0" err="1" smtClean="0"/>
              <a:t>from</a:t>
            </a:r>
            <a:r>
              <a:rPr lang="es-ES" dirty="0" smtClean="0"/>
              <a:t> </a:t>
            </a:r>
            <a:r>
              <a:rPr lang="es-ES" dirty="0" err="1"/>
              <a:t>M</a:t>
            </a:r>
            <a:r>
              <a:rPr lang="es-ES" dirty="0" err="1" smtClean="0"/>
              <a:t>arch</a:t>
            </a:r>
            <a:r>
              <a:rPr lang="es-ES" dirty="0" smtClean="0"/>
              <a:t> </a:t>
            </a:r>
            <a:r>
              <a:rPr lang="es-ES" dirty="0" smtClean="0"/>
              <a:t>2012:</a:t>
            </a:r>
            <a:endParaRPr lang="ca-ES" dirty="0" smtClean="0"/>
          </a:p>
        </p:txBody>
      </p:sp>
    </p:spTree>
    <p:extLst>
      <p:ext uri="{BB962C8B-B14F-4D97-AF65-F5344CB8AC3E}">
        <p14:creationId xmlns:p14="http://schemas.microsoft.com/office/powerpoint/2010/main" val="3541159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17</a:t>
            </a:fld>
            <a:endParaRPr lang="en-US" dirty="0">
              <a:solidFill>
                <a:schemeClr val="bg1"/>
              </a:solidFill>
            </a:endParaRPr>
          </a:p>
        </p:txBody>
      </p:sp>
      <p:sp>
        <p:nvSpPr>
          <p:cNvPr id="7" name="TextBox 6"/>
          <p:cNvSpPr txBox="1"/>
          <p:nvPr/>
        </p:nvSpPr>
        <p:spPr>
          <a:xfrm>
            <a:off x="702463" y="1376030"/>
            <a:ext cx="2323077" cy="1200329"/>
          </a:xfrm>
          <a:prstGeom prst="rect">
            <a:avLst/>
          </a:prstGeom>
          <a:noFill/>
          <a:ln>
            <a:noFill/>
          </a:ln>
        </p:spPr>
        <p:txBody>
          <a:bodyPr wrap="square" rtlCol="0">
            <a:spAutoFit/>
          </a:bodyPr>
          <a:lstStyle/>
          <a:p>
            <a:r>
              <a:rPr lang="es-ES" dirty="0" smtClean="0"/>
              <a:t>2.3.2 CMMS Software </a:t>
            </a:r>
          </a:p>
          <a:p>
            <a:r>
              <a:rPr lang="es-ES" dirty="0" smtClean="0"/>
              <a:t>PRISMA3 (</a:t>
            </a:r>
            <a:r>
              <a:rPr lang="es-ES" dirty="0" err="1" smtClean="0"/>
              <a:t>Sisteplant</a:t>
            </a:r>
            <a:r>
              <a:rPr lang="es-ES" dirty="0" smtClean="0"/>
              <a:t>), </a:t>
            </a:r>
            <a:r>
              <a:rPr lang="es-ES" dirty="0" smtClean="0"/>
              <a:t>use of </a:t>
            </a:r>
            <a:r>
              <a:rPr lang="es-ES" dirty="0" err="1" smtClean="0"/>
              <a:t>excel</a:t>
            </a:r>
            <a:r>
              <a:rPr lang="es-ES" dirty="0" smtClean="0"/>
              <a:t> to do </a:t>
            </a:r>
            <a:r>
              <a:rPr lang="es-ES" dirty="0" err="1" smtClean="0"/>
              <a:t>the</a:t>
            </a:r>
            <a:r>
              <a:rPr lang="es-ES" dirty="0" smtClean="0"/>
              <a:t> </a:t>
            </a:r>
            <a:r>
              <a:rPr lang="es-ES" dirty="0" err="1" smtClean="0"/>
              <a:t>massive</a:t>
            </a:r>
            <a:r>
              <a:rPr lang="es-ES" dirty="0" smtClean="0"/>
              <a:t> </a:t>
            </a:r>
            <a:r>
              <a:rPr lang="es-ES" dirty="0" err="1" smtClean="0"/>
              <a:t>loads</a:t>
            </a:r>
            <a:r>
              <a:rPr lang="es-ES" dirty="0" smtClean="0"/>
              <a:t>  </a:t>
            </a:r>
            <a:endParaRPr lang="ca-ES" dirty="0" smtClean="0"/>
          </a:p>
        </p:txBody>
      </p:sp>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083" y="844677"/>
            <a:ext cx="6069997" cy="373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6094426" y="949057"/>
            <a:ext cx="1244108" cy="349786"/>
            <a:chOff x="1315887" y="253724"/>
            <a:chExt cx="1876309" cy="538951"/>
          </a:xfrm>
          <a:solidFill>
            <a:srgbClr val="89CCFF"/>
          </a:solidFill>
        </p:grpSpPr>
        <p:sp>
          <p:nvSpPr>
            <p:cNvPr id="22" name="Rounded Rectangle 21"/>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23"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Facility</a:t>
              </a:r>
              <a:endParaRPr lang="en-US" sz="1600" dirty="0">
                <a:solidFill>
                  <a:schemeClr val="tx1"/>
                </a:solidFill>
              </a:endParaRPr>
            </a:p>
          </p:txBody>
        </p:sp>
      </p:grpSp>
      <p:grpSp>
        <p:nvGrpSpPr>
          <p:cNvPr id="24" name="Group 23"/>
          <p:cNvGrpSpPr/>
          <p:nvPr/>
        </p:nvGrpSpPr>
        <p:grpSpPr>
          <a:xfrm>
            <a:off x="7300257" y="2326630"/>
            <a:ext cx="1244108" cy="349786"/>
            <a:chOff x="1315887" y="253724"/>
            <a:chExt cx="1876309" cy="538951"/>
          </a:xfrm>
          <a:solidFill>
            <a:srgbClr val="89CCFF"/>
          </a:solidFill>
        </p:grpSpPr>
        <p:sp>
          <p:nvSpPr>
            <p:cNvPr id="25" name="Rounded Rectangle 24"/>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26"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Installation</a:t>
              </a:r>
              <a:endParaRPr lang="en-US" sz="1600" dirty="0">
                <a:solidFill>
                  <a:schemeClr val="tx1"/>
                </a:solidFill>
              </a:endParaRPr>
            </a:p>
          </p:txBody>
        </p:sp>
      </p:grpSp>
      <p:grpSp>
        <p:nvGrpSpPr>
          <p:cNvPr id="27" name="Group 26"/>
          <p:cNvGrpSpPr/>
          <p:nvPr/>
        </p:nvGrpSpPr>
        <p:grpSpPr>
          <a:xfrm>
            <a:off x="6888215" y="1851209"/>
            <a:ext cx="1244108" cy="349786"/>
            <a:chOff x="1315887" y="253724"/>
            <a:chExt cx="1876309" cy="538951"/>
          </a:xfrm>
          <a:solidFill>
            <a:srgbClr val="89CCFF"/>
          </a:solidFill>
        </p:grpSpPr>
        <p:sp>
          <p:nvSpPr>
            <p:cNvPr id="28" name="Rounded Rectangle 27"/>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29"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Zone</a:t>
              </a:r>
              <a:endParaRPr lang="en-US" sz="1600" dirty="0">
                <a:solidFill>
                  <a:schemeClr val="tx1"/>
                </a:solidFill>
              </a:endParaRPr>
            </a:p>
          </p:txBody>
        </p:sp>
      </p:grpSp>
      <p:grpSp>
        <p:nvGrpSpPr>
          <p:cNvPr id="30" name="Group 29"/>
          <p:cNvGrpSpPr/>
          <p:nvPr/>
        </p:nvGrpSpPr>
        <p:grpSpPr>
          <a:xfrm>
            <a:off x="6613798" y="1411209"/>
            <a:ext cx="1244108" cy="349786"/>
            <a:chOff x="1315887" y="253724"/>
            <a:chExt cx="1876309" cy="538951"/>
          </a:xfrm>
          <a:solidFill>
            <a:srgbClr val="89CCFF"/>
          </a:solidFill>
        </p:grpSpPr>
        <p:sp>
          <p:nvSpPr>
            <p:cNvPr id="31" name="Rounded Rectangle 30"/>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2"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Building</a:t>
              </a:r>
              <a:endParaRPr lang="en-US" sz="1600" dirty="0">
                <a:solidFill>
                  <a:schemeClr val="tx1"/>
                </a:solidFill>
              </a:endParaRPr>
            </a:p>
          </p:txBody>
        </p:sp>
      </p:grpSp>
      <p:grpSp>
        <p:nvGrpSpPr>
          <p:cNvPr id="33" name="Group 32"/>
          <p:cNvGrpSpPr/>
          <p:nvPr/>
        </p:nvGrpSpPr>
        <p:grpSpPr>
          <a:xfrm>
            <a:off x="7377125" y="2716580"/>
            <a:ext cx="1244108" cy="349786"/>
            <a:chOff x="1315887" y="253724"/>
            <a:chExt cx="1876309" cy="538951"/>
          </a:xfrm>
          <a:solidFill>
            <a:srgbClr val="89CCFF"/>
          </a:solidFill>
        </p:grpSpPr>
        <p:sp>
          <p:nvSpPr>
            <p:cNvPr id="34" name="Rounded Rectangle 33"/>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5"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Asset</a:t>
              </a:r>
              <a:endParaRPr lang="en-US" sz="1600" dirty="0">
                <a:solidFill>
                  <a:schemeClr val="tx1"/>
                </a:solidFill>
              </a:endParaRPr>
            </a:p>
          </p:txBody>
        </p:sp>
      </p:grpSp>
      <p:grpSp>
        <p:nvGrpSpPr>
          <p:cNvPr id="36" name="Group 35"/>
          <p:cNvGrpSpPr/>
          <p:nvPr/>
        </p:nvGrpSpPr>
        <p:grpSpPr>
          <a:xfrm>
            <a:off x="7490058" y="3181350"/>
            <a:ext cx="1244108" cy="349786"/>
            <a:chOff x="1315887" y="253724"/>
            <a:chExt cx="1876309" cy="538951"/>
          </a:xfrm>
          <a:solidFill>
            <a:srgbClr val="89CCFF"/>
          </a:solidFill>
        </p:grpSpPr>
        <p:sp>
          <p:nvSpPr>
            <p:cNvPr id="37" name="Rounded Rectangle 36"/>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8"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Element</a:t>
              </a:r>
              <a:endParaRPr lang="en-US" sz="1600" dirty="0">
                <a:solidFill>
                  <a:schemeClr val="tx1"/>
                </a:solidFill>
              </a:endParaRPr>
            </a:p>
          </p:txBody>
        </p:sp>
      </p:grpSp>
      <p:cxnSp>
        <p:nvCxnSpPr>
          <p:cNvPr id="39" name="Straight Arrow Connector 2"/>
          <p:cNvCxnSpPr>
            <a:cxnSpLocks noChangeShapeType="1"/>
          </p:cNvCxnSpPr>
          <p:nvPr/>
        </p:nvCxnSpPr>
        <p:spPr bwMode="auto">
          <a:xfrm flipH="1">
            <a:off x="4724400" y="1123950"/>
            <a:ext cx="1370026" cy="0"/>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27"/>
          <p:cNvCxnSpPr>
            <a:cxnSpLocks noChangeShapeType="1"/>
          </p:cNvCxnSpPr>
          <p:nvPr/>
        </p:nvCxnSpPr>
        <p:spPr bwMode="auto">
          <a:xfrm flipH="1" flipV="1">
            <a:off x="5222876" y="1540679"/>
            <a:ext cx="1390922" cy="110158"/>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29"/>
          <p:cNvCxnSpPr>
            <a:cxnSpLocks noChangeShapeType="1"/>
          </p:cNvCxnSpPr>
          <p:nvPr/>
        </p:nvCxnSpPr>
        <p:spPr bwMode="auto">
          <a:xfrm flipH="1">
            <a:off x="6214876" y="2022361"/>
            <a:ext cx="683805" cy="0"/>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31"/>
          <p:cNvCxnSpPr>
            <a:cxnSpLocks noChangeShapeType="1"/>
            <a:stCxn id="26" idx="1"/>
          </p:cNvCxnSpPr>
          <p:nvPr/>
        </p:nvCxnSpPr>
        <p:spPr bwMode="auto">
          <a:xfrm flipH="1" flipV="1">
            <a:off x="6104892" y="2336875"/>
            <a:ext cx="1205831" cy="164649"/>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33"/>
          <p:cNvCxnSpPr>
            <a:cxnSpLocks noChangeShapeType="1"/>
            <a:stCxn id="35" idx="1"/>
          </p:cNvCxnSpPr>
          <p:nvPr/>
        </p:nvCxnSpPr>
        <p:spPr bwMode="auto">
          <a:xfrm flipH="1" flipV="1">
            <a:off x="6025460" y="2778823"/>
            <a:ext cx="1362131" cy="112651"/>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0"/>
          <p:cNvCxnSpPr>
            <a:cxnSpLocks noChangeShapeType="1"/>
            <a:stCxn id="38" idx="1"/>
          </p:cNvCxnSpPr>
          <p:nvPr/>
        </p:nvCxnSpPr>
        <p:spPr bwMode="auto">
          <a:xfrm flipH="1" flipV="1">
            <a:off x="6817898" y="3056122"/>
            <a:ext cx="682626" cy="300122"/>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6" name="Group 85"/>
          <p:cNvGrpSpPr/>
          <p:nvPr/>
        </p:nvGrpSpPr>
        <p:grpSpPr>
          <a:xfrm>
            <a:off x="838200" y="2170665"/>
            <a:ext cx="1244108" cy="575088"/>
            <a:chOff x="1315887" y="253724"/>
            <a:chExt cx="1876309" cy="538951"/>
          </a:xfrm>
          <a:solidFill>
            <a:srgbClr val="FFC000"/>
          </a:solidFill>
        </p:grpSpPr>
        <p:sp>
          <p:nvSpPr>
            <p:cNvPr id="87" name="Rounded Rectangle 86"/>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88"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err="1" smtClean="0">
                  <a:solidFill>
                    <a:schemeClr val="tx1"/>
                  </a:solidFill>
                </a:rPr>
                <a:t>Prisma</a:t>
              </a:r>
              <a:r>
                <a:rPr lang="en-US" sz="1600" b="1" dirty="0" smtClean="0">
                  <a:solidFill>
                    <a:schemeClr val="tx1"/>
                  </a:solidFill>
                </a:rPr>
                <a:t> Users</a:t>
              </a:r>
              <a:endParaRPr lang="en-US" sz="1600" dirty="0">
                <a:solidFill>
                  <a:schemeClr val="tx1"/>
                </a:solidFill>
              </a:endParaRPr>
            </a:p>
          </p:txBody>
        </p:sp>
      </p:grpSp>
      <p:grpSp>
        <p:nvGrpSpPr>
          <p:cNvPr id="98" name="Group 97"/>
          <p:cNvGrpSpPr/>
          <p:nvPr/>
        </p:nvGrpSpPr>
        <p:grpSpPr>
          <a:xfrm>
            <a:off x="2315029" y="2283316"/>
            <a:ext cx="1244108" cy="349786"/>
            <a:chOff x="1315887" y="253724"/>
            <a:chExt cx="1876309" cy="538951"/>
          </a:xfrm>
          <a:solidFill>
            <a:srgbClr val="FFC000"/>
          </a:solidFill>
        </p:grpSpPr>
        <p:sp>
          <p:nvSpPr>
            <p:cNvPr id="99" name="Rounded Rectangle 98"/>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00"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smtClean="0">
                  <a:solidFill>
                    <a:schemeClr val="tx1"/>
                  </a:solidFill>
                </a:rPr>
                <a:t>Workers</a:t>
              </a:r>
              <a:endParaRPr lang="en-US" sz="1600" dirty="0">
                <a:solidFill>
                  <a:schemeClr val="tx1"/>
                </a:solidFill>
              </a:endParaRPr>
            </a:p>
          </p:txBody>
        </p:sp>
      </p:grpSp>
      <p:grpSp>
        <p:nvGrpSpPr>
          <p:cNvPr id="101" name="Group 100"/>
          <p:cNvGrpSpPr/>
          <p:nvPr/>
        </p:nvGrpSpPr>
        <p:grpSpPr>
          <a:xfrm>
            <a:off x="386961" y="2972272"/>
            <a:ext cx="1244108" cy="349786"/>
            <a:chOff x="1315887" y="253724"/>
            <a:chExt cx="1876309" cy="538951"/>
          </a:xfrm>
          <a:solidFill>
            <a:srgbClr val="FFC000"/>
          </a:solidFill>
        </p:grpSpPr>
        <p:sp>
          <p:nvSpPr>
            <p:cNvPr id="102" name="Rounded Rectangle 101"/>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03"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smtClean="0">
                  <a:solidFill>
                    <a:schemeClr val="tx1"/>
                  </a:solidFill>
                </a:rPr>
                <a:t>Calendars</a:t>
              </a:r>
              <a:endParaRPr lang="en-US" sz="1600" dirty="0">
                <a:solidFill>
                  <a:schemeClr val="tx1"/>
                </a:solidFill>
              </a:endParaRPr>
            </a:p>
          </p:txBody>
        </p:sp>
      </p:grpSp>
      <p:grpSp>
        <p:nvGrpSpPr>
          <p:cNvPr id="104" name="Group 103"/>
          <p:cNvGrpSpPr/>
          <p:nvPr/>
        </p:nvGrpSpPr>
        <p:grpSpPr>
          <a:xfrm>
            <a:off x="2224241" y="3069238"/>
            <a:ext cx="1244108" cy="349786"/>
            <a:chOff x="1315887" y="253724"/>
            <a:chExt cx="1876309" cy="538951"/>
          </a:xfrm>
          <a:solidFill>
            <a:srgbClr val="FFC000"/>
          </a:solidFill>
        </p:grpSpPr>
        <p:sp>
          <p:nvSpPr>
            <p:cNvPr id="105" name="Rounded Rectangle 104"/>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06"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err="1" smtClean="0">
                  <a:solidFill>
                    <a:schemeClr val="tx1"/>
                  </a:solidFill>
                </a:rPr>
                <a:t>Planings</a:t>
              </a:r>
              <a:endParaRPr lang="en-US" sz="1600" dirty="0">
                <a:solidFill>
                  <a:schemeClr val="tx1"/>
                </a:solidFill>
              </a:endParaRPr>
            </a:p>
          </p:txBody>
        </p:sp>
      </p:grpSp>
      <p:grpSp>
        <p:nvGrpSpPr>
          <p:cNvPr id="107" name="Group 106"/>
          <p:cNvGrpSpPr/>
          <p:nvPr/>
        </p:nvGrpSpPr>
        <p:grpSpPr>
          <a:xfrm>
            <a:off x="398935" y="3876720"/>
            <a:ext cx="1672905" cy="349786"/>
            <a:chOff x="1315887" y="253724"/>
            <a:chExt cx="1876309" cy="538951"/>
          </a:xfrm>
          <a:solidFill>
            <a:srgbClr val="FFC000"/>
          </a:solidFill>
        </p:grpSpPr>
        <p:sp>
          <p:nvSpPr>
            <p:cNvPr id="108" name="Rounded Rectangle 107"/>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09" name="Rounded Rectangle 4"/>
            <p:cNvSpPr/>
            <p:nvPr/>
          </p:nvSpPr>
          <p:spPr>
            <a:xfrm>
              <a:off x="1331671" y="269510"/>
              <a:ext cx="1844738" cy="507382"/>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err="1" smtClean="0">
                  <a:solidFill>
                    <a:schemeClr val="tx1"/>
                  </a:solidFill>
                </a:rPr>
                <a:t>Masurements</a:t>
              </a:r>
              <a:endParaRPr lang="en-US" sz="1600" dirty="0">
                <a:solidFill>
                  <a:schemeClr val="tx1"/>
                </a:solidFill>
              </a:endParaRPr>
            </a:p>
          </p:txBody>
        </p:sp>
      </p:grpSp>
      <p:grpSp>
        <p:nvGrpSpPr>
          <p:cNvPr id="110" name="Group 109"/>
          <p:cNvGrpSpPr/>
          <p:nvPr/>
        </p:nvGrpSpPr>
        <p:grpSpPr>
          <a:xfrm>
            <a:off x="1864001" y="4267638"/>
            <a:ext cx="1244108" cy="349786"/>
            <a:chOff x="1315887" y="253724"/>
            <a:chExt cx="1876309" cy="538951"/>
          </a:xfrm>
          <a:solidFill>
            <a:srgbClr val="FFC000"/>
          </a:solidFill>
        </p:grpSpPr>
        <p:sp>
          <p:nvSpPr>
            <p:cNvPr id="111" name="Rounded Rectangle 110"/>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12"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A</a:t>
              </a:r>
              <a:r>
                <a:rPr lang="en-US" sz="1600" b="1" dirty="0" smtClean="0">
                  <a:solidFill>
                    <a:schemeClr val="tx1"/>
                  </a:solidFill>
                </a:rPr>
                <a:t>nalysis</a:t>
              </a:r>
              <a:endParaRPr lang="en-US" sz="1600" dirty="0">
                <a:solidFill>
                  <a:schemeClr val="tx1"/>
                </a:solidFill>
              </a:endParaRPr>
            </a:p>
          </p:txBody>
        </p:sp>
      </p:grpSp>
    </p:spTree>
    <p:extLst>
      <p:ext uri="{BB962C8B-B14F-4D97-AF65-F5344CB8AC3E}">
        <p14:creationId xmlns:p14="http://schemas.microsoft.com/office/powerpoint/2010/main" val="1906037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18</a:t>
            </a:fld>
            <a:endParaRPr lang="en-US" dirty="0">
              <a:solidFill>
                <a:schemeClr val="bg1"/>
              </a:solidFill>
            </a:endParaRPr>
          </a:p>
        </p:txBody>
      </p:sp>
      <p:sp>
        <p:nvSpPr>
          <p:cNvPr id="7" name="TextBox 6"/>
          <p:cNvSpPr txBox="1"/>
          <p:nvPr/>
        </p:nvSpPr>
        <p:spPr>
          <a:xfrm>
            <a:off x="702462" y="1191364"/>
            <a:ext cx="1202537" cy="369332"/>
          </a:xfrm>
          <a:prstGeom prst="rect">
            <a:avLst/>
          </a:prstGeom>
          <a:noFill/>
          <a:ln>
            <a:noFill/>
          </a:ln>
        </p:spPr>
        <p:txBody>
          <a:bodyPr wrap="square" rtlCol="0">
            <a:spAutoFit/>
          </a:bodyPr>
          <a:lstStyle/>
          <a:p>
            <a:r>
              <a:rPr lang="es-ES" dirty="0" smtClean="0"/>
              <a:t>Calendar</a:t>
            </a:r>
            <a:endParaRPr lang="ca-ES" dirty="0" smtClean="0"/>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86" y="1682848"/>
            <a:ext cx="8437562" cy="291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ounded Rectangle 28"/>
          <p:cNvSpPr/>
          <p:nvPr/>
        </p:nvSpPr>
        <p:spPr>
          <a:xfrm>
            <a:off x="6507685" y="1654304"/>
            <a:ext cx="2295525" cy="260350"/>
          </a:xfrm>
          <a:prstGeom prst="roundRect">
            <a:avLst>
              <a:gd name="adj" fmla="val 5185"/>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s-ES_tradnl" sz="1200" b="1" dirty="0">
              <a:solidFill>
                <a:schemeClr val="tx1"/>
              </a:solidFill>
            </a:endParaRPr>
          </a:p>
        </p:txBody>
      </p:sp>
      <p:grpSp>
        <p:nvGrpSpPr>
          <p:cNvPr id="30" name="Group 29"/>
          <p:cNvGrpSpPr/>
          <p:nvPr/>
        </p:nvGrpSpPr>
        <p:grpSpPr>
          <a:xfrm>
            <a:off x="7816652" y="1276350"/>
            <a:ext cx="1244108" cy="349786"/>
            <a:chOff x="1315887" y="253724"/>
            <a:chExt cx="1876309" cy="538951"/>
          </a:xfrm>
          <a:solidFill>
            <a:srgbClr val="89CCFF"/>
          </a:solidFill>
        </p:grpSpPr>
        <p:sp>
          <p:nvSpPr>
            <p:cNvPr id="31" name="Rounded Rectangle 30"/>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2"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Period</a:t>
              </a:r>
              <a:endParaRPr lang="en-US" sz="1600" dirty="0">
                <a:solidFill>
                  <a:schemeClr val="tx1"/>
                </a:solidFill>
              </a:endParaRPr>
            </a:p>
          </p:txBody>
        </p:sp>
      </p:grpSp>
      <p:sp>
        <p:nvSpPr>
          <p:cNvPr id="33" name="Rounded Rectangle 32"/>
          <p:cNvSpPr/>
          <p:nvPr/>
        </p:nvSpPr>
        <p:spPr>
          <a:xfrm>
            <a:off x="325438" y="2356644"/>
            <a:ext cx="2309813" cy="260350"/>
          </a:xfrm>
          <a:prstGeom prst="roundRect">
            <a:avLst>
              <a:gd name="adj" fmla="val 5185"/>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s-ES_tradnl" sz="1200" b="1" dirty="0">
              <a:solidFill>
                <a:schemeClr val="tx1"/>
              </a:solidFill>
            </a:endParaRPr>
          </a:p>
        </p:txBody>
      </p:sp>
      <p:grpSp>
        <p:nvGrpSpPr>
          <p:cNvPr id="34" name="Group 33"/>
          <p:cNvGrpSpPr/>
          <p:nvPr/>
        </p:nvGrpSpPr>
        <p:grpSpPr>
          <a:xfrm>
            <a:off x="2155512" y="1276350"/>
            <a:ext cx="983579" cy="349786"/>
            <a:chOff x="1315887" y="253724"/>
            <a:chExt cx="1876309" cy="538951"/>
          </a:xfrm>
          <a:solidFill>
            <a:srgbClr val="89CCFF"/>
          </a:solidFill>
        </p:grpSpPr>
        <p:sp>
          <p:nvSpPr>
            <p:cNvPr id="35" name="Rounded Rectangle 34"/>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6"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Asset</a:t>
              </a:r>
              <a:endParaRPr lang="en-US" sz="1600" dirty="0">
                <a:solidFill>
                  <a:schemeClr val="tx1"/>
                </a:solidFill>
              </a:endParaRPr>
            </a:p>
          </p:txBody>
        </p:sp>
      </p:grpSp>
      <p:cxnSp>
        <p:nvCxnSpPr>
          <p:cNvPr id="37" name="Straight Arrow Connector 27"/>
          <p:cNvCxnSpPr>
            <a:cxnSpLocks noChangeShapeType="1"/>
            <a:stCxn id="36" idx="2"/>
          </p:cNvCxnSpPr>
          <p:nvPr/>
        </p:nvCxnSpPr>
        <p:spPr bwMode="auto">
          <a:xfrm flipH="1">
            <a:off x="1673033" y="1615892"/>
            <a:ext cx="974268" cy="740752"/>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ounded Rectangle 37"/>
          <p:cNvSpPr/>
          <p:nvPr/>
        </p:nvSpPr>
        <p:spPr>
          <a:xfrm>
            <a:off x="365126" y="3638550"/>
            <a:ext cx="2270125" cy="950913"/>
          </a:xfrm>
          <a:prstGeom prst="roundRect">
            <a:avLst>
              <a:gd name="adj" fmla="val 5185"/>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s-ES_tradnl" sz="1200" b="1" dirty="0">
              <a:solidFill>
                <a:schemeClr val="tx1"/>
              </a:solidFill>
            </a:endParaRPr>
          </a:p>
        </p:txBody>
      </p:sp>
      <p:grpSp>
        <p:nvGrpSpPr>
          <p:cNvPr id="39" name="Group 38"/>
          <p:cNvGrpSpPr/>
          <p:nvPr/>
        </p:nvGrpSpPr>
        <p:grpSpPr>
          <a:xfrm>
            <a:off x="3429000" y="1276350"/>
            <a:ext cx="1548908" cy="349786"/>
            <a:chOff x="1315887" y="253724"/>
            <a:chExt cx="1876309" cy="538951"/>
          </a:xfrm>
          <a:solidFill>
            <a:srgbClr val="89CCFF"/>
          </a:solidFill>
        </p:grpSpPr>
        <p:sp>
          <p:nvSpPr>
            <p:cNvPr id="40" name="Rounded Rectangle 39"/>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41"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smtClean="0">
                  <a:solidFill>
                    <a:schemeClr val="tx1"/>
                  </a:solidFill>
                </a:rPr>
                <a:t>Work Procedure</a:t>
              </a:r>
              <a:endParaRPr lang="en-US" sz="1600" dirty="0">
                <a:solidFill>
                  <a:schemeClr val="tx1"/>
                </a:solidFill>
              </a:endParaRPr>
            </a:p>
          </p:txBody>
        </p:sp>
      </p:grpSp>
      <p:cxnSp>
        <p:nvCxnSpPr>
          <p:cNvPr id="42" name="Straight Arrow Connector 27"/>
          <p:cNvCxnSpPr>
            <a:cxnSpLocks noChangeShapeType="1"/>
            <a:stCxn id="40" idx="2"/>
            <a:endCxn id="38" idx="0"/>
          </p:cNvCxnSpPr>
          <p:nvPr/>
        </p:nvCxnSpPr>
        <p:spPr bwMode="auto">
          <a:xfrm flipH="1">
            <a:off x="1500189" y="1626136"/>
            <a:ext cx="2703265" cy="2012414"/>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Group 42"/>
          <p:cNvGrpSpPr/>
          <p:nvPr/>
        </p:nvGrpSpPr>
        <p:grpSpPr>
          <a:xfrm>
            <a:off x="5257800" y="1276350"/>
            <a:ext cx="2397648" cy="347739"/>
            <a:chOff x="1315887" y="253724"/>
            <a:chExt cx="1876309" cy="538951"/>
          </a:xfrm>
          <a:solidFill>
            <a:srgbClr val="89CCFF"/>
          </a:solidFill>
        </p:grpSpPr>
        <p:sp>
          <p:nvSpPr>
            <p:cNvPr id="44" name="Rounded Rectangle 43"/>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45"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Intervention date/week</a:t>
              </a:r>
              <a:endParaRPr lang="en-US" sz="1600" dirty="0">
                <a:solidFill>
                  <a:schemeClr val="tx1"/>
                </a:solidFill>
              </a:endParaRPr>
            </a:p>
          </p:txBody>
        </p:sp>
      </p:grpSp>
      <p:sp>
        <p:nvSpPr>
          <p:cNvPr id="46" name="Oval 30"/>
          <p:cNvSpPr>
            <a:spLocks noChangeArrowheads="1"/>
          </p:cNvSpPr>
          <p:nvPr/>
        </p:nvSpPr>
        <p:spPr bwMode="auto">
          <a:xfrm>
            <a:off x="5873748" y="4307681"/>
            <a:ext cx="1038225" cy="292100"/>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eaLnBrk="0" hangingPunct="0">
              <a:spcBef>
                <a:spcPct val="20000"/>
              </a:spcBef>
              <a:buClr>
                <a:srgbClr val="009EE0"/>
              </a:buClr>
              <a:defRPr sz="2200">
                <a:solidFill>
                  <a:schemeClr val="tx1"/>
                </a:solidFill>
                <a:latin typeface="Arial" charset="0"/>
                <a:cs typeface="Arial"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charset="0"/>
                <a:cs typeface="Arial"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charset="0"/>
                <a:cs typeface="Arial" charset="0"/>
              </a:defRPr>
            </a:lvl3pPr>
            <a:lvl4pPr marL="1600200" indent="-228600" eaLnBrk="0" hangingPunct="0">
              <a:spcBef>
                <a:spcPct val="20000"/>
              </a:spcBef>
              <a:buClr>
                <a:srgbClr val="009EE0"/>
              </a:buClr>
              <a:defRPr sz="2000">
                <a:solidFill>
                  <a:schemeClr val="tx1"/>
                </a:solidFill>
                <a:latin typeface="Arial" charset="0"/>
                <a:cs typeface="Arial" charset="0"/>
              </a:defRPr>
            </a:lvl4pPr>
            <a:lvl5pPr marL="2057400" indent="-228600" eaLnBrk="0" hangingPunct="0">
              <a:spcBef>
                <a:spcPct val="20000"/>
              </a:spcBef>
              <a:buClr>
                <a:srgbClr val="009EE0"/>
              </a:buCl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009EE0"/>
              </a:buCl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009EE0"/>
              </a:buCl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009EE0"/>
              </a:buCl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009EE0"/>
              </a:buClr>
              <a:defRPr sz="2000">
                <a:solidFill>
                  <a:schemeClr val="tx1"/>
                </a:solidFill>
                <a:latin typeface="Arial" charset="0"/>
                <a:cs typeface="Arial" charset="0"/>
              </a:defRPr>
            </a:lvl9pPr>
          </a:lstStyle>
          <a:p>
            <a:pPr eaLnBrk="1" hangingPunct="1">
              <a:spcBef>
                <a:spcPct val="0"/>
              </a:spcBef>
              <a:buClrTx/>
            </a:pPr>
            <a:endParaRPr lang="en-US" altLang="en-US" sz="1400"/>
          </a:p>
        </p:txBody>
      </p:sp>
      <p:cxnSp>
        <p:nvCxnSpPr>
          <p:cNvPr id="47" name="Straight Arrow Connector 27"/>
          <p:cNvCxnSpPr>
            <a:cxnSpLocks noChangeShapeType="1"/>
            <a:stCxn id="44" idx="2"/>
          </p:cNvCxnSpPr>
          <p:nvPr/>
        </p:nvCxnSpPr>
        <p:spPr bwMode="auto">
          <a:xfrm flipH="1">
            <a:off x="6392863" y="1624089"/>
            <a:ext cx="63761" cy="2640237"/>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83871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19</a:t>
            </a:fld>
            <a:endParaRPr lang="en-US" dirty="0">
              <a:solidFill>
                <a:schemeClr val="bg1"/>
              </a:solidFill>
            </a:endParaRPr>
          </a:p>
        </p:txBody>
      </p:sp>
      <p:sp>
        <p:nvSpPr>
          <p:cNvPr id="7" name="TextBox 6"/>
          <p:cNvSpPr txBox="1"/>
          <p:nvPr/>
        </p:nvSpPr>
        <p:spPr>
          <a:xfrm>
            <a:off x="702463" y="1376030"/>
            <a:ext cx="1586115" cy="369332"/>
          </a:xfrm>
          <a:prstGeom prst="rect">
            <a:avLst/>
          </a:prstGeom>
          <a:noFill/>
          <a:ln>
            <a:noFill/>
          </a:ln>
        </p:spPr>
        <p:txBody>
          <a:bodyPr wrap="square" rtlCol="0">
            <a:spAutoFit/>
          </a:bodyPr>
          <a:lstStyle/>
          <a:p>
            <a:r>
              <a:rPr lang="es-ES" dirty="0" err="1" smtClean="0"/>
              <a:t>Work</a:t>
            </a:r>
            <a:r>
              <a:rPr lang="es-ES" dirty="0" smtClean="0"/>
              <a:t> </a:t>
            </a:r>
            <a:r>
              <a:rPr lang="es-ES" dirty="0" err="1" smtClean="0"/>
              <a:t>Order</a:t>
            </a:r>
            <a:endParaRPr lang="ca-ES" dirty="0" smtClean="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1045506"/>
            <a:ext cx="6435725" cy="332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30"/>
          <p:cNvSpPr>
            <a:spLocks noChangeArrowheads="1"/>
          </p:cNvSpPr>
          <p:nvPr/>
        </p:nvSpPr>
        <p:spPr bwMode="auto">
          <a:xfrm>
            <a:off x="3959868" y="2173288"/>
            <a:ext cx="811212" cy="223838"/>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eaLnBrk="0" hangingPunct="0">
              <a:spcBef>
                <a:spcPct val="20000"/>
              </a:spcBef>
              <a:buClr>
                <a:srgbClr val="009EE0"/>
              </a:buClr>
              <a:defRPr sz="2200">
                <a:solidFill>
                  <a:schemeClr val="tx1"/>
                </a:solidFill>
                <a:latin typeface="Arial" charset="0"/>
                <a:cs typeface="Arial"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charset="0"/>
                <a:cs typeface="Arial"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charset="0"/>
                <a:cs typeface="Arial" charset="0"/>
              </a:defRPr>
            </a:lvl3pPr>
            <a:lvl4pPr marL="1600200" indent="-228600" eaLnBrk="0" hangingPunct="0">
              <a:spcBef>
                <a:spcPct val="20000"/>
              </a:spcBef>
              <a:buClr>
                <a:srgbClr val="009EE0"/>
              </a:buClr>
              <a:defRPr sz="2000">
                <a:solidFill>
                  <a:schemeClr val="tx1"/>
                </a:solidFill>
                <a:latin typeface="Arial" charset="0"/>
                <a:cs typeface="Arial" charset="0"/>
              </a:defRPr>
            </a:lvl4pPr>
            <a:lvl5pPr marL="2057400" indent="-228600" eaLnBrk="0" hangingPunct="0">
              <a:spcBef>
                <a:spcPct val="20000"/>
              </a:spcBef>
              <a:buClr>
                <a:srgbClr val="009EE0"/>
              </a:buClr>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009EE0"/>
              </a:buClr>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009EE0"/>
              </a:buClr>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009EE0"/>
              </a:buClr>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009EE0"/>
              </a:buClr>
              <a:defRPr sz="2000">
                <a:solidFill>
                  <a:schemeClr val="tx1"/>
                </a:solidFill>
                <a:latin typeface="Arial" charset="0"/>
                <a:cs typeface="Arial" charset="0"/>
              </a:defRPr>
            </a:lvl9pPr>
          </a:lstStyle>
          <a:p>
            <a:pPr eaLnBrk="1" hangingPunct="1">
              <a:spcBef>
                <a:spcPct val="0"/>
              </a:spcBef>
              <a:buClrTx/>
            </a:pPr>
            <a:endParaRPr lang="en-US" altLang="en-US" sz="1400"/>
          </a:p>
        </p:txBody>
      </p:sp>
      <p:grpSp>
        <p:nvGrpSpPr>
          <p:cNvPr id="16" name="Group 15"/>
          <p:cNvGrpSpPr/>
          <p:nvPr/>
        </p:nvGrpSpPr>
        <p:grpSpPr>
          <a:xfrm>
            <a:off x="788964" y="2047340"/>
            <a:ext cx="1469133" cy="349786"/>
            <a:chOff x="1315887" y="253724"/>
            <a:chExt cx="1876309" cy="538951"/>
          </a:xfrm>
          <a:solidFill>
            <a:srgbClr val="89CCFF"/>
          </a:solidFill>
        </p:grpSpPr>
        <p:sp>
          <p:nvSpPr>
            <p:cNvPr id="17" name="Rounded Rectangle 16"/>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18"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WO number</a:t>
              </a:r>
              <a:endParaRPr lang="en-US" sz="1600" dirty="0">
                <a:solidFill>
                  <a:schemeClr val="tx1"/>
                </a:solidFill>
              </a:endParaRPr>
            </a:p>
          </p:txBody>
        </p:sp>
      </p:grpSp>
      <p:cxnSp>
        <p:nvCxnSpPr>
          <p:cNvPr id="19" name="Straight Arrow Connector 29"/>
          <p:cNvCxnSpPr>
            <a:cxnSpLocks noChangeShapeType="1"/>
            <a:stCxn id="18" idx="3"/>
          </p:cNvCxnSpPr>
          <p:nvPr/>
        </p:nvCxnSpPr>
        <p:spPr bwMode="auto">
          <a:xfrm flipV="1">
            <a:off x="2245737" y="1276350"/>
            <a:ext cx="1714131" cy="945884"/>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 19"/>
          <p:cNvGrpSpPr/>
          <p:nvPr/>
        </p:nvGrpSpPr>
        <p:grpSpPr>
          <a:xfrm>
            <a:off x="1024456" y="2700225"/>
            <a:ext cx="1244108" cy="349786"/>
            <a:chOff x="1315887" y="253724"/>
            <a:chExt cx="1876309" cy="538951"/>
          </a:xfrm>
          <a:solidFill>
            <a:srgbClr val="89CCFF"/>
          </a:solidFill>
        </p:grpSpPr>
        <p:sp>
          <p:nvSpPr>
            <p:cNvPr id="21" name="Rounded Rectangle 20"/>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22"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Applicant</a:t>
              </a:r>
              <a:endParaRPr lang="en-US" sz="1600" dirty="0">
                <a:solidFill>
                  <a:schemeClr val="tx1"/>
                </a:solidFill>
              </a:endParaRPr>
            </a:p>
          </p:txBody>
        </p:sp>
      </p:grpSp>
      <p:cxnSp>
        <p:nvCxnSpPr>
          <p:cNvPr id="23" name="Straight Arrow Connector 29"/>
          <p:cNvCxnSpPr>
            <a:cxnSpLocks noChangeShapeType="1"/>
            <a:stCxn id="22" idx="3"/>
          </p:cNvCxnSpPr>
          <p:nvPr/>
        </p:nvCxnSpPr>
        <p:spPr bwMode="auto">
          <a:xfrm flipV="1">
            <a:off x="2258097" y="1699195"/>
            <a:ext cx="1780503" cy="1175924"/>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3"/>
          <p:cNvGrpSpPr/>
          <p:nvPr/>
        </p:nvGrpSpPr>
        <p:grpSpPr>
          <a:xfrm>
            <a:off x="1044470" y="3790950"/>
            <a:ext cx="1244108" cy="349786"/>
            <a:chOff x="1315887" y="253724"/>
            <a:chExt cx="1876309" cy="538951"/>
          </a:xfrm>
          <a:solidFill>
            <a:srgbClr val="89CCFF"/>
          </a:solidFill>
        </p:grpSpPr>
        <p:sp>
          <p:nvSpPr>
            <p:cNvPr id="25" name="Rounded Rectangle 24"/>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26"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a:solidFill>
                    <a:schemeClr val="tx1"/>
                  </a:solidFill>
                </a:rPr>
                <a:t>Asset</a:t>
              </a:r>
              <a:endParaRPr lang="en-US" sz="1600" dirty="0">
                <a:solidFill>
                  <a:schemeClr val="tx1"/>
                </a:solidFill>
              </a:endParaRPr>
            </a:p>
          </p:txBody>
        </p:sp>
      </p:grpSp>
      <p:cxnSp>
        <p:nvCxnSpPr>
          <p:cNvPr id="27" name="Straight Arrow Connector 29"/>
          <p:cNvCxnSpPr>
            <a:cxnSpLocks noChangeShapeType="1"/>
            <a:stCxn id="25" idx="3"/>
            <a:endCxn id="13" idx="2"/>
          </p:cNvCxnSpPr>
          <p:nvPr/>
        </p:nvCxnSpPr>
        <p:spPr bwMode="auto">
          <a:xfrm flipV="1">
            <a:off x="2288578" y="2285207"/>
            <a:ext cx="1671290" cy="1680636"/>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Group 35"/>
          <p:cNvGrpSpPr/>
          <p:nvPr/>
        </p:nvGrpSpPr>
        <p:grpSpPr>
          <a:xfrm>
            <a:off x="2453960" y="4362324"/>
            <a:ext cx="1244108" cy="349786"/>
            <a:chOff x="1315887" y="253724"/>
            <a:chExt cx="1876309" cy="538951"/>
          </a:xfrm>
          <a:solidFill>
            <a:srgbClr val="89CCFF"/>
          </a:solidFill>
        </p:grpSpPr>
        <p:sp>
          <p:nvSpPr>
            <p:cNvPr id="37" name="Rounded Rectangle 36"/>
            <p:cNvSpPr/>
            <p:nvPr/>
          </p:nvSpPr>
          <p:spPr>
            <a:xfrm>
              <a:off x="1315887" y="253724"/>
              <a:ext cx="1876309" cy="538951"/>
            </a:xfrm>
            <a:prstGeom prst="roundRect">
              <a:avLst>
                <a:gd name="adj" fmla="val 10000"/>
              </a:avLst>
            </a:prstGeom>
            <a:grpFill/>
            <a:ln w="9525">
              <a:solidFill>
                <a:srgbClr val="0070C0"/>
              </a:solidFill>
            </a:ln>
          </p:spPr>
          <p:style>
            <a:lnRef idx="2">
              <a:scrgbClr r="0" g="0" b="0"/>
            </a:lnRef>
            <a:fillRef idx="1">
              <a:scrgbClr r="0" g="0" b="0"/>
            </a:fillRef>
            <a:effectRef idx="0">
              <a:schemeClr val="accent4">
                <a:alpha val="80000"/>
                <a:hueOff val="0"/>
                <a:satOff val="0"/>
                <a:lumOff val="0"/>
                <a:alphaOff val="0"/>
              </a:schemeClr>
            </a:effectRef>
            <a:fontRef idx="minor">
              <a:schemeClr val="lt1"/>
            </a:fontRef>
          </p:style>
        </p:sp>
        <p:sp>
          <p:nvSpPr>
            <p:cNvPr id="38" name="Rounded Rectangle 4"/>
            <p:cNvSpPr/>
            <p:nvPr/>
          </p:nvSpPr>
          <p:spPr>
            <a:xfrm>
              <a:off x="1331671" y="269509"/>
              <a:ext cx="1844739" cy="50738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en-US" sz="1600" b="1" dirty="0" smtClean="0">
                  <a:solidFill>
                    <a:schemeClr val="tx1"/>
                  </a:solidFill>
                </a:rPr>
                <a:t>Type of work</a:t>
              </a:r>
              <a:endParaRPr lang="en-US" sz="1600" dirty="0">
                <a:solidFill>
                  <a:schemeClr val="tx1"/>
                </a:solidFill>
              </a:endParaRPr>
            </a:p>
          </p:txBody>
        </p:sp>
      </p:grpSp>
      <p:cxnSp>
        <p:nvCxnSpPr>
          <p:cNvPr id="39" name="Straight Arrow Connector 29"/>
          <p:cNvCxnSpPr>
            <a:cxnSpLocks noChangeShapeType="1"/>
            <a:stCxn id="37" idx="3"/>
          </p:cNvCxnSpPr>
          <p:nvPr/>
        </p:nvCxnSpPr>
        <p:spPr bwMode="auto">
          <a:xfrm flipV="1">
            <a:off x="3698068" y="3333751"/>
            <a:ext cx="340532" cy="1203466"/>
          </a:xfrm>
          <a:prstGeom prst="straightConnector1">
            <a:avLst/>
          </a:prstGeom>
          <a:noFill/>
          <a:ln w="22225" algn="ctr">
            <a:solidFill>
              <a:srgbClr val="005B8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410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r>
              <a:rPr lang="es-ES" dirty="0" smtClean="0"/>
              <a:t>:</a:t>
            </a:r>
            <a:endParaRPr lang="en-US" dirty="0"/>
          </a:p>
        </p:txBody>
      </p:sp>
      <p:sp>
        <p:nvSpPr>
          <p:cNvPr id="3" name="Content Placeholder 2"/>
          <p:cNvSpPr>
            <a:spLocks noGrp="1"/>
          </p:cNvSpPr>
          <p:nvPr>
            <p:ph idx="1"/>
          </p:nvPr>
        </p:nvSpPr>
        <p:spPr>
          <a:xfrm>
            <a:off x="609600" y="971550"/>
            <a:ext cx="4076818" cy="2286000"/>
          </a:xfrm>
        </p:spPr>
        <p:txBody>
          <a:bodyPr>
            <a:normAutofit/>
          </a:bodyPr>
          <a:lstStyle/>
          <a:p>
            <a:pPr marL="360363"/>
            <a:r>
              <a:rPr lang="en-US" altLang="es-ES_tradnl" sz="2000" dirty="0" smtClean="0"/>
              <a:t>1. O</a:t>
            </a:r>
            <a:r>
              <a:rPr lang="en-US" altLang="en-US" sz="2000" dirty="0" smtClean="0"/>
              <a:t>verall Layout </a:t>
            </a:r>
            <a:endParaRPr lang="en-US" altLang="es-ES_tradnl" sz="2000" dirty="0" smtClean="0"/>
          </a:p>
          <a:p>
            <a:pPr marL="542925"/>
            <a:endParaRPr lang="en-US" altLang="es-ES_tradnl" sz="2000" dirty="0" smtClean="0"/>
          </a:p>
          <a:p>
            <a:pPr marL="542925"/>
            <a:r>
              <a:rPr lang="en-US" altLang="es-ES_tradnl" sz="2000" dirty="0" smtClean="0"/>
              <a:t>1.1 Electrical supplies</a:t>
            </a:r>
          </a:p>
          <a:p>
            <a:pPr marL="542925"/>
            <a:r>
              <a:rPr lang="en-US" altLang="es-ES_tradnl" sz="2000" dirty="0" smtClean="0"/>
              <a:t>1.2 Water supplies</a:t>
            </a:r>
          </a:p>
          <a:p>
            <a:pPr marL="542925"/>
            <a:r>
              <a:rPr lang="en-US" altLang="es-ES_tradnl" sz="2000" dirty="0" smtClean="0"/>
              <a:t>1.3 HVAC distribution</a:t>
            </a:r>
          </a:p>
          <a:p>
            <a:endParaRPr lang="en-US" altLang="es-ES_tradnl" dirty="0" smtClean="0"/>
          </a:p>
          <a:p>
            <a:endParaRPr lang="en-US" altLang="en-US" dirty="0" smtClean="0"/>
          </a:p>
          <a:p>
            <a:endParaRPr lang="en-US" altLang="es-ES_tradnl" dirty="0" smtClean="0"/>
          </a:p>
          <a:p>
            <a:endParaRPr lang="en-US" dirty="0"/>
          </a:p>
        </p:txBody>
      </p:sp>
      <p:sp>
        <p:nvSpPr>
          <p:cNvPr id="4" name="Content Placeholder 3"/>
          <p:cNvSpPr>
            <a:spLocks noGrp="1"/>
          </p:cNvSpPr>
          <p:nvPr>
            <p:ph idx="13"/>
          </p:nvPr>
        </p:nvSpPr>
        <p:spPr>
          <a:xfrm>
            <a:off x="609600" y="3257550"/>
            <a:ext cx="8153400" cy="1033097"/>
          </a:xfrm>
          <a:solidFill>
            <a:srgbClr val="88A0B8"/>
          </a:solidFill>
        </p:spPr>
        <p:txBody>
          <a:bodyPr>
            <a:normAutofit/>
          </a:bodyPr>
          <a:lstStyle/>
          <a:p>
            <a:pPr algn="ctr"/>
            <a:r>
              <a:rPr lang="en-US" altLang="es-ES_tradnl" sz="2000" dirty="0" smtClean="0"/>
              <a:t>3. Conclusions</a:t>
            </a:r>
            <a:endParaRPr lang="es-ES" altLang="es-ES_tradnl" sz="2000" dirty="0" smtClean="0"/>
          </a:p>
          <a:p>
            <a:endParaRPr lang="ca-ES" dirty="0"/>
          </a:p>
        </p:txBody>
      </p:sp>
      <p:sp>
        <p:nvSpPr>
          <p:cNvPr id="5" name="Content Placeholder 4"/>
          <p:cNvSpPr>
            <a:spLocks noGrp="1"/>
          </p:cNvSpPr>
          <p:nvPr>
            <p:ph idx="15"/>
          </p:nvPr>
        </p:nvSpPr>
        <p:spPr>
          <a:xfrm>
            <a:off x="4686182" y="971550"/>
            <a:ext cx="4076818" cy="2286000"/>
          </a:xfrm>
        </p:spPr>
        <p:txBody>
          <a:bodyPr>
            <a:normAutofit fontScale="62500" lnSpcReduction="20000"/>
          </a:bodyPr>
          <a:lstStyle/>
          <a:p>
            <a:pPr marL="542925"/>
            <a:r>
              <a:rPr lang="en-US" altLang="es-ES_tradnl" dirty="0" smtClean="0"/>
              <a:t>2. Strategy</a:t>
            </a:r>
          </a:p>
          <a:p>
            <a:pPr marL="542925"/>
            <a:endParaRPr lang="en-US" altLang="es-ES_tradnl" dirty="0" smtClean="0"/>
          </a:p>
          <a:p>
            <a:pPr marL="542925"/>
            <a:r>
              <a:rPr lang="en-US" altLang="es-ES_tradnl" dirty="0" smtClean="0"/>
              <a:t>  2.1 Assets</a:t>
            </a:r>
          </a:p>
          <a:p>
            <a:pPr marL="542925"/>
            <a:r>
              <a:rPr lang="es-ES" altLang="es-ES_tradnl" dirty="0" smtClean="0"/>
              <a:t>  2.2 </a:t>
            </a:r>
            <a:r>
              <a:rPr lang="es-ES" altLang="es-ES_tradnl" dirty="0" err="1" smtClean="0"/>
              <a:t>Workers</a:t>
            </a:r>
            <a:endParaRPr lang="es-ES" altLang="es-ES_tradnl" dirty="0" smtClean="0"/>
          </a:p>
          <a:p>
            <a:pPr marL="542925"/>
            <a:r>
              <a:rPr lang="es-ES" altLang="es-ES_tradnl" dirty="0" smtClean="0"/>
              <a:t>  2.3 </a:t>
            </a:r>
            <a:r>
              <a:rPr lang="es-ES" altLang="es-ES_tradnl" dirty="0" err="1" smtClean="0"/>
              <a:t>Maintenance</a:t>
            </a:r>
            <a:endParaRPr lang="es-ES" altLang="es-ES_tradnl" dirty="0" smtClean="0"/>
          </a:p>
          <a:p>
            <a:pPr marL="542925"/>
            <a:r>
              <a:rPr lang="es-ES" altLang="es-ES_tradnl" dirty="0"/>
              <a:t>	</a:t>
            </a:r>
            <a:r>
              <a:rPr lang="es-ES" altLang="es-ES_tradnl" dirty="0" smtClean="0"/>
              <a:t>2.3.1 </a:t>
            </a:r>
            <a:r>
              <a:rPr lang="es-ES" altLang="es-ES_tradnl" dirty="0" err="1" smtClean="0"/>
              <a:t>Internal</a:t>
            </a:r>
            <a:r>
              <a:rPr lang="es-ES" altLang="es-ES_tradnl" dirty="0" smtClean="0"/>
              <a:t> </a:t>
            </a:r>
            <a:r>
              <a:rPr lang="es-ES" altLang="es-ES_tradnl" dirty="0" err="1" smtClean="0"/>
              <a:t>Orders</a:t>
            </a:r>
            <a:endParaRPr lang="es-ES" altLang="es-ES_tradnl" dirty="0" smtClean="0"/>
          </a:p>
          <a:p>
            <a:pPr marL="542925"/>
            <a:r>
              <a:rPr lang="es-ES" altLang="es-ES_tradnl" dirty="0"/>
              <a:t>	</a:t>
            </a:r>
            <a:r>
              <a:rPr lang="es-ES" altLang="es-ES_tradnl" dirty="0" smtClean="0"/>
              <a:t>2.3.2 CMMS Software</a:t>
            </a:r>
            <a:endParaRPr lang="en-US" altLang="es-ES_tradnl" dirty="0" smtClean="0"/>
          </a:p>
          <a:p>
            <a:endParaRPr lang="ca-ES" dirty="0"/>
          </a:p>
        </p:txBody>
      </p:sp>
      <p:sp>
        <p:nvSpPr>
          <p:cNvPr id="6"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314972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20</a:t>
            </a:fld>
            <a:endParaRPr lang="en-US" dirty="0">
              <a:solidFill>
                <a:schemeClr val="bg1"/>
              </a:solidFill>
            </a:endParaRPr>
          </a:p>
        </p:txBody>
      </p:sp>
      <p:sp>
        <p:nvSpPr>
          <p:cNvPr id="7" name="TextBox 6"/>
          <p:cNvSpPr txBox="1"/>
          <p:nvPr/>
        </p:nvSpPr>
        <p:spPr>
          <a:xfrm>
            <a:off x="533400" y="1313587"/>
            <a:ext cx="2436628" cy="1354217"/>
          </a:xfrm>
          <a:prstGeom prst="rect">
            <a:avLst/>
          </a:prstGeom>
          <a:noFill/>
          <a:ln>
            <a:noFill/>
          </a:ln>
        </p:spPr>
        <p:txBody>
          <a:bodyPr wrap="square" rtlCol="0">
            <a:spAutoFit/>
          </a:bodyPr>
          <a:lstStyle/>
          <a:p>
            <a:r>
              <a:rPr lang="es-ES" sz="1600" dirty="0" err="1" smtClean="0"/>
              <a:t>Planing</a:t>
            </a:r>
            <a:r>
              <a:rPr lang="es-ES" sz="1600" dirty="0" smtClean="0"/>
              <a:t>:</a:t>
            </a:r>
          </a:p>
          <a:p>
            <a:r>
              <a:rPr lang="es-ES" sz="1600" dirty="0" err="1" smtClean="0"/>
              <a:t>Internal</a:t>
            </a:r>
            <a:r>
              <a:rPr lang="es-ES" sz="1600" dirty="0" smtClean="0"/>
              <a:t> </a:t>
            </a:r>
            <a:r>
              <a:rPr lang="es-ES" sz="1600" dirty="0" err="1" smtClean="0"/>
              <a:t>workers</a:t>
            </a:r>
            <a:endParaRPr lang="es-ES" sz="1600" dirty="0" smtClean="0"/>
          </a:p>
          <a:p>
            <a:r>
              <a:rPr lang="es-ES" sz="1600" dirty="0" err="1" smtClean="0"/>
              <a:t>External</a:t>
            </a:r>
            <a:r>
              <a:rPr lang="es-ES" sz="1600" dirty="0" smtClean="0"/>
              <a:t> </a:t>
            </a:r>
            <a:r>
              <a:rPr lang="es-ES" sz="1600" dirty="0" err="1" smtClean="0"/>
              <a:t>Workers</a:t>
            </a:r>
            <a:endParaRPr lang="es-ES" sz="1600" dirty="0" smtClean="0"/>
          </a:p>
          <a:p>
            <a:r>
              <a:rPr lang="es-ES" sz="1600" dirty="0" err="1" smtClean="0"/>
              <a:t>External</a:t>
            </a:r>
            <a:r>
              <a:rPr lang="es-ES" sz="1600" dirty="0" smtClean="0"/>
              <a:t> </a:t>
            </a:r>
            <a:r>
              <a:rPr lang="es-ES" sz="1600" dirty="0" err="1" smtClean="0"/>
              <a:t>companies</a:t>
            </a:r>
            <a:endParaRPr lang="es-ES" sz="1600" dirty="0" smtClean="0"/>
          </a:p>
          <a:p>
            <a:endParaRPr lang="es-ES" sz="1600" dirty="0"/>
          </a:p>
        </p:txBody>
      </p:sp>
      <p:pic>
        <p:nvPicPr>
          <p:cNvPr id="2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9311" y="1187282"/>
            <a:ext cx="6739289" cy="352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2800559"/>
            <a:ext cx="1621662" cy="338554"/>
          </a:xfrm>
          <a:prstGeom prst="rect">
            <a:avLst/>
          </a:prstGeom>
        </p:spPr>
        <p:txBody>
          <a:bodyPr wrap="none">
            <a:spAutoFit/>
          </a:bodyPr>
          <a:lstStyle/>
          <a:p>
            <a:r>
              <a:rPr lang="es-ES" sz="1600" dirty="0" err="1"/>
              <a:t>Internal</a:t>
            </a:r>
            <a:r>
              <a:rPr lang="es-ES" sz="1600" dirty="0"/>
              <a:t> Calendar</a:t>
            </a:r>
            <a:endParaRPr lang="ca-ES" sz="1600" dirty="0"/>
          </a:p>
        </p:txBody>
      </p:sp>
      <p:sp>
        <p:nvSpPr>
          <p:cNvPr id="4" name="TextBox 3"/>
          <p:cNvSpPr txBox="1"/>
          <p:nvPr/>
        </p:nvSpPr>
        <p:spPr>
          <a:xfrm>
            <a:off x="2409791" y="2187446"/>
            <a:ext cx="1247809" cy="276999"/>
          </a:xfrm>
          <a:prstGeom prst="rect">
            <a:avLst/>
          </a:prstGeom>
          <a:solidFill>
            <a:schemeClr val="accent3">
              <a:lumMod val="60000"/>
              <a:lumOff val="40000"/>
            </a:schemeClr>
          </a:solidFill>
          <a:ln>
            <a:noFill/>
          </a:ln>
        </p:spPr>
        <p:txBody>
          <a:bodyPr wrap="square" rtlCol="0">
            <a:spAutoFit/>
          </a:bodyPr>
          <a:lstStyle/>
          <a:p>
            <a:r>
              <a:rPr lang="es-ES" sz="1200" dirty="0" err="1" smtClean="0"/>
              <a:t>Worker</a:t>
            </a:r>
            <a:r>
              <a:rPr lang="es-ES" sz="1200" dirty="0" smtClean="0"/>
              <a:t> 1</a:t>
            </a:r>
          </a:p>
        </p:txBody>
      </p:sp>
      <p:sp>
        <p:nvSpPr>
          <p:cNvPr id="10" name="TextBox 9"/>
          <p:cNvSpPr txBox="1"/>
          <p:nvPr/>
        </p:nvSpPr>
        <p:spPr>
          <a:xfrm>
            <a:off x="2409791" y="3257550"/>
            <a:ext cx="1324009" cy="276999"/>
          </a:xfrm>
          <a:prstGeom prst="rect">
            <a:avLst/>
          </a:prstGeom>
          <a:solidFill>
            <a:schemeClr val="accent3">
              <a:lumMod val="60000"/>
              <a:lumOff val="40000"/>
            </a:schemeClr>
          </a:solidFill>
          <a:ln>
            <a:noFill/>
          </a:ln>
        </p:spPr>
        <p:txBody>
          <a:bodyPr wrap="square" rtlCol="0">
            <a:spAutoFit/>
          </a:bodyPr>
          <a:lstStyle/>
          <a:p>
            <a:r>
              <a:rPr lang="es-ES" sz="1200" dirty="0" err="1" smtClean="0"/>
              <a:t>Worker</a:t>
            </a:r>
            <a:r>
              <a:rPr lang="es-ES" sz="1200" dirty="0" smtClean="0"/>
              <a:t> 1</a:t>
            </a:r>
          </a:p>
        </p:txBody>
      </p:sp>
      <p:sp>
        <p:nvSpPr>
          <p:cNvPr id="11" name="TextBox 10"/>
          <p:cNvSpPr txBox="1"/>
          <p:nvPr/>
        </p:nvSpPr>
        <p:spPr>
          <a:xfrm>
            <a:off x="2419282" y="3889295"/>
            <a:ext cx="1314518" cy="276999"/>
          </a:xfrm>
          <a:prstGeom prst="rect">
            <a:avLst/>
          </a:prstGeom>
          <a:solidFill>
            <a:schemeClr val="accent3">
              <a:lumMod val="60000"/>
              <a:lumOff val="40000"/>
            </a:schemeClr>
          </a:solidFill>
          <a:ln>
            <a:noFill/>
          </a:ln>
        </p:spPr>
        <p:txBody>
          <a:bodyPr wrap="square" rtlCol="0">
            <a:spAutoFit/>
          </a:bodyPr>
          <a:lstStyle/>
          <a:p>
            <a:r>
              <a:rPr lang="es-ES" sz="1200" dirty="0" err="1" smtClean="0"/>
              <a:t>Worker</a:t>
            </a:r>
            <a:r>
              <a:rPr lang="es-ES" sz="1200" dirty="0" smtClean="0"/>
              <a:t> 3</a:t>
            </a:r>
          </a:p>
        </p:txBody>
      </p:sp>
      <p:pic>
        <p:nvPicPr>
          <p:cNvPr id="4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34740" y="2221476"/>
            <a:ext cx="5442171" cy="183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65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21</a:t>
            </a:fld>
            <a:endParaRPr lang="en-US" dirty="0">
              <a:solidFill>
                <a:schemeClr val="bg1"/>
              </a:solidFill>
            </a:endParaRPr>
          </a:p>
        </p:txBody>
      </p:sp>
      <p:sp>
        <p:nvSpPr>
          <p:cNvPr id="7" name="TextBox 6"/>
          <p:cNvSpPr txBox="1"/>
          <p:nvPr/>
        </p:nvSpPr>
        <p:spPr>
          <a:xfrm>
            <a:off x="694843" y="1123950"/>
            <a:ext cx="4873256" cy="369332"/>
          </a:xfrm>
          <a:prstGeom prst="rect">
            <a:avLst/>
          </a:prstGeom>
          <a:noFill/>
          <a:ln>
            <a:noFill/>
          </a:ln>
        </p:spPr>
        <p:txBody>
          <a:bodyPr wrap="square" rtlCol="0">
            <a:spAutoFit/>
          </a:bodyPr>
          <a:lstStyle/>
          <a:p>
            <a:r>
              <a:rPr lang="es-ES" dirty="0" err="1" smtClean="0"/>
              <a:t>Number</a:t>
            </a:r>
            <a:r>
              <a:rPr lang="es-ES" dirty="0" smtClean="0"/>
              <a:t> of WO in Prisma3 </a:t>
            </a:r>
            <a:r>
              <a:rPr lang="es-ES" dirty="0" err="1" smtClean="0"/>
              <a:t>during</a:t>
            </a:r>
            <a:r>
              <a:rPr lang="es-ES" dirty="0" smtClean="0"/>
              <a:t> </a:t>
            </a:r>
            <a:r>
              <a:rPr lang="es-ES" dirty="0" err="1" smtClean="0"/>
              <a:t>the</a:t>
            </a:r>
            <a:r>
              <a:rPr lang="es-ES" dirty="0" smtClean="0"/>
              <a:t> </a:t>
            </a:r>
            <a:r>
              <a:rPr lang="es-ES" dirty="0" err="1" smtClean="0"/>
              <a:t>years</a:t>
            </a:r>
            <a:endParaRPr lang="ca-ES" dirty="0" smtClean="0"/>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73" y="1570531"/>
            <a:ext cx="5025452" cy="254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559" y="1571873"/>
            <a:ext cx="5012441" cy="25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7706" y="1563555"/>
            <a:ext cx="5021352" cy="253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678" y="1571873"/>
            <a:ext cx="5016321" cy="25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3860" y="1577886"/>
            <a:ext cx="5008140" cy="252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987" y="1563555"/>
            <a:ext cx="5013813" cy="2539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355867391"/>
              </p:ext>
            </p:extLst>
          </p:nvPr>
        </p:nvGraphicFramePr>
        <p:xfrm>
          <a:off x="1371600" y="4102870"/>
          <a:ext cx="6095999" cy="685800"/>
        </p:xfrm>
        <a:graphic>
          <a:graphicData uri="http://schemas.openxmlformats.org/drawingml/2006/table">
            <a:tbl>
              <a:tblPr firstRow="1" bandRow="1">
                <a:tableStyleId>{5C22544A-7EE6-4342-B048-85BDC9FD1C3A}</a:tableStyleId>
              </a:tblPr>
              <a:tblGrid>
                <a:gridCol w="990600"/>
                <a:gridCol w="751114"/>
                <a:gridCol w="870857"/>
                <a:gridCol w="870857"/>
                <a:gridCol w="870857"/>
                <a:gridCol w="870857"/>
                <a:gridCol w="870857"/>
              </a:tblGrid>
              <a:tr h="226907">
                <a:tc>
                  <a:txBody>
                    <a:bodyPr/>
                    <a:lstStyle/>
                    <a:p>
                      <a:pPr algn="ctr"/>
                      <a:endParaRPr lang="ca-ES" sz="900" dirty="0"/>
                    </a:p>
                  </a:txBody>
                  <a:tcPr/>
                </a:tc>
                <a:tc>
                  <a:txBody>
                    <a:bodyPr/>
                    <a:lstStyle/>
                    <a:p>
                      <a:pPr algn="ctr"/>
                      <a:r>
                        <a:rPr lang="es-ES" sz="900" dirty="0" smtClean="0"/>
                        <a:t>2012</a:t>
                      </a:r>
                      <a:endParaRPr lang="ca-ES" sz="900" dirty="0"/>
                    </a:p>
                  </a:txBody>
                  <a:tcPr/>
                </a:tc>
                <a:tc>
                  <a:txBody>
                    <a:bodyPr/>
                    <a:lstStyle/>
                    <a:p>
                      <a:pPr algn="ctr"/>
                      <a:r>
                        <a:rPr lang="es-ES" sz="900" dirty="0" smtClean="0"/>
                        <a:t>2013</a:t>
                      </a:r>
                      <a:endParaRPr lang="ca-ES" sz="900" dirty="0"/>
                    </a:p>
                  </a:txBody>
                  <a:tcPr/>
                </a:tc>
                <a:tc>
                  <a:txBody>
                    <a:bodyPr/>
                    <a:lstStyle/>
                    <a:p>
                      <a:pPr algn="ctr"/>
                      <a:r>
                        <a:rPr lang="es-ES" sz="900" dirty="0" smtClean="0"/>
                        <a:t>2014</a:t>
                      </a:r>
                      <a:endParaRPr lang="ca-ES" sz="900" dirty="0"/>
                    </a:p>
                  </a:txBody>
                  <a:tcPr/>
                </a:tc>
                <a:tc>
                  <a:txBody>
                    <a:bodyPr/>
                    <a:lstStyle/>
                    <a:p>
                      <a:pPr algn="ctr"/>
                      <a:r>
                        <a:rPr lang="es-ES" sz="900" dirty="0" smtClean="0"/>
                        <a:t>2015</a:t>
                      </a:r>
                      <a:endParaRPr lang="ca-ES" sz="900" dirty="0"/>
                    </a:p>
                  </a:txBody>
                  <a:tcPr/>
                </a:tc>
                <a:tc>
                  <a:txBody>
                    <a:bodyPr/>
                    <a:lstStyle/>
                    <a:p>
                      <a:pPr algn="ctr"/>
                      <a:r>
                        <a:rPr lang="es-ES" sz="900" dirty="0" smtClean="0"/>
                        <a:t>2016</a:t>
                      </a:r>
                      <a:endParaRPr lang="ca-ES" sz="900" dirty="0"/>
                    </a:p>
                  </a:txBody>
                  <a:tcPr/>
                </a:tc>
                <a:tc>
                  <a:txBody>
                    <a:bodyPr/>
                    <a:lstStyle/>
                    <a:p>
                      <a:pPr algn="ctr"/>
                      <a:r>
                        <a:rPr lang="es-ES" sz="900" dirty="0" smtClean="0"/>
                        <a:t>2017</a:t>
                      </a:r>
                      <a:endParaRPr lang="ca-ES" sz="900" dirty="0"/>
                    </a:p>
                  </a:txBody>
                  <a:tcPr/>
                </a:tc>
              </a:tr>
              <a:tr h="226907">
                <a:tc>
                  <a:txBody>
                    <a:bodyPr/>
                    <a:lstStyle/>
                    <a:p>
                      <a:pPr algn="ctr"/>
                      <a:r>
                        <a:rPr lang="es-ES" sz="900" dirty="0" err="1" smtClean="0"/>
                        <a:t>Preventive</a:t>
                      </a:r>
                      <a:r>
                        <a:rPr lang="es-ES" sz="900" dirty="0" smtClean="0"/>
                        <a:t> WO</a:t>
                      </a:r>
                      <a:endParaRPr lang="ca-ES" sz="900" dirty="0"/>
                    </a:p>
                  </a:txBody>
                  <a:tcPr/>
                </a:tc>
                <a:tc>
                  <a:txBody>
                    <a:bodyPr/>
                    <a:lstStyle/>
                    <a:p>
                      <a:pPr algn="ctr"/>
                      <a:r>
                        <a:rPr lang="es-ES" sz="900" dirty="0" smtClean="0"/>
                        <a:t>2857</a:t>
                      </a:r>
                      <a:endParaRPr lang="ca-ES" sz="900" dirty="0"/>
                    </a:p>
                  </a:txBody>
                  <a:tcPr/>
                </a:tc>
                <a:tc>
                  <a:txBody>
                    <a:bodyPr/>
                    <a:lstStyle/>
                    <a:p>
                      <a:pPr algn="ctr"/>
                      <a:r>
                        <a:rPr lang="es-ES" sz="900" dirty="0" smtClean="0"/>
                        <a:t>3040</a:t>
                      </a:r>
                      <a:endParaRPr lang="ca-ES" sz="900" dirty="0"/>
                    </a:p>
                  </a:txBody>
                  <a:tcPr/>
                </a:tc>
                <a:tc>
                  <a:txBody>
                    <a:bodyPr/>
                    <a:lstStyle/>
                    <a:p>
                      <a:pPr algn="ctr"/>
                      <a:r>
                        <a:rPr lang="es-ES" sz="900" dirty="0" smtClean="0"/>
                        <a:t>3602</a:t>
                      </a:r>
                      <a:endParaRPr lang="ca-ES" sz="900" dirty="0"/>
                    </a:p>
                  </a:txBody>
                  <a:tcPr/>
                </a:tc>
                <a:tc>
                  <a:txBody>
                    <a:bodyPr/>
                    <a:lstStyle/>
                    <a:p>
                      <a:pPr algn="ctr"/>
                      <a:r>
                        <a:rPr lang="es-ES" sz="900" dirty="0" smtClean="0"/>
                        <a:t>3738</a:t>
                      </a:r>
                      <a:endParaRPr lang="ca-ES" sz="900" dirty="0"/>
                    </a:p>
                  </a:txBody>
                  <a:tcPr/>
                </a:tc>
                <a:tc>
                  <a:txBody>
                    <a:bodyPr/>
                    <a:lstStyle/>
                    <a:p>
                      <a:pPr algn="ctr"/>
                      <a:r>
                        <a:rPr lang="es-ES" sz="900" dirty="0" smtClean="0"/>
                        <a:t>4095</a:t>
                      </a:r>
                      <a:endParaRPr lang="ca-ES" sz="900" dirty="0"/>
                    </a:p>
                  </a:txBody>
                  <a:tcPr/>
                </a:tc>
                <a:tc>
                  <a:txBody>
                    <a:bodyPr/>
                    <a:lstStyle/>
                    <a:p>
                      <a:pPr algn="ctr"/>
                      <a:r>
                        <a:rPr lang="es-ES" sz="900" dirty="0" smtClean="0"/>
                        <a:t>4273</a:t>
                      </a:r>
                      <a:endParaRPr lang="ca-ES" sz="900" dirty="0"/>
                    </a:p>
                  </a:txBody>
                  <a:tcPr/>
                </a:tc>
              </a:tr>
              <a:tr h="226907">
                <a:tc>
                  <a:txBody>
                    <a:bodyPr/>
                    <a:lstStyle/>
                    <a:p>
                      <a:pPr algn="ctr"/>
                      <a:r>
                        <a:rPr lang="es-ES" sz="900" dirty="0" err="1" smtClean="0"/>
                        <a:t>Corrective</a:t>
                      </a:r>
                      <a:r>
                        <a:rPr lang="es-ES" sz="900" dirty="0" smtClean="0"/>
                        <a:t> WO</a:t>
                      </a:r>
                      <a:endParaRPr lang="ca-ES" sz="900" dirty="0"/>
                    </a:p>
                  </a:txBody>
                  <a:tcPr/>
                </a:tc>
                <a:tc>
                  <a:txBody>
                    <a:bodyPr/>
                    <a:lstStyle/>
                    <a:p>
                      <a:pPr algn="ctr"/>
                      <a:r>
                        <a:rPr lang="es-ES" sz="900" dirty="0" smtClean="0"/>
                        <a:t>161</a:t>
                      </a:r>
                      <a:endParaRPr lang="ca-ES" sz="900" dirty="0"/>
                    </a:p>
                  </a:txBody>
                  <a:tcPr/>
                </a:tc>
                <a:tc>
                  <a:txBody>
                    <a:bodyPr/>
                    <a:lstStyle/>
                    <a:p>
                      <a:pPr algn="ctr"/>
                      <a:r>
                        <a:rPr lang="es-ES" sz="900" dirty="0" smtClean="0"/>
                        <a:t>656</a:t>
                      </a:r>
                      <a:endParaRPr lang="ca-ES" sz="900" dirty="0"/>
                    </a:p>
                  </a:txBody>
                  <a:tcPr/>
                </a:tc>
                <a:tc>
                  <a:txBody>
                    <a:bodyPr/>
                    <a:lstStyle/>
                    <a:p>
                      <a:pPr algn="ctr"/>
                      <a:r>
                        <a:rPr lang="es-ES" sz="900" dirty="0" smtClean="0"/>
                        <a:t>469</a:t>
                      </a:r>
                      <a:endParaRPr lang="ca-ES" sz="900" dirty="0"/>
                    </a:p>
                  </a:txBody>
                  <a:tcPr/>
                </a:tc>
                <a:tc>
                  <a:txBody>
                    <a:bodyPr/>
                    <a:lstStyle/>
                    <a:p>
                      <a:pPr algn="ctr"/>
                      <a:r>
                        <a:rPr lang="es-ES" sz="900" dirty="0" smtClean="0"/>
                        <a:t>569</a:t>
                      </a:r>
                      <a:endParaRPr lang="ca-ES" sz="900" dirty="0"/>
                    </a:p>
                  </a:txBody>
                  <a:tcPr/>
                </a:tc>
                <a:tc>
                  <a:txBody>
                    <a:bodyPr/>
                    <a:lstStyle/>
                    <a:p>
                      <a:pPr algn="ctr"/>
                      <a:r>
                        <a:rPr lang="es-ES" sz="900" dirty="0" smtClean="0"/>
                        <a:t>622</a:t>
                      </a:r>
                      <a:endParaRPr lang="ca-ES" sz="900" dirty="0"/>
                    </a:p>
                  </a:txBody>
                  <a:tcPr/>
                </a:tc>
                <a:tc>
                  <a:txBody>
                    <a:bodyPr/>
                    <a:lstStyle/>
                    <a:p>
                      <a:pPr algn="ctr"/>
                      <a:r>
                        <a:rPr lang="es-ES" sz="900" dirty="0" smtClean="0"/>
                        <a:t>447</a:t>
                      </a:r>
                      <a:endParaRPr lang="ca-ES" sz="900" dirty="0"/>
                    </a:p>
                  </a:txBody>
                  <a:tcPr/>
                </a:tc>
              </a:tr>
            </a:tbl>
          </a:graphicData>
        </a:graphic>
      </p:graphicFrame>
    </p:spTree>
    <p:extLst>
      <p:ext uri="{BB962C8B-B14F-4D97-AF65-F5344CB8AC3E}">
        <p14:creationId xmlns:p14="http://schemas.microsoft.com/office/powerpoint/2010/main" val="2720778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22</a:t>
            </a:fld>
            <a:endParaRPr lang="en-US" dirty="0">
              <a:solidFill>
                <a:schemeClr val="bg1"/>
              </a:solidFill>
            </a:endParaRPr>
          </a:p>
        </p:txBody>
      </p:sp>
      <p:sp>
        <p:nvSpPr>
          <p:cNvPr id="7" name="TextBox 6"/>
          <p:cNvSpPr txBox="1"/>
          <p:nvPr/>
        </p:nvSpPr>
        <p:spPr>
          <a:xfrm>
            <a:off x="694843" y="1108301"/>
            <a:ext cx="4873256" cy="369332"/>
          </a:xfrm>
          <a:prstGeom prst="rect">
            <a:avLst/>
          </a:prstGeom>
          <a:noFill/>
          <a:ln>
            <a:noFill/>
          </a:ln>
        </p:spPr>
        <p:txBody>
          <a:bodyPr wrap="square" rtlCol="0">
            <a:spAutoFit/>
          </a:bodyPr>
          <a:lstStyle/>
          <a:p>
            <a:r>
              <a:rPr lang="es-ES" dirty="0" err="1" smtClean="0"/>
              <a:t>Reported</a:t>
            </a:r>
            <a:r>
              <a:rPr lang="es-ES" dirty="0" smtClean="0"/>
              <a:t> time in Prisma3 </a:t>
            </a:r>
            <a:r>
              <a:rPr lang="es-ES" dirty="0" err="1" smtClean="0"/>
              <a:t>during</a:t>
            </a:r>
            <a:r>
              <a:rPr lang="es-ES" dirty="0" smtClean="0"/>
              <a:t> </a:t>
            </a:r>
            <a:r>
              <a:rPr lang="es-ES" dirty="0" err="1" smtClean="0"/>
              <a:t>the</a:t>
            </a:r>
            <a:r>
              <a:rPr lang="es-ES" dirty="0" smtClean="0"/>
              <a:t> </a:t>
            </a:r>
            <a:r>
              <a:rPr lang="es-ES" dirty="0" err="1" smtClean="0"/>
              <a:t>years</a:t>
            </a:r>
            <a:endParaRPr lang="ca-E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73" y="1563686"/>
            <a:ext cx="5320836" cy="25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890" y="1562236"/>
            <a:ext cx="5301168" cy="253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562237"/>
            <a:ext cx="5308927" cy="25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6294" y="1562237"/>
            <a:ext cx="5333889" cy="25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9066" y="1568076"/>
            <a:ext cx="5321161" cy="252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9999" y="1584522"/>
            <a:ext cx="5294533" cy="250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94744098"/>
              </p:ext>
            </p:extLst>
          </p:nvPr>
        </p:nvGraphicFramePr>
        <p:xfrm>
          <a:off x="1706880" y="4095750"/>
          <a:ext cx="5516879" cy="685800"/>
        </p:xfrm>
        <a:graphic>
          <a:graphicData uri="http://schemas.openxmlformats.org/drawingml/2006/table">
            <a:tbl>
              <a:tblPr firstRow="1" bandRow="1">
                <a:tableStyleId>{5C22544A-7EE6-4342-B048-85BDC9FD1C3A}</a:tableStyleId>
              </a:tblPr>
              <a:tblGrid>
                <a:gridCol w="1249679"/>
                <a:gridCol w="685800"/>
                <a:gridCol w="677092"/>
                <a:gridCol w="694508"/>
                <a:gridCol w="685800"/>
                <a:gridCol w="762000"/>
                <a:gridCol w="762000"/>
              </a:tblGrid>
              <a:tr h="152400">
                <a:tc>
                  <a:txBody>
                    <a:bodyPr/>
                    <a:lstStyle/>
                    <a:p>
                      <a:pPr algn="ctr"/>
                      <a:endParaRPr lang="ca-ES" sz="900" dirty="0"/>
                    </a:p>
                  </a:txBody>
                  <a:tcPr/>
                </a:tc>
                <a:tc>
                  <a:txBody>
                    <a:bodyPr/>
                    <a:lstStyle/>
                    <a:p>
                      <a:pPr algn="ctr"/>
                      <a:r>
                        <a:rPr lang="es-ES" sz="900" dirty="0" smtClean="0"/>
                        <a:t>2012</a:t>
                      </a:r>
                      <a:endParaRPr lang="ca-ES" sz="900" dirty="0"/>
                    </a:p>
                  </a:txBody>
                  <a:tcPr/>
                </a:tc>
                <a:tc>
                  <a:txBody>
                    <a:bodyPr/>
                    <a:lstStyle/>
                    <a:p>
                      <a:pPr algn="ctr"/>
                      <a:r>
                        <a:rPr lang="es-ES" sz="900" dirty="0" smtClean="0"/>
                        <a:t>2013</a:t>
                      </a:r>
                      <a:endParaRPr lang="ca-ES" sz="900" dirty="0"/>
                    </a:p>
                  </a:txBody>
                  <a:tcPr/>
                </a:tc>
                <a:tc>
                  <a:txBody>
                    <a:bodyPr/>
                    <a:lstStyle/>
                    <a:p>
                      <a:pPr algn="ctr"/>
                      <a:r>
                        <a:rPr lang="es-ES" sz="900" dirty="0" smtClean="0"/>
                        <a:t>2014</a:t>
                      </a:r>
                      <a:endParaRPr lang="ca-ES" sz="900" dirty="0"/>
                    </a:p>
                  </a:txBody>
                  <a:tcPr/>
                </a:tc>
                <a:tc>
                  <a:txBody>
                    <a:bodyPr/>
                    <a:lstStyle/>
                    <a:p>
                      <a:pPr algn="ctr"/>
                      <a:r>
                        <a:rPr lang="es-ES" sz="900" dirty="0" smtClean="0"/>
                        <a:t>2015</a:t>
                      </a:r>
                      <a:endParaRPr lang="ca-ES" sz="900" dirty="0"/>
                    </a:p>
                  </a:txBody>
                  <a:tcPr/>
                </a:tc>
                <a:tc>
                  <a:txBody>
                    <a:bodyPr/>
                    <a:lstStyle/>
                    <a:p>
                      <a:pPr algn="ctr"/>
                      <a:r>
                        <a:rPr lang="es-ES" sz="900" dirty="0" smtClean="0"/>
                        <a:t>2016</a:t>
                      </a:r>
                      <a:endParaRPr lang="ca-ES" sz="900" dirty="0"/>
                    </a:p>
                  </a:txBody>
                  <a:tcPr/>
                </a:tc>
                <a:tc>
                  <a:txBody>
                    <a:bodyPr/>
                    <a:lstStyle/>
                    <a:p>
                      <a:pPr algn="ctr"/>
                      <a:r>
                        <a:rPr lang="es-ES" sz="900" dirty="0" smtClean="0"/>
                        <a:t>2017</a:t>
                      </a:r>
                      <a:endParaRPr lang="ca-ES" sz="900" dirty="0"/>
                    </a:p>
                  </a:txBody>
                  <a:tcPr/>
                </a:tc>
              </a:tr>
              <a:tr h="152400">
                <a:tc>
                  <a:txBody>
                    <a:bodyPr/>
                    <a:lstStyle/>
                    <a:p>
                      <a:pPr algn="ctr"/>
                      <a:r>
                        <a:rPr lang="es-ES" sz="900" dirty="0" err="1" smtClean="0"/>
                        <a:t>Preventive</a:t>
                      </a:r>
                      <a:r>
                        <a:rPr lang="es-ES" sz="900" baseline="0" dirty="0" smtClean="0"/>
                        <a:t> </a:t>
                      </a:r>
                      <a:r>
                        <a:rPr lang="es-ES" sz="900" dirty="0" err="1" smtClean="0"/>
                        <a:t>hours</a:t>
                      </a:r>
                      <a:endParaRPr lang="ca-ES" sz="900" dirty="0"/>
                    </a:p>
                  </a:txBody>
                  <a:tcPr/>
                </a:tc>
                <a:tc>
                  <a:txBody>
                    <a:bodyPr/>
                    <a:lstStyle/>
                    <a:p>
                      <a:pPr algn="ctr"/>
                      <a:r>
                        <a:rPr lang="es-ES" sz="900" dirty="0" smtClean="0"/>
                        <a:t>3914</a:t>
                      </a:r>
                      <a:endParaRPr lang="ca-ES" sz="900" dirty="0"/>
                    </a:p>
                  </a:txBody>
                  <a:tcPr/>
                </a:tc>
                <a:tc>
                  <a:txBody>
                    <a:bodyPr/>
                    <a:lstStyle/>
                    <a:p>
                      <a:pPr algn="ctr"/>
                      <a:r>
                        <a:rPr lang="es-ES" sz="900" dirty="0" smtClean="0"/>
                        <a:t>4406</a:t>
                      </a:r>
                      <a:endParaRPr lang="ca-ES" sz="900" dirty="0"/>
                    </a:p>
                  </a:txBody>
                  <a:tcPr/>
                </a:tc>
                <a:tc>
                  <a:txBody>
                    <a:bodyPr/>
                    <a:lstStyle/>
                    <a:p>
                      <a:pPr algn="ctr"/>
                      <a:r>
                        <a:rPr lang="es-ES" sz="900" dirty="0" smtClean="0"/>
                        <a:t>5296</a:t>
                      </a:r>
                      <a:endParaRPr lang="ca-ES" sz="900" dirty="0"/>
                    </a:p>
                  </a:txBody>
                  <a:tcPr/>
                </a:tc>
                <a:tc>
                  <a:txBody>
                    <a:bodyPr/>
                    <a:lstStyle/>
                    <a:p>
                      <a:pPr algn="ctr"/>
                      <a:r>
                        <a:rPr lang="es-ES" sz="900" dirty="0" smtClean="0"/>
                        <a:t>5483</a:t>
                      </a:r>
                      <a:endParaRPr lang="ca-ES" sz="900" dirty="0"/>
                    </a:p>
                  </a:txBody>
                  <a:tcPr/>
                </a:tc>
                <a:tc>
                  <a:txBody>
                    <a:bodyPr/>
                    <a:lstStyle/>
                    <a:p>
                      <a:pPr algn="ctr"/>
                      <a:r>
                        <a:rPr lang="es-ES" sz="900" dirty="0" smtClean="0"/>
                        <a:t>5684</a:t>
                      </a:r>
                      <a:endParaRPr lang="ca-ES" sz="900" dirty="0"/>
                    </a:p>
                  </a:txBody>
                  <a:tcPr/>
                </a:tc>
                <a:tc>
                  <a:txBody>
                    <a:bodyPr/>
                    <a:lstStyle/>
                    <a:p>
                      <a:pPr algn="ctr"/>
                      <a:r>
                        <a:rPr lang="es-ES" sz="900" dirty="0" smtClean="0"/>
                        <a:t>6009</a:t>
                      </a:r>
                      <a:endParaRPr lang="ca-ES" sz="900" dirty="0"/>
                    </a:p>
                  </a:txBody>
                  <a:tcPr/>
                </a:tc>
              </a:tr>
              <a:tr h="152400">
                <a:tc>
                  <a:txBody>
                    <a:bodyPr/>
                    <a:lstStyle/>
                    <a:p>
                      <a:pPr algn="ctr"/>
                      <a:r>
                        <a:rPr lang="es-ES" sz="900" dirty="0" err="1" smtClean="0"/>
                        <a:t>Corrective</a:t>
                      </a:r>
                      <a:r>
                        <a:rPr lang="es-ES" sz="900" dirty="0" smtClean="0"/>
                        <a:t> </a:t>
                      </a:r>
                      <a:r>
                        <a:rPr lang="es-ES" sz="900" dirty="0" err="1" smtClean="0"/>
                        <a:t>hours</a:t>
                      </a:r>
                      <a:endParaRPr lang="ca-ES" sz="900" dirty="0"/>
                    </a:p>
                  </a:txBody>
                  <a:tcPr/>
                </a:tc>
                <a:tc>
                  <a:txBody>
                    <a:bodyPr/>
                    <a:lstStyle/>
                    <a:p>
                      <a:pPr algn="ctr"/>
                      <a:r>
                        <a:rPr lang="es-ES" sz="900" dirty="0" smtClean="0"/>
                        <a:t>409</a:t>
                      </a:r>
                      <a:endParaRPr lang="ca-ES" sz="900" dirty="0"/>
                    </a:p>
                  </a:txBody>
                  <a:tcPr/>
                </a:tc>
                <a:tc>
                  <a:txBody>
                    <a:bodyPr/>
                    <a:lstStyle/>
                    <a:p>
                      <a:pPr algn="ctr"/>
                      <a:r>
                        <a:rPr lang="es-ES" sz="900" dirty="0" smtClean="0"/>
                        <a:t>1776</a:t>
                      </a:r>
                      <a:endParaRPr lang="ca-ES" sz="900" dirty="0"/>
                    </a:p>
                  </a:txBody>
                  <a:tcPr/>
                </a:tc>
                <a:tc>
                  <a:txBody>
                    <a:bodyPr/>
                    <a:lstStyle/>
                    <a:p>
                      <a:pPr algn="ctr"/>
                      <a:r>
                        <a:rPr lang="es-ES" sz="900" dirty="0" smtClean="0"/>
                        <a:t>1988</a:t>
                      </a:r>
                      <a:endParaRPr lang="ca-ES" sz="900" dirty="0"/>
                    </a:p>
                  </a:txBody>
                  <a:tcPr/>
                </a:tc>
                <a:tc>
                  <a:txBody>
                    <a:bodyPr/>
                    <a:lstStyle/>
                    <a:p>
                      <a:pPr algn="ctr"/>
                      <a:r>
                        <a:rPr lang="es-ES" sz="900" dirty="0" smtClean="0"/>
                        <a:t>3235</a:t>
                      </a:r>
                      <a:endParaRPr lang="ca-ES" sz="900" dirty="0"/>
                    </a:p>
                  </a:txBody>
                  <a:tcPr/>
                </a:tc>
                <a:tc>
                  <a:txBody>
                    <a:bodyPr/>
                    <a:lstStyle/>
                    <a:p>
                      <a:pPr algn="ctr"/>
                      <a:r>
                        <a:rPr lang="es-ES" sz="900" dirty="0" smtClean="0"/>
                        <a:t>2802</a:t>
                      </a:r>
                      <a:endParaRPr lang="ca-ES" sz="900" dirty="0"/>
                    </a:p>
                  </a:txBody>
                  <a:tcPr/>
                </a:tc>
                <a:tc>
                  <a:txBody>
                    <a:bodyPr/>
                    <a:lstStyle/>
                    <a:p>
                      <a:pPr algn="ctr"/>
                      <a:r>
                        <a:rPr lang="es-ES" sz="900" dirty="0" smtClean="0"/>
                        <a:t>2752</a:t>
                      </a:r>
                      <a:endParaRPr lang="ca-ES" sz="900" dirty="0"/>
                    </a:p>
                  </a:txBody>
                  <a:tcPr/>
                </a:tc>
              </a:tr>
            </a:tbl>
          </a:graphicData>
        </a:graphic>
      </p:graphicFrame>
    </p:spTree>
    <p:extLst>
      <p:ext uri="{BB962C8B-B14F-4D97-AF65-F5344CB8AC3E}">
        <p14:creationId xmlns:p14="http://schemas.microsoft.com/office/powerpoint/2010/main" val="268015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23</a:t>
            </a:fld>
            <a:endParaRPr lang="en-US" dirty="0">
              <a:solidFill>
                <a:schemeClr val="bg1"/>
              </a:solidFill>
            </a:endParaRPr>
          </a:p>
        </p:txBody>
      </p:sp>
      <p:sp>
        <p:nvSpPr>
          <p:cNvPr id="7" name="TextBox 6"/>
          <p:cNvSpPr txBox="1"/>
          <p:nvPr/>
        </p:nvSpPr>
        <p:spPr>
          <a:xfrm>
            <a:off x="306572" y="1200150"/>
            <a:ext cx="4875028" cy="369332"/>
          </a:xfrm>
          <a:prstGeom prst="rect">
            <a:avLst/>
          </a:prstGeom>
          <a:noFill/>
          <a:ln>
            <a:noFill/>
          </a:ln>
        </p:spPr>
        <p:txBody>
          <a:bodyPr wrap="square" rtlCol="0">
            <a:spAutoFit/>
          </a:bodyPr>
          <a:lstStyle/>
          <a:p>
            <a:r>
              <a:rPr lang="es-ES" dirty="0" smtClean="0"/>
              <a:t>WO </a:t>
            </a:r>
            <a:r>
              <a:rPr lang="es-ES" dirty="0" err="1" smtClean="0"/>
              <a:t>numbers</a:t>
            </a:r>
            <a:r>
              <a:rPr lang="es-ES" dirty="0" smtClean="0"/>
              <a:t> vs </a:t>
            </a:r>
            <a:r>
              <a:rPr lang="es-ES" dirty="0" err="1" smtClean="0"/>
              <a:t>reported</a:t>
            </a:r>
            <a:r>
              <a:rPr lang="es-ES" dirty="0" smtClean="0"/>
              <a:t> time </a:t>
            </a:r>
            <a:r>
              <a:rPr lang="es-ES" dirty="0" err="1" smtClean="0"/>
              <a:t>for</a:t>
            </a:r>
            <a:r>
              <a:rPr lang="es-ES" dirty="0" smtClean="0"/>
              <a:t> 2018</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585643" y="1581150"/>
            <a:ext cx="641535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585642" y="3163574"/>
            <a:ext cx="6415358" cy="153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15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a:solidFill>
                  <a:srgbClr val="595959"/>
                </a:solidFill>
                <a:ea typeface="MS PGothic" pitchFamily="34" charset="-128"/>
              </a:rPr>
              <a:t>2. </a:t>
            </a:r>
            <a:r>
              <a:rPr lang="en-US" altLang="es-ES_tradnl" sz="3600" dirty="0" smtClean="0">
                <a:solidFill>
                  <a:srgbClr val="595959"/>
                </a:solidFill>
                <a:ea typeface="MS PGothic" pitchFamily="34" charset="-128"/>
              </a:rPr>
              <a:t>Strategy</a:t>
            </a:r>
            <a:endParaRPr lang="en-US" dirty="0"/>
          </a:p>
        </p:txBody>
      </p:sp>
      <p:sp>
        <p:nvSpPr>
          <p:cNvPr id="3" name="Content Placeholder 2"/>
          <p:cNvSpPr>
            <a:spLocks noGrp="1"/>
          </p:cNvSpPr>
          <p:nvPr>
            <p:ph idx="1"/>
          </p:nvPr>
        </p:nvSpPr>
        <p:spPr>
          <a:xfrm>
            <a:off x="457200" y="857251"/>
            <a:ext cx="8229600" cy="342899"/>
          </a:xfrm>
        </p:spPr>
        <p:txBody>
          <a:bodyPr>
            <a:normAutofit fontScale="62500" lnSpcReduction="20000"/>
          </a:bodyPr>
          <a:lstStyle/>
          <a:p>
            <a:pPr marL="0" indent="0">
              <a:buNone/>
            </a:pPr>
            <a:r>
              <a:rPr lang="en-US" altLang="es-ES_tradnl" dirty="0" smtClean="0">
                <a:solidFill>
                  <a:srgbClr val="3A6F8A"/>
                </a:solidFill>
                <a:ea typeface="MS PGothic" pitchFamily="34" charset="-128"/>
              </a:rPr>
              <a:t>2.3 Maintenance</a:t>
            </a:r>
          </a:p>
          <a:p>
            <a:pPr marL="0" indent="0">
              <a:buNone/>
            </a:pPr>
            <a:endParaRPr lang="en-US" altLang="es-ES_tradnl" dirty="0">
              <a:solidFill>
                <a:srgbClr val="3A6F8A"/>
              </a:solidFill>
              <a:ea typeface="MS PGothic" pitchFamily="34" charset="-128"/>
            </a:endParaRPr>
          </a:p>
          <a:p>
            <a:endParaRPr lang="en-US" dirty="0"/>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24</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896788150"/>
              </p:ext>
            </p:extLst>
          </p:nvPr>
        </p:nvGraphicFramePr>
        <p:xfrm>
          <a:off x="1752600" y="1581150"/>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a:r>
                        <a:rPr lang="es-ES" sz="1200" dirty="0" smtClean="0"/>
                        <a:t>WO</a:t>
                      </a:r>
                      <a:r>
                        <a:rPr lang="es-ES" sz="1200" baseline="0" dirty="0" smtClean="0"/>
                        <a:t> </a:t>
                      </a:r>
                      <a:r>
                        <a:rPr lang="es-ES" sz="1200" baseline="0" dirty="0" err="1" smtClean="0"/>
                        <a:t>number</a:t>
                      </a:r>
                      <a:r>
                        <a:rPr lang="es-ES" sz="1200" baseline="0" dirty="0" smtClean="0"/>
                        <a:t> vs </a:t>
                      </a:r>
                      <a:r>
                        <a:rPr lang="es-ES" sz="1200" baseline="0" dirty="0" err="1" smtClean="0"/>
                        <a:t>hours</a:t>
                      </a:r>
                      <a:endParaRPr lang="ca-ES" sz="1200" dirty="0"/>
                    </a:p>
                  </a:txBody>
                  <a:tcPr/>
                </a:tc>
                <a:tc>
                  <a:txBody>
                    <a:bodyPr/>
                    <a:lstStyle/>
                    <a:p>
                      <a:pPr algn="ctr"/>
                      <a:r>
                        <a:rPr lang="es-ES" sz="1200" dirty="0" err="1" smtClean="0"/>
                        <a:t>Number</a:t>
                      </a:r>
                      <a:r>
                        <a:rPr lang="es-ES" sz="1200" dirty="0" smtClean="0"/>
                        <a:t> </a:t>
                      </a:r>
                      <a:endParaRPr lang="ca-ES" sz="1200" dirty="0"/>
                    </a:p>
                  </a:txBody>
                  <a:tcPr/>
                </a:tc>
                <a:tc>
                  <a:txBody>
                    <a:bodyPr/>
                    <a:lstStyle/>
                    <a:p>
                      <a:pPr algn="ctr"/>
                      <a:r>
                        <a:rPr lang="es-ES" sz="1200" dirty="0" err="1" smtClean="0"/>
                        <a:t>Hours</a:t>
                      </a:r>
                      <a:r>
                        <a:rPr lang="es-ES" sz="1200" dirty="0" smtClean="0"/>
                        <a:t> </a:t>
                      </a:r>
                      <a:endParaRPr lang="ca-ES" sz="1200" dirty="0"/>
                    </a:p>
                  </a:txBody>
                  <a:tcPr/>
                </a:tc>
              </a:tr>
              <a:tr h="370840">
                <a:tc>
                  <a:txBody>
                    <a:bodyPr/>
                    <a:lstStyle/>
                    <a:p>
                      <a:pPr algn="l"/>
                      <a:r>
                        <a:rPr lang="es-ES" sz="1200" dirty="0" err="1" smtClean="0"/>
                        <a:t>Internal</a:t>
                      </a:r>
                      <a:r>
                        <a:rPr lang="es-ES" sz="1200" dirty="0" smtClean="0"/>
                        <a:t> </a:t>
                      </a:r>
                      <a:r>
                        <a:rPr lang="es-ES" sz="1200" dirty="0" err="1" smtClean="0"/>
                        <a:t>preventive</a:t>
                      </a:r>
                      <a:endParaRPr lang="ca-ES" sz="1200" dirty="0"/>
                    </a:p>
                  </a:txBody>
                  <a:tcPr/>
                </a:tc>
                <a:tc>
                  <a:txBody>
                    <a:bodyPr/>
                    <a:lstStyle/>
                    <a:p>
                      <a:pPr algn="ctr"/>
                      <a:r>
                        <a:rPr lang="es-ES" sz="1200" dirty="0" smtClean="0"/>
                        <a:t>3015</a:t>
                      </a:r>
                      <a:endParaRPr lang="ca-ES" sz="1200" dirty="0"/>
                    </a:p>
                  </a:txBody>
                  <a:tcPr/>
                </a:tc>
                <a:tc>
                  <a:txBody>
                    <a:bodyPr/>
                    <a:lstStyle/>
                    <a:p>
                      <a:pPr algn="ctr"/>
                      <a:r>
                        <a:rPr lang="es-ES" sz="1200" dirty="0" smtClean="0"/>
                        <a:t>3829</a:t>
                      </a:r>
                      <a:endParaRPr lang="ca-ES" sz="1200" dirty="0"/>
                    </a:p>
                  </a:txBody>
                  <a:tcPr/>
                </a:tc>
              </a:tr>
              <a:tr h="370840">
                <a:tc>
                  <a:txBody>
                    <a:bodyPr/>
                    <a:lstStyle/>
                    <a:p>
                      <a:pPr algn="l"/>
                      <a:r>
                        <a:rPr lang="es-ES" sz="1200" dirty="0" err="1" smtClean="0"/>
                        <a:t>External</a:t>
                      </a:r>
                      <a:r>
                        <a:rPr lang="es-ES" sz="1200" baseline="0" dirty="0" smtClean="0"/>
                        <a:t> </a:t>
                      </a:r>
                      <a:r>
                        <a:rPr lang="es-ES" sz="1200" baseline="0" dirty="0" err="1" smtClean="0"/>
                        <a:t>preventive</a:t>
                      </a:r>
                      <a:endParaRPr lang="ca-ES" sz="1200" dirty="0"/>
                    </a:p>
                  </a:txBody>
                  <a:tcPr/>
                </a:tc>
                <a:tc>
                  <a:txBody>
                    <a:bodyPr/>
                    <a:lstStyle/>
                    <a:p>
                      <a:pPr algn="ctr"/>
                      <a:r>
                        <a:rPr lang="es-ES" sz="1200" dirty="0" smtClean="0"/>
                        <a:t>77</a:t>
                      </a:r>
                      <a:endParaRPr lang="ca-ES" sz="1200" dirty="0"/>
                    </a:p>
                  </a:txBody>
                  <a:tcPr/>
                </a:tc>
                <a:tc>
                  <a:txBody>
                    <a:bodyPr/>
                    <a:lstStyle/>
                    <a:p>
                      <a:pPr algn="ctr"/>
                      <a:r>
                        <a:rPr lang="es-ES" sz="1200" dirty="0" smtClean="0"/>
                        <a:t>167</a:t>
                      </a:r>
                      <a:endParaRPr lang="ca-ES" sz="1200" dirty="0"/>
                    </a:p>
                  </a:txBody>
                  <a:tcPr/>
                </a:tc>
              </a:tr>
              <a:tr h="370840">
                <a:tc>
                  <a:txBody>
                    <a:bodyPr/>
                    <a:lstStyle/>
                    <a:p>
                      <a:pPr algn="l"/>
                      <a:r>
                        <a:rPr lang="es-ES" sz="1200" dirty="0" err="1" smtClean="0"/>
                        <a:t>Conductive</a:t>
                      </a:r>
                      <a:r>
                        <a:rPr lang="es-ES" sz="1200" baseline="0" dirty="0" smtClean="0"/>
                        <a:t> </a:t>
                      </a:r>
                      <a:endParaRPr lang="ca-ES" sz="1200" dirty="0"/>
                    </a:p>
                  </a:txBody>
                  <a:tcPr/>
                </a:tc>
                <a:tc>
                  <a:txBody>
                    <a:bodyPr/>
                    <a:lstStyle/>
                    <a:p>
                      <a:pPr algn="ctr"/>
                      <a:r>
                        <a:rPr lang="es-ES" sz="1200" dirty="0" smtClean="0"/>
                        <a:t>443</a:t>
                      </a:r>
                      <a:endParaRPr lang="ca-ES" sz="1200" dirty="0"/>
                    </a:p>
                  </a:txBody>
                  <a:tcPr/>
                </a:tc>
                <a:tc>
                  <a:txBody>
                    <a:bodyPr/>
                    <a:lstStyle/>
                    <a:p>
                      <a:pPr algn="ctr"/>
                      <a:r>
                        <a:rPr lang="es-ES" sz="1200" dirty="0" smtClean="0"/>
                        <a:t>295</a:t>
                      </a:r>
                      <a:endParaRPr lang="ca-ES" sz="1200" dirty="0"/>
                    </a:p>
                  </a:txBody>
                  <a:tcPr/>
                </a:tc>
              </a:tr>
              <a:tr h="370840">
                <a:tc>
                  <a:txBody>
                    <a:bodyPr/>
                    <a:lstStyle/>
                    <a:p>
                      <a:pPr algn="l"/>
                      <a:r>
                        <a:rPr lang="es-ES" sz="1200" dirty="0" err="1" smtClean="0"/>
                        <a:t>Predictive</a:t>
                      </a:r>
                      <a:r>
                        <a:rPr lang="es-ES" sz="1200" dirty="0" smtClean="0"/>
                        <a:t> </a:t>
                      </a:r>
                      <a:endParaRPr lang="ca-ES" sz="1200" dirty="0"/>
                    </a:p>
                  </a:txBody>
                  <a:tcPr/>
                </a:tc>
                <a:tc>
                  <a:txBody>
                    <a:bodyPr/>
                    <a:lstStyle/>
                    <a:p>
                      <a:pPr algn="ctr"/>
                      <a:r>
                        <a:rPr lang="es-ES" sz="1200" dirty="0" smtClean="0"/>
                        <a:t>10</a:t>
                      </a:r>
                      <a:endParaRPr lang="ca-ES" sz="1200" dirty="0"/>
                    </a:p>
                  </a:txBody>
                  <a:tcPr/>
                </a:tc>
                <a:tc>
                  <a:txBody>
                    <a:bodyPr/>
                    <a:lstStyle/>
                    <a:p>
                      <a:pPr algn="ctr"/>
                      <a:r>
                        <a:rPr lang="es-ES" sz="1200" dirty="0" smtClean="0"/>
                        <a:t>22,5</a:t>
                      </a:r>
                      <a:endParaRPr lang="ca-ES" sz="1200" dirty="0"/>
                    </a:p>
                  </a:txBody>
                  <a:tcPr/>
                </a:tc>
              </a:tr>
              <a:tr h="370840">
                <a:tc>
                  <a:txBody>
                    <a:bodyPr/>
                    <a:lstStyle/>
                    <a:p>
                      <a:pPr algn="l"/>
                      <a:r>
                        <a:rPr lang="es-ES" sz="1200" dirty="0" smtClean="0"/>
                        <a:t>New </a:t>
                      </a:r>
                      <a:r>
                        <a:rPr lang="es-ES" sz="1200" dirty="0" err="1" smtClean="0"/>
                        <a:t>installation</a:t>
                      </a:r>
                      <a:endParaRPr lang="ca-ES" sz="1200" dirty="0"/>
                    </a:p>
                  </a:txBody>
                  <a:tcPr/>
                </a:tc>
                <a:tc>
                  <a:txBody>
                    <a:bodyPr/>
                    <a:lstStyle/>
                    <a:p>
                      <a:pPr algn="ctr"/>
                      <a:r>
                        <a:rPr lang="es-ES" sz="1200" dirty="0" smtClean="0"/>
                        <a:t>37</a:t>
                      </a:r>
                      <a:endParaRPr lang="ca-ES" sz="1200" dirty="0"/>
                    </a:p>
                  </a:txBody>
                  <a:tcPr/>
                </a:tc>
                <a:tc>
                  <a:txBody>
                    <a:bodyPr/>
                    <a:lstStyle/>
                    <a:p>
                      <a:pPr algn="ctr"/>
                      <a:r>
                        <a:rPr lang="es-ES" sz="1200" dirty="0" smtClean="0"/>
                        <a:t>383</a:t>
                      </a:r>
                      <a:endParaRPr lang="ca-ES" sz="1200" dirty="0"/>
                    </a:p>
                  </a:txBody>
                  <a:tcPr/>
                </a:tc>
              </a:tr>
              <a:tr h="370840">
                <a:tc>
                  <a:txBody>
                    <a:bodyPr/>
                    <a:lstStyle/>
                    <a:p>
                      <a:pPr algn="l"/>
                      <a:r>
                        <a:rPr lang="es-ES" sz="1200" dirty="0" err="1" smtClean="0"/>
                        <a:t>Improvements</a:t>
                      </a:r>
                      <a:r>
                        <a:rPr lang="es-ES" sz="1200" dirty="0" smtClean="0"/>
                        <a:t> </a:t>
                      </a:r>
                      <a:endParaRPr lang="ca-ES" sz="1200" dirty="0"/>
                    </a:p>
                  </a:txBody>
                  <a:tcPr/>
                </a:tc>
                <a:tc>
                  <a:txBody>
                    <a:bodyPr/>
                    <a:lstStyle/>
                    <a:p>
                      <a:pPr algn="ctr"/>
                      <a:r>
                        <a:rPr lang="es-ES" sz="1200" dirty="0" smtClean="0"/>
                        <a:t>35</a:t>
                      </a:r>
                      <a:endParaRPr lang="ca-ES" sz="1200" dirty="0"/>
                    </a:p>
                  </a:txBody>
                  <a:tcPr/>
                </a:tc>
                <a:tc>
                  <a:txBody>
                    <a:bodyPr/>
                    <a:lstStyle/>
                    <a:p>
                      <a:pPr algn="ctr"/>
                      <a:r>
                        <a:rPr lang="es-ES" sz="1200" dirty="0" smtClean="0"/>
                        <a:t>507</a:t>
                      </a:r>
                      <a:endParaRPr lang="ca-ES" sz="1200" dirty="0"/>
                    </a:p>
                  </a:txBody>
                  <a:tcPr/>
                </a:tc>
              </a:tr>
              <a:tr h="370840">
                <a:tc>
                  <a:txBody>
                    <a:bodyPr/>
                    <a:lstStyle/>
                    <a:p>
                      <a:pPr algn="l"/>
                      <a:r>
                        <a:rPr lang="es-ES" sz="1200" dirty="0" err="1" smtClean="0"/>
                        <a:t>Corrective</a:t>
                      </a:r>
                      <a:r>
                        <a:rPr lang="es-ES" sz="1200" dirty="0" smtClean="0"/>
                        <a:t> </a:t>
                      </a:r>
                      <a:endParaRPr lang="ca-ES" sz="1200" dirty="0"/>
                    </a:p>
                  </a:txBody>
                  <a:tcPr/>
                </a:tc>
                <a:tc>
                  <a:txBody>
                    <a:bodyPr/>
                    <a:lstStyle/>
                    <a:p>
                      <a:pPr algn="ctr"/>
                      <a:r>
                        <a:rPr lang="es-ES" sz="1200" dirty="0" smtClean="0"/>
                        <a:t>310</a:t>
                      </a:r>
                      <a:endParaRPr lang="ca-ES" sz="1200" dirty="0"/>
                    </a:p>
                  </a:txBody>
                  <a:tcPr/>
                </a:tc>
                <a:tc>
                  <a:txBody>
                    <a:bodyPr/>
                    <a:lstStyle/>
                    <a:p>
                      <a:pPr algn="ctr"/>
                      <a:r>
                        <a:rPr lang="es-ES" sz="1200" dirty="0" smtClean="0"/>
                        <a:t>1444</a:t>
                      </a:r>
                      <a:endParaRPr lang="ca-ES" sz="1200" dirty="0"/>
                    </a:p>
                  </a:txBody>
                  <a:tcPr/>
                </a:tc>
              </a:tr>
            </a:tbl>
          </a:graphicData>
        </a:graphic>
      </p:graphicFrame>
      <p:sp>
        <p:nvSpPr>
          <p:cNvPr id="9" name="TextBox 8"/>
          <p:cNvSpPr txBox="1"/>
          <p:nvPr/>
        </p:nvSpPr>
        <p:spPr>
          <a:xfrm>
            <a:off x="306572" y="1200150"/>
            <a:ext cx="4875028" cy="369332"/>
          </a:xfrm>
          <a:prstGeom prst="rect">
            <a:avLst/>
          </a:prstGeom>
          <a:noFill/>
          <a:ln>
            <a:noFill/>
          </a:ln>
        </p:spPr>
        <p:txBody>
          <a:bodyPr wrap="square" rtlCol="0">
            <a:spAutoFit/>
          </a:bodyPr>
          <a:lstStyle/>
          <a:p>
            <a:r>
              <a:rPr lang="es-ES" dirty="0" smtClean="0"/>
              <a:t>WO </a:t>
            </a:r>
            <a:r>
              <a:rPr lang="es-ES" dirty="0" err="1" smtClean="0"/>
              <a:t>numbers</a:t>
            </a:r>
            <a:r>
              <a:rPr lang="es-ES" dirty="0" smtClean="0"/>
              <a:t> vs </a:t>
            </a:r>
            <a:r>
              <a:rPr lang="es-ES" dirty="0" err="1" smtClean="0"/>
              <a:t>reported</a:t>
            </a:r>
            <a:r>
              <a:rPr lang="es-ES" dirty="0" smtClean="0"/>
              <a:t> time </a:t>
            </a:r>
            <a:r>
              <a:rPr lang="es-ES" dirty="0" err="1" smtClean="0"/>
              <a:t>for</a:t>
            </a:r>
            <a:r>
              <a:rPr lang="es-ES" dirty="0" smtClean="0"/>
              <a:t> 2018</a:t>
            </a:r>
          </a:p>
        </p:txBody>
      </p:sp>
    </p:spTree>
    <p:extLst>
      <p:ext uri="{BB962C8B-B14F-4D97-AF65-F5344CB8AC3E}">
        <p14:creationId xmlns:p14="http://schemas.microsoft.com/office/powerpoint/2010/main" val="2030537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smtClean="0">
                <a:solidFill>
                  <a:srgbClr val="595959"/>
                </a:solidFill>
                <a:ea typeface="MS PGothic" pitchFamily="34" charset="-128"/>
              </a:rPr>
              <a:t>3. Conclusions</a:t>
            </a:r>
            <a:endParaRPr lang="en-US" dirty="0"/>
          </a:p>
        </p:txBody>
      </p:sp>
      <p:sp>
        <p:nvSpPr>
          <p:cNvPr id="3" name="Content Placeholder 2"/>
          <p:cNvSpPr>
            <a:spLocks noGrp="1"/>
          </p:cNvSpPr>
          <p:nvPr>
            <p:ph idx="1"/>
          </p:nvPr>
        </p:nvSpPr>
        <p:spPr>
          <a:xfrm>
            <a:off x="457200" y="1428749"/>
            <a:ext cx="8229600" cy="3200401"/>
          </a:xfrm>
        </p:spPr>
        <p:txBody>
          <a:bodyPr>
            <a:normAutofit fontScale="92500" lnSpcReduction="10000"/>
          </a:bodyPr>
          <a:lstStyle/>
          <a:p>
            <a:pPr marL="0" indent="0">
              <a:buNone/>
            </a:pPr>
            <a:r>
              <a:rPr lang="en-US" altLang="en-US" sz="1800" dirty="0" smtClean="0"/>
              <a:t>Does the infrastructure section for the conventional equipment keep the knowledge in-house to maintain and operate the facility? Yes, they do. Just see the organization changes between 2011 and 2012.</a:t>
            </a:r>
          </a:p>
          <a:p>
            <a:pPr>
              <a:buFontTx/>
              <a:buChar char="-"/>
            </a:pPr>
            <a:endParaRPr lang="en-US" altLang="en-US" sz="1800" dirty="0" smtClean="0"/>
          </a:p>
          <a:p>
            <a:pPr marL="0" indent="0">
              <a:buNone/>
            </a:pPr>
            <a:r>
              <a:rPr lang="en-US" altLang="en-US" sz="1800" dirty="0" smtClean="0"/>
              <a:t>Does the Infrastructure section have the management of the conventional equipment? Yes, and the number of assets with some kind of maintenance has raised during these years .</a:t>
            </a:r>
          </a:p>
          <a:p>
            <a:pPr>
              <a:buFontTx/>
              <a:buChar char="-"/>
            </a:pPr>
            <a:endParaRPr lang="en-US" altLang="en-US" sz="1800" dirty="0" smtClean="0"/>
          </a:p>
          <a:p>
            <a:pPr marL="0" indent="0">
              <a:buNone/>
            </a:pPr>
            <a:r>
              <a:rPr lang="en-US" altLang="en-US" sz="1800" dirty="0" smtClean="0"/>
              <a:t>Is the cost related to personnel, spares and reposition optimized? Yes, the more preventive we plan, the less corrective should be done. But the preventive planed by date has to be moved to a preventive by parameter maintenance and increase the predictive maintenance.</a:t>
            </a:r>
          </a:p>
        </p:txBody>
      </p:sp>
      <p:sp>
        <p:nvSpPr>
          <p:cNvPr id="4"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58290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646331"/>
          </a:xfrm>
        </p:spPr>
        <p:txBody>
          <a:bodyPr/>
          <a:lstStyle/>
          <a:p>
            <a:r>
              <a:rPr lang="en-US" altLang="es-ES_tradnl" sz="3600" dirty="0" smtClean="0">
                <a:solidFill>
                  <a:srgbClr val="595959"/>
                </a:solidFill>
                <a:ea typeface="MS PGothic" pitchFamily="34" charset="-128"/>
              </a:rPr>
              <a:t>3. Conclusions</a:t>
            </a:r>
            <a:endParaRPr lang="en-US" dirty="0"/>
          </a:p>
        </p:txBody>
      </p:sp>
      <p:sp>
        <p:nvSpPr>
          <p:cNvPr id="4"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26</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35458666"/>
              </p:ext>
            </p:extLst>
          </p:nvPr>
        </p:nvGraphicFramePr>
        <p:xfrm>
          <a:off x="1066800" y="1962150"/>
          <a:ext cx="6629400" cy="2494280"/>
        </p:xfrm>
        <a:graphic>
          <a:graphicData uri="http://schemas.openxmlformats.org/drawingml/2006/table">
            <a:tbl>
              <a:tblPr firstRow="1" bandRow="1">
                <a:tableStyleId>{5C22544A-7EE6-4342-B048-85BDC9FD1C3A}</a:tableStyleId>
              </a:tblPr>
              <a:tblGrid>
                <a:gridCol w="1293541"/>
                <a:gridCol w="1449659"/>
                <a:gridCol w="1784195"/>
                <a:gridCol w="2102005"/>
              </a:tblGrid>
              <a:tr h="370840">
                <a:tc>
                  <a:txBody>
                    <a:bodyPr/>
                    <a:lstStyle/>
                    <a:p>
                      <a:endParaRPr lang="ca-ES" dirty="0"/>
                    </a:p>
                  </a:txBody>
                  <a:tcPr/>
                </a:tc>
                <a:tc>
                  <a:txBody>
                    <a:bodyPr/>
                    <a:lstStyle/>
                    <a:p>
                      <a:r>
                        <a:rPr lang="es-ES" dirty="0" smtClean="0"/>
                        <a:t>2018</a:t>
                      </a:r>
                      <a:endParaRPr lang="ca-ES" dirty="0"/>
                    </a:p>
                  </a:txBody>
                  <a:tcPr/>
                </a:tc>
                <a:tc>
                  <a:txBody>
                    <a:bodyPr/>
                    <a:lstStyle/>
                    <a:p>
                      <a:r>
                        <a:rPr lang="es-ES" dirty="0" smtClean="0"/>
                        <a:t>2019 (</a:t>
                      </a:r>
                      <a:r>
                        <a:rPr lang="es-ES" dirty="0" err="1" smtClean="0"/>
                        <a:t>Prevision</a:t>
                      </a:r>
                      <a:r>
                        <a:rPr lang="es-ES" dirty="0" smtClean="0"/>
                        <a:t>)</a:t>
                      </a:r>
                      <a:endParaRPr lang="ca-ES" dirty="0"/>
                    </a:p>
                  </a:txBody>
                  <a:tcPr/>
                </a:tc>
                <a:tc>
                  <a:txBody>
                    <a:bodyPr/>
                    <a:lstStyle/>
                    <a:p>
                      <a:r>
                        <a:rPr lang="es-ES" dirty="0" err="1" smtClean="0"/>
                        <a:t>People</a:t>
                      </a:r>
                      <a:endParaRPr lang="es-ES" dirty="0" smtClean="0"/>
                    </a:p>
                  </a:txBody>
                  <a:tcPr/>
                </a:tc>
              </a:tr>
              <a:tr h="370840">
                <a:tc>
                  <a:txBody>
                    <a:bodyPr/>
                    <a:lstStyle/>
                    <a:p>
                      <a:r>
                        <a:rPr lang="es-ES" dirty="0" err="1" smtClean="0"/>
                        <a:t>Mechanical</a:t>
                      </a:r>
                      <a:endParaRPr lang="es-ES"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a-ES" sz="1800" kern="1200" dirty="0" smtClean="0">
                          <a:solidFill>
                            <a:schemeClr val="dk1"/>
                          </a:solidFill>
                          <a:effectLst/>
                          <a:latin typeface="+mn-lt"/>
                          <a:ea typeface="+mn-ea"/>
                          <a:cs typeface="+mn-cs"/>
                        </a:rPr>
                        <a:t>164.533</a:t>
                      </a:r>
                      <a:r>
                        <a:rPr lang="es-ES" dirty="0" smtClean="0"/>
                        <a:t> €</a:t>
                      </a:r>
                      <a:endParaRPr lang="ca-ES" dirty="0" smtClean="0"/>
                    </a:p>
                  </a:txBody>
                  <a:tcPr/>
                </a:tc>
                <a:tc>
                  <a:txBody>
                    <a:bodyPr/>
                    <a:lstStyle/>
                    <a:p>
                      <a:pPr algn="r"/>
                      <a:r>
                        <a:rPr lang="ca-ES" sz="1800" kern="1200" dirty="0" smtClean="0">
                          <a:solidFill>
                            <a:schemeClr val="dk1"/>
                          </a:solidFill>
                          <a:effectLst/>
                          <a:latin typeface="+mn-lt"/>
                          <a:ea typeface="+mn-ea"/>
                          <a:cs typeface="+mn-cs"/>
                        </a:rPr>
                        <a:t>135.162</a:t>
                      </a:r>
                      <a:r>
                        <a:rPr lang="es-ES" dirty="0" smtClean="0"/>
                        <a:t> €</a:t>
                      </a:r>
                      <a:endParaRPr lang="ca-ES" dirty="0"/>
                    </a:p>
                  </a:txBody>
                  <a:tcPr/>
                </a:tc>
                <a:tc>
                  <a:txBody>
                    <a:bodyPr/>
                    <a:lstStyle/>
                    <a:p>
                      <a:endParaRPr lang="ca-ES" dirty="0"/>
                    </a:p>
                  </a:txBody>
                  <a:tcPr/>
                </a:tc>
              </a:tr>
              <a:tr h="370840">
                <a:tc>
                  <a:txBody>
                    <a:bodyPr/>
                    <a:lstStyle/>
                    <a:p>
                      <a:r>
                        <a:rPr lang="es-ES" dirty="0" err="1" smtClean="0"/>
                        <a:t>Mechanical</a:t>
                      </a:r>
                      <a:endParaRPr lang="ca-ES" dirty="0"/>
                    </a:p>
                  </a:txBody>
                  <a:tcPr/>
                </a:tc>
                <a:tc>
                  <a:txBody>
                    <a:bodyPr/>
                    <a:lstStyle/>
                    <a:p>
                      <a:pPr algn="r"/>
                      <a:r>
                        <a:rPr lang="es-ES" dirty="0" smtClean="0"/>
                        <a:t>166.433 €</a:t>
                      </a:r>
                      <a:endParaRPr lang="ca-E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dirty="0" smtClean="0"/>
                        <a:t>166.433 €</a:t>
                      </a:r>
                      <a:endParaRPr lang="ca-ES" dirty="0" smtClean="0"/>
                    </a:p>
                  </a:txBody>
                  <a:tcPr/>
                </a:tc>
                <a:tc>
                  <a:txBody>
                    <a:bodyPr/>
                    <a:lstStyle/>
                    <a:p>
                      <a:r>
                        <a:rPr lang="es-ES" dirty="0" smtClean="0"/>
                        <a:t>3 </a:t>
                      </a:r>
                      <a:r>
                        <a:rPr lang="es-ES" dirty="0" err="1" smtClean="0"/>
                        <a:t>external</a:t>
                      </a:r>
                      <a:endParaRPr lang="ca-ES" dirty="0"/>
                    </a:p>
                  </a:txBody>
                  <a:tcPr/>
                </a:tc>
              </a:tr>
              <a:tr h="370840">
                <a:tc>
                  <a:txBody>
                    <a:bodyPr/>
                    <a:lstStyle/>
                    <a:p>
                      <a:r>
                        <a:rPr lang="es-ES" dirty="0" err="1" smtClean="0"/>
                        <a:t>Electrical</a:t>
                      </a:r>
                      <a:endParaRPr lang="ca-ES" dirty="0"/>
                    </a:p>
                  </a:txBody>
                  <a:tcPr/>
                </a:tc>
                <a:tc>
                  <a:txBody>
                    <a:bodyPr/>
                    <a:lstStyle/>
                    <a:p>
                      <a:pPr algn="r"/>
                      <a:r>
                        <a:rPr lang="es-ES" sz="1800" dirty="0" smtClean="0"/>
                        <a:t>262.153 €</a:t>
                      </a:r>
                      <a:endParaRPr lang="ca-ES" dirty="0"/>
                    </a:p>
                  </a:txBody>
                  <a:tcPr/>
                </a:tc>
                <a:tc>
                  <a:txBody>
                    <a:bodyPr/>
                    <a:lstStyle/>
                    <a:p>
                      <a:pPr algn="r"/>
                      <a:r>
                        <a:rPr lang="es-ES" sz="1800" dirty="0" smtClean="0"/>
                        <a:t>277.806 €</a:t>
                      </a:r>
                      <a:endParaRPr lang="ca-ES" dirty="0"/>
                    </a:p>
                  </a:txBody>
                  <a:tcPr/>
                </a:tc>
                <a:tc>
                  <a:txBody>
                    <a:bodyPr/>
                    <a:lstStyle/>
                    <a:p>
                      <a:endParaRPr lang="ca-ES" dirty="0"/>
                    </a:p>
                  </a:txBody>
                  <a:tcPr/>
                </a:tc>
              </a:tr>
              <a:tr h="370840">
                <a:tc>
                  <a:txBody>
                    <a:bodyPr/>
                    <a:lstStyle/>
                    <a:p>
                      <a:r>
                        <a:rPr lang="es-ES" dirty="0" err="1" smtClean="0"/>
                        <a:t>Facility</a:t>
                      </a:r>
                      <a:r>
                        <a:rPr lang="es-ES" dirty="0" smtClean="0"/>
                        <a:t> </a:t>
                      </a:r>
                      <a:r>
                        <a:rPr lang="es-ES" dirty="0" err="1" smtClean="0"/>
                        <a:t>Services</a:t>
                      </a:r>
                      <a:endParaRPr lang="ca-ES" dirty="0"/>
                    </a:p>
                  </a:txBody>
                  <a:tcPr/>
                </a:tc>
                <a:tc>
                  <a:txBody>
                    <a:bodyPr/>
                    <a:lstStyle/>
                    <a:p>
                      <a:pPr algn="r"/>
                      <a:r>
                        <a:rPr lang="es-ES" sz="1800" dirty="0" smtClean="0"/>
                        <a:t>696.765 €</a:t>
                      </a:r>
                      <a:endParaRPr lang="ca-ES" dirty="0"/>
                    </a:p>
                  </a:txBody>
                  <a:tcPr/>
                </a:tc>
                <a:tc>
                  <a:txBody>
                    <a:bodyPr/>
                    <a:lstStyle/>
                    <a:p>
                      <a:pPr algn="r"/>
                      <a:r>
                        <a:rPr lang="es-ES" sz="1800" dirty="0" smtClean="0"/>
                        <a:t>696.765 €</a:t>
                      </a:r>
                      <a:endParaRPr lang="ca-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20 </a:t>
                      </a:r>
                      <a:r>
                        <a:rPr lang="es-ES" dirty="0" err="1" smtClean="0"/>
                        <a:t>external</a:t>
                      </a:r>
                      <a:endParaRPr lang="ca-ES" dirty="0"/>
                    </a:p>
                  </a:txBody>
                  <a:tcPr/>
                </a:tc>
              </a:tr>
              <a:tr h="370840">
                <a:tc>
                  <a:txBody>
                    <a:bodyPr/>
                    <a:lstStyle/>
                    <a:p>
                      <a:r>
                        <a:rPr lang="es-ES" dirty="0" smtClean="0"/>
                        <a:t>Total</a:t>
                      </a:r>
                      <a:endParaRPr lang="ca-ES" dirty="0"/>
                    </a:p>
                  </a:txBody>
                  <a:tcPr/>
                </a:tc>
                <a:tc>
                  <a:txBody>
                    <a:bodyPr/>
                    <a:lstStyle/>
                    <a:p>
                      <a:pPr algn="r"/>
                      <a:r>
                        <a:rPr lang="es-ES" sz="1800" dirty="0" smtClean="0"/>
                        <a:t>1.289.884 €</a:t>
                      </a:r>
                      <a:endParaRPr lang="ca-ES" dirty="0"/>
                    </a:p>
                  </a:txBody>
                  <a:tcPr/>
                </a:tc>
                <a:tc>
                  <a:txBody>
                    <a:bodyPr/>
                    <a:lstStyle/>
                    <a:p>
                      <a:pPr algn="r"/>
                      <a:r>
                        <a:rPr lang="es-ES" sz="1800" dirty="0" smtClean="0"/>
                        <a:t>1.276.166 €</a:t>
                      </a:r>
                      <a:endParaRPr lang="ca-ES" dirty="0"/>
                    </a:p>
                  </a:txBody>
                  <a:tcPr/>
                </a:tc>
                <a:tc>
                  <a:txBody>
                    <a:bodyPr/>
                    <a:lstStyle/>
                    <a:p>
                      <a:r>
                        <a:rPr lang="es-ES" dirty="0" smtClean="0"/>
                        <a:t>23 </a:t>
                      </a:r>
                      <a:r>
                        <a:rPr lang="es-ES" dirty="0" err="1" smtClean="0"/>
                        <a:t>external</a:t>
                      </a:r>
                      <a:endParaRPr lang="ca-ES" dirty="0"/>
                    </a:p>
                  </a:txBody>
                  <a:tcPr/>
                </a:tc>
              </a:tr>
            </a:tbl>
          </a:graphicData>
        </a:graphic>
      </p:graphicFrame>
      <p:sp>
        <p:nvSpPr>
          <p:cNvPr id="7" name="Rectangle 6"/>
          <p:cNvSpPr/>
          <p:nvPr/>
        </p:nvSpPr>
        <p:spPr>
          <a:xfrm>
            <a:off x="762000" y="1200150"/>
            <a:ext cx="1222129" cy="369332"/>
          </a:xfrm>
          <a:prstGeom prst="rect">
            <a:avLst/>
          </a:prstGeom>
        </p:spPr>
        <p:txBody>
          <a:bodyPr wrap="none">
            <a:spAutoFit/>
          </a:bodyPr>
          <a:lstStyle/>
          <a:p>
            <a:r>
              <a:rPr lang="es-ES" dirty="0"/>
              <a:t>Anual </a:t>
            </a:r>
            <a:r>
              <a:rPr lang="es-ES" dirty="0" err="1"/>
              <a:t>cost</a:t>
            </a:r>
            <a:r>
              <a:rPr lang="es-ES" dirty="0"/>
              <a:t>:</a:t>
            </a:r>
            <a:endParaRPr lang="en-US" dirty="0"/>
          </a:p>
        </p:txBody>
      </p:sp>
    </p:spTree>
    <p:extLst>
      <p:ext uri="{BB962C8B-B14F-4D97-AF65-F5344CB8AC3E}">
        <p14:creationId xmlns:p14="http://schemas.microsoft.com/office/powerpoint/2010/main" val="12364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27</a:t>
            </a:fld>
            <a:endParaRPr lang="en-US" dirty="0">
              <a:solidFill>
                <a:schemeClr val="bg1"/>
              </a:solidFill>
            </a:endParaRPr>
          </a:p>
        </p:txBody>
      </p:sp>
      <p:sp>
        <p:nvSpPr>
          <p:cNvPr id="3" name="Title 2"/>
          <p:cNvSpPr>
            <a:spLocks noGrp="1"/>
          </p:cNvSpPr>
          <p:nvPr>
            <p:ph type="title"/>
          </p:nvPr>
        </p:nvSpPr>
        <p:spPr/>
        <p:txBody>
          <a:bodyPr/>
          <a:lstStyle/>
          <a:p>
            <a:endParaRPr lang="ca-ES"/>
          </a:p>
        </p:txBody>
      </p:sp>
      <p:sp>
        <p:nvSpPr>
          <p:cNvPr id="6" name="TextBox 5"/>
          <p:cNvSpPr txBox="1"/>
          <p:nvPr/>
        </p:nvSpPr>
        <p:spPr>
          <a:xfrm>
            <a:off x="1219200" y="1657350"/>
            <a:ext cx="7543800" cy="2616101"/>
          </a:xfrm>
          <a:prstGeom prst="rect">
            <a:avLst/>
          </a:prstGeom>
          <a:noFill/>
          <a:ln>
            <a:noFill/>
          </a:ln>
        </p:spPr>
        <p:txBody>
          <a:bodyPr wrap="square" rtlCol="0">
            <a:spAutoFit/>
          </a:bodyPr>
          <a:lstStyle/>
          <a:p>
            <a:r>
              <a:rPr lang="es-ES" sz="4800" dirty="0" err="1" smtClean="0"/>
              <a:t>Questions</a:t>
            </a:r>
            <a:r>
              <a:rPr lang="es-ES" sz="4800" dirty="0" smtClean="0"/>
              <a:t>?</a:t>
            </a:r>
          </a:p>
          <a:p>
            <a:endParaRPr lang="es-ES" sz="4800" dirty="0"/>
          </a:p>
          <a:p>
            <a:endParaRPr lang="es-ES" sz="4800" dirty="0" smtClean="0"/>
          </a:p>
          <a:p>
            <a:r>
              <a:rPr lang="es-ES" sz="2000" dirty="0" smtClean="0"/>
              <a:t>Jordi Iglesias: </a:t>
            </a:r>
            <a:r>
              <a:rPr lang="es-ES" sz="2000" dirty="0" smtClean="0">
                <a:hlinkClick r:id="rId3"/>
              </a:rPr>
              <a:t>jiglesias@cells.es</a:t>
            </a:r>
            <a:r>
              <a:rPr lang="es-ES" sz="2000" dirty="0" smtClean="0"/>
              <a:t> </a:t>
            </a:r>
            <a:endParaRPr lang="ca-ES" sz="900" dirty="0" smtClean="0"/>
          </a:p>
        </p:txBody>
      </p:sp>
    </p:spTree>
    <p:extLst>
      <p:ext uri="{BB962C8B-B14F-4D97-AF65-F5344CB8AC3E}">
        <p14:creationId xmlns:p14="http://schemas.microsoft.com/office/powerpoint/2010/main" val="37343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3</a:t>
            </a:fld>
            <a:endParaRPr lang="en-US" dirty="0">
              <a:solidFill>
                <a:schemeClr val="bg1"/>
              </a:solidFill>
            </a:endParaRPr>
          </a:p>
        </p:txBody>
      </p:sp>
      <p:sp>
        <p:nvSpPr>
          <p:cNvPr id="29" name="Text Box 13"/>
          <p:cNvSpPr txBox="1">
            <a:spLocks noChangeArrowheads="1"/>
          </p:cNvSpPr>
          <p:nvPr/>
        </p:nvSpPr>
        <p:spPr bwMode="auto">
          <a:xfrm>
            <a:off x="468311" y="2038350"/>
            <a:ext cx="8351837"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s-ES" altLang="en-US" sz="1600" u="none" dirty="0" smtClean="0"/>
              <a:t> </a:t>
            </a:r>
            <a:r>
              <a:rPr lang="es-ES" altLang="en-US" sz="1400" u="none" dirty="0" smtClean="0">
                <a:solidFill>
                  <a:srgbClr val="3A6F8A"/>
                </a:solidFill>
                <a:latin typeface="+mn-lt"/>
                <a:ea typeface="MS PGothic" pitchFamily="34" charset="-128"/>
              </a:rPr>
              <a:t>ALBA </a:t>
            </a:r>
            <a:r>
              <a:rPr lang="es-ES" altLang="en-US" sz="1400" u="none" dirty="0" err="1" smtClean="0">
                <a:solidFill>
                  <a:srgbClr val="3A6F8A"/>
                </a:solidFill>
                <a:latin typeface="+mn-lt"/>
                <a:ea typeface="MS PGothic" pitchFamily="34" charset="-128"/>
              </a:rPr>
              <a:t>is</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directly</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connected</a:t>
            </a:r>
            <a:r>
              <a:rPr lang="es-ES" altLang="en-US" sz="1400" u="none" dirty="0" smtClean="0">
                <a:solidFill>
                  <a:srgbClr val="3A6F8A"/>
                </a:solidFill>
                <a:latin typeface="+mn-lt"/>
                <a:ea typeface="MS PGothic" pitchFamily="34" charset="-128"/>
              </a:rPr>
              <a:t> to 220kV of </a:t>
            </a:r>
            <a:r>
              <a:rPr lang="es-ES" altLang="en-US" sz="1400" u="none" dirty="0" err="1" smtClean="0">
                <a:solidFill>
                  <a:srgbClr val="3A6F8A"/>
                </a:solidFill>
                <a:latin typeface="+mn-lt"/>
                <a:ea typeface="MS PGothic" pitchFamily="34" charset="-128"/>
              </a:rPr>
              <a:t>the</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high</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voltage</a:t>
            </a:r>
            <a:r>
              <a:rPr lang="es-ES" altLang="en-US" sz="1400" u="none" dirty="0" smtClean="0">
                <a:solidFill>
                  <a:srgbClr val="3A6F8A"/>
                </a:solidFill>
                <a:latin typeface="+mn-lt"/>
                <a:ea typeface="MS PGothic" pitchFamily="34" charset="-128"/>
              </a:rPr>
              <a:t> net,</a:t>
            </a:r>
          </a:p>
          <a:p>
            <a:pPr eaLnBrk="1" hangingPunct="1">
              <a:spcBef>
                <a:spcPct val="50000"/>
              </a:spcBef>
            </a:pPr>
            <a:r>
              <a:rPr lang="es-ES" altLang="en-US" sz="1400" u="none" dirty="0" smtClean="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Through</a:t>
            </a:r>
            <a:r>
              <a:rPr lang="es-ES" altLang="en-US" sz="1400" u="none" dirty="0">
                <a:solidFill>
                  <a:srgbClr val="3A6F8A"/>
                </a:solidFill>
                <a:latin typeface="+mn-lt"/>
                <a:ea typeface="MS PGothic" pitchFamily="34" charset="-128"/>
              </a:rPr>
              <a:t> a 20 MVA </a:t>
            </a:r>
            <a:r>
              <a:rPr lang="es-ES" altLang="en-US" sz="1400" u="none" dirty="0" err="1">
                <a:solidFill>
                  <a:srgbClr val="3A6F8A"/>
                </a:solidFill>
                <a:latin typeface="+mn-lt"/>
                <a:ea typeface="MS PGothic" pitchFamily="34" charset="-128"/>
              </a:rPr>
              <a:t>transformer</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the</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voltage</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is</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reduced</a:t>
            </a:r>
            <a:r>
              <a:rPr lang="es-ES" altLang="en-US" sz="1400" u="none" dirty="0">
                <a:solidFill>
                  <a:srgbClr val="3A6F8A"/>
                </a:solidFill>
                <a:latin typeface="+mn-lt"/>
                <a:ea typeface="MS PGothic" pitchFamily="34" charset="-128"/>
              </a:rPr>
              <a:t> to 220/25 </a:t>
            </a:r>
            <a:r>
              <a:rPr lang="es-ES" altLang="en-US" sz="1400" u="none" dirty="0" err="1">
                <a:solidFill>
                  <a:srgbClr val="3A6F8A"/>
                </a:solidFill>
                <a:latin typeface="+mn-lt"/>
                <a:ea typeface="MS PGothic" pitchFamily="34" charset="-128"/>
              </a:rPr>
              <a:t>kV</a:t>
            </a:r>
            <a:r>
              <a:rPr lang="es-ES" altLang="en-US" sz="1400" u="none" dirty="0">
                <a:solidFill>
                  <a:srgbClr val="3A6F8A"/>
                </a:solidFill>
                <a:latin typeface="+mn-lt"/>
                <a:ea typeface="MS PGothic" pitchFamily="34" charset="-128"/>
              </a:rPr>
              <a:t> and </a:t>
            </a:r>
            <a:r>
              <a:rPr lang="es-ES" altLang="en-US" sz="1400" u="none" dirty="0" err="1">
                <a:solidFill>
                  <a:srgbClr val="3A6F8A"/>
                </a:solidFill>
                <a:latin typeface="+mn-lt"/>
                <a:ea typeface="MS PGothic" pitchFamily="34" charset="-128"/>
              </a:rPr>
              <a:t>transmited</a:t>
            </a:r>
            <a:r>
              <a:rPr lang="es-ES" altLang="en-US" sz="1400" u="none" dirty="0">
                <a:solidFill>
                  <a:srgbClr val="3A6F8A"/>
                </a:solidFill>
                <a:latin typeface="+mn-lt"/>
                <a:ea typeface="MS PGothic" pitchFamily="34" charset="-128"/>
              </a:rPr>
              <a:t> to ALBA</a:t>
            </a:r>
          </a:p>
          <a:p>
            <a:pPr eaLnBrk="1" hangingPunct="1">
              <a:spcBef>
                <a:spcPct val="50000"/>
              </a:spcBef>
            </a:pPr>
            <a:r>
              <a:rPr lang="es-ES" altLang="en-US" sz="1400" u="none" dirty="0" smtClean="0">
                <a:solidFill>
                  <a:srgbClr val="3A6F8A"/>
                </a:solidFill>
                <a:latin typeface="+mn-lt"/>
                <a:ea typeface="MS PGothic" pitchFamily="34" charset="-128"/>
              </a:rPr>
              <a:t> ALBA has 25kV </a:t>
            </a:r>
            <a:r>
              <a:rPr lang="es-ES" altLang="en-US" sz="1400" u="none" dirty="0" err="1" smtClean="0">
                <a:solidFill>
                  <a:srgbClr val="3A6F8A"/>
                </a:solidFill>
                <a:latin typeface="+mn-lt"/>
                <a:ea typeface="MS PGothic" pitchFamily="34" charset="-128"/>
              </a:rPr>
              <a:t>redundancy</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through</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the</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nearby</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congeneration</a:t>
            </a:r>
            <a:r>
              <a:rPr lang="es-ES" altLang="en-US" sz="1400" u="none" dirty="0" smtClean="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plant</a:t>
            </a:r>
            <a:r>
              <a:rPr lang="es-ES" altLang="en-US" sz="1400" u="none" dirty="0" smtClean="0">
                <a:solidFill>
                  <a:srgbClr val="3A6F8A"/>
                </a:solidFill>
                <a:latin typeface="+mn-lt"/>
                <a:ea typeface="MS PGothic" pitchFamily="34" charset="-128"/>
              </a:rPr>
              <a:t>.</a:t>
            </a:r>
          </a:p>
          <a:p>
            <a:pPr eaLnBrk="1" hangingPunct="1">
              <a:spcBef>
                <a:spcPct val="50000"/>
              </a:spcBef>
            </a:pPr>
            <a:r>
              <a:rPr lang="es-ES" altLang="en-US" sz="1400" u="none" dirty="0" smtClean="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Finally</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the</a:t>
            </a:r>
            <a:r>
              <a:rPr lang="es-ES" altLang="en-US" sz="1400" u="none" dirty="0">
                <a:solidFill>
                  <a:srgbClr val="3A6F8A"/>
                </a:solidFill>
                <a:latin typeface="+mn-lt"/>
                <a:ea typeface="MS PGothic" pitchFamily="34" charset="-128"/>
              </a:rPr>
              <a:t> </a:t>
            </a:r>
            <a:r>
              <a:rPr lang="es-ES" altLang="en-US" sz="1400" u="none" dirty="0" err="1" smtClean="0">
                <a:solidFill>
                  <a:srgbClr val="3A6F8A"/>
                </a:solidFill>
                <a:latin typeface="+mn-lt"/>
                <a:ea typeface="MS PGothic" pitchFamily="34" charset="-128"/>
              </a:rPr>
              <a:t>voltage</a:t>
            </a:r>
            <a:r>
              <a:rPr lang="es-ES" altLang="en-US" sz="1400" u="none" dirty="0" smtClean="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is</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reduced</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from</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high</a:t>
            </a:r>
            <a:r>
              <a:rPr lang="es-ES" altLang="en-US" sz="1400" u="none" dirty="0">
                <a:solidFill>
                  <a:srgbClr val="3A6F8A"/>
                </a:solidFill>
                <a:latin typeface="+mn-lt"/>
                <a:ea typeface="MS PGothic" pitchFamily="34" charset="-128"/>
              </a:rPr>
              <a:t> to </a:t>
            </a:r>
            <a:r>
              <a:rPr lang="es-ES" altLang="en-US" sz="1400" u="none" dirty="0" err="1">
                <a:solidFill>
                  <a:srgbClr val="3A6F8A"/>
                </a:solidFill>
                <a:latin typeface="+mn-lt"/>
                <a:ea typeface="MS PGothic" pitchFamily="34" charset="-128"/>
              </a:rPr>
              <a:t>low</a:t>
            </a:r>
            <a:r>
              <a:rPr lang="es-ES" altLang="en-US" sz="1400" u="none" dirty="0">
                <a:solidFill>
                  <a:srgbClr val="3A6F8A"/>
                </a:solidFill>
                <a:latin typeface="+mn-lt"/>
                <a:ea typeface="MS PGothic" pitchFamily="34" charset="-128"/>
              </a:rPr>
              <a:t> </a:t>
            </a:r>
            <a:r>
              <a:rPr lang="es-ES" altLang="en-US" sz="1400" u="none" dirty="0" err="1">
                <a:solidFill>
                  <a:srgbClr val="3A6F8A"/>
                </a:solidFill>
                <a:latin typeface="+mn-lt"/>
                <a:ea typeface="MS PGothic" pitchFamily="34" charset="-128"/>
              </a:rPr>
              <a:t>voltage</a:t>
            </a:r>
            <a:r>
              <a:rPr lang="es-ES" altLang="en-US" sz="1400" u="none" dirty="0">
                <a:solidFill>
                  <a:srgbClr val="3A6F8A"/>
                </a:solidFill>
                <a:latin typeface="+mn-lt"/>
                <a:ea typeface="MS PGothic" pitchFamily="34" charset="-128"/>
              </a:rPr>
              <a:t> 25/0,4 KV.</a:t>
            </a:r>
          </a:p>
        </p:txBody>
      </p:sp>
      <p:sp>
        <p:nvSpPr>
          <p:cNvPr id="30" name="TextBox 29"/>
          <p:cNvSpPr txBox="1"/>
          <p:nvPr/>
        </p:nvSpPr>
        <p:spPr>
          <a:xfrm>
            <a:off x="533400" y="1035420"/>
            <a:ext cx="2884489" cy="369332"/>
          </a:xfrm>
          <a:prstGeom prst="rect">
            <a:avLst/>
          </a:prstGeom>
          <a:noFill/>
          <a:ln>
            <a:noFill/>
          </a:ln>
        </p:spPr>
        <p:txBody>
          <a:bodyPr wrap="square" rtlCol="0">
            <a:spAutoFit/>
          </a:bodyPr>
          <a:lstStyle/>
          <a:p>
            <a:pPr>
              <a:spcBef>
                <a:spcPct val="50000"/>
              </a:spcBef>
            </a:pPr>
            <a:r>
              <a:rPr lang="en-US" altLang="es-ES_tradnl" dirty="0">
                <a:solidFill>
                  <a:srgbClr val="3A6F8A"/>
                </a:solidFill>
                <a:ea typeface="MS PGothic" pitchFamily="34" charset="-128"/>
              </a:rPr>
              <a:t>1.1 Electrical supplies</a:t>
            </a:r>
          </a:p>
        </p:txBody>
      </p:sp>
    </p:spTree>
    <p:extLst>
      <p:ext uri="{BB962C8B-B14F-4D97-AF65-F5344CB8AC3E}">
        <p14:creationId xmlns:p14="http://schemas.microsoft.com/office/powerpoint/2010/main" val="187182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4</a:t>
            </a:fld>
            <a:endParaRPr lang="en-US" dirty="0">
              <a:solidFill>
                <a:schemeClr val="bg1"/>
              </a:solidFill>
            </a:endParaRPr>
          </a:p>
        </p:txBody>
      </p:sp>
      <p:sp>
        <p:nvSpPr>
          <p:cNvPr id="6" name="Line 19"/>
          <p:cNvSpPr>
            <a:spLocks noChangeShapeType="1"/>
          </p:cNvSpPr>
          <p:nvPr/>
        </p:nvSpPr>
        <p:spPr bwMode="auto">
          <a:xfrm flipV="1">
            <a:off x="1295401" y="1678781"/>
            <a:ext cx="2484438" cy="18835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20"/>
          <p:cNvSpPr>
            <a:spLocks noChangeShapeType="1"/>
          </p:cNvSpPr>
          <p:nvPr/>
        </p:nvSpPr>
        <p:spPr bwMode="auto">
          <a:xfrm flipV="1">
            <a:off x="1692276" y="1823243"/>
            <a:ext cx="2446338" cy="186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22"/>
          <p:cNvSpPr>
            <a:spLocks noChangeShapeType="1"/>
          </p:cNvSpPr>
          <p:nvPr/>
        </p:nvSpPr>
        <p:spPr bwMode="auto">
          <a:xfrm flipV="1">
            <a:off x="2286000" y="3789519"/>
            <a:ext cx="458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23"/>
          <p:cNvSpPr>
            <a:spLocks noChangeShapeType="1"/>
          </p:cNvSpPr>
          <p:nvPr/>
        </p:nvSpPr>
        <p:spPr bwMode="auto">
          <a:xfrm>
            <a:off x="5292725" y="1678781"/>
            <a:ext cx="2463006" cy="1635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24"/>
          <p:cNvSpPr>
            <a:spLocks noChangeShapeType="1"/>
          </p:cNvSpPr>
          <p:nvPr/>
        </p:nvSpPr>
        <p:spPr bwMode="auto">
          <a:xfrm>
            <a:off x="5003800" y="1894681"/>
            <a:ext cx="2540000" cy="17899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 name="Picture 15" descr="PES TR5 SINCRO 1 I 2 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535906"/>
            <a:ext cx="1944687"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fa09010scr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 y="3004342"/>
            <a:ext cx="2233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5"/>
          <p:cNvSpPr txBox="1">
            <a:spLocks noChangeArrowheads="1"/>
          </p:cNvSpPr>
          <p:nvPr/>
        </p:nvSpPr>
        <p:spPr bwMode="auto">
          <a:xfrm>
            <a:off x="2069307" y="2190750"/>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s-ES" altLang="en-US" sz="1000" u="none" dirty="0"/>
              <a:t>2 X 25KV</a:t>
            </a:r>
            <a:endParaRPr lang="en-US" altLang="en-US" sz="1000" u="none" dirty="0"/>
          </a:p>
        </p:txBody>
      </p:sp>
      <p:sp>
        <p:nvSpPr>
          <p:cNvPr id="14" name="Text Box 26"/>
          <p:cNvSpPr txBox="1">
            <a:spLocks noChangeArrowheads="1"/>
          </p:cNvSpPr>
          <p:nvPr/>
        </p:nvSpPr>
        <p:spPr bwMode="auto">
          <a:xfrm>
            <a:off x="6400800" y="2190749"/>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s-ES" altLang="en-US" sz="1000" u="none" dirty="0"/>
              <a:t>2 X 25KV</a:t>
            </a:r>
            <a:endParaRPr lang="en-US" altLang="en-US" sz="1000" u="none" dirty="0"/>
          </a:p>
        </p:txBody>
      </p:sp>
      <p:sp>
        <p:nvSpPr>
          <p:cNvPr id="15" name="Text Box 27"/>
          <p:cNvSpPr txBox="1">
            <a:spLocks noChangeArrowheads="1"/>
          </p:cNvSpPr>
          <p:nvPr/>
        </p:nvSpPr>
        <p:spPr bwMode="auto">
          <a:xfrm>
            <a:off x="4067175" y="3562350"/>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000" u="none" dirty="0"/>
              <a:t>25KV</a:t>
            </a:r>
            <a:endParaRPr lang="en-US" altLang="en-US" sz="1000" u="none" dirty="0"/>
          </a:p>
        </p:txBody>
      </p:sp>
      <p:sp>
        <p:nvSpPr>
          <p:cNvPr id="16" name="Text Box 32"/>
          <p:cNvSpPr txBox="1">
            <a:spLocks noChangeArrowheads="1"/>
          </p:cNvSpPr>
          <p:nvPr/>
        </p:nvSpPr>
        <p:spPr bwMode="auto">
          <a:xfrm>
            <a:off x="457200" y="2590590"/>
            <a:ext cx="9366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400" u="none" dirty="0"/>
              <a:t>ALBA</a:t>
            </a:r>
            <a:endParaRPr lang="en-US" altLang="en-US" sz="1600" u="none" dirty="0"/>
          </a:p>
        </p:txBody>
      </p:sp>
      <p:sp>
        <p:nvSpPr>
          <p:cNvPr id="17" name="Text Box 33"/>
          <p:cNvSpPr txBox="1">
            <a:spLocks noChangeArrowheads="1"/>
          </p:cNvSpPr>
          <p:nvPr/>
        </p:nvSpPr>
        <p:spPr bwMode="auto">
          <a:xfrm>
            <a:off x="3276600" y="740568"/>
            <a:ext cx="23622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400" u="none" dirty="0"/>
              <a:t>S.E. CODONYERS </a:t>
            </a:r>
          </a:p>
          <a:p>
            <a:pPr algn="ctr" eaLnBrk="1" hangingPunct="1">
              <a:spcBef>
                <a:spcPct val="50000"/>
              </a:spcBef>
            </a:pPr>
            <a:r>
              <a:rPr lang="es-ES" altLang="en-US" sz="1400" u="none" dirty="0"/>
              <a:t>220/25 KV</a:t>
            </a:r>
            <a:endParaRPr lang="en-US" altLang="en-US" sz="1400" u="none" dirty="0"/>
          </a:p>
        </p:txBody>
      </p:sp>
      <p:sp>
        <p:nvSpPr>
          <p:cNvPr id="18" name="Text Box 34"/>
          <p:cNvSpPr txBox="1">
            <a:spLocks noChangeArrowheads="1"/>
          </p:cNvSpPr>
          <p:nvPr/>
        </p:nvSpPr>
        <p:spPr bwMode="auto">
          <a:xfrm>
            <a:off x="6869112" y="2251162"/>
            <a:ext cx="230901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400" u="none" dirty="0" smtClean="0"/>
              <a:t>ST4</a:t>
            </a:r>
          </a:p>
          <a:p>
            <a:pPr algn="ctr" eaLnBrk="1" hangingPunct="1">
              <a:spcBef>
                <a:spcPct val="50000"/>
              </a:spcBef>
            </a:pPr>
            <a:r>
              <a:rPr lang="es-ES" altLang="en-US" sz="1400" u="none" dirty="0" smtClean="0"/>
              <a:t>COGENERATION </a:t>
            </a:r>
            <a:r>
              <a:rPr lang="es-ES" altLang="en-US" sz="1400" u="none" dirty="0"/>
              <a:t>PLANT</a:t>
            </a:r>
            <a:endParaRPr lang="en-US" altLang="en-US" sz="1400" u="none" dirty="0"/>
          </a:p>
        </p:txBody>
      </p:sp>
      <p:sp>
        <p:nvSpPr>
          <p:cNvPr id="19" name="Text Box 35"/>
          <p:cNvSpPr txBox="1">
            <a:spLocks noChangeArrowheads="1"/>
          </p:cNvSpPr>
          <p:nvPr/>
        </p:nvSpPr>
        <p:spPr bwMode="auto">
          <a:xfrm>
            <a:off x="4067175" y="3922713"/>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000" u="none" dirty="0"/>
              <a:t>0,7 Km</a:t>
            </a:r>
            <a:endParaRPr lang="en-US" altLang="en-US" sz="1000" u="none" dirty="0"/>
          </a:p>
        </p:txBody>
      </p:sp>
      <p:sp>
        <p:nvSpPr>
          <p:cNvPr id="20" name="Text Box 36"/>
          <p:cNvSpPr txBox="1">
            <a:spLocks noChangeArrowheads="1"/>
          </p:cNvSpPr>
          <p:nvPr/>
        </p:nvSpPr>
        <p:spPr bwMode="auto">
          <a:xfrm>
            <a:off x="2652713" y="2759867"/>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000" u="none" dirty="0"/>
              <a:t>1,8 Km</a:t>
            </a:r>
            <a:endParaRPr lang="en-US" altLang="en-US" sz="1000" u="none" dirty="0"/>
          </a:p>
        </p:txBody>
      </p:sp>
      <p:sp>
        <p:nvSpPr>
          <p:cNvPr id="21" name="Text Box 37"/>
          <p:cNvSpPr txBox="1">
            <a:spLocks noChangeArrowheads="1"/>
          </p:cNvSpPr>
          <p:nvPr/>
        </p:nvSpPr>
        <p:spPr bwMode="auto">
          <a:xfrm>
            <a:off x="5595144" y="2733038"/>
            <a:ext cx="936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es-ES" altLang="en-US" sz="1000" u="none" dirty="0"/>
              <a:t>1,8 Km</a:t>
            </a:r>
            <a:endParaRPr lang="en-US" altLang="en-US" sz="1000" u="none" dirty="0"/>
          </a:p>
        </p:txBody>
      </p:sp>
      <p:pic>
        <p:nvPicPr>
          <p:cNvPr id="22" name="Picture 38" descr="s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475" y="2994818"/>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11801" y="1015484"/>
            <a:ext cx="2884489" cy="369332"/>
          </a:xfrm>
          <a:prstGeom prst="rect">
            <a:avLst/>
          </a:prstGeom>
          <a:noFill/>
          <a:ln>
            <a:noFill/>
          </a:ln>
        </p:spPr>
        <p:txBody>
          <a:bodyPr wrap="square" rtlCol="0">
            <a:spAutoFit/>
          </a:bodyPr>
          <a:lstStyle/>
          <a:p>
            <a:pPr>
              <a:spcBef>
                <a:spcPct val="50000"/>
              </a:spcBef>
            </a:pPr>
            <a:r>
              <a:rPr lang="en-US" altLang="es-ES_tradnl" dirty="0">
                <a:solidFill>
                  <a:srgbClr val="3A6F8A"/>
                </a:solidFill>
                <a:ea typeface="MS PGothic" pitchFamily="34" charset="-128"/>
              </a:rPr>
              <a:t>1.1 Electrical supplies</a:t>
            </a:r>
          </a:p>
        </p:txBody>
      </p:sp>
    </p:spTree>
    <p:extLst>
      <p:ext uri="{BB962C8B-B14F-4D97-AF65-F5344CB8AC3E}">
        <p14:creationId xmlns:p14="http://schemas.microsoft.com/office/powerpoint/2010/main" val="2634462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5</a:t>
            </a:fld>
            <a:endParaRPr lang="en-US" dirty="0">
              <a:solidFill>
                <a:schemeClr val="bg1"/>
              </a:solidFill>
            </a:endParaRPr>
          </a:p>
        </p:txBody>
      </p:sp>
      <p:sp>
        <p:nvSpPr>
          <p:cNvPr id="23" name="TextBox 22"/>
          <p:cNvSpPr txBox="1"/>
          <p:nvPr/>
        </p:nvSpPr>
        <p:spPr>
          <a:xfrm>
            <a:off x="511801" y="1015484"/>
            <a:ext cx="6422399" cy="369332"/>
          </a:xfrm>
          <a:prstGeom prst="rect">
            <a:avLst/>
          </a:prstGeom>
          <a:noFill/>
          <a:ln>
            <a:noFill/>
          </a:ln>
        </p:spPr>
        <p:txBody>
          <a:bodyPr wrap="square" rtlCol="0">
            <a:spAutoFit/>
          </a:bodyPr>
          <a:lstStyle/>
          <a:p>
            <a:pPr>
              <a:spcBef>
                <a:spcPct val="50000"/>
              </a:spcBef>
            </a:pPr>
            <a:r>
              <a:rPr lang="en-US" altLang="es-ES_tradnl" dirty="0">
                <a:solidFill>
                  <a:srgbClr val="3A6F8A"/>
                </a:solidFill>
                <a:ea typeface="MS PGothic" pitchFamily="34" charset="-128"/>
              </a:rPr>
              <a:t>1.1 Electrical </a:t>
            </a:r>
            <a:r>
              <a:rPr lang="en-US" altLang="es-ES_tradnl" dirty="0" smtClean="0">
                <a:solidFill>
                  <a:srgbClr val="3A6F8A"/>
                </a:solidFill>
                <a:ea typeface="MS PGothic" pitchFamily="34" charset="-128"/>
              </a:rPr>
              <a:t>supplies: ALBA Block Diagram and type of supplies</a:t>
            </a:r>
            <a:endParaRPr lang="en-US" altLang="es-ES_tradnl" dirty="0">
              <a:solidFill>
                <a:srgbClr val="3A6F8A"/>
              </a:solidFill>
              <a:ea typeface="MS PGothic" pitchFamily="34" charset="-128"/>
            </a:endParaRP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52550"/>
            <a:ext cx="5257800" cy="32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1428750"/>
            <a:ext cx="2743200" cy="3108543"/>
          </a:xfrm>
          <a:prstGeom prst="rect">
            <a:avLst/>
          </a:prstGeom>
          <a:noFill/>
          <a:ln>
            <a:noFill/>
          </a:ln>
        </p:spPr>
        <p:txBody>
          <a:bodyPr wrap="square" rtlCol="0">
            <a:spAutoFit/>
          </a:bodyPr>
          <a:lstStyle/>
          <a:p>
            <a:r>
              <a:rPr lang="es-ES" sz="1400" dirty="0"/>
              <a:t>Non </a:t>
            </a:r>
            <a:r>
              <a:rPr lang="es-ES" sz="1400" dirty="0" err="1" smtClean="0"/>
              <a:t>Preferential</a:t>
            </a:r>
            <a:r>
              <a:rPr lang="es-ES" sz="1400" dirty="0" smtClean="0"/>
              <a:t>: </a:t>
            </a:r>
            <a:r>
              <a:rPr lang="es-ES" sz="1400" dirty="0" err="1" smtClean="0"/>
              <a:t>lighting</a:t>
            </a:r>
            <a:r>
              <a:rPr lang="es-ES" sz="1400" dirty="0" smtClean="0"/>
              <a:t>, air </a:t>
            </a:r>
            <a:r>
              <a:rPr lang="es-ES" sz="1400" dirty="0" err="1" smtClean="0"/>
              <a:t>conditioning</a:t>
            </a:r>
            <a:r>
              <a:rPr lang="es-ES" sz="1400" dirty="0" smtClean="0"/>
              <a:t>…(Network)</a:t>
            </a:r>
            <a:endParaRPr lang="es-ES" sz="1400" dirty="0"/>
          </a:p>
          <a:p>
            <a:endParaRPr lang="en-US" sz="1400" dirty="0"/>
          </a:p>
          <a:p>
            <a:r>
              <a:rPr lang="es-ES" sz="1400" dirty="0" err="1" smtClean="0">
                <a:solidFill>
                  <a:schemeClr val="accent6">
                    <a:lumMod val="75000"/>
                  </a:schemeClr>
                </a:solidFill>
              </a:rPr>
              <a:t>Preferential</a:t>
            </a:r>
            <a:r>
              <a:rPr lang="es-ES" sz="1400" dirty="0" smtClean="0">
                <a:solidFill>
                  <a:schemeClr val="accent6">
                    <a:lumMod val="75000"/>
                  </a:schemeClr>
                </a:solidFill>
              </a:rPr>
              <a:t>: </a:t>
            </a:r>
            <a:r>
              <a:rPr lang="es-ES" altLang="en-US" sz="1400" dirty="0" err="1">
                <a:solidFill>
                  <a:schemeClr val="accent6">
                    <a:lumMod val="75000"/>
                  </a:schemeClr>
                </a:solidFill>
              </a:rPr>
              <a:t>lifts</a:t>
            </a:r>
            <a:r>
              <a:rPr lang="es-ES" altLang="en-US" sz="1400" dirty="0">
                <a:solidFill>
                  <a:schemeClr val="accent6">
                    <a:lumMod val="75000"/>
                  </a:schemeClr>
                </a:solidFill>
              </a:rPr>
              <a:t>, </a:t>
            </a:r>
            <a:r>
              <a:rPr lang="es-ES" altLang="en-US" sz="1400" dirty="0" err="1">
                <a:solidFill>
                  <a:schemeClr val="accent6">
                    <a:lumMod val="75000"/>
                  </a:schemeClr>
                </a:solidFill>
              </a:rPr>
              <a:t>hydraulic</a:t>
            </a:r>
            <a:r>
              <a:rPr lang="es-ES" altLang="en-US" sz="1400" dirty="0">
                <a:solidFill>
                  <a:schemeClr val="accent6">
                    <a:lumMod val="75000"/>
                  </a:schemeClr>
                </a:solidFill>
              </a:rPr>
              <a:t> </a:t>
            </a:r>
            <a:r>
              <a:rPr lang="es-ES" altLang="en-US" sz="1400" dirty="0" err="1">
                <a:solidFill>
                  <a:schemeClr val="accent6">
                    <a:lumMod val="75000"/>
                  </a:schemeClr>
                </a:solidFill>
              </a:rPr>
              <a:t>circuits</a:t>
            </a:r>
            <a:r>
              <a:rPr lang="es-ES" altLang="en-US" sz="1400" dirty="0">
                <a:solidFill>
                  <a:schemeClr val="accent6">
                    <a:lumMod val="75000"/>
                  </a:schemeClr>
                </a:solidFill>
              </a:rPr>
              <a:t>, </a:t>
            </a:r>
            <a:r>
              <a:rPr lang="es-ES" altLang="en-US" sz="1400" dirty="0" err="1">
                <a:solidFill>
                  <a:schemeClr val="accent6">
                    <a:lumMod val="75000"/>
                  </a:schemeClr>
                </a:solidFill>
              </a:rPr>
              <a:t>part</a:t>
            </a:r>
            <a:r>
              <a:rPr lang="es-ES" altLang="en-US" sz="1400" dirty="0">
                <a:solidFill>
                  <a:schemeClr val="accent6">
                    <a:lumMod val="75000"/>
                  </a:schemeClr>
                </a:solidFill>
              </a:rPr>
              <a:t> of </a:t>
            </a:r>
            <a:r>
              <a:rPr lang="es-ES" altLang="en-US" sz="1400" dirty="0" err="1">
                <a:solidFill>
                  <a:schemeClr val="accent6">
                    <a:lumMod val="75000"/>
                  </a:schemeClr>
                </a:solidFill>
              </a:rPr>
              <a:t>the</a:t>
            </a:r>
            <a:r>
              <a:rPr lang="es-ES" altLang="en-US" sz="1400" dirty="0">
                <a:solidFill>
                  <a:schemeClr val="accent6">
                    <a:lumMod val="75000"/>
                  </a:schemeClr>
                </a:solidFill>
              </a:rPr>
              <a:t> </a:t>
            </a:r>
            <a:r>
              <a:rPr lang="es-ES" altLang="en-US" sz="1400" dirty="0" err="1" smtClean="0">
                <a:solidFill>
                  <a:schemeClr val="accent6">
                    <a:lumMod val="75000"/>
                  </a:schemeClr>
                </a:solidFill>
              </a:rPr>
              <a:t>lighting</a:t>
            </a:r>
            <a:r>
              <a:rPr lang="es-ES" altLang="en-US" sz="1400" dirty="0" smtClean="0">
                <a:solidFill>
                  <a:schemeClr val="accent6">
                    <a:lumMod val="75000"/>
                  </a:schemeClr>
                </a:solidFill>
              </a:rPr>
              <a:t> </a:t>
            </a:r>
            <a:r>
              <a:rPr lang="es-ES" sz="1400" dirty="0" smtClean="0">
                <a:solidFill>
                  <a:schemeClr val="accent6">
                    <a:lumMod val="75000"/>
                  </a:schemeClr>
                </a:solidFill>
              </a:rPr>
              <a:t>(</a:t>
            </a:r>
            <a:r>
              <a:rPr lang="es-ES" sz="1400" dirty="0">
                <a:solidFill>
                  <a:schemeClr val="accent6">
                    <a:lumMod val="75000"/>
                  </a:schemeClr>
                </a:solidFill>
              </a:rPr>
              <a:t>Network + </a:t>
            </a:r>
            <a:r>
              <a:rPr lang="es-ES" sz="1400" dirty="0" err="1">
                <a:solidFill>
                  <a:schemeClr val="accent6">
                    <a:lumMod val="75000"/>
                  </a:schemeClr>
                </a:solidFill>
              </a:rPr>
              <a:t>Diesel</a:t>
            </a:r>
            <a:r>
              <a:rPr lang="es-ES" sz="1400" dirty="0">
                <a:solidFill>
                  <a:schemeClr val="accent6">
                    <a:lumMod val="75000"/>
                  </a:schemeClr>
                </a:solidFill>
              </a:rPr>
              <a:t> </a:t>
            </a:r>
            <a:r>
              <a:rPr lang="es-ES" sz="1400" dirty="0" err="1">
                <a:solidFill>
                  <a:schemeClr val="accent6">
                    <a:lumMod val="75000"/>
                  </a:schemeClr>
                </a:solidFill>
              </a:rPr>
              <a:t>generators</a:t>
            </a:r>
            <a:r>
              <a:rPr lang="es-ES" sz="1400" dirty="0">
                <a:solidFill>
                  <a:schemeClr val="accent6">
                    <a:lumMod val="75000"/>
                  </a:schemeClr>
                </a:solidFill>
              </a:rPr>
              <a:t>)</a:t>
            </a:r>
          </a:p>
          <a:p>
            <a:endParaRPr lang="en-US" sz="1400" dirty="0">
              <a:solidFill>
                <a:schemeClr val="accent6"/>
              </a:solidFill>
            </a:endParaRPr>
          </a:p>
          <a:p>
            <a:r>
              <a:rPr lang="es-ES" sz="1400" dirty="0" err="1" smtClean="0">
                <a:solidFill>
                  <a:srgbClr val="FF0000"/>
                </a:solidFill>
              </a:rPr>
              <a:t>Critical</a:t>
            </a:r>
            <a:r>
              <a:rPr lang="es-ES" sz="1400" dirty="0" smtClean="0">
                <a:solidFill>
                  <a:srgbClr val="FF0000"/>
                </a:solidFill>
              </a:rPr>
              <a:t>: </a:t>
            </a:r>
            <a:r>
              <a:rPr lang="es-ES" altLang="en-US" sz="1400" dirty="0" smtClean="0">
                <a:solidFill>
                  <a:srgbClr val="FF0000"/>
                </a:solidFill>
              </a:rPr>
              <a:t>CPD,  </a:t>
            </a:r>
            <a:r>
              <a:rPr lang="es-ES" altLang="en-US" sz="1400" dirty="0">
                <a:solidFill>
                  <a:srgbClr val="FF0000"/>
                </a:solidFill>
              </a:rPr>
              <a:t>control </a:t>
            </a:r>
            <a:r>
              <a:rPr lang="es-ES" altLang="en-US" sz="1400" dirty="0" err="1">
                <a:solidFill>
                  <a:srgbClr val="FF0000"/>
                </a:solidFill>
              </a:rPr>
              <a:t>room</a:t>
            </a:r>
            <a:r>
              <a:rPr lang="es-ES" altLang="en-US" sz="1400" dirty="0">
                <a:solidFill>
                  <a:srgbClr val="FF0000"/>
                </a:solidFill>
              </a:rPr>
              <a:t>, </a:t>
            </a:r>
            <a:r>
              <a:rPr lang="es-ES" altLang="en-US" sz="1400" dirty="0" err="1">
                <a:solidFill>
                  <a:srgbClr val="FF0000"/>
                </a:solidFill>
              </a:rPr>
              <a:t>Beam</a:t>
            </a:r>
            <a:r>
              <a:rPr lang="es-ES" altLang="en-US" sz="1400" dirty="0">
                <a:solidFill>
                  <a:srgbClr val="FF0000"/>
                </a:solidFill>
              </a:rPr>
              <a:t> </a:t>
            </a:r>
            <a:r>
              <a:rPr lang="es-ES" altLang="en-US" sz="1400" dirty="0" err="1">
                <a:solidFill>
                  <a:srgbClr val="FF0000"/>
                </a:solidFill>
              </a:rPr>
              <a:t>lines</a:t>
            </a:r>
            <a:r>
              <a:rPr lang="es-ES" altLang="en-US" sz="1400" dirty="0">
                <a:solidFill>
                  <a:srgbClr val="FF0000"/>
                </a:solidFill>
              </a:rPr>
              <a:t>, </a:t>
            </a:r>
            <a:r>
              <a:rPr lang="es-ES" altLang="en-US" sz="1400" dirty="0" err="1">
                <a:solidFill>
                  <a:srgbClr val="FF0000"/>
                </a:solidFill>
              </a:rPr>
              <a:t>etc</a:t>
            </a:r>
            <a:r>
              <a:rPr lang="es-ES" sz="1400" dirty="0">
                <a:solidFill>
                  <a:srgbClr val="FF0000"/>
                </a:solidFill>
              </a:rPr>
              <a:t> (Network + UPS + </a:t>
            </a:r>
            <a:r>
              <a:rPr lang="es-ES" sz="1400" dirty="0" err="1">
                <a:solidFill>
                  <a:srgbClr val="FF0000"/>
                </a:solidFill>
              </a:rPr>
              <a:t>Diesel</a:t>
            </a:r>
            <a:r>
              <a:rPr lang="es-ES" sz="1400" dirty="0">
                <a:solidFill>
                  <a:srgbClr val="FF0000"/>
                </a:solidFill>
              </a:rPr>
              <a:t> </a:t>
            </a:r>
            <a:r>
              <a:rPr lang="es-ES" sz="1400" dirty="0" err="1">
                <a:solidFill>
                  <a:srgbClr val="FF0000"/>
                </a:solidFill>
              </a:rPr>
              <a:t>generators</a:t>
            </a:r>
            <a:r>
              <a:rPr lang="es-ES" sz="1400" dirty="0">
                <a:solidFill>
                  <a:srgbClr val="FF0000"/>
                </a:solidFill>
              </a:rPr>
              <a:t>)</a:t>
            </a:r>
          </a:p>
          <a:p>
            <a:endParaRPr lang="es-ES" sz="1400" dirty="0">
              <a:solidFill>
                <a:srgbClr val="FF0000"/>
              </a:solidFill>
            </a:endParaRPr>
          </a:p>
          <a:p>
            <a:r>
              <a:rPr lang="es-ES" sz="1400" dirty="0" err="1" smtClean="0">
                <a:solidFill>
                  <a:srgbClr val="00B050"/>
                </a:solidFill>
              </a:rPr>
              <a:t>Clean</a:t>
            </a:r>
            <a:r>
              <a:rPr lang="es-ES" sz="1400" dirty="0" smtClean="0">
                <a:solidFill>
                  <a:srgbClr val="00B050"/>
                </a:solidFill>
              </a:rPr>
              <a:t>: </a:t>
            </a:r>
            <a:r>
              <a:rPr lang="es-ES" altLang="en-US" sz="1400" dirty="0" err="1">
                <a:solidFill>
                  <a:srgbClr val="00B050"/>
                </a:solidFill>
              </a:rPr>
              <a:t>magnets</a:t>
            </a:r>
            <a:r>
              <a:rPr lang="es-ES" altLang="en-US" sz="1400" dirty="0">
                <a:solidFill>
                  <a:srgbClr val="00B050"/>
                </a:solidFill>
              </a:rPr>
              <a:t>, RF </a:t>
            </a:r>
            <a:r>
              <a:rPr lang="es-ES" altLang="en-US" sz="1400" dirty="0" err="1">
                <a:solidFill>
                  <a:srgbClr val="00B050"/>
                </a:solidFill>
              </a:rPr>
              <a:t>plants</a:t>
            </a:r>
            <a:r>
              <a:rPr lang="es-ES" altLang="en-US" sz="1400" dirty="0">
                <a:solidFill>
                  <a:srgbClr val="00B050"/>
                </a:solidFill>
              </a:rPr>
              <a:t> </a:t>
            </a:r>
            <a:r>
              <a:rPr lang="es-ES" altLang="en-US" sz="1400" dirty="0" err="1">
                <a:solidFill>
                  <a:srgbClr val="00B050"/>
                </a:solidFill>
              </a:rPr>
              <a:t>or</a:t>
            </a:r>
            <a:r>
              <a:rPr lang="es-ES" altLang="en-US" sz="1400" dirty="0">
                <a:solidFill>
                  <a:srgbClr val="00B050"/>
                </a:solidFill>
              </a:rPr>
              <a:t> </a:t>
            </a:r>
            <a:r>
              <a:rPr lang="es-ES" altLang="en-US" sz="1400" dirty="0" err="1">
                <a:solidFill>
                  <a:srgbClr val="00B050"/>
                </a:solidFill>
              </a:rPr>
              <a:t>cooling</a:t>
            </a:r>
            <a:r>
              <a:rPr lang="es-ES" altLang="en-US" sz="1400" dirty="0">
                <a:solidFill>
                  <a:srgbClr val="00B050"/>
                </a:solidFill>
              </a:rPr>
              <a:t> </a:t>
            </a:r>
            <a:r>
              <a:rPr lang="es-ES" altLang="en-US" sz="1400" dirty="0" err="1">
                <a:solidFill>
                  <a:srgbClr val="00B050"/>
                </a:solidFill>
              </a:rPr>
              <a:t>inside</a:t>
            </a:r>
            <a:r>
              <a:rPr lang="es-ES" altLang="en-US" sz="1400" dirty="0">
                <a:solidFill>
                  <a:srgbClr val="00B050"/>
                </a:solidFill>
              </a:rPr>
              <a:t> </a:t>
            </a:r>
            <a:r>
              <a:rPr lang="es-ES" altLang="en-US" sz="1400" dirty="0" err="1">
                <a:solidFill>
                  <a:srgbClr val="00B050"/>
                </a:solidFill>
              </a:rPr>
              <a:t>tunnel</a:t>
            </a:r>
            <a:r>
              <a:rPr lang="es-ES" sz="1400" dirty="0">
                <a:solidFill>
                  <a:srgbClr val="00B050"/>
                </a:solidFill>
              </a:rPr>
              <a:t>(Network + </a:t>
            </a:r>
            <a:r>
              <a:rPr lang="es-ES" sz="1400" dirty="0" err="1">
                <a:solidFill>
                  <a:srgbClr val="00B050"/>
                </a:solidFill>
              </a:rPr>
              <a:t>Dynamic</a:t>
            </a:r>
            <a:r>
              <a:rPr lang="es-ES" sz="1400" dirty="0">
                <a:solidFill>
                  <a:srgbClr val="00B050"/>
                </a:solidFill>
              </a:rPr>
              <a:t> UPS</a:t>
            </a:r>
            <a:r>
              <a:rPr lang="es-ES" sz="1400" dirty="0" smtClean="0">
                <a:solidFill>
                  <a:srgbClr val="00B050"/>
                </a:solidFill>
              </a:rPr>
              <a:t>)</a:t>
            </a:r>
            <a:endParaRPr lang="en-US" sz="1400" dirty="0">
              <a:solidFill>
                <a:srgbClr val="00B050"/>
              </a:solidFill>
            </a:endParaRPr>
          </a:p>
        </p:txBody>
      </p:sp>
    </p:spTree>
    <p:extLst>
      <p:ext uri="{BB962C8B-B14F-4D97-AF65-F5344CB8AC3E}">
        <p14:creationId xmlns:p14="http://schemas.microsoft.com/office/powerpoint/2010/main" val="2326281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smtClean="0">
                <a:solidFill>
                  <a:srgbClr val="595959"/>
                </a:solidFill>
                <a:ea typeface="MS PGothic" pitchFamily="34" charset="-128"/>
              </a:rPr>
              <a:t>1. O</a:t>
            </a:r>
            <a:r>
              <a:rPr lang="en-US" altLang="en-US" sz="280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6</a:t>
            </a:fld>
            <a:endParaRPr lang="en-US" dirty="0">
              <a:solidFill>
                <a:schemeClr val="bg1"/>
              </a:solidFill>
            </a:endParaRPr>
          </a:p>
        </p:txBody>
      </p:sp>
      <p:sp>
        <p:nvSpPr>
          <p:cNvPr id="1048" name="Rectangle 1047"/>
          <p:cNvSpPr/>
          <p:nvPr/>
        </p:nvSpPr>
        <p:spPr>
          <a:xfrm>
            <a:off x="685801" y="1047750"/>
            <a:ext cx="7543800" cy="2739211"/>
          </a:xfrm>
          <a:prstGeom prst="rect">
            <a:avLst/>
          </a:prstGeom>
        </p:spPr>
        <p:txBody>
          <a:bodyPr wrap="square">
            <a:spAutoFit/>
          </a:bodyPr>
          <a:lstStyle/>
          <a:p>
            <a:pPr marL="57150">
              <a:spcBef>
                <a:spcPct val="0"/>
              </a:spcBef>
              <a:defRPr/>
            </a:pPr>
            <a:r>
              <a:rPr lang="en-US" altLang="es-ES_tradnl" dirty="0" smtClean="0">
                <a:solidFill>
                  <a:srgbClr val="3A6F8A"/>
                </a:solidFill>
                <a:ea typeface="MS PGothic" pitchFamily="34" charset="-128"/>
              </a:rPr>
              <a:t>1.2 Water Supplies: in two ways</a:t>
            </a:r>
          </a:p>
          <a:p>
            <a:pPr marL="342900" indent="-285750">
              <a:spcBef>
                <a:spcPct val="0"/>
              </a:spcBef>
              <a:buFont typeface="Arial" panose="020B0604020202020204" pitchFamily="34" charset="0"/>
              <a:buChar char="•"/>
              <a:defRPr/>
            </a:pPr>
            <a:r>
              <a:rPr lang="en-US" altLang="es-ES_tradnl" sz="1400" dirty="0" smtClean="0">
                <a:solidFill>
                  <a:srgbClr val="3A6F8A"/>
                </a:solidFill>
                <a:ea typeface="MS PGothic" pitchFamily="34" charset="-128"/>
              </a:rPr>
              <a:t>External: Cogeneration plant also supplies CW between 4 to 9</a:t>
            </a:r>
            <a:r>
              <a:rPr lang="es-ES" altLang="es-ES_tradnl" sz="1400" dirty="0" err="1" smtClean="0">
                <a:solidFill>
                  <a:srgbClr val="3A6F8A"/>
                </a:solidFill>
                <a:ea typeface="MS PGothic" pitchFamily="34" charset="-128"/>
              </a:rPr>
              <a:t>ºC</a:t>
            </a:r>
            <a:r>
              <a:rPr lang="es-ES" altLang="es-ES_tradnl" sz="1400" dirty="0" smtClean="0">
                <a:solidFill>
                  <a:srgbClr val="3A6F8A"/>
                </a:solidFill>
                <a:ea typeface="MS PGothic" pitchFamily="34" charset="-128"/>
              </a:rPr>
              <a:t> </a:t>
            </a:r>
            <a:r>
              <a:rPr lang="en-US" altLang="es-ES_tradnl" sz="1400" dirty="0" smtClean="0">
                <a:solidFill>
                  <a:srgbClr val="3A6F8A"/>
                </a:solidFill>
                <a:ea typeface="MS PGothic" pitchFamily="34" charset="-128"/>
              </a:rPr>
              <a:t>with about 4000 kW of cooling power for DW and CW </a:t>
            </a:r>
            <a:r>
              <a:rPr lang="en-US" altLang="es-ES_tradnl" sz="1400" dirty="0">
                <a:solidFill>
                  <a:srgbClr val="3A6F8A"/>
                </a:solidFill>
                <a:ea typeface="MS PGothic" pitchFamily="34" charset="-128"/>
              </a:rPr>
              <a:t>(up to 6,2MW of cooling capacity</a:t>
            </a:r>
            <a:r>
              <a:rPr lang="en-US" altLang="es-ES_tradnl" sz="1400" dirty="0" smtClean="0">
                <a:solidFill>
                  <a:srgbClr val="3A6F8A"/>
                </a:solidFill>
                <a:ea typeface="MS PGothic" pitchFamily="34" charset="-128"/>
              </a:rPr>
              <a:t>), </a:t>
            </a:r>
            <a:r>
              <a:rPr lang="en-US" altLang="es-ES_tradnl" sz="1400" dirty="0">
                <a:solidFill>
                  <a:srgbClr val="3A6F8A"/>
                </a:solidFill>
                <a:ea typeface="MS PGothic" pitchFamily="34" charset="-128"/>
              </a:rPr>
              <a:t>and HW up to </a:t>
            </a:r>
            <a:r>
              <a:rPr lang="en-US" altLang="es-ES_tradnl" sz="1400" dirty="0" smtClean="0">
                <a:solidFill>
                  <a:srgbClr val="3A6F8A"/>
                </a:solidFill>
                <a:ea typeface="MS PGothic" pitchFamily="34" charset="-128"/>
              </a:rPr>
              <a:t>90ºC</a:t>
            </a:r>
            <a:r>
              <a:rPr lang="en-US" altLang="es-ES_tradnl" sz="1400" dirty="0">
                <a:solidFill>
                  <a:srgbClr val="3A6F8A"/>
                </a:solidFill>
                <a:ea typeface="MS PGothic" pitchFamily="34" charset="-128"/>
              </a:rPr>
              <a:t> </a:t>
            </a:r>
            <a:r>
              <a:rPr lang="en-US" altLang="es-ES_tradnl" sz="1400" dirty="0" smtClean="0">
                <a:solidFill>
                  <a:srgbClr val="3A6F8A"/>
                </a:solidFill>
                <a:ea typeface="MS PGothic" pitchFamily="34" charset="-128"/>
              </a:rPr>
              <a:t>with 110 kW of heating power.</a:t>
            </a:r>
          </a:p>
          <a:p>
            <a:pPr marL="342900" indent="-285750">
              <a:spcBef>
                <a:spcPct val="0"/>
              </a:spcBef>
              <a:buFont typeface="Arial" panose="020B0604020202020204" pitchFamily="34" charset="0"/>
              <a:buChar char="•"/>
              <a:defRPr/>
            </a:pPr>
            <a:r>
              <a:rPr lang="en-US" altLang="es-ES_tradnl" sz="1400" dirty="0" smtClean="0">
                <a:solidFill>
                  <a:srgbClr val="3A6F8A"/>
                </a:solidFill>
                <a:ea typeface="MS PGothic" pitchFamily="34" charset="-128"/>
              </a:rPr>
              <a:t>Internal: 4 chillers, 2 of 1,3MW and 2 o 2,9MW in different combination, depending on the loads; and two boilers of almost 700kW heating capacity.</a:t>
            </a:r>
          </a:p>
          <a:p>
            <a:pPr marL="57150">
              <a:spcBef>
                <a:spcPct val="0"/>
              </a:spcBef>
              <a:defRPr/>
            </a:pPr>
            <a:endParaRPr lang="en-US" altLang="es-ES_tradnl" sz="1400" dirty="0" smtClean="0">
              <a:solidFill>
                <a:srgbClr val="3A6F8A"/>
              </a:solidFill>
              <a:ea typeface="MS PGothic" pitchFamily="34" charset="-128"/>
            </a:endParaRPr>
          </a:p>
          <a:p>
            <a:pPr marL="57150">
              <a:spcBef>
                <a:spcPct val="0"/>
              </a:spcBef>
              <a:defRPr/>
            </a:pPr>
            <a:r>
              <a:rPr lang="en-US" altLang="es-ES_tradnl" sz="1400" dirty="0" smtClean="0">
                <a:solidFill>
                  <a:srgbClr val="3A6F8A"/>
                </a:solidFill>
                <a:ea typeface="MS PGothic" pitchFamily="34" charset="-128"/>
              </a:rPr>
              <a:t>From </a:t>
            </a:r>
            <a:r>
              <a:rPr lang="en-US" altLang="es-ES_tradnl" sz="1400" dirty="0">
                <a:solidFill>
                  <a:srgbClr val="3A6F8A"/>
                </a:solidFill>
                <a:ea typeface="MS PGothic" pitchFamily="34" charset="-128"/>
              </a:rPr>
              <a:t>technical </a:t>
            </a:r>
            <a:r>
              <a:rPr lang="en-US" altLang="es-ES_tradnl" sz="1400" dirty="0" smtClean="0">
                <a:solidFill>
                  <a:srgbClr val="3A6F8A"/>
                </a:solidFill>
                <a:ea typeface="MS PGothic" pitchFamily="34" charset="-128"/>
              </a:rPr>
              <a:t>building</a:t>
            </a:r>
            <a:r>
              <a:rPr lang="en-US" altLang="es-ES_tradnl" sz="1400" dirty="0">
                <a:solidFill>
                  <a:srgbClr val="3A6F8A"/>
                </a:solidFill>
                <a:ea typeface="MS PGothic" pitchFamily="34" charset="-128"/>
              </a:rPr>
              <a:t> </a:t>
            </a:r>
            <a:r>
              <a:rPr lang="en-US" altLang="es-ES_tradnl" sz="1400" dirty="0" smtClean="0">
                <a:solidFill>
                  <a:srgbClr val="3A6F8A"/>
                </a:solidFill>
                <a:ea typeface="MS PGothic" pitchFamily="34" charset="-128"/>
              </a:rPr>
              <a:t>using heat exchangers:</a:t>
            </a:r>
          </a:p>
          <a:p>
            <a:pPr marL="400050" indent="-342900">
              <a:spcBef>
                <a:spcPct val="0"/>
              </a:spcBef>
              <a:buFont typeface="+mj-lt"/>
              <a:buAutoNum type="arabicPeriod"/>
              <a:defRPr/>
            </a:pPr>
            <a:r>
              <a:rPr lang="en-US" altLang="es-ES_tradnl" sz="1400" dirty="0" smtClean="0">
                <a:solidFill>
                  <a:srgbClr val="3A6F8A"/>
                </a:solidFill>
                <a:ea typeface="MS PGothic" pitchFamily="34" charset="-128"/>
              </a:rPr>
              <a:t>CW is supplied to HVAC at 7ºC and returns at 12ºC, 4 rings and distribution to the Workshop</a:t>
            </a:r>
          </a:p>
          <a:p>
            <a:pPr marL="400050" indent="-342900">
              <a:spcBef>
                <a:spcPct val="0"/>
              </a:spcBef>
              <a:buFont typeface="+mj-lt"/>
              <a:buAutoNum type="arabicPeriod"/>
              <a:defRPr/>
            </a:pPr>
            <a:r>
              <a:rPr lang="en-US" altLang="es-ES_tradnl" sz="1400" dirty="0" smtClean="0">
                <a:solidFill>
                  <a:srgbClr val="3A6F8A"/>
                </a:solidFill>
                <a:ea typeface="MS PGothic" pitchFamily="34" charset="-128"/>
              </a:rPr>
              <a:t>HW is supplied to HVAC at 60ºC and returns at 45ºC, 2 rings and distribution to the Workshop</a:t>
            </a:r>
          </a:p>
          <a:p>
            <a:pPr marL="400050" indent="-342900">
              <a:spcBef>
                <a:spcPct val="0"/>
              </a:spcBef>
              <a:buFont typeface="+mj-lt"/>
              <a:buAutoNum type="arabicPeriod"/>
              <a:defRPr/>
            </a:pPr>
            <a:r>
              <a:rPr lang="en-US" altLang="es-ES_tradnl" sz="1400" dirty="0" smtClean="0">
                <a:solidFill>
                  <a:srgbClr val="3A6F8A"/>
                </a:solidFill>
                <a:ea typeface="MS PGothic" pitchFamily="34" charset="-128"/>
              </a:rPr>
              <a:t>DW is supplied to magnets and other equipment at 23ºC and returns at 27ºC by using 4 rings: Service Area, Booster, Storage and Experimental Hall with a common return. </a:t>
            </a:r>
          </a:p>
        </p:txBody>
      </p:sp>
    </p:spTree>
    <p:extLst>
      <p:ext uri="{BB962C8B-B14F-4D97-AF65-F5344CB8AC3E}">
        <p14:creationId xmlns:p14="http://schemas.microsoft.com/office/powerpoint/2010/main" val="2589215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7</a:t>
            </a:fld>
            <a:endParaRPr lang="en-US" dirty="0">
              <a:solidFill>
                <a:schemeClr val="bg1"/>
              </a:solidFill>
            </a:endParaRPr>
          </a:p>
        </p:txBody>
      </p:sp>
      <p:sp>
        <p:nvSpPr>
          <p:cNvPr id="1048" name="Rectangle 1047"/>
          <p:cNvSpPr/>
          <p:nvPr/>
        </p:nvSpPr>
        <p:spPr>
          <a:xfrm>
            <a:off x="685801" y="1047750"/>
            <a:ext cx="7543800" cy="369332"/>
          </a:xfrm>
          <a:prstGeom prst="rect">
            <a:avLst/>
          </a:prstGeom>
        </p:spPr>
        <p:txBody>
          <a:bodyPr wrap="square">
            <a:spAutoFit/>
          </a:bodyPr>
          <a:lstStyle/>
          <a:p>
            <a:pPr marL="57150">
              <a:spcBef>
                <a:spcPct val="0"/>
              </a:spcBef>
              <a:defRPr/>
            </a:pPr>
            <a:r>
              <a:rPr lang="en-US" altLang="es-ES_tradnl" dirty="0" smtClean="0">
                <a:solidFill>
                  <a:srgbClr val="3A6F8A"/>
                </a:solidFill>
                <a:ea typeface="MS PGothic" pitchFamily="34" charset="-128"/>
              </a:rPr>
              <a:t>1.2 Water Supplies: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87518"/>
            <a:ext cx="5562600" cy="393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1733550"/>
            <a:ext cx="2895600" cy="1877437"/>
          </a:xfrm>
          <a:prstGeom prst="rect">
            <a:avLst/>
          </a:prstGeom>
          <a:noFill/>
          <a:ln>
            <a:noFill/>
          </a:ln>
        </p:spPr>
        <p:txBody>
          <a:bodyPr wrap="square" rtlCol="0">
            <a:spAutoFit/>
          </a:bodyPr>
          <a:lstStyle/>
          <a:p>
            <a:r>
              <a:rPr lang="es-ES" sz="1400" dirty="0" err="1" smtClean="0">
                <a:solidFill>
                  <a:srgbClr val="00B0F0"/>
                </a:solidFill>
              </a:rPr>
              <a:t>Cold</a:t>
            </a:r>
            <a:r>
              <a:rPr lang="es-ES" sz="1400" dirty="0" smtClean="0">
                <a:solidFill>
                  <a:srgbClr val="00B0F0"/>
                </a:solidFill>
              </a:rPr>
              <a:t> </a:t>
            </a:r>
            <a:r>
              <a:rPr lang="es-ES" sz="1400" dirty="0" err="1" smtClean="0">
                <a:solidFill>
                  <a:srgbClr val="00B0F0"/>
                </a:solidFill>
              </a:rPr>
              <a:t>Water</a:t>
            </a:r>
            <a:endParaRPr lang="es-ES" sz="1400" dirty="0">
              <a:solidFill>
                <a:srgbClr val="00B0F0"/>
              </a:solidFill>
            </a:endParaRPr>
          </a:p>
          <a:p>
            <a:endParaRPr lang="en-US" sz="1400" dirty="0"/>
          </a:p>
          <a:p>
            <a:r>
              <a:rPr lang="es-ES" sz="1400" dirty="0" err="1" smtClean="0">
                <a:solidFill>
                  <a:schemeClr val="accent6">
                    <a:lumMod val="75000"/>
                  </a:schemeClr>
                </a:solidFill>
              </a:rPr>
              <a:t>Deionized</a:t>
            </a:r>
            <a:r>
              <a:rPr lang="es-ES" sz="1400" dirty="0" smtClean="0">
                <a:solidFill>
                  <a:schemeClr val="accent6">
                    <a:lumMod val="75000"/>
                  </a:schemeClr>
                </a:solidFill>
              </a:rPr>
              <a:t> </a:t>
            </a:r>
            <a:r>
              <a:rPr lang="es-ES" sz="1400" dirty="0" err="1" smtClean="0">
                <a:solidFill>
                  <a:schemeClr val="accent6">
                    <a:lumMod val="75000"/>
                  </a:schemeClr>
                </a:solidFill>
              </a:rPr>
              <a:t>Water</a:t>
            </a:r>
            <a:endParaRPr lang="es-ES" sz="1400" dirty="0">
              <a:solidFill>
                <a:schemeClr val="accent6">
                  <a:lumMod val="75000"/>
                </a:schemeClr>
              </a:solidFill>
            </a:endParaRPr>
          </a:p>
          <a:p>
            <a:endParaRPr lang="en-US" sz="1400" dirty="0">
              <a:solidFill>
                <a:schemeClr val="accent6"/>
              </a:solidFill>
            </a:endParaRPr>
          </a:p>
          <a:p>
            <a:r>
              <a:rPr lang="es-ES" sz="1400" dirty="0" smtClean="0">
                <a:solidFill>
                  <a:srgbClr val="FF66FF"/>
                </a:solidFill>
              </a:rPr>
              <a:t>Hot </a:t>
            </a:r>
            <a:r>
              <a:rPr lang="es-ES" sz="1400" dirty="0" err="1" smtClean="0">
                <a:solidFill>
                  <a:srgbClr val="FF66FF"/>
                </a:solidFill>
              </a:rPr>
              <a:t>Water</a:t>
            </a:r>
            <a:endParaRPr lang="es-ES" sz="1400" dirty="0">
              <a:solidFill>
                <a:srgbClr val="FF66FF"/>
              </a:solidFill>
            </a:endParaRPr>
          </a:p>
          <a:p>
            <a:endParaRPr lang="es-ES" sz="1400" dirty="0">
              <a:solidFill>
                <a:srgbClr val="FF0000"/>
              </a:solidFill>
            </a:endParaRPr>
          </a:p>
          <a:p>
            <a:r>
              <a:rPr lang="es-ES" sz="1400" dirty="0" err="1" smtClean="0">
                <a:solidFill>
                  <a:srgbClr val="00B050"/>
                </a:solidFill>
              </a:rPr>
              <a:t>Cooling</a:t>
            </a:r>
            <a:r>
              <a:rPr lang="es-ES" sz="1400" dirty="0" smtClean="0">
                <a:solidFill>
                  <a:srgbClr val="00B050"/>
                </a:solidFill>
              </a:rPr>
              <a:t> Tower</a:t>
            </a:r>
            <a:endParaRPr lang="en-US" sz="1400" dirty="0">
              <a:solidFill>
                <a:srgbClr val="00B050"/>
              </a:solidFill>
            </a:endParaRPr>
          </a:p>
          <a:p>
            <a:endParaRPr lang="ca-ES" dirty="0" smtClean="0">
              <a:solidFill>
                <a:schemeClr val="bg1"/>
              </a:solidFill>
            </a:endParaRPr>
          </a:p>
        </p:txBody>
      </p:sp>
    </p:spTree>
    <p:extLst>
      <p:ext uri="{BB962C8B-B14F-4D97-AF65-F5344CB8AC3E}">
        <p14:creationId xmlns:p14="http://schemas.microsoft.com/office/powerpoint/2010/main" val="164513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8</a:t>
            </a:fld>
            <a:endParaRPr lang="en-US" dirty="0">
              <a:solidFill>
                <a:schemeClr val="bg1"/>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4350"/>
          <a:stretch/>
        </p:blipFill>
        <p:spPr bwMode="auto">
          <a:xfrm>
            <a:off x="762000" y="1962150"/>
            <a:ext cx="2286000" cy="171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895349"/>
            <a:ext cx="4191000" cy="1015663"/>
          </a:xfrm>
          <a:prstGeom prst="rect">
            <a:avLst/>
          </a:prstGeom>
        </p:spPr>
        <p:txBody>
          <a:bodyPr wrap="square">
            <a:spAutoFit/>
          </a:bodyPr>
          <a:lstStyle/>
          <a:p>
            <a:pPr marL="57150">
              <a:spcBef>
                <a:spcPct val="0"/>
              </a:spcBef>
              <a:defRPr/>
            </a:pPr>
            <a:r>
              <a:rPr lang="en-US" altLang="es-ES_tradnl" dirty="0" smtClean="0">
                <a:solidFill>
                  <a:srgbClr val="3A6F8A"/>
                </a:solidFill>
                <a:ea typeface="MS PGothic" pitchFamily="34" charset="-128"/>
              </a:rPr>
              <a:t>1.3 HVAC </a:t>
            </a:r>
            <a:r>
              <a:rPr lang="en-US" altLang="es-ES_tradnl" dirty="0">
                <a:solidFill>
                  <a:srgbClr val="3A6F8A"/>
                </a:solidFill>
                <a:ea typeface="MS PGothic" pitchFamily="34" charset="-128"/>
              </a:rPr>
              <a:t>distribution:</a:t>
            </a:r>
          </a:p>
          <a:p>
            <a:pPr marL="57150">
              <a:spcBef>
                <a:spcPct val="0"/>
              </a:spcBef>
              <a:defRPr/>
            </a:pPr>
            <a:r>
              <a:rPr lang="es-ES" altLang="es-ES_tradnl" sz="1400" dirty="0" err="1" smtClean="0">
                <a:solidFill>
                  <a:srgbClr val="3A6F8A"/>
                </a:solidFill>
                <a:ea typeface="MS PGothic" pitchFamily="34" charset="-128"/>
              </a:rPr>
              <a:t>Tunel</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Four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units</a:t>
            </a:r>
            <a:r>
              <a:rPr lang="es-ES" altLang="es-ES_tradnl" sz="1400" dirty="0">
                <a:solidFill>
                  <a:srgbClr val="3A6F8A"/>
                </a:solidFill>
                <a:ea typeface="MS PGothic" pitchFamily="34" charset="-128"/>
              </a:rPr>
              <a:t> </a:t>
            </a:r>
            <a:r>
              <a:rPr lang="es-ES" altLang="es-ES_tradnl" sz="1400" dirty="0" smtClean="0">
                <a:solidFill>
                  <a:srgbClr val="3A6F8A"/>
                </a:solidFill>
                <a:ea typeface="MS PGothic" pitchFamily="34" charset="-128"/>
              </a:rPr>
              <a:t>to </a:t>
            </a:r>
            <a:r>
              <a:rPr lang="es-ES" altLang="es-ES_tradnl" sz="1400" dirty="0" err="1" smtClean="0">
                <a:solidFill>
                  <a:srgbClr val="3A6F8A"/>
                </a:solidFill>
                <a:ea typeface="MS PGothic" pitchFamily="34" charset="-128"/>
              </a:rPr>
              <a:t>keep</a:t>
            </a:r>
            <a:r>
              <a:rPr lang="es-ES" altLang="es-ES_tradnl" sz="1400" dirty="0" smtClean="0">
                <a:solidFill>
                  <a:srgbClr val="3A6F8A"/>
                </a:solidFill>
                <a:ea typeface="MS PGothic" pitchFamily="34" charset="-128"/>
              </a:rPr>
              <a:t> 23ºC±0,2 </a:t>
            </a:r>
            <a:r>
              <a:rPr lang="es-ES" altLang="es-ES_tradnl" sz="1400" dirty="0" err="1" smtClean="0">
                <a:solidFill>
                  <a:srgbClr val="3A6F8A"/>
                </a:solidFill>
                <a:ea typeface="MS PGothic" pitchFamily="34" charset="-128"/>
              </a:rPr>
              <a:t>for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all</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the</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tunnel</a:t>
            </a:r>
            <a:r>
              <a:rPr lang="es-ES" altLang="es-ES_tradnl" sz="1400" dirty="0" smtClean="0">
                <a:solidFill>
                  <a:srgbClr val="3A6F8A"/>
                </a:solidFill>
                <a:ea typeface="MS PGothic" pitchFamily="34" charset="-128"/>
              </a:rPr>
              <a:t> and </a:t>
            </a:r>
            <a:r>
              <a:rPr lang="es-ES" altLang="es-ES_tradnl" sz="1400" dirty="0" err="1" smtClean="0">
                <a:solidFill>
                  <a:srgbClr val="3A6F8A"/>
                </a:solidFill>
                <a:ea typeface="MS PGothic" pitchFamily="34" charset="-128"/>
              </a:rPr>
              <a:t>one</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unit</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dedicated</a:t>
            </a:r>
            <a:r>
              <a:rPr lang="es-ES" altLang="es-ES_tradnl" sz="1400" dirty="0" smtClean="0">
                <a:solidFill>
                  <a:srgbClr val="3A6F8A"/>
                </a:solidFill>
                <a:ea typeface="MS PGothic" pitchFamily="34" charset="-128"/>
              </a:rPr>
              <a:t> to </a:t>
            </a:r>
            <a:r>
              <a:rPr lang="es-ES" altLang="es-ES_tradnl" sz="1400" dirty="0" err="1" smtClean="0">
                <a:solidFill>
                  <a:srgbClr val="3A6F8A"/>
                </a:solidFill>
                <a:ea typeface="MS PGothic" pitchFamily="34" charset="-128"/>
              </a:rPr>
              <a:t>the</a:t>
            </a:r>
            <a:r>
              <a:rPr lang="es-ES" altLang="es-ES_tradnl" sz="1400" dirty="0" smtClean="0">
                <a:solidFill>
                  <a:srgbClr val="3A6F8A"/>
                </a:solidFill>
                <a:ea typeface="MS PGothic" pitchFamily="34" charset="-128"/>
              </a:rPr>
              <a:t> LINAC. </a:t>
            </a:r>
            <a:r>
              <a:rPr lang="es-ES" altLang="es-ES_tradnl" sz="1400" dirty="0" err="1" smtClean="0">
                <a:solidFill>
                  <a:srgbClr val="3A6F8A"/>
                </a:solidFill>
                <a:ea typeface="MS PGothic" pitchFamily="34" charset="-128"/>
              </a:rPr>
              <a:t>Relative</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humidity</a:t>
            </a:r>
            <a:r>
              <a:rPr lang="es-ES" altLang="es-ES_tradnl" sz="1400" dirty="0" smtClean="0">
                <a:solidFill>
                  <a:srgbClr val="3A6F8A"/>
                </a:solidFill>
                <a:ea typeface="MS PGothic" pitchFamily="34" charset="-128"/>
              </a:rPr>
              <a:t> at 49-50%</a:t>
            </a:r>
            <a:endParaRPr lang="en-US" altLang="es-ES_tradnl" sz="1400" dirty="0">
              <a:solidFill>
                <a:srgbClr val="3A6F8A"/>
              </a:solidFill>
              <a:ea typeface="MS PGothic" pitchFamily="34" charset="-128"/>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875982"/>
            <a:ext cx="3276600" cy="312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313"/>
          <a:stretch/>
        </p:blipFill>
        <p:spPr bwMode="auto">
          <a:xfrm>
            <a:off x="762000" y="3663058"/>
            <a:ext cx="2286000" cy="40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0" y="4063484"/>
            <a:ext cx="4191000" cy="584775"/>
          </a:xfrm>
          <a:prstGeom prst="rect">
            <a:avLst/>
          </a:prstGeom>
          <a:noFill/>
          <a:ln>
            <a:noFill/>
          </a:ln>
        </p:spPr>
        <p:txBody>
          <a:bodyPr wrap="square" rtlCol="0">
            <a:spAutoFit/>
          </a:bodyPr>
          <a:lstStyle/>
          <a:p>
            <a:r>
              <a:rPr lang="es-ES" sz="1600" dirty="0" err="1" smtClean="0">
                <a:solidFill>
                  <a:srgbClr val="3A6F8A"/>
                </a:solidFill>
                <a:ea typeface="MS PGothic" pitchFamily="34" charset="-128"/>
              </a:rPr>
              <a:t>Each</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quadrant</a:t>
            </a:r>
            <a:r>
              <a:rPr lang="es-ES" sz="1600" dirty="0" smtClean="0">
                <a:solidFill>
                  <a:srgbClr val="3A6F8A"/>
                </a:solidFill>
                <a:ea typeface="MS PGothic" pitchFamily="34" charset="-128"/>
              </a:rPr>
              <a:t> has 7 </a:t>
            </a:r>
            <a:r>
              <a:rPr lang="es-ES" sz="1600" dirty="0" err="1" smtClean="0">
                <a:solidFill>
                  <a:srgbClr val="3A6F8A"/>
                </a:solidFill>
                <a:ea typeface="MS PGothic" pitchFamily="34" charset="-128"/>
              </a:rPr>
              <a:t>temperature</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sensors</a:t>
            </a:r>
            <a:r>
              <a:rPr lang="es-ES" sz="1600" dirty="0" smtClean="0">
                <a:solidFill>
                  <a:srgbClr val="3A6F8A"/>
                </a:solidFill>
                <a:ea typeface="MS PGothic" pitchFamily="34" charset="-128"/>
              </a:rPr>
              <a:t> to </a:t>
            </a:r>
            <a:r>
              <a:rPr lang="es-ES" sz="1600" dirty="0" smtClean="0">
                <a:solidFill>
                  <a:srgbClr val="3A6F8A"/>
                </a:solidFill>
                <a:ea typeface="MS PGothic" pitchFamily="34" charset="-128"/>
              </a:rPr>
              <a:t>control </a:t>
            </a:r>
            <a:r>
              <a:rPr lang="es-ES" sz="1600" dirty="0" err="1" smtClean="0">
                <a:solidFill>
                  <a:srgbClr val="3A6F8A"/>
                </a:solidFill>
                <a:ea typeface="MS PGothic" pitchFamily="34" charset="-128"/>
              </a:rPr>
              <a:t>the</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stability</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required</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inside</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the</a:t>
            </a:r>
            <a:r>
              <a:rPr lang="es-ES" sz="1600" dirty="0" smtClean="0">
                <a:solidFill>
                  <a:srgbClr val="3A6F8A"/>
                </a:solidFill>
                <a:ea typeface="MS PGothic" pitchFamily="34" charset="-128"/>
              </a:rPr>
              <a:t> </a:t>
            </a:r>
            <a:r>
              <a:rPr lang="es-ES" sz="1600" dirty="0" err="1" smtClean="0">
                <a:solidFill>
                  <a:srgbClr val="3A6F8A"/>
                </a:solidFill>
                <a:ea typeface="MS PGothic" pitchFamily="34" charset="-128"/>
              </a:rPr>
              <a:t>tunnel</a:t>
            </a:r>
            <a:endParaRPr lang="en-US" sz="1600" dirty="0" smtClean="0"/>
          </a:p>
        </p:txBody>
      </p:sp>
      <p:sp>
        <p:nvSpPr>
          <p:cNvPr id="7" name="TextBox 6"/>
          <p:cNvSpPr txBox="1"/>
          <p:nvPr/>
        </p:nvSpPr>
        <p:spPr>
          <a:xfrm>
            <a:off x="3200400" y="1849456"/>
            <a:ext cx="1676400" cy="1815882"/>
          </a:xfrm>
          <a:prstGeom prst="rect">
            <a:avLst/>
          </a:prstGeom>
          <a:noFill/>
          <a:ln>
            <a:noFill/>
          </a:ln>
        </p:spPr>
        <p:txBody>
          <a:bodyPr wrap="square" rtlCol="0">
            <a:spAutoFit/>
          </a:bodyPr>
          <a:lstStyle/>
          <a:p>
            <a:r>
              <a:rPr lang="en-US" altLang="es-ES_tradnl" sz="1400" dirty="0" smtClean="0">
                <a:solidFill>
                  <a:srgbClr val="3A6F8A"/>
                </a:solidFill>
                <a:ea typeface="MS PGothic" pitchFamily="34" charset="-128"/>
              </a:rPr>
              <a:t>Tunnel: available power 45,5 kW each unit with an air flow of 15.500 m</a:t>
            </a:r>
            <a:r>
              <a:rPr lang="en-US" altLang="es-ES_tradnl" sz="1400" baseline="30000" dirty="0" smtClean="0">
                <a:solidFill>
                  <a:srgbClr val="3A6F8A"/>
                </a:solidFill>
                <a:ea typeface="MS PGothic" pitchFamily="34" charset="-128"/>
              </a:rPr>
              <a:t>3</a:t>
            </a:r>
            <a:r>
              <a:rPr lang="en-US" altLang="es-ES_tradnl" sz="1400" dirty="0" smtClean="0">
                <a:solidFill>
                  <a:srgbClr val="3A6F8A"/>
                </a:solidFill>
                <a:ea typeface="MS PGothic" pitchFamily="34" charset="-128"/>
              </a:rPr>
              <a:t>/h</a:t>
            </a:r>
          </a:p>
          <a:p>
            <a:r>
              <a:rPr lang="es-ES" sz="1400" dirty="0" smtClean="0">
                <a:solidFill>
                  <a:srgbClr val="3A6F8A"/>
                </a:solidFill>
                <a:ea typeface="MS PGothic" pitchFamily="34" charset="-128"/>
              </a:rPr>
              <a:t>LINAC: </a:t>
            </a:r>
            <a:r>
              <a:rPr lang="en-US" altLang="es-ES_tradnl" sz="1400" dirty="0">
                <a:solidFill>
                  <a:srgbClr val="3A6F8A"/>
                </a:solidFill>
                <a:ea typeface="MS PGothic" pitchFamily="34" charset="-128"/>
              </a:rPr>
              <a:t>available power </a:t>
            </a:r>
            <a:r>
              <a:rPr lang="en-US" altLang="es-ES_tradnl" sz="1400" dirty="0" smtClean="0">
                <a:solidFill>
                  <a:srgbClr val="3A6F8A"/>
                </a:solidFill>
                <a:ea typeface="MS PGothic" pitchFamily="34" charset="-128"/>
              </a:rPr>
              <a:t>17,6 kW  </a:t>
            </a:r>
            <a:r>
              <a:rPr lang="en-US" altLang="es-ES_tradnl" sz="1400" dirty="0">
                <a:solidFill>
                  <a:srgbClr val="3A6F8A"/>
                </a:solidFill>
                <a:ea typeface="MS PGothic" pitchFamily="34" charset="-128"/>
              </a:rPr>
              <a:t>with an air flow of </a:t>
            </a:r>
            <a:r>
              <a:rPr lang="en-US" altLang="es-ES_tradnl" sz="1400" dirty="0" smtClean="0">
                <a:solidFill>
                  <a:srgbClr val="3A6F8A"/>
                </a:solidFill>
                <a:ea typeface="MS PGothic" pitchFamily="34" charset="-128"/>
              </a:rPr>
              <a:t>6.000 m</a:t>
            </a:r>
            <a:r>
              <a:rPr lang="en-US" altLang="es-ES_tradnl" sz="1400" baseline="30000" dirty="0" smtClean="0">
                <a:solidFill>
                  <a:srgbClr val="3A6F8A"/>
                </a:solidFill>
                <a:ea typeface="MS PGothic" pitchFamily="34" charset="-128"/>
              </a:rPr>
              <a:t>3</a:t>
            </a:r>
            <a:r>
              <a:rPr lang="en-US" altLang="es-ES_tradnl" sz="1400" dirty="0" smtClean="0">
                <a:solidFill>
                  <a:srgbClr val="3A6F8A"/>
                </a:solidFill>
                <a:ea typeface="MS PGothic" pitchFamily="34" charset="-128"/>
              </a:rPr>
              <a:t>/h.</a:t>
            </a:r>
          </a:p>
        </p:txBody>
      </p:sp>
    </p:spTree>
    <p:extLst>
      <p:ext uri="{BB962C8B-B14F-4D97-AF65-F5344CB8AC3E}">
        <p14:creationId xmlns:p14="http://schemas.microsoft.com/office/powerpoint/2010/main" val="3422149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553200" cy="523220"/>
          </a:xfrm>
        </p:spPr>
        <p:txBody>
          <a:bodyPr/>
          <a:lstStyle/>
          <a:p>
            <a:pPr marL="266700" indent="-266700">
              <a:defRPr/>
            </a:pPr>
            <a:r>
              <a:rPr lang="en-US" altLang="es-ES_tradnl" sz="2800" dirty="0" smtClean="0">
                <a:solidFill>
                  <a:srgbClr val="595959"/>
                </a:solidFill>
                <a:ea typeface="MS PGothic" pitchFamily="34" charset="-128"/>
              </a:rPr>
              <a:t>1. O</a:t>
            </a:r>
            <a:r>
              <a:rPr lang="en-US" altLang="en-US" sz="2800" dirty="0" smtClean="0">
                <a:solidFill>
                  <a:srgbClr val="595959"/>
                </a:solidFill>
                <a:ea typeface="MS PGothic" pitchFamily="34" charset="-128"/>
              </a:rPr>
              <a:t>verall Layout </a:t>
            </a:r>
            <a:endParaRPr lang="en-US" altLang="es-ES_tradnl" sz="2800" dirty="0">
              <a:solidFill>
                <a:srgbClr val="595959"/>
              </a:solidFill>
              <a:ea typeface="MS PGothic" pitchFamily="34" charset="-128"/>
            </a:endParaRPr>
          </a:p>
        </p:txBody>
      </p:sp>
      <p:sp>
        <p:nvSpPr>
          <p:cNvPr id="5" name="Slide Number Placeholder 5"/>
          <p:cNvSpPr txBox="1">
            <a:spLocks/>
          </p:cNvSpPr>
          <p:nvPr/>
        </p:nvSpPr>
        <p:spPr>
          <a:xfrm>
            <a:off x="8305800" y="347216"/>
            <a:ext cx="609600" cy="230833"/>
          </a:xfrm>
          <a:prstGeom prst="rect">
            <a:avLst/>
          </a:prstGeom>
        </p:spPr>
        <p:txBody>
          <a:bodyPr vert="horz" lIns="91440" tIns="45720" rIns="91440" bIns="45720" rtlCol="0">
            <a:normAutofit fontScale="32500" lnSpcReduction="20000"/>
          </a:bodyPr>
          <a:lstStyle>
            <a:lvl1pPr marL="0" indent="0" algn="r" defTabSz="914400" rtl="0" eaLnBrk="1" latinLnBrk="0" hangingPunct="1">
              <a:spcBef>
                <a:spcPct val="20000"/>
              </a:spcBef>
              <a:buClr>
                <a:srgbClr val="959F38"/>
              </a:buClr>
              <a:buFontTx/>
              <a:buNone/>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59F3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99FF"/>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93CF724-F9E0-44B8-95BD-D38D8B22F53D}" type="slidenum">
              <a:rPr lang="en-US" smtClean="0">
                <a:solidFill>
                  <a:schemeClr val="bg1"/>
                </a:solidFill>
              </a:rPr>
              <a:pPr/>
              <a:t>9</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95350"/>
            <a:ext cx="2422301" cy="389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971550"/>
            <a:ext cx="4038600" cy="2739211"/>
          </a:xfrm>
          <a:prstGeom prst="rect">
            <a:avLst/>
          </a:prstGeom>
        </p:spPr>
        <p:txBody>
          <a:bodyPr wrap="square">
            <a:spAutoFit/>
          </a:bodyPr>
          <a:lstStyle/>
          <a:p>
            <a:pPr marL="57150">
              <a:spcBef>
                <a:spcPct val="0"/>
              </a:spcBef>
              <a:defRPr/>
            </a:pPr>
            <a:r>
              <a:rPr lang="en-US" altLang="es-ES_tradnl" dirty="0">
                <a:solidFill>
                  <a:srgbClr val="3A6F8A"/>
                </a:solidFill>
                <a:ea typeface="MS PGothic" pitchFamily="34" charset="-128"/>
              </a:rPr>
              <a:t>1.3 HVAC </a:t>
            </a:r>
            <a:r>
              <a:rPr lang="en-US" altLang="es-ES_tradnl" dirty="0" smtClean="0">
                <a:solidFill>
                  <a:srgbClr val="3A6F8A"/>
                </a:solidFill>
                <a:ea typeface="MS PGothic" pitchFamily="34" charset="-128"/>
              </a:rPr>
              <a:t>distribution:</a:t>
            </a:r>
          </a:p>
          <a:p>
            <a:pPr marL="57150">
              <a:spcBef>
                <a:spcPct val="0"/>
              </a:spcBef>
              <a:defRPr/>
            </a:pPr>
            <a:r>
              <a:rPr lang="en-US" altLang="es-ES_tradnl" sz="1400" dirty="0" smtClean="0">
                <a:solidFill>
                  <a:srgbClr val="3A6F8A"/>
                </a:solidFill>
                <a:ea typeface="MS PGothic" pitchFamily="34" charset="-128"/>
              </a:rPr>
              <a:t>Beam Lines: each BL has the possibility to keep a comfortable temperature inside the Control Hutch by using a simple fan coil (old BL’s) or a dedicated unit (MIRAS)</a:t>
            </a:r>
          </a:p>
          <a:p>
            <a:pPr marL="57150">
              <a:spcBef>
                <a:spcPct val="0"/>
              </a:spcBef>
              <a:defRPr/>
            </a:pPr>
            <a:endParaRPr lang="es-ES" altLang="es-ES_tradnl" sz="1400" dirty="0">
              <a:solidFill>
                <a:srgbClr val="3A6F8A"/>
              </a:solidFill>
              <a:ea typeface="MS PGothic" pitchFamily="34" charset="-128"/>
            </a:endParaRPr>
          </a:p>
          <a:p>
            <a:pPr marL="57150">
              <a:spcBef>
                <a:spcPct val="0"/>
              </a:spcBef>
              <a:defRPr/>
            </a:pPr>
            <a:r>
              <a:rPr lang="es-ES" altLang="es-ES_tradnl" sz="1400" dirty="0" err="1" smtClean="0">
                <a:solidFill>
                  <a:srgbClr val="3A6F8A"/>
                </a:solidFill>
                <a:ea typeface="MS PGothic" pitchFamily="34" charset="-128"/>
              </a:rPr>
              <a:t>The</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available</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power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for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each</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Beam</a:t>
            </a:r>
            <a:r>
              <a:rPr lang="es-ES" altLang="es-ES_tradnl" sz="1400" dirty="0" smtClean="0">
                <a:solidFill>
                  <a:srgbClr val="3A6F8A"/>
                </a:solidFill>
                <a:ea typeface="MS PGothic" pitchFamily="34" charset="-128"/>
              </a:rPr>
              <a:t> Line </a:t>
            </a:r>
            <a:r>
              <a:rPr lang="es-ES" altLang="es-ES_tradnl" sz="1400" dirty="0" err="1" smtClean="0">
                <a:solidFill>
                  <a:srgbClr val="3A6F8A"/>
                </a:solidFill>
                <a:ea typeface="MS PGothic" pitchFamily="34" charset="-128"/>
              </a:rPr>
              <a:t>is</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around</a:t>
            </a:r>
            <a:r>
              <a:rPr lang="es-ES" altLang="es-ES_tradnl" sz="1400" dirty="0" smtClean="0">
                <a:solidFill>
                  <a:srgbClr val="3A6F8A"/>
                </a:solidFill>
                <a:ea typeface="MS PGothic" pitchFamily="34" charset="-128"/>
              </a:rPr>
              <a:t> 7 kW, </a:t>
            </a:r>
            <a:r>
              <a:rPr lang="es-ES" altLang="es-ES_tradnl" sz="1400" dirty="0" err="1" smtClean="0">
                <a:solidFill>
                  <a:srgbClr val="3A6F8A"/>
                </a:solidFill>
                <a:ea typeface="MS PGothic" pitchFamily="34" charset="-128"/>
              </a:rPr>
              <a:t>only</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for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the</a:t>
            </a:r>
            <a:r>
              <a:rPr lang="es-ES" altLang="es-ES_tradnl" sz="1400" dirty="0" smtClean="0">
                <a:solidFill>
                  <a:srgbClr val="3A6F8A"/>
                </a:solidFill>
                <a:ea typeface="MS PGothic" pitchFamily="34" charset="-128"/>
              </a:rPr>
              <a:t> Control </a:t>
            </a:r>
            <a:r>
              <a:rPr lang="es-ES" altLang="es-ES_tradnl" sz="1400" dirty="0" err="1" smtClean="0">
                <a:solidFill>
                  <a:srgbClr val="3A6F8A"/>
                </a:solidFill>
                <a:ea typeface="MS PGothic" pitchFamily="34" charset="-128"/>
              </a:rPr>
              <a:t>Hutch</a:t>
            </a:r>
            <a:r>
              <a:rPr lang="es-ES" altLang="es-ES_tradnl" sz="1400" dirty="0" smtClean="0">
                <a:solidFill>
                  <a:srgbClr val="3A6F8A"/>
                </a:solidFill>
                <a:ea typeface="MS PGothic" pitchFamily="34" charset="-128"/>
              </a:rPr>
              <a:t>.</a:t>
            </a:r>
          </a:p>
          <a:p>
            <a:pPr marL="57150">
              <a:spcBef>
                <a:spcPct val="0"/>
              </a:spcBef>
              <a:defRPr/>
            </a:pPr>
            <a:endParaRPr lang="es-ES" altLang="es-ES_tradnl" sz="1400" dirty="0">
              <a:solidFill>
                <a:srgbClr val="3A6F8A"/>
              </a:solidFill>
              <a:ea typeface="MS PGothic" pitchFamily="34" charset="-128"/>
            </a:endParaRPr>
          </a:p>
          <a:p>
            <a:pPr marL="57150">
              <a:spcBef>
                <a:spcPct val="0"/>
              </a:spcBef>
              <a:defRPr/>
            </a:pPr>
            <a:r>
              <a:rPr lang="es-ES" altLang="es-ES_tradnl" sz="1400" dirty="0" smtClean="0">
                <a:solidFill>
                  <a:srgbClr val="3A6F8A"/>
                </a:solidFill>
                <a:ea typeface="MS PGothic" pitchFamily="34" charset="-128"/>
              </a:rPr>
              <a:t>MIRAS has a </a:t>
            </a:r>
            <a:r>
              <a:rPr lang="es-ES" altLang="es-ES_tradnl" sz="1400" dirty="0" err="1" smtClean="0">
                <a:solidFill>
                  <a:srgbClr val="3A6F8A"/>
                </a:solidFill>
                <a:ea typeface="MS PGothic" pitchFamily="34" charset="-128"/>
              </a:rPr>
              <a:t>maximum</a:t>
            </a:r>
            <a:r>
              <a:rPr lang="es-ES" altLang="es-ES_tradnl" sz="1400" dirty="0" smtClean="0">
                <a:solidFill>
                  <a:srgbClr val="3A6F8A"/>
                </a:solidFill>
                <a:ea typeface="MS PGothic" pitchFamily="34" charset="-128"/>
              </a:rPr>
              <a:t> of 23,4 kW of </a:t>
            </a:r>
            <a:r>
              <a:rPr lang="es-ES" altLang="es-ES_tradnl" sz="1400" dirty="0" err="1" smtClean="0">
                <a:solidFill>
                  <a:srgbClr val="3A6F8A"/>
                </a:solidFill>
                <a:ea typeface="MS PGothic" pitchFamily="34" charset="-128"/>
              </a:rPr>
              <a:t>power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for</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all</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the</a:t>
            </a:r>
            <a:r>
              <a:rPr lang="es-ES" altLang="es-ES_tradnl" sz="1400" dirty="0" smtClean="0">
                <a:solidFill>
                  <a:srgbClr val="3A6F8A"/>
                </a:solidFill>
                <a:ea typeface="MS PGothic" pitchFamily="34" charset="-128"/>
              </a:rPr>
              <a:t> line (</a:t>
            </a:r>
            <a:r>
              <a:rPr lang="es-ES" altLang="es-ES_tradnl" sz="1400" dirty="0" err="1" smtClean="0">
                <a:solidFill>
                  <a:srgbClr val="3A6F8A"/>
                </a:solidFill>
                <a:ea typeface="MS PGothic" pitchFamily="34" charset="-128"/>
              </a:rPr>
              <a:t>Optical</a:t>
            </a:r>
            <a:r>
              <a:rPr lang="es-ES" altLang="es-ES_tradnl" sz="1400" dirty="0" smtClean="0">
                <a:solidFill>
                  <a:srgbClr val="3A6F8A"/>
                </a:solidFill>
                <a:ea typeface="MS PGothic" pitchFamily="34" charset="-128"/>
              </a:rPr>
              <a:t> </a:t>
            </a:r>
            <a:r>
              <a:rPr lang="es-ES" altLang="es-ES_tradnl" sz="1400" dirty="0" err="1" smtClean="0">
                <a:solidFill>
                  <a:srgbClr val="3A6F8A"/>
                </a:solidFill>
                <a:ea typeface="MS PGothic" pitchFamily="34" charset="-128"/>
              </a:rPr>
              <a:t>Hutch</a:t>
            </a:r>
            <a:r>
              <a:rPr lang="es-ES" altLang="es-ES_tradnl" sz="1400" dirty="0" smtClean="0">
                <a:solidFill>
                  <a:srgbClr val="3A6F8A"/>
                </a:solidFill>
                <a:ea typeface="MS PGothic" pitchFamily="34" charset="-128"/>
              </a:rPr>
              <a:t>, Control </a:t>
            </a:r>
            <a:r>
              <a:rPr lang="es-ES" altLang="es-ES_tradnl" sz="1400" dirty="0" err="1" smtClean="0">
                <a:solidFill>
                  <a:srgbClr val="3A6F8A"/>
                </a:solidFill>
                <a:ea typeface="MS PGothic" pitchFamily="34" charset="-128"/>
              </a:rPr>
              <a:t>hutch</a:t>
            </a:r>
            <a:r>
              <a:rPr lang="es-ES" altLang="es-ES_tradnl" sz="1400" dirty="0" smtClean="0">
                <a:solidFill>
                  <a:srgbClr val="3A6F8A"/>
                </a:solidFill>
                <a:ea typeface="MS PGothic" pitchFamily="34" charset="-128"/>
              </a:rPr>
              <a:t> and a Meeting </a:t>
            </a:r>
            <a:r>
              <a:rPr lang="es-ES" altLang="es-ES_tradnl" sz="1400" dirty="0" err="1" smtClean="0">
                <a:solidFill>
                  <a:srgbClr val="3A6F8A"/>
                </a:solidFill>
                <a:ea typeface="MS PGothic" pitchFamily="34" charset="-128"/>
              </a:rPr>
              <a:t>Room</a:t>
            </a:r>
            <a:r>
              <a:rPr lang="es-ES" altLang="es-ES_tradnl" sz="1400" dirty="0" smtClean="0">
                <a:solidFill>
                  <a:srgbClr val="3A6F8A"/>
                </a:solidFill>
                <a:ea typeface="MS PGothic" pitchFamily="34" charset="-128"/>
              </a:rPr>
              <a:t>)</a:t>
            </a:r>
            <a:endParaRPr lang="en-US" altLang="es-ES_tradnl" sz="1400" dirty="0">
              <a:solidFill>
                <a:srgbClr val="3A6F8A"/>
              </a:solidFill>
              <a:ea typeface="MS PGothic" pitchFamily="34" charset="-128"/>
            </a:endParaRPr>
          </a:p>
        </p:txBody>
      </p:sp>
    </p:spTree>
    <p:extLst>
      <p:ext uri="{BB962C8B-B14F-4D97-AF65-F5344CB8AC3E}">
        <p14:creationId xmlns:p14="http://schemas.microsoft.com/office/powerpoint/2010/main" val="49409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LBA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8952</TotalTime>
  <Words>1310</Words>
  <Application>Microsoft Office PowerPoint</Application>
  <PresentationFormat>On-screen Show (16:9)</PresentationFormat>
  <Paragraphs>354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ALBA Powerpoint</vt:lpstr>
      <vt:lpstr>Maintenance at ALBA facility: Strategy for the conventional services</vt:lpstr>
      <vt:lpstr>Contents:</vt:lpstr>
      <vt:lpstr>1. Overall Layout </vt:lpstr>
      <vt:lpstr>1. Overall Layout </vt:lpstr>
      <vt:lpstr>1. Overall Layout </vt:lpstr>
      <vt:lpstr>1. Overall Layout </vt:lpstr>
      <vt:lpstr>1. Overall Layout </vt:lpstr>
      <vt:lpstr>1. Overall Layout </vt:lpstr>
      <vt:lpstr>1. Overall Layout </vt:lpstr>
      <vt:lpstr>1. Overall Layout </vt:lpstr>
      <vt:lpstr>1. Overall Layout </vt:lpstr>
      <vt:lpstr>2. Strategy</vt:lpstr>
      <vt:lpstr>2. Strategy</vt:lpstr>
      <vt:lpstr>2. Strategy</vt:lpstr>
      <vt:lpstr>2. Strategy</vt:lpstr>
      <vt:lpstr>2. Strategy</vt:lpstr>
      <vt:lpstr>2. Strategy</vt:lpstr>
      <vt:lpstr>2. Strategy</vt:lpstr>
      <vt:lpstr>2. Strategy</vt:lpstr>
      <vt:lpstr>2. Strategy</vt:lpstr>
      <vt:lpstr>2. Strategy</vt:lpstr>
      <vt:lpstr>2. Strategy</vt:lpstr>
      <vt:lpstr>2. Strategy</vt:lpstr>
      <vt:lpstr>2. Strategy</vt:lpstr>
      <vt:lpstr>3. Conclusions</vt:lpstr>
      <vt:lpstr>3.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Jordi Salabert Quintana</dc:creator>
  <cp:lastModifiedBy>Jordi Iglesias Prats</cp:lastModifiedBy>
  <cp:revision>138</cp:revision>
  <cp:lastPrinted>2018-09-25T13:24:42Z</cp:lastPrinted>
  <dcterms:created xsi:type="dcterms:W3CDTF">2016-10-10T16:05:55Z</dcterms:created>
  <dcterms:modified xsi:type="dcterms:W3CDTF">2018-09-26T14:40:52Z</dcterms:modified>
</cp:coreProperties>
</file>