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327" r:id="rId4"/>
    <p:sldId id="260" r:id="rId5"/>
    <p:sldId id="267" r:id="rId6"/>
    <p:sldId id="269" r:id="rId7"/>
    <p:sldId id="270" r:id="rId8"/>
    <p:sldId id="271" r:id="rId9"/>
    <p:sldId id="272" r:id="rId10"/>
    <p:sldId id="262" r:id="rId11"/>
    <p:sldId id="263" r:id="rId12"/>
    <p:sldId id="264" r:id="rId13"/>
    <p:sldId id="265" r:id="rId14"/>
    <p:sldId id="266" r:id="rId15"/>
    <p:sldId id="261" r:id="rId16"/>
    <p:sldId id="25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9" autoAdjust="0"/>
    <p:restoredTop sz="86434"/>
  </p:normalViewPr>
  <p:slideViewPr>
    <p:cSldViewPr snapToGrid="0" snapToObjects="1">
      <p:cViewPr>
        <p:scale>
          <a:sx n="164" d="100"/>
          <a:sy n="164" d="100"/>
        </p:scale>
        <p:origin x="-102" y="-72"/>
      </p:cViewPr>
      <p:guideLst>
        <p:guide orient="horz" pos="1620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1326D-F8DF-1545-AF29-076C4F66CF9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C8323-4B3F-0F46-BC26-E7E4F6DA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5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C8323-4B3F-0F46-BC26-E7E4F6DA1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9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C8323-4B3F-0F46-BC26-E7E4F6DA12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9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C8323-4B3F-0F46-BC26-E7E4F6DA12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5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C8323-4B3F-0F46-BC26-E7E4F6DA12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C8323-4B3F-0F46-BC26-E7E4F6DA12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C8323-4B3F-0F46-BC26-E7E4F6DA12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3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C8323-4B3F-0F46-BC26-E7E4F6DA12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C8323-4B3F-0F46-BC26-E7E4F6DA12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6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5340-0BC4-1E47-8FBF-A696321D6929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0E98A-38F2-784C-A4DF-DA32092A7163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C461-3EF4-2E48-AB5A-69B4B10D6138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BCC6-1C13-E245-AE98-08E0A2D7555A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F7CDE-BE8F-7C4F-8F60-8C0FB5456475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B83C2-25ED-3344-8ADA-55005865929B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60FE-C368-7042-AB32-F1FF36249DE6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9538-4844-BA4A-B922-0443484CFEAE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Explanation attempt </a:t>
            </a:r>
            <a:r>
              <a:rPr lang="en-GB" b="1" noProof="0" dirty="0"/>
              <a:t>2</a:t>
            </a:r>
            <a:r>
              <a:rPr lang="en-GB" noProof="0" dirty="0"/>
              <a:t> – Tell it the physicist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person silhouet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4628" y="1794510"/>
            <a:ext cx="1135856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3264101" y="1311250"/>
            <a:ext cx="766383" cy="4169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000" rIns="0" bIns="0" rtlCol="0" anchor="ctr"/>
          <a:lstStyle/>
          <a:p>
            <a:pPr algn="ctr"/>
            <a:r>
              <a:rPr lang="en-GB" sz="675"/>
              <a:t>We need a new  bunch compression </a:t>
            </a:r>
          </a:p>
        </p:txBody>
      </p:sp>
      <p:pic>
        <p:nvPicPr>
          <p:cNvPr id="2052" name="Picture 4" descr="Image result for whiteboar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48" y="1342453"/>
            <a:ext cx="2142488" cy="16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7651" y="2367248"/>
            <a:ext cx="9076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>
                <a:latin typeface="MV Boli" panose="02000500030200090000" pitchFamily="2" charset="0"/>
                <a:cs typeface="MV Boli" panose="02000500030200090000" pitchFamily="2" charset="0"/>
              </a:rPr>
              <a:t>Describe </a:t>
            </a:r>
          </a:p>
          <a:p>
            <a:r>
              <a:rPr lang="en-GB" sz="900" b="1">
                <a:latin typeface="MV Boli" panose="02000500030200090000" pitchFamily="2" charset="0"/>
                <a:cs typeface="MV Boli" panose="02000500030200090000" pitchFamily="2" charset="0"/>
              </a:rPr>
              <a:t>functional </a:t>
            </a:r>
          </a:p>
          <a:p>
            <a:r>
              <a:rPr lang="en-GB" sz="900" b="1">
                <a:latin typeface="MV Boli" panose="02000500030200090000" pitchFamily="2" charset="0"/>
                <a:cs typeface="MV Boli" panose="02000500030200090000" pitchFamily="2" charset="0"/>
              </a:rPr>
              <a:t>requirements!</a:t>
            </a:r>
            <a:endParaRPr lang="en-GB" sz="1050" b="1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4" name="Picture 6" descr="LHC.sv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60" y="1519734"/>
            <a:ext cx="1254166" cy="8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87411" y="1589363"/>
            <a:ext cx="1115369" cy="759290"/>
            <a:chOff x="5089979" y="2119151"/>
            <a:chExt cx="1487159" cy="1012386"/>
          </a:xfrm>
        </p:grpSpPr>
        <p:sp>
          <p:nvSpPr>
            <p:cNvPr id="15" name="Freeform 14"/>
            <p:cNvSpPr/>
            <p:nvPr/>
          </p:nvSpPr>
          <p:spPr>
            <a:xfrm rot="5400000">
              <a:off x="5085185" y="2397474"/>
              <a:ext cx="57981" cy="48393"/>
            </a:xfrm>
            <a:custGeom>
              <a:avLst/>
              <a:gdLst>
                <a:gd name="connsiteX0" fmla="*/ 146584 w 307029"/>
                <a:gd name="connsiteY0" fmla="*/ 0 h 480060"/>
                <a:gd name="connsiteX1" fmla="*/ 260884 w 307029"/>
                <a:gd name="connsiteY1" fmla="*/ 45720 h 480060"/>
                <a:gd name="connsiteX2" fmla="*/ 266599 w 307029"/>
                <a:gd name="connsiteY2" fmla="*/ 74295 h 480060"/>
                <a:gd name="connsiteX3" fmla="*/ 275172 w 307029"/>
                <a:gd name="connsiteY3" fmla="*/ 100013 h 480060"/>
                <a:gd name="connsiteX4" fmla="*/ 278029 w 307029"/>
                <a:gd name="connsiteY4" fmla="*/ 117158 h 480060"/>
                <a:gd name="connsiteX5" fmla="*/ 289459 w 307029"/>
                <a:gd name="connsiteY5" fmla="*/ 145733 h 480060"/>
                <a:gd name="connsiteX6" fmla="*/ 295174 w 307029"/>
                <a:gd name="connsiteY6" fmla="*/ 160020 h 480060"/>
                <a:gd name="connsiteX7" fmla="*/ 303747 w 307029"/>
                <a:gd name="connsiteY7" fmla="*/ 171450 h 480060"/>
                <a:gd name="connsiteX8" fmla="*/ 303747 w 307029"/>
                <a:gd name="connsiteY8" fmla="*/ 282893 h 480060"/>
                <a:gd name="connsiteX9" fmla="*/ 300889 w 307029"/>
                <a:gd name="connsiteY9" fmla="*/ 294323 h 480060"/>
                <a:gd name="connsiteX10" fmla="*/ 295174 w 307029"/>
                <a:gd name="connsiteY10" fmla="*/ 320040 h 480060"/>
                <a:gd name="connsiteX11" fmla="*/ 292317 w 307029"/>
                <a:gd name="connsiteY11" fmla="*/ 385763 h 480060"/>
                <a:gd name="connsiteX12" fmla="*/ 289459 w 307029"/>
                <a:gd name="connsiteY12" fmla="*/ 414338 h 480060"/>
                <a:gd name="connsiteX13" fmla="*/ 286602 w 307029"/>
                <a:gd name="connsiteY13" fmla="*/ 425768 h 480060"/>
                <a:gd name="connsiteX14" fmla="*/ 278029 w 307029"/>
                <a:gd name="connsiteY14" fmla="*/ 445770 h 480060"/>
                <a:gd name="connsiteX15" fmla="*/ 260884 w 307029"/>
                <a:gd name="connsiteY15" fmla="*/ 465773 h 480060"/>
                <a:gd name="connsiteX16" fmla="*/ 243739 w 307029"/>
                <a:gd name="connsiteY16" fmla="*/ 471488 h 480060"/>
                <a:gd name="connsiteX17" fmla="*/ 200877 w 307029"/>
                <a:gd name="connsiteY17" fmla="*/ 480060 h 480060"/>
                <a:gd name="connsiteX18" fmla="*/ 175159 w 307029"/>
                <a:gd name="connsiteY18" fmla="*/ 477203 h 480060"/>
                <a:gd name="connsiteX19" fmla="*/ 146584 w 307029"/>
                <a:gd name="connsiteY19" fmla="*/ 465773 h 480060"/>
                <a:gd name="connsiteX20" fmla="*/ 118009 w 307029"/>
                <a:gd name="connsiteY20" fmla="*/ 437198 h 480060"/>
                <a:gd name="connsiteX21" fmla="*/ 112294 w 307029"/>
                <a:gd name="connsiteY21" fmla="*/ 428625 h 480060"/>
                <a:gd name="connsiteX22" fmla="*/ 103722 w 307029"/>
                <a:gd name="connsiteY22" fmla="*/ 422910 h 480060"/>
                <a:gd name="connsiteX23" fmla="*/ 89434 w 307029"/>
                <a:gd name="connsiteY23" fmla="*/ 414338 h 480060"/>
                <a:gd name="connsiteX24" fmla="*/ 66574 w 307029"/>
                <a:gd name="connsiteY24" fmla="*/ 402908 h 480060"/>
                <a:gd name="connsiteX25" fmla="*/ 49429 w 307029"/>
                <a:gd name="connsiteY25" fmla="*/ 394335 h 480060"/>
                <a:gd name="connsiteX26" fmla="*/ 46572 w 307029"/>
                <a:gd name="connsiteY26" fmla="*/ 385763 h 480060"/>
                <a:gd name="connsiteX27" fmla="*/ 43714 w 307029"/>
                <a:gd name="connsiteY27" fmla="*/ 374333 h 480060"/>
                <a:gd name="connsiteX28" fmla="*/ 26569 w 307029"/>
                <a:gd name="connsiteY28" fmla="*/ 362903 h 480060"/>
                <a:gd name="connsiteX29" fmla="*/ 9424 w 307029"/>
                <a:gd name="connsiteY29" fmla="*/ 354330 h 480060"/>
                <a:gd name="connsiteX30" fmla="*/ 3709 w 307029"/>
                <a:gd name="connsiteY30" fmla="*/ 345758 h 480060"/>
                <a:gd name="connsiteX31" fmla="*/ 9424 w 307029"/>
                <a:gd name="connsiteY31" fmla="*/ 217170 h 480060"/>
                <a:gd name="connsiteX32" fmla="*/ 15139 w 307029"/>
                <a:gd name="connsiteY32" fmla="*/ 171450 h 480060"/>
                <a:gd name="connsiteX33" fmla="*/ 20854 w 307029"/>
                <a:gd name="connsiteY33" fmla="*/ 154305 h 480060"/>
                <a:gd name="connsiteX34" fmla="*/ 35142 w 307029"/>
                <a:gd name="connsiteY34" fmla="*/ 131445 h 480060"/>
                <a:gd name="connsiteX35" fmla="*/ 49429 w 307029"/>
                <a:gd name="connsiteY35" fmla="*/ 105728 h 480060"/>
                <a:gd name="connsiteX36" fmla="*/ 58002 w 307029"/>
                <a:gd name="connsiteY36" fmla="*/ 100013 h 480060"/>
                <a:gd name="connsiteX37" fmla="*/ 72289 w 307029"/>
                <a:gd name="connsiteY37" fmla="*/ 88583 h 480060"/>
                <a:gd name="connsiteX38" fmla="*/ 78004 w 307029"/>
                <a:gd name="connsiteY38" fmla="*/ 80010 h 480060"/>
                <a:gd name="connsiteX39" fmla="*/ 86577 w 307029"/>
                <a:gd name="connsiteY39" fmla="*/ 71438 h 480060"/>
                <a:gd name="connsiteX40" fmla="*/ 98007 w 307029"/>
                <a:gd name="connsiteY40" fmla="*/ 54293 h 480060"/>
                <a:gd name="connsiteX41" fmla="*/ 115152 w 307029"/>
                <a:gd name="connsiteY41" fmla="*/ 48578 h 480060"/>
                <a:gd name="connsiteX42" fmla="*/ 120867 w 307029"/>
                <a:gd name="connsiteY42" fmla="*/ 40005 h 480060"/>
                <a:gd name="connsiteX43" fmla="*/ 129439 w 307029"/>
                <a:gd name="connsiteY43" fmla="*/ 37148 h 480060"/>
                <a:gd name="connsiteX44" fmla="*/ 132297 w 307029"/>
                <a:gd name="connsiteY44" fmla="*/ 28575 h 480060"/>
                <a:gd name="connsiteX45" fmla="*/ 166587 w 307029"/>
                <a:gd name="connsiteY45" fmla="*/ 20003 h 480060"/>
                <a:gd name="connsiteX46" fmla="*/ 178017 w 307029"/>
                <a:gd name="connsiteY46" fmla="*/ 17145 h 480060"/>
                <a:gd name="connsiteX47" fmla="*/ 192304 w 307029"/>
                <a:gd name="connsiteY47" fmla="*/ 14288 h 480060"/>
                <a:gd name="connsiteX48" fmla="*/ 212307 w 307029"/>
                <a:gd name="connsiteY48" fmla="*/ 20003 h 480060"/>
                <a:gd name="connsiteX49" fmla="*/ 220879 w 307029"/>
                <a:gd name="connsiteY49" fmla="*/ 17145 h 480060"/>
                <a:gd name="connsiteX50" fmla="*/ 275172 w 307029"/>
                <a:gd name="connsiteY50" fmla="*/ 17145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07029" h="480060">
                  <a:moveTo>
                    <a:pt x="146584" y="0"/>
                  </a:moveTo>
                  <a:cubicBezTo>
                    <a:pt x="184684" y="15240"/>
                    <a:pt x="225993" y="24121"/>
                    <a:pt x="260884" y="45720"/>
                  </a:cubicBezTo>
                  <a:cubicBezTo>
                    <a:pt x="269143" y="50833"/>
                    <a:pt x="264243" y="64871"/>
                    <a:pt x="266599" y="74295"/>
                  </a:cubicBezTo>
                  <a:cubicBezTo>
                    <a:pt x="270701" y="90701"/>
                    <a:pt x="267998" y="82079"/>
                    <a:pt x="275172" y="100013"/>
                  </a:cubicBezTo>
                  <a:cubicBezTo>
                    <a:pt x="276124" y="105728"/>
                    <a:pt x="276624" y="111537"/>
                    <a:pt x="278029" y="117158"/>
                  </a:cubicBezTo>
                  <a:cubicBezTo>
                    <a:pt x="282754" y="136058"/>
                    <a:pt x="282703" y="130532"/>
                    <a:pt x="289459" y="145733"/>
                  </a:cubicBezTo>
                  <a:cubicBezTo>
                    <a:pt x="291542" y="150420"/>
                    <a:pt x="292683" y="155536"/>
                    <a:pt x="295174" y="160020"/>
                  </a:cubicBezTo>
                  <a:cubicBezTo>
                    <a:pt x="297487" y="164183"/>
                    <a:pt x="300889" y="167640"/>
                    <a:pt x="303747" y="171450"/>
                  </a:cubicBezTo>
                  <a:cubicBezTo>
                    <a:pt x="307848" y="224771"/>
                    <a:pt x="308392" y="213225"/>
                    <a:pt x="303747" y="282893"/>
                  </a:cubicBezTo>
                  <a:cubicBezTo>
                    <a:pt x="303486" y="286812"/>
                    <a:pt x="301741" y="290489"/>
                    <a:pt x="300889" y="294323"/>
                  </a:cubicBezTo>
                  <a:cubicBezTo>
                    <a:pt x="293634" y="326972"/>
                    <a:pt x="302144" y="292164"/>
                    <a:pt x="295174" y="320040"/>
                  </a:cubicBezTo>
                  <a:cubicBezTo>
                    <a:pt x="294222" y="341948"/>
                    <a:pt x="293644" y="363875"/>
                    <a:pt x="292317" y="385763"/>
                  </a:cubicBezTo>
                  <a:cubicBezTo>
                    <a:pt x="291738" y="395318"/>
                    <a:pt x="290813" y="404862"/>
                    <a:pt x="289459" y="414338"/>
                  </a:cubicBezTo>
                  <a:cubicBezTo>
                    <a:pt x="288904" y="418226"/>
                    <a:pt x="287681" y="421992"/>
                    <a:pt x="286602" y="425768"/>
                  </a:cubicBezTo>
                  <a:cubicBezTo>
                    <a:pt x="284313" y="433779"/>
                    <a:pt x="282381" y="438154"/>
                    <a:pt x="278029" y="445770"/>
                  </a:cubicBezTo>
                  <a:cubicBezTo>
                    <a:pt x="274289" y="452314"/>
                    <a:pt x="266955" y="462131"/>
                    <a:pt x="260884" y="465773"/>
                  </a:cubicBezTo>
                  <a:cubicBezTo>
                    <a:pt x="255718" y="468872"/>
                    <a:pt x="249681" y="470498"/>
                    <a:pt x="243739" y="471488"/>
                  </a:cubicBezTo>
                  <a:cubicBezTo>
                    <a:pt x="206478" y="477698"/>
                    <a:pt x="220442" y="473539"/>
                    <a:pt x="200877" y="480060"/>
                  </a:cubicBezTo>
                  <a:cubicBezTo>
                    <a:pt x="192304" y="479108"/>
                    <a:pt x="183617" y="478894"/>
                    <a:pt x="175159" y="477203"/>
                  </a:cubicBezTo>
                  <a:cubicBezTo>
                    <a:pt x="163389" y="474849"/>
                    <a:pt x="156744" y="470853"/>
                    <a:pt x="146584" y="465773"/>
                  </a:cubicBezTo>
                  <a:cubicBezTo>
                    <a:pt x="137059" y="456248"/>
                    <a:pt x="125481" y="448406"/>
                    <a:pt x="118009" y="437198"/>
                  </a:cubicBezTo>
                  <a:cubicBezTo>
                    <a:pt x="116104" y="434340"/>
                    <a:pt x="114722" y="431054"/>
                    <a:pt x="112294" y="428625"/>
                  </a:cubicBezTo>
                  <a:cubicBezTo>
                    <a:pt x="109866" y="426197"/>
                    <a:pt x="106634" y="424730"/>
                    <a:pt x="103722" y="422910"/>
                  </a:cubicBezTo>
                  <a:cubicBezTo>
                    <a:pt x="99012" y="419966"/>
                    <a:pt x="94144" y="417282"/>
                    <a:pt x="89434" y="414338"/>
                  </a:cubicBezTo>
                  <a:cubicBezTo>
                    <a:pt x="62944" y="397782"/>
                    <a:pt x="104440" y="421841"/>
                    <a:pt x="66574" y="402908"/>
                  </a:cubicBezTo>
                  <a:cubicBezTo>
                    <a:pt x="44412" y="391827"/>
                    <a:pt x="70982" y="401520"/>
                    <a:pt x="49429" y="394335"/>
                  </a:cubicBezTo>
                  <a:cubicBezTo>
                    <a:pt x="48477" y="391478"/>
                    <a:pt x="47399" y="388659"/>
                    <a:pt x="46572" y="385763"/>
                  </a:cubicBezTo>
                  <a:cubicBezTo>
                    <a:pt x="45493" y="381987"/>
                    <a:pt x="46300" y="377289"/>
                    <a:pt x="43714" y="374333"/>
                  </a:cubicBezTo>
                  <a:cubicBezTo>
                    <a:pt x="39191" y="369164"/>
                    <a:pt x="32284" y="366713"/>
                    <a:pt x="26569" y="362903"/>
                  </a:cubicBezTo>
                  <a:cubicBezTo>
                    <a:pt x="15490" y="355517"/>
                    <a:pt x="21256" y="358274"/>
                    <a:pt x="9424" y="354330"/>
                  </a:cubicBezTo>
                  <a:cubicBezTo>
                    <a:pt x="7519" y="351473"/>
                    <a:pt x="3785" y="349191"/>
                    <a:pt x="3709" y="345758"/>
                  </a:cubicBezTo>
                  <a:cubicBezTo>
                    <a:pt x="1330" y="238663"/>
                    <a:pt x="-5685" y="262508"/>
                    <a:pt x="9424" y="217170"/>
                  </a:cubicBezTo>
                  <a:cubicBezTo>
                    <a:pt x="11329" y="201930"/>
                    <a:pt x="12392" y="186561"/>
                    <a:pt x="15139" y="171450"/>
                  </a:cubicBezTo>
                  <a:cubicBezTo>
                    <a:pt x="16217" y="165523"/>
                    <a:pt x="17239" y="159124"/>
                    <a:pt x="20854" y="154305"/>
                  </a:cubicBezTo>
                  <a:cubicBezTo>
                    <a:pt x="28224" y="144479"/>
                    <a:pt x="30659" y="142653"/>
                    <a:pt x="35142" y="131445"/>
                  </a:cubicBezTo>
                  <a:cubicBezTo>
                    <a:pt x="42319" y="113501"/>
                    <a:pt x="36473" y="116524"/>
                    <a:pt x="49429" y="105728"/>
                  </a:cubicBezTo>
                  <a:cubicBezTo>
                    <a:pt x="52067" y="103529"/>
                    <a:pt x="55144" y="101918"/>
                    <a:pt x="58002" y="100013"/>
                  </a:cubicBezTo>
                  <a:cubicBezTo>
                    <a:pt x="64066" y="81817"/>
                    <a:pt x="55374" y="99859"/>
                    <a:pt x="72289" y="88583"/>
                  </a:cubicBezTo>
                  <a:cubicBezTo>
                    <a:pt x="75147" y="86678"/>
                    <a:pt x="75805" y="82648"/>
                    <a:pt x="78004" y="80010"/>
                  </a:cubicBezTo>
                  <a:cubicBezTo>
                    <a:pt x="80591" y="76906"/>
                    <a:pt x="84096" y="74628"/>
                    <a:pt x="86577" y="71438"/>
                  </a:cubicBezTo>
                  <a:cubicBezTo>
                    <a:pt x="90794" y="66016"/>
                    <a:pt x="91491" y="56465"/>
                    <a:pt x="98007" y="54293"/>
                  </a:cubicBezTo>
                  <a:lnTo>
                    <a:pt x="115152" y="48578"/>
                  </a:lnTo>
                  <a:cubicBezTo>
                    <a:pt x="117057" y="45720"/>
                    <a:pt x="118185" y="42151"/>
                    <a:pt x="120867" y="40005"/>
                  </a:cubicBezTo>
                  <a:cubicBezTo>
                    <a:pt x="123219" y="38123"/>
                    <a:pt x="127309" y="39278"/>
                    <a:pt x="129439" y="37148"/>
                  </a:cubicBezTo>
                  <a:cubicBezTo>
                    <a:pt x="131569" y="35018"/>
                    <a:pt x="129846" y="30326"/>
                    <a:pt x="132297" y="28575"/>
                  </a:cubicBezTo>
                  <a:cubicBezTo>
                    <a:pt x="139724" y="23270"/>
                    <a:pt x="158132" y="21694"/>
                    <a:pt x="166587" y="20003"/>
                  </a:cubicBezTo>
                  <a:cubicBezTo>
                    <a:pt x="170438" y="19233"/>
                    <a:pt x="174183" y="17997"/>
                    <a:pt x="178017" y="17145"/>
                  </a:cubicBezTo>
                  <a:cubicBezTo>
                    <a:pt x="182758" y="16091"/>
                    <a:pt x="187542" y="15240"/>
                    <a:pt x="192304" y="14288"/>
                  </a:cubicBezTo>
                  <a:cubicBezTo>
                    <a:pt x="196344" y="15634"/>
                    <a:pt x="208723" y="20003"/>
                    <a:pt x="212307" y="20003"/>
                  </a:cubicBezTo>
                  <a:cubicBezTo>
                    <a:pt x="215319" y="20003"/>
                    <a:pt x="217870" y="17282"/>
                    <a:pt x="220879" y="17145"/>
                  </a:cubicBezTo>
                  <a:cubicBezTo>
                    <a:pt x="238958" y="16323"/>
                    <a:pt x="257074" y="17145"/>
                    <a:pt x="275172" y="1714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C0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5400000">
              <a:off x="5647995" y="2123945"/>
              <a:ext cx="57981" cy="48393"/>
            </a:xfrm>
            <a:custGeom>
              <a:avLst/>
              <a:gdLst>
                <a:gd name="connsiteX0" fmla="*/ 146584 w 307029"/>
                <a:gd name="connsiteY0" fmla="*/ 0 h 480060"/>
                <a:gd name="connsiteX1" fmla="*/ 260884 w 307029"/>
                <a:gd name="connsiteY1" fmla="*/ 45720 h 480060"/>
                <a:gd name="connsiteX2" fmla="*/ 266599 w 307029"/>
                <a:gd name="connsiteY2" fmla="*/ 74295 h 480060"/>
                <a:gd name="connsiteX3" fmla="*/ 275172 w 307029"/>
                <a:gd name="connsiteY3" fmla="*/ 100013 h 480060"/>
                <a:gd name="connsiteX4" fmla="*/ 278029 w 307029"/>
                <a:gd name="connsiteY4" fmla="*/ 117158 h 480060"/>
                <a:gd name="connsiteX5" fmla="*/ 289459 w 307029"/>
                <a:gd name="connsiteY5" fmla="*/ 145733 h 480060"/>
                <a:gd name="connsiteX6" fmla="*/ 295174 w 307029"/>
                <a:gd name="connsiteY6" fmla="*/ 160020 h 480060"/>
                <a:gd name="connsiteX7" fmla="*/ 303747 w 307029"/>
                <a:gd name="connsiteY7" fmla="*/ 171450 h 480060"/>
                <a:gd name="connsiteX8" fmla="*/ 303747 w 307029"/>
                <a:gd name="connsiteY8" fmla="*/ 282893 h 480060"/>
                <a:gd name="connsiteX9" fmla="*/ 300889 w 307029"/>
                <a:gd name="connsiteY9" fmla="*/ 294323 h 480060"/>
                <a:gd name="connsiteX10" fmla="*/ 295174 w 307029"/>
                <a:gd name="connsiteY10" fmla="*/ 320040 h 480060"/>
                <a:gd name="connsiteX11" fmla="*/ 292317 w 307029"/>
                <a:gd name="connsiteY11" fmla="*/ 385763 h 480060"/>
                <a:gd name="connsiteX12" fmla="*/ 289459 w 307029"/>
                <a:gd name="connsiteY12" fmla="*/ 414338 h 480060"/>
                <a:gd name="connsiteX13" fmla="*/ 286602 w 307029"/>
                <a:gd name="connsiteY13" fmla="*/ 425768 h 480060"/>
                <a:gd name="connsiteX14" fmla="*/ 278029 w 307029"/>
                <a:gd name="connsiteY14" fmla="*/ 445770 h 480060"/>
                <a:gd name="connsiteX15" fmla="*/ 260884 w 307029"/>
                <a:gd name="connsiteY15" fmla="*/ 465773 h 480060"/>
                <a:gd name="connsiteX16" fmla="*/ 243739 w 307029"/>
                <a:gd name="connsiteY16" fmla="*/ 471488 h 480060"/>
                <a:gd name="connsiteX17" fmla="*/ 200877 w 307029"/>
                <a:gd name="connsiteY17" fmla="*/ 480060 h 480060"/>
                <a:gd name="connsiteX18" fmla="*/ 175159 w 307029"/>
                <a:gd name="connsiteY18" fmla="*/ 477203 h 480060"/>
                <a:gd name="connsiteX19" fmla="*/ 146584 w 307029"/>
                <a:gd name="connsiteY19" fmla="*/ 465773 h 480060"/>
                <a:gd name="connsiteX20" fmla="*/ 118009 w 307029"/>
                <a:gd name="connsiteY20" fmla="*/ 437198 h 480060"/>
                <a:gd name="connsiteX21" fmla="*/ 112294 w 307029"/>
                <a:gd name="connsiteY21" fmla="*/ 428625 h 480060"/>
                <a:gd name="connsiteX22" fmla="*/ 103722 w 307029"/>
                <a:gd name="connsiteY22" fmla="*/ 422910 h 480060"/>
                <a:gd name="connsiteX23" fmla="*/ 89434 w 307029"/>
                <a:gd name="connsiteY23" fmla="*/ 414338 h 480060"/>
                <a:gd name="connsiteX24" fmla="*/ 66574 w 307029"/>
                <a:gd name="connsiteY24" fmla="*/ 402908 h 480060"/>
                <a:gd name="connsiteX25" fmla="*/ 49429 w 307029"/>
                <a:gd name="connsiteY25" fmla="*/ 394335 h 480060"/>
                <a:gd name="connsiteX26" fmla="*/ 46572 w 307029"/>
                <a:gd name="connsiteY26" fmla="*/ 385763 h 480060"/>
                <a:gd name="connsiteX27" fmla="*/ 43714 w 307029"/>
                <a:gd name="connsiteY27" fmla="*/ 374333 h 480060"/>
                <a:gd name="connsiteX28" fmla="*/ 26569 w 307029"/>
                <a:gd name="connsiteY28" fmla="*/ 362903 h 480060"/>
                <a:gd name="connsiteX29" fmla="*/ 9424 w 307029"/>
                <a:gd name="connsiteY29" fmla="*/ 354330 h 480060"/>
                <a:gd name="connsiteX30" fmla="*/ 3709 w 307029"/>
                <a:gd name="connsiteY30" fmla="*/ 345758 h 480060"/>
                <a:gd name="connsiteX31" fmla="*/ 9424 w 307029"/>
                <a:gd name="connsiteY31" fmla="*/ 217170 h 480060"/>
                <a:gd name="connsiteX32" fmla="*/ 15139 w 307029"/>
                <a:gd name="connsiteY32" fmla="*/ 171450 h 480060"/>
                <a:gd name="connsiteX33" fmla="*/ 20854 w 307029"/>
                <a:gd name="connsiteY33" fmla="*/ 154305 h 480060"/>
                <a:gd name="connsiteX34" fmla="*/ 35142 w 307029"/>
                <a:gd name="connsiteY34" fmla="*/ 131445 h 480060"/>
                <a:gd name="connsiteX35" fmla="*/ 49429 w 307029"/>
                <a:gd name="connsiteY35" fmla="*/ 105728 h 480060"/>
                <a:gd name="connsiteX36" fmla="*/ 58002 w 307029"/>
                <a:gd name="connsiteY36" fmla="*/ 100013 h 480060"/>
                <a:gd name="connsiteX37" fmla="*/ 72289 w 307029"/>
                <a:gd name="connsiteY37" fmla="*/ 88583 h 480060"/>
                <a:gd name="connsiteX38" fmla="*/ 78004 w 307029"/>
                <a:gd name="connsiteY38" fmla="*/ 80010 h 480060"/>
                <a:gd name="connsiteX39" fmla="*/ 86577 w 307029"/>
                <a:gd name="connsiteY39" fmla="*/ 71438 h 480060"/>
                <a:gd name="connsiteX40" fmla="*/ 98007 w 307029"/>
                <a:gd name="connsiteY40" fmla="*/ 54293 h 480060"/>
                <a:gd name="connsiteX41" fmla="*/ 115152 w 307029"/>
                <a:gd name="connsiteY41" fmla="*/ 48578 h 480060"/>
                <a:gd name="connsiteX42" fmla="*/ 120867 w 307029"/>
                <a:gd name="connsiteY42" fmla="*/ 40005 h 480060"/>
                <a:gd name="connsiteX43" fmla="*/ 129439 w 307029"/>
                <a:gd name="connsiteY43" fmla="*/ 37148 h 480060"/>
                <a:gd name="connsiteX44" fmla="*/ 132297 w 307029"/>
                <a:gd name="connsiteY44" fmla="*/ 28575 h 480060"/>
                <a:gd name="connsiteX45" fmla="*/ 166587 w 307029"/>
                <a:gd name="connsiteY45" fmla="*/ 20003 h 480060"/>
                <a:gd name="connsiteX46" fmla="*/ 178017 w 307029"/>
                <a:gd name="connsiteY46" fmla="*/ 17145 h 480060"/>
                <a:gd name="connsiteX47" fmla="*/ 192304 w 307029"/>
                <a:gd name="connsiteY47" fmla="*/ 14288 h 480060"/>
                <a:gd name="connsiteX48" fmla="*/ 212307 w 307029"/>
                <a:gd name="connsiteY48" fmla="*/ 20003 h 480060"/>
                <a:gd name="connsiteX49" fmla="*/ 220879 w 307029"/>
                <a:gd name="connsiteY49" fmla="*/ 17145 h 480060"/>
                <a:gd name="connsiteX50" fmla="*/ 275172 w 307029"/>
                <a:gd name="connsiteY50" fmla="*/ 17145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07029" h="480060">
                  <a:moveTo>
                    <a:pt x="146584" y="0"/>
                  </a:moveTo>
                  <a:cubicBezTo>
                    <a:pt x="184684" y="15240"/>
                    <a:pt x="225993" y="24121"/>
                    <a:pt x="260884" y="45720"/>
                  </a:cubicBezTo>
                  <a:cubicBezTo>
                    <a:pt x="269143" y="50833"/>
                    <a:pt x="264243" y="64871"/>
                    <a:pt x="266599" y="74295"/>
                  </a:cubicBezTo>
                  <a:cubicBezTo>
                    <a:pt x="270701" y="90701"/>
                    <a:pt x="267998" y="82079"/>
                    <a:pt x="275172" y="100013"/>
                  </a:cubicBezTo>
                  <a:cubicBezTo>
                    <a:pt x="276124" y="105728"/>
                    <a:pt x="276624" y="111537"/>
                    <a:pt x="278029" y="117158"/>
                  </a:cubicBezTo>
                  <a:cubicBezTo>
                    <a:pt x="282754" y="136058"/>
                    <a:pt x="282703" y="130532"/>
                    <a:pt x="289459" y="145733"/>
                  </a:cubicBezTo>
                  <a:cubicBezTo>
                    <a:pt x="291542" y="150420"/>
                    <a:pt x="292683" y="155536"/>
                    <a:pt x="295174" y="160020"/>
                  </a:cubicBezTo>
                  <a:cubicBezTo>
                    <a:pt x="297487" y="164183"/>
                    <a:pt x="300889" y="167640"/>
                    <a:pt x="303747" y="171450"/>
                  </a:cubicBezTo>
                  <a:cubicBezTo>
                    <a:pt x="307848" y="224771"/>
                    <a:pt x="308392" y="213225"/>
                    <a:pt x="303747" y="282893"/>
                  </a:cubicBezTo>
                  <a:cubicBezTo>
                    <a:pt x="303486" y="286812"/>
                    <a:pt x="301741" y="290489"/>
                    <a:pt x="300889" y="294323"/>
                  </a:cubicBezTo>
                  <a:cubicBezTo>
                    <a:pt x="293634" y="326972"/>
                    <a:pt x="302144" y="292164"/>
                    <a:pt x="295174" y="320040"/>
                  </a:cubicBezTo>
                  <a:cubicBezTo>
                    <a:pt x="294222" y="341948"/>
                    <a:pt x="293644" y="363875"/>
                    <a:pt x="292317" y="385763"/>
                  </a:cubicBezTo>
                  <a:cubicBezTo>
                    <a:pt x="291738" y="395318"/>
                    <a:pt x="290813" y="404862"/>
                    <a:pt x="289459" y="414338"/>
                  </a:cubicBezTo>
                  <a:cubicBezTo>
                    <a:pt x="288904" y="418226"/>
                    <a:pt x="287681" y="421992"/>
                    <a:pt x="286602" y="425768"/>
                  </a:cubicBezTo>
                  <a:cubicBezTo>
                    <a:pt x="284313" y="433779"/>
                    <a:pt x="282381" y="438154"/>
                    <a:pt x="278029" y="445770"/>
                  </a:cubicBezTo>
                  <a:cubicBezTo>
                    <a:pt x="274289" y="452314"/>
                    <a:pt x="266955" y="462131"/>
                    <a:pt x="260884" y="465773"/>
                  </a:cubicBezTo>
                  <a:cubicBezTo>
                    <a:pt x="255718" y="468872"/>
                    <a:pt x="249681" y="470498"/>
                    <a:pt x="243739" y="471488"/>
                  </a:cubicBezTo>
                  <a:cubicBezTo>
                    <a:pt x="206478" y="477698"/>
                    <a:pt x="220442" y="473539"/>
                    <a:pt x="200877" y="480060"/>
                  </a:cubicBezTo>
                  <a:cubicBezTo>
                    <a:pt x="192304" y="479108"/>
                    <a:pt x="183617" y="478894"/>
                    <a:pt x="175159" y="477203"/>
                  </a:cubicBezTo>
                  <a:cubicBezTo>
                    <a:pt x="163389" y="474849"/>
                    <a:pt x="156744" y="470853"/>
                    <a:pt x="146584" y="465773"/>
                  </a:cubicBezTo>
                  <a:cubicBezTo>
                    <a:pt x="137059" y="456248"/>
                    <a:pt x="125481" y="448406"/>
                    <a:pt x="118009" y="437198"/>
                  </a:cubicBezTo>
                  <a:cubicBezTo>
                    <a:pt x="116104" y="434340"/>
                    <a:pt x="114722" y="431054"/>
                    <a:pt x="112294" y="428625"/>
                  </a:cubicBezTo>
                  <a:cubicBezTo>
                    <a:pt x="109866" y="426197"/>
                    <a:pt x="106634" y="424730"/>
                    <a:pt x="103722" y="422910"/>
                  </a:cubicBezTo>
                  <a:cubicBezTo>
                    <a:pt x="99012" y="419966"/>
                    <a:pt x="94144" y="417282"/>
                    <a:pt x="89434" y="414338"/>
                  </a:cubicBezTo>
                  <a:cubicBezTo>
                    <a:pt x="62944" y="397782"/>
                    <a:pt x="104440" y="421841"/>
                    <a:pt x="66574" y="402908"/>
                  </a:cubicBezTo>
                  <a:cubicBezTo>
                    <a:pt x="44412" y="391827"/>
                    <a:pt x="70982" y="401520"/>
                    <a:pt x="49429" y="394335"/>
                  </a:cubicBezTo>
                  <a:cubicBezTo>
                    <a:pt x="48477" y="391478"/>
                    <a:pt x="47399" y="388659"/>
                    <a:pt x="46572" y="385763"/>
                  </a:cubicBezTo>
                  <a:cubicBezTo>
                    <a:pt x="45493" y="381987"/>
                    <a:pt x="46300" y="377289"/>
                    <a:pt x="43714" y="374333"/>
                  </a:cubicBezTo>
                  <a:cubicBezTo>
                    <a:pt x="39191" y="369164"/>
                    <a:pt x="32284" y="366713"/>
                    <a:pt x="26569" y="362903"/>
                  </a:cubicBezTo>
                  <a:cubicBezTo>
                    <a:pt x="15490" y="355517"/>
                    <a:pt x="21256" y="358274"/>
                    <a:pt x="9424" y="354330"/>
                  </a:cubicBezTo>
                  <a:cubicBezTo>
                    <a:pt x="7519" y="351473"/>
                    <a:pt x="3785" y="349191"/>
                    <a:pt x="3709" y="345758"/>
                  </a:cubicBezTo>
                  <a:cubicBezTo>
                    <a:pt x="1330" y="238663"/>
                    <a:pt x="-5685" y="262508"/>
                    <a:pt x="9424" y="217170"/>
                  </a:cubicBezTo>
                  <a:cubicBezTo>
                    <a:pt x="11329" y="201930"/>
                    <a:pt x="12392" y="186561"/>
                    <a:pt x="15139" y="171450"/>
                  </a:cubicBezTo>
                  <a:cubicBezTo>
                    <a:pt x="16217" y="165523"/>
                    <a:pt x="17239" y="159124"/>
                    <a:pt x="20854" y="154305"/>
                  </a:cubicBezTo>
                  <a:cubicBezTo>
                    <a:pt x="28224" y="144479"/>
                    <a:pt x="30659" y="142653"/>
                    <a:pt x="35142" y="131445"/>
                  </a:cubicBezTo>
                  <a:cubicBezTo>
                    <a:pt x="42319" y="113501"/>
                    <a:pt x="36473" y="116524"/>
                    <a:pt x="49429" y="105728"/>
                  </a:cubicBezTo>
                  <a:cubicBezTo>
                    <a:pt x="52067" y="103529"/>
                    <a:pt x="55144" y="101918"/>
                    <a:pt x="58002" y="100013"/>
                  </a:cubicBezTo>
                  <a:cubicBezTo>
                    <a:pt x="64066" y="81817"/>
                    <a:pt x="55374" y="99859"/>
                    <a:pt x="72289" y="88583"/>
                  </a:cubicBezTo>
                  <a:cubicBezTo>
                    <a:pt x="75147" y="86678"/>
                    <a:pt x="75805" y="82648"/>
                    <a:pt x="78004" y="80010"/>
                  </a:cubicBezTo>
                  <a:cubicBezTo>
                    <a:pt x="80591" y="76906"/>
                    <a:pt x="84096" y="74628"/>
                    <a:pt x="86577" y="71438"/>
                  </a:cubicBezTo>
                  <a:cubicBezTo>
                    <a:pt x="90794" y="66016"/>
                    <a:pt x="91491" y="56465"/>
                    <a:pt x="98007" y="54293"/>
                  </a:cubicBezTo>
                  <a:lnTo>
                    <a:pt x="115152" y="48578"/>
                  </a:lnTo>
                  <a:cubicBezTo>
                    <a:pt x="117057" y="45720"/>
                    <a:pt x="118185" y="42151"/>
                    <a:pt x="120867" y="40005"/>
                  </a:cubicBezTo>
                  <a:cubicBezTo>
                    <a:pt x="123219" y="38123"/>
                    <a:pt x="127309" y="39278"/>
                    <a:pt x="129439" y="37148"/>
                  </a:cubicBezTo>
                  <a:cubicBezTo>
                    <a:pt x="131569" y="35018"/>
                    <a:pt x="129846" y="30326"/>
                    <a:pt x="132297" y="28575"/>
                  </a:cubicBezTo>
                  <a:cubicBezTo>
                    <a:pt x="139724" y="23270"/>
                    <a:pt x="158132" y="21694"/>
                    <a:pt x="166587" y="20003"/>
                  </a:cubicBezTo>
                  <a:cubicBezTo>
                    <a:pt x="170438" y="19233"/>
                    <a:pt x="174183" y="17997"/>
                    <a:pt x="178017" y="17145"/>
                  </a:cubicBezTo>
                  <a:cubicBezTo>
                    <a:pt x="182758" y="16091"/>
                    <a:pt x="187542" y="15240"/>
                    <a:pt x="192304" y="14288"/>
                  </a:cubicBezTo>
                  <a:cubicBezTo>
                    <a:pt x="196344" y="15634"/>
                    <a:pt x="208723" y="20003"/>
                    <a:pt x="212307" y="20003"/>
                  </a:cubicBezTo>
                  <a:cubicBezTo>
                    <a:pt x="215319" y="20003"/>
                    <a:pt x="217870" y="17282"/>
                    <a:pt x="220879" y="17145"/>
                  </a:cubicBezTo>
                  <a:cubicBezTo>
                    <a:pt x="238958" y="16323"/>
                    <a:pt x="257074" y="17145"/>
                    <a:pt x="275172" y="1714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C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5400000">
              <a:off x="5282028" y="2676395"/>
              <a:ext cx="57981" cy="48393"/>
            </a:xfrm>
            <a:custGeom>
              <a:avLst/>
              <a:gdLst>
                <a:gd name="connsiteX0" fmla="*/ 146584 w 307029"/>
                <a:gd name="connsiteY0" fmla="*/ 0 h 480060"/>
                <a:gd name="connsiteX1" fmla="*/ 260884 w 307029"/>
                <a:gd name="connsiteY1" fmla="*/ 45720 h 480060"/>
                <a:gd name="connsiteX2" fmla="*/ 266599 w 307029"/>
                <a:gd name="connsiteY2" fmla="*/ 74295 h 480060"/>
                <a:gd name="connsiteX3" fmla="*/ 275172 w 307029"/>
                <a:gd name="connsiteY3" fmla="*/ 100013 h 480060"/>
                <a:gd name="connsiteX4" fmla="*/ 278029 w 307029"/>
                <a:gd name="connsiteY4" fmla="*/ 117158 h 480060"/>
                <a:gd name="connsiteX5" fmla="*/ 289459 w 307029"/>
                <a:gd name="connsiteY5" fmla="*/ 145733 h 480060"/>
                <a:gd name="connsiteX6" fmla="*/ 295174 w 307029"/>
                <a:gd name="connsiteY6" fmla="*/ 160020 h 480060"/>
                <a:gd name="connsiteX7" fmla="*/ 303747 w 307029"/>
                <a:gd name="connsiteY7" fmla="*/ 171450 h 480060"/>
                <a:gd name="connsiteX8" fmla="*/ 303747 w 307029"/>
                <a:gd name="connsiteY8" fmla="*/ 282893 h 480060"/>
                <a:gd name="connsiteX9" fmla="*/ 300889 w 307029"/>
                <a:gd name="connsiteY9" fmla="*/ 294323 h 480060"/>
                <a:gd name="connsiteX10" fmla="*/ 295174 w 307029"/>
                <a:gd name="connsiteY10" fmla="*/ 320040 h 480060"/>
                <a:gd name="connsiteX11" fmla="*/ 292317 w 307029"/>
                <a:gd name="connsiteY11" fmla="*/ 385763 h 480060"/>
                <a:gd name="connsiteX12" fmla="*/ 289459 w 307029"/>
                <a:gd name="connsiteY12" fmla="*/ 414338 h 480060"/>
                <a:gd name="connsiteX13" fmla="*/ 286602 w 307029"/>
                <a:gd name="connsiteY13" fmla="*/ 425768 h 480060"/>
                <a:gd name="connsiteX14" fmla="*/ 278029 w 307029"/>
                <a:gd name="connsiteY14" fmla="*/ 445770 h 480060"/>
                <a:gd name="connsiteX15" fmla="*/ 260884 w 307029"/>
                <a:gd name="connsiteY15" fmla="*/ 465773 h 480060"/>
                <a:gd name="connsiteX16" fmla="*/ 243739 w 307029"/>
                <a:gd name="connsiteY16" fmla="*/ 471488 h 480060"/>
                <a:gd name="connsiteX17" fmla="*/ 200877 w 307029"/>
                <a:gd name="connsiteY17" fmla="*/ 480060 h 480060"/>
                <a:gd name="connsiteX18" fmla="*/ 175159 w 307029"/>
                <a:gd name="connsiteY18" fmla="*/ 477203 h 480060"/>
                <a:gd name="connsiteX19" fmla="*/ 146584 w 307029"/>
                <a:gd name="connsiteY19" fmla="*/ 465773 h 480060"/>
                <a:gd name="connsiteX20" fmla="*/ 118009 w 307029"/>
                <a:gd name="connsiteY20" fmla="*/ 437198 h 480060"/>
                <a:gd name="connsiteX21" fmla="*/ 112294 w 307029"/>
                <a:gd name="connsiteY21" fmla="*/ 428625 h 480060"/>
                <a:gd name="connsiteX22" fmla="*/ 103722 w 307029"/>
                <a:gd name="connsiteY22" fmla="*/ 422910 h 480060"/>
                <a:gd name="connsiteX23" fmla="*/ 89434 w 307029"/>
                <a:gd name="connsiteY23" fmla="*/ 414338 h 480060"/>
                <a:gd name="connsiteX24" fmla="*/ 66574 w 307029"/>
                <a:gd name="connsiteY24" fmla="*/ 402908 h 480060"/>
                <a:gd name="connsiteX25" fmla="*/ 49429 w 307029"/>
                <a:gd name="connsiteY25" fmla="*/ 394335 h 480060"/>
                <a:gd name="connsiteX26" fmla="*/ 46572 w 307029"/>
                <a:gd name="connsiteY26" fmla="*/ 385763 h 480060"/>
                <a:gd name="connsiteX27" fmla="*/ 43714 w 307029"/>
                <a:gd name="connsiteY27" fmla="*/ 374333 h 480060"/>
                <a:gd name="connsiteX28" fmla="*/ 26569 w 307029"/>
                <a:gd name="connsiteY28" fmla="*/ 362903 h 480060"/>
                <a:gd name="connsiteX29" fmla="*/ 9424 w 307029"/>
                <a:gd name="connsiteY29" fmla="*/ 354330 h 480060"/>
                <a:gd name="connsiteX30" fmla="*/ 3709 w 307029"/>
                <a:gd name="connsiteY30" fmla="*/ 345758 h 480060"/>
                <a:gd name="connsiteX31" fmla="*/ 9424 w 307029"/>
                <a:gd name="connsiteY31" fmla="*/ 217170 h 480060"/>
                <a:gd name="connsiteX32" fmla="*/ 15139 w 307029"/>
                <a:gd name="connsiteY32" fmla="*/ 171450 h 480060"/>
                <a:gd name="connsiteX33" fmla="*/ 20854 w 307029"/>
                <a:gd name="connsiteY33" fmla="*/ 154305 h 480060"/>
                <a:gd name="connsiteX34" fmla="*/ 35142 w 307029"/>
                <a:gd name="connsiteY34" fmla="*/ 131445 h 480060"/>
                <a:gd name="connsiteX35" fmla="*/ 49429 w 307029"/>
                <a:gd name="connsiteY35" fmla="*/ 105728 h 480060"/>
                <a:gd name="connsiteX36" fmla="*/ 58002 w 307029"/>
                <a:gd name="connsiteY36" fmla="*/ 100013 h 480060"/>
                <a:gd name="connsiteX37" fmla="*/ 72289 w 307029"/>
                <a:gd name="connsiteY37" fmla="*/ 88583 h 480060"/>
                <a:gd name="connsiteX38" fmla="*/ 78004 w 307029"/>
                <a:gd name="connsiteY38" fmla="*/ 80010 h 480060"/>
                <a:gd name="connsiteX39" fmla="*/ 86577 w 307029"/>
                <a:gd name="connsiteY39" fmla="*/ 71438 h 480060"/>
                <a:gd name="connsiteX40" fmla="*/ 98007 w 307029"/>
                <a:gd name="connsiteY40" fmla="*/ 54293 h 480060"/>
                <a:gd name="connsiteX41" fmla="*/ 115152 w 307029"/>
                <a:gd name="connsiteY41" fmla="*/ 48578 h 480060"/>
                <a:gd name="connsiteX42" fmla="*/ 120867 w 307029"/>
                <a:gd name="connsiteY42" fmla="*/ 40005 h 480060"/>
                <a:gd name="connsiteX43" fmla="*/ 129439 w 307029"/>
                <a:gd name="connsiteY43" fmla="*/ 37148 h 480060"/>
                <a:gd name="connsiteX44" fmla="*/ 132297 w 307029"/>
                <a:gd name="connsiteY44" fmla="*/ 28575 h 480060"/>
                <a:gd name="connsiteX45" fmla="*/ 166587 w 307029"/>
                <a:gd name="connsiteY45" fmla="*/ 20003 h 480060"/>
                <a:gd name="connsiteX46" fmla="*/ 178017 w 307029"/>
                <a:gd name="connsiteY46" fmla="*/ 17145 h 480060"/>
                <a:gd name="connsiteX47" fmla="*/ 192304 w 307029"/>
                <a:gd name="connsiteY47" fmla="*/ 14288 h 480060"/>
                <a:gd name="connsiteX48" fmla="*/ 212307 w 307029"/>
                <a:gd name="connsiteY48" fmla="*/ 20003 h 480060"/>
                <a:gd name="connsiteX49" fmla="*/ 220879 w 307029"/>
                <a:gd name="connsiteY49" fmla="*/ 17145 h 480060"/>
                <a:gd name="connsiteX50" fmla="*/ 275172 w 307029"/>
                <a:gd name="connsiteY50" fmla="*/ 17145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07029" h="480060">
                  <a:moveTo>
                    <a:pt x="146584" y="0"/>
                  </a:moveTo>
                  <a:cubicBezTo>
                    <a:pt x="184684" y="15240"/>
                    <a:pt x="225993" y="24121"/>
                    <a:pt x="260884" y="45720"/>
                  </a:cubicBezTo>
                  <a:cubicBezTo>
                    <a:pt x="269143" y="50833"/>
                    <a:pt x="264243" y="64871"/>
                    <a:pt x="266599" y="74295"/>
                  </a:cubicBezTo>
                  <a:cubicBezTo>
                    <a:pt x="270701" y="90701"/>
                    <a:pt x="267998" y="82079"/>
                    <a:pt x="275172" y="100013"/>
                  </a:cubicBezTo>
                  <a:cubicBezTo>
                    <a:pt x="276124" y="105728"/>
                    <a:pt x="276624" y="111537"/>
                    <a:pt x="278029" y="117158"/>
                  </a:cubicBezTo>
                  <a:cubicBezTo>
                    <a:pt x="282754" y="136058"/>
                    <a:pt x="282703" y="130532"/>
                    <a:pt x="289459" y="145733"/>
                  </a:cubicBezTo>
                  <a:cubicBezTo>
                    <a:pt x="291542" y="150420"/>
                    <a:pt x="292683" y="155536"/>
                    <a:pt x="295174" y="160020"/>
                  </a:cubicBezTo>
                  <a:cubicBezTo>
                    <a:pt x="297487" y="164183"/>
                    <a:pt x="300889" y="167640"/>
                    <a:pt x="303747" y="171450"/>
                  </a:cubicBezTo>
                  <a:cubicBezTo>
                    <a:pt x="307848" y="224771"/>
                    <a:pt x="308392" y="213225"/>
                    <a:pt x="303747" y="282893"/>
                  </a:cubicBezTo>
                  <a:cubicBezTo>
                    <a:pt x="303486" y="286812"/>
                    <a:pt x="301741" y="290489"/>
                    <a:pt x="300889" y="294323"/>
                  </a:cubicBezTo>
                  <a:cubicBezTo>
                    <a:pt x="293634" y="326972"/>
                    <a:pt x="302144" y="292164"/>
                    <a:pt x="295174" y="320040"/>
                  </a:cubicBezTo>
                  <a:cubicBezTo>
                    <a:pt x="294222" y="341948"/>
                    <a:pt x="293644" y="363875"/>
                    <a:pt x="292317" y="385763"/>
                  </a:cubicBezTo>
                  <a:cubicBezTo>
                    <a:pt x="291738" y="395318"/>
                    <a:pt x="290813" y="404862"/>
                    <a:pt x="289459" y="414338"/>
                  </a:cubicBezTo>
                  <a:cubicBezTo>
                    <a:pt x="288904" y="418226"/>
                    <a:pt x="287681" y="421992"/>
                    <a:pt x="286602" y="425768"/>
                  </a:cubicBezTo>
                  <a:cubicBezTo>
                    <a:pt x="284313" y="433779"/>
                    <a:pt x="282381" y="438154"/>
                    <a:pt x="278029" y="445770"/>
                  </a:cubicBezTo>
                  <a:cubicBezTo>
                    <a:pt x="274289" y="452314"/>
                    <a:pt x="266955" y="462131"/>
                    <a:pt x="260884" y="465773"/>
                  </a:cubicBezTo>
                  <a:cubicBezTo>
                    <a:pt x="255718" y="468872"/>
                    <a:pt x="249681" y="470498"/>
                    <a:pt x="243739" y="471488"/>
                  </a:cubicBezTo>
                  <a:cubicBezTo>
                    <a:pt x="206478" y="477698"/>
                    <a:pt x="220442" y="473539"/>
                    <a:pt x="200877" y="480060"/>
                  </a:cubicBezTo>
                  <a:cubicBezTo>
                    <a:pt x="192304" y="479108"/>
                    <a:pt x="183617" y="478894"/>
                    <a:pt x="175159" y="477203"/>
                  </a:cubicBezTo>
                  <a:cubicBezTo>
                    <a:pt x="163389" y="474849"/>
                    <a:pt x="156744" y="470853"/>
                    <a:pt x="146584" y="465773"/>
                  </a:cubicBezTo>
                  <a:cubicBezTo>
                    <a:pt x="137059" y="456248"/>
                    <a:pt x="125481" y="448406"/>
                    <a:pt x="118009" y="437198"/>
                  </a:cubicBezTo>
                  <a:cubicBezTo>
                    <a:pt x="116104" y="434340"/>
                    <a:pt x="114722" y="431054"/>
                    <a:pt x="112294" y="428625"/>
                  </a:cubicBezTo>
                  <a:cubicBezTo>
                    <a:pt x="109866" y="426197"/>
                    <a:pt x="106634" y="424730"/>
                    <a:pt x="103722" y="422910"/>
                  </a:cubicBezTo>
                  <a:cubicBezTo>
                    <a:pt x="99012" y="419966"/>
                    <a:pt x="94144" y="417282"/>
                    <a:pt x="89434" y="414338"/>
                  </a:cubicBezTo>
                  <a:cubicBezTo>
                    <a:pt x="62944" y="397782"/>
                    <a:pt x="104440" y="421841"/>
                    <a:pt x="66574" y="402908"/>
                  </a:cubicBezTo>
                  <a:cubicBezTo>
                    <a:pt x="44412" y="391827"/>
                    <a:pt x="70982" y="401520"/>
                    <a:pt x="49429" y="394335"/>
                  </a:cubicBezTo>
                  <a:cubicBezTo>
                    <a:pt x="48477" y="391478"/>
                    <a:pt x="47399" y="388659"/>
                    <a:pt x="46572" y="385763"/>
                  </a:cubicBezTo>
                  <a:cubicBezTo>
                    <a:pt x="45493" y="381987"/>
                    <a:pt x="46300" y="377289"/>
                    <a:pt x="43714" y="374333"/>
                  </a:cubicBezTo>
                  <a:cubicBezTo>
                    <a:pt x="39191" y="369164"/>
                    <a:pt x="32284" y="366713"/>
                    <a:pt x="26569" y="362903"/>
                  </a:cubicBezTo>
                  <a:cubicBezTo>
                    <a:pt x="15490" y="355517"/>
                    <a:pt x="21256" y="358274"/>
                    <a:pt x="9424" y="354330"/>
                  </a:cubicBezTo>
                  <a:cubicBezTo>
                    <a:pt x="7519" y="351473"/>
                    <a:pt x="3785" y="349191"/>
                    <a:pt x="3709" y="345758"/>
                  </a:cubicBezTo>
                  <a:cubicBezTo>
                    <a:pt x="1330" y="238663"/>
                    <a:pt x="-5685" y="262508"/>
                    <a:pt x="9424" y="217170"/>
                  </a:cubicBezTo>
                  <a:cubicBezTo>
                    <a:pt x="11329" y="201930"/>
                    <a:pt x="12392" y="186561"/>
                    <a:pt x="15139" y="171450"/>
                  </a:cubicBezTo>
                  <a:cubicBezTo>
                    <a:pt x="16217" y="165523"/>
                    <a:pt x="17239" y="159124"/>
                    <a:pt x="20854" y="154305"/>
                  </a:cubicBezTo>
                  <a:cubicBezTo>
                    <a:pt x="28224" y="144479"/>
                    <a:pt x="30659" y="142653"/>
                    <a:pt x="35142" y="131445"/>
                  </a:cubicBezTo>
                  <a:cubicBezTo>
                    <a:pt x="42319" y="113501"/>
                    <a:pt x="36473" y="116524"/>
                    <a:pt x="49429" y="105728"/>
                  </a:cubicBezTo>
                  <a:cubicBezTo>
                    <a:pt x="52067" y="103529"/>
                    <a:pt x="55144" y="101918"/>
                    <a:pt x="58002" y="100013"/>
                  </a:cubicBezTo>
                  <a:cubicBezTo>
                    <a:pt x="64066" y="81817"/>
                    <a:pt x="55374" y="99859"/>
                    <a:pt x="72289" y="88583"/>
                  </a:cubicBezTo>
                  <a:cubicBezTo>
                    <a:pt x="75147" y="86678"/>
                    <a:pt x="75805" y="82648"/>
                    <a:pt x="78004" y="80010"/>
                  </a:cubicBezTo>
                  <a:cubicBezTo>
                    <a:pt x="80591" y="76906"/>
                    <a:pt x="84096" y="74628"/>
                    <a:pt x="86577" y="71438"/>
                  </a:cubicBezTo>
                  <a:cubicBezTo>
                    <a:pt x="90794" y="66016"/>
                    <a:pt x="91491" y="56465"/>
                    <a:pt x="98007" y="54293"/>
                  </a:cubicBezTo>
                  <a:lnTo>
                    <a:pt x="115152" y="48578"/>
                  </a:lnTo>
                  <a:cubicBezTo>
                    <a:pt x="117057" y="45720"/>
                    <a:pt x="118185" y="42151"/>
                    <a:pt x="120867" y="40005"/>
                  </a:cubicBezTo>
                  <a:cubicBezTo>
                    <a:pt x="123219" y="38123"/>
                    <a:pt x="127309" y="39278"/>
                    <a:pt x="129439" y="37148"/>
                  </a:cubicBezTo>
                  <a:cubicBezTo>
                    <a:pt x="131569" y="35018"/>
                    <a:pt x="129846" y="30326"/>
                    <a:pt x="132297" y="28575"/>
                  </a:cubicBezTo>
                  <a:cubicBezTo>
                    <a:pt x="139724" y="23270"/>
                    <a:pt x="158132" y="21694"/>
                    <a:pt x="166587" y="20003"/>
                  </a:cubicBezTo>
                  <a:cubicBezTo>
                    <a:pt x="170438" y="19233"/>
                    <a:pt x="174183" y="17997"/>
                    <a:pt x="178017" y="17145"/>
                  </a:cubicBezTo>
                  <a:cubicBezTo>
                    <a:pt x="182758" y="16091"/>
                    <a:pt x="187542" y="15240"/>
                    <a:pt x="192304" y="14288"/>
                  </a:cubicBezTo>
                  <a:cubicBezTo>
                    <a:pt x="196344" y="15634"/>
                    <a:pt x="208723" y="20003"/>
                    <a:pt x="212307" y="20003"/>
                  </a:cubicBezTo>
                  <a:cubicBezTo>
                    <a:pt x="215319" y="20003"/>
                    <a:pt x="217870" y="17282"/>
                    <a:pt x="220879" y="17145"/>
                  </a:cubicBezTo>
                  <a:cubicBezTo>
                    <a:pt x="238958" y="16323"/>
                    <a:pt x="257074" y="17145"/>
                    <a:pt x="275172" y="1714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C0000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5400000">
              <a:off x="6523951" y="2306025"/>
              <a:ext cx="57981" cy="48393"/>
            </a:xfrm>
            <a:custGeom>
              <a:avLst/>
              <a:gdLst>
                <a:gd name="connsiteX0" fmla="*/ 146584 w 307029"/>
                <a:gd name="connsiteY0" fmla="*/ 0 h 480060"/>
                <a:gd name="connsiteX1" fmla="*/ 260884 w 307029"/>
                <a:gd name="connsiteY1" fmla="*/ 45720 h 480060"/>
                <a:gd name="connsiteX2" fmla="*/ 266599 w 307029"/>
                <a:gd name="connsiteY2" fmla="*/ 74295 h 480060"/>
                <a:gd name="connsiteX3" fmla="*/ 275172 w 307029"/>
                <a:gd name="connsiteY3" fmla="*/ 100013 h 480060"/>
                <a:gd name="connsiteX4" fmla="*/ 278029 w 307029"/>
                <a:gd name="connsiteY4" fmla="*/ 117158 h 480060"/>
                <a:gd name="connsiteX5" fmla="*/ 289459 w 307029"/>
                <a:gd name="connsiteY5" fmla="*/ 145733 h 480060"/>
                <a:gd name="connsiteX6" fmla="*/ 295174 w 307029"/>
                <a:gd name="connsiteY6" fmla="*/ 160020 h 480060"/>
                <a:gd name="connsiteX7" fmla="*/ 303747 w 307029"/>
                <a:gd name="connsiteY7" fmla="*/ 171450 h 480060"/>
                <a:gd name="connsiteX8" fmla="*/ 303747 w 307029"/>
                <a:gd name="connsiteY8" fmla="*/ 282893 h 480060"/>
                <a:gd name="connsiteX9" fmla="*/ 300889 w 307029"/>
                <a:gd name="connsiteY9" fmla="*/ 294323 h 480060"/>
                <a:gd name="connsiteX10" fmla="*/ 295174 w 307029"/>
                <a:gd name="connsiteY10" fmla="*/ 320040 h 480060"/>
                <a:gd name="connsiteX11" fmla="*/ 292317 w 307029"/>
                <a:gd name="connsiteY11" fmla="*/ 385763 h 480060"/>
                <a:gd name="connsiteX12" fmla="*/ 289459 w 307029"/>
                <a:gd name="connsiteY12" fmla="*/ 414338 h 480060"/>
                <a:gd name="connsiteX13" fmla="*/ 286602 w 307029"/>
                <a:gd name="connsiteY13" fmla="*/ 425768 h 480060"/>
                <a:gd name="connsiteX14" fmla="*/ 278029 w 307029"/>
                <a:gd name="connsiteY14" fmla="*/ 445770 h 480060"/>
                <a:gd name="connsiteX15" fmla="*/ 260884 w 307029"/>
                <a:gd name="connsiteY15" fmla="*/ 465773 h 480060"/>
                <a:gd name="connsiteX16" fmla="*/ 243739 w 307029"/>
                <a:gd name="connsiteY16" fmla="*/ 471488 h 480060"/>
                <a:gd name="connsiteX17" fmla="*/ 200877 w 307029"/>
                <a:gd name="connsiteY17" fmla="*/ 480060 h 480060"/>
                <a:gd name="connsiteX18" fmla="*/ 175159 w 307029"/>
                <a:gd name="connsiteY18" fmla="*/ 477203 h 480060"/>
                <a:gd name="connsiteX19" fmla="*/ 146584 w 307029"/>
                <a:gd name="connsiteY19" fmla="*/ 465773 h 480060"/>
                <a:gd name="connsiteX20" fmla="*/ 118009 w 307029"/>
                <a:gd name="connsiteY20" fmla="*/ 437198 h 480060"/>
                <a:gd name="connsiteX21" fmla="*/ 112294 w 307029"/>
                <a:gd name="connsiteY21" fmla="*/ 428625 h 480060"/>
                <a:gd name="connsiteX22" fmla="*/ 103722 w 307029"/>
                <a:gd name="connsiteY22" fmla="*/ 422910 h 480060"/>
                <a:gd name="connsiteX23" fmla="*/ 89434 w 307029"/>
                <a:gd name="connsiteY23" fmla="*/ 414338 h 480060"/>
                <a:gd name="connsiteX24" fmla="*/ 66574 w 307029"/>
                <a:gd name="connsiteY24" fmla="*/ 402908 h 480060"/>
                <a:gd name="connsiteX25" fmla="*/ 49429 w 307029"/>
                <a:gd name="connsiteY25" fmla="*/ 394335 h 480060"/>
                <a:gd name="connsiteX26" fmla="*/ 46572 w 307029"/>
                <a:gd name="connsiteY26" fmla="*/ 385763 h 480060"/>
                <a:gd name="connsiteX27" fmla="*/ 43714 w 307029"/>
                <a:gd name="connsiteY27" fmla="*/ 374333 h 480060"/>
                <a:gd name="connsiteX28" fmla="*/ 26569 w 307029"/>
                <a:gd name="connsiteY28" fmla="*/ 362903 h 480060"/>
                <a:gd name="connsiteX29" fmla="*/ 9424 w 307029"/>
                <a:gd name="connsiteY29" fmla="*/ 354330 h 480060"/>
                <a:gd name="connsiteX30" fmla="*/ 3709 w 307029"/>
                <a:gd name="connsiteY30" fmla="*/ 345758 h 480060"/>
                <a:gd name="connsiteX31" fmla="*/ 9424 w 307029"/>
                <a:gd name="connsiteY31" fmla="*/ 217170 h 480060"/>
                <a:gd name="connsiteX32" fmla="*/ 15139 w 307029"/>
                <a:gd name="connsiteY32" fmla="*/ 171450 h 480060"/>
                <a:gd name="connsiteX33" fmla="*/ 20854 w 307029"/>
                <a:gd name="connsiteY33" fmla="*/ 154305 h 480060"/>
                <a:gd name="connsiteX34" fmla="*/ 35142 w 307029"/>
                <a:gd name="connsiteY34" fmla="*/ 131445 h 480060"/>
                <a:gd name="connsiteX35" fmla="*/ 49429 w 307029"/>
                <a:gd name="connsiteY35" fmla="*/ 105728 h 480060"/>
                <a:gd name="connsiteX36" fmla="*/ 58002 w 307029"/>
                <a:gd name="connsiteY36" fmla="*/ 100013 h 480060"/>
                <a:gd name="connsiteX37" fmla="*/ 72289 w 307029"/>
                <a:gd name="connsiteY37" fmla="*/ 88583 h 480060"/>
                <a:gd name="connsiteX38" fmla="*/ 78004 w 307029"/>
                <a:gd name="connsiteY38" fmla="*/ 80010 h 480060"/>
                <a:gd name="connsiteX39" fmla="*/ 86577 w 307029"/>
                <a:gd name="connsiteY39" fmla="*/ 71438 h 480060"/>
                <a:gd name="connsiteX40" fmla="*/ 98007 w 307029"/>
                <a:gd name="connsiteY40" fmla="*/ 54293 h 480060"/>
                <a:gd name="connsiteX41" fmla="*/ 115152 w 307029"/>
                <a:gd name="connsiteY41" fmla="*/ 48578 h 480060"/>
                <a:gd name="connsiteX42" fmla="*/ 120867 w 307029"/>
                <a:gd name="connsiteY42" fmla="*/ 40005 h 480060"/>
                <a:gd name="connsiteX43" fmla="*/ 129439 w 307029"/>
                <a:gd name="connsiteY43" fmla="*/ 37148 h 480060"/>
                <a:gd name="connsiteX44" fmla="*/ 132297 w 307029"/>
                <a:gd name="connsiteY44" fmla="*/ 28575 h 480060"/>
                <a:gd name="connsiteX45" fmla="*/ 166587 w 307029"/>
                <a:gd name="connsiteY45" fmla="*/ 20003 h 480060"/>
                <a:gd name="connsiteX46" fmla="*/ 178017 w 307029"/>
                <a:gd name="connsiteY46" fmla="*/ 17145 h 480060"/>
                <a:gd name="connsiteX47" fmla="*/ 192304 w 307029"/>
                <a:gd name="connsiteY47" fmla="*/ 14288 h 480060"/>
                <a:gd name="connsiteX48" fmla="*/ 212307 w 307029"/>
                <a:gd name="connsiteY48" fmla="*/ 20003 h 480060"/>
                <a:gd name="connsiteX49" fmla="*/ 220879 w 307029"/>
                <a:gd name="connsiteY49" fmla="*/ 17145 h 480060"/>
                <a:gd name="connsiteX50" fmla="*/ 275172 w 307029"/>
                <a:gd name="connsiteY50" fmla="*/ 17145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07029" h="480060">
                  <a:moveTo>
                    <a:pt x="146584" y="0"/>
                  </a:moveTo>
                  <a:cubicBezTo>
                    <a:pt x="184684" y="15240"/>
                    <a:pt x="225993" y="24121"/>
                    <a:pt x="260884" y="45720"/>
                  </a:cubicBezTo>
                  <a:cubicBezTo>
                    <a:pt x="269143" y="50833"/>
                    <a:pt x="264243" y="64871"/>
                    <a:pt x="266599" y="74295"/>
                  </a:cubicBezTo>
                  <a:cubicBezTo>
                    <a:pt x="270701" y="90701"/>
                    <a:pt x="267998" y="82079"/>
                    <a:pt x="275172" y="100013"/>
                  </a:cubicBezTo>
                  <a:cubicBezTo>
                    <a:pt x="276124" y="105728"/>
                    <a:pt x="276624" y="111537"/>
                    <a:pt x="278029" y="117158"/>
                  </a:cubicBezTo>
                  <a:cubicBezTo>
                    <a:pt x="282754" y="136058"/>
                    <a:pt x="282703" y="130532"/>
                    <a:pt x="289459" y="145733"/>
                  </a:cubicBezTo>
                  <a:cubicBezTo>
                    <a:pt x="291542" y="150420"/>
                    <a:pt x="292683" y="155536"/>
                    <a:pt x="295174" y="160020"/>
                  </a:cubicBezTo>
                  <a:cubicBezTo>
                    <a:pt x="297487" y="164183"/>
                    <a:pt x="300889" y="167640"/>
                    <a:pt x="303747" y="171450"/>
                  </a:cubicBezTo>
                  <a:cubicBezTo>
                    <a:pt x="307848" y="224771"/>
                    <a:pt x="308392" y="213225"/>
                    <a:pt x="303747" y="282893"/>
                  </a:cubicBezTo>
                  <a:cubicBezTo>
                    <a:pt x="303486" y="286812"/>
                    <a:pt x="301741" y="290489"/>
                    <a:pt x="300889" y="294323"/>
                  </a:cubicBezTo>
                  <a:cubicBezTo>
                    <a:pt x="293634" y="326972"/>
                    <a:pt x="302144" y="292164"/>
                    <a:pt x="295174" y="320040"/>
                  </a:cubicBezTo>
                  <a:cubicBezTo>
                    <a:pt x="294222" y="341948"/>
                    <a:pt x="293644" y="363875"/>
                    <a:pt x="292317" y="385763"/>
                  </a:cubicBezTo>
                  <a:cubicBezTo>
                    <a:pt x="291738" y="395318"/>
                    <a:pt x="290813" y="404862"/>
                    <a:pt x="289459" y="414338"/>
                  </a:cubicBezTo>
                  <a:cubicBezTo>
                    <a:pt x="288904" y="418226"/>
                    <a:pt x="287681" y="421992"/>
                    <a:pt x="286602" y="425768"/>
                  </a:cubicBezTo>
                  <a:cubicBezTo>
                    <a:pt x="284313" y="433779"/>
                    <a:pt x="282381" y="438154"/>
                    <a:pt x="278029" y="445770"/>
                  </a:cubicBezTo>
                  <a:cubicBezTo>
                    <a:pt x="274289" y="452314"/>
                    <a:pt x="266955" y="462131"/>
                    <a:pt x="260884" y="465773"/>
                  </a:cubicBezTo>
                  <a:cubicBezTo>
                    <a:pt x="255718" y="468872"/>
                    <a:pt x="249681" y="470498"/>
                    <a:pt x="243739" y="471488"/>
                  </a:cubicBezTo>
                  <a:cubicBezTo>
                    <a:pt x="206478" y="477698"/>
                    <a:pt x="220442" y="473539"/>
                    <a:pt x="200877" y="480060"/>
                  </a:cubicBezTo>
                  <a:cubicBezTo>
                    <a:pt x="192304" y="479108"/>
                    <a:pt x="183617" y="478894"/>
                    <a:pt x="175159" y="477203"/>
                  </a:cubicBezTo>
                  <a:cubicBezTo>
                    <a:pt x="163389" y="474849"/>
                    <a:pt x="156744" y="470853"/>
                    <a:pt x="146584" y="465773"/>
                  </a:cubicBezTo>
                  <a:cubicBezTo>
                    <a:pt x="137059" y="456248"/>
                    <a:pt x="125481" y="448406"/>
                    <a:pt x="118009" y="437198"/>
                  </a:cubicBezTo>
                  <a:cubicBezTo>
                    <a:pt x="116104" y="434340"/>
                    <a:pt x="114722" y="431054"/>
                    <a:pt x="112294" y="428625"/>
                  </a:cubicBezTo>
                  <a:cubicBezTo>
                    <a:pt x="109866" y="426197"/>
                    <a:pt x="106634" y="424730"/>
                    <a:pt x="103722" y="422910"/>
                  </a:cubicBezTo>
                  <a:cubicBezTo>
                    <a:pt x="99012" y="419966"/>
                    <a:pt x="94144" y="417282"/>
                    <a:pt x="89434" y="414338"/>
                  </a:cubicBezTo>
                  <a:cubicBezTo>
                    <a:pt x="62944" y="397782"/>
                    <a:pt x="104440" y="421841"/>
                    <a:pt x="66574" y="402908"/>
                  </a:cubicBezTo>
                  <a:cubicBezTo>
                    <a:pt x="44412" y="391827"/>
                    <a:pt x="70982" y="401520"/>
                    <a:pt x="49429" y="394335"/>
                  </a:cubicBezTo>
                  <a:cubicBezTo>
                    <a:pt x="48477" y="391478"/>
                    <a:pt x="47399" y="388659"/>
                    <a:pt x="46572" y="385763"/>
                  </a:cubicBezTo>
                  <a:cubicBezTo>
                    <a:pt x="45493" y="381987"/>
                    <a:pt x="46300" y="377289"/>
                    <a:pt x="43714" y="374333"/>
                  </a:cubicBezTo>
                  <a:cubicBezTo>
                    <a:pt x="39191" y="369164"/>
                    <a:pt x="32284" y="366713"/>
                    <a:pt x="26569" y="362903"/>
                  </a:cubicBezTo>
                  <a:cubicBezTo>
                    <a:pt x="15490" y="355517"/>
                    <a:pt x="21256" y="358274"/>
                    <a:pt x="9424" y="354330"/>
                  </a:cubicBezTo>
                  <a:cubicBezTo>
                    <a:pt x="7519" y="351473"/>
                    <a:pt x="3785" y="349191"/>
                    <a:pt x="3709" y="345758"/>
                  </a:cubicBezTo>
                  <a:cubicBezTo>
                    <a:pt x="1330" y="238663"/>
                    <a:pt x="-5685" y="262508"/>
                    <a:pt x="9424" y="217170"/>
                  </a:cubicBezTo>
                  <a:cubicBezTo>
                    <a:pt x="11329" y="201930"/>
                    <a:pt x="12392" y="186561"/>
                    <a:pt x="15139" y="171450"/>
                  </a:cubicBezTo>
                  <a:cubicBezTo>
                    <a:pt x="16217" y="165523"/>
                    <a:pt x="17239" y="159124"/>
                    <a:pt x="20854" y="154305"/>
                  </a:cubicBezTo>
                  <a:cubicBezTo>
                    <a:pt x="28224" y="144479"/>
                    <a:pt x="30659" y="142653"/>
                    <a:pt x="35142" y="131445"/>
                  </a:cubicBezTo>
                  <a:cubicBezTo>
                    <a:pt x="42319" y="113501"/>
                    <a:pt x="36473" y="116524"/>
                    <a:pt x="49429" y="105728"/>
                  </a:cubicBezTo>
                  <a:cubicBezTo>
                    <a:pt x="52067" y="103529"/>
                    <a:pt x="55144" y="101918"/>
                    <a:pt x="58002" y="100013"/>
                  </a:cubicBezTo>
                  <a:cubicBezTo>
                    <a:pt x="64066" y="81817"/>
                    <a:pt x="55374" y="99859"/>
                    <a:pt x="72289" y="88583"/>
                  </a:cubicBezTo>
                  <a:cubicBezTo>
                    <a:pt x="75147" y="86678"/>
                    <a:pt x="75805" y="82648"/>
                    <a:pt x="78004" y="80010"/>
                  </a:cubicBezTo>
                  <a:cubicBezTo>
                    <a:pt x="80591" y="76906"/>
                    <a:pt x="84096" y="74628"/>
                    <a:pt x="86577" y="71438"/>
                  </a:cubicBezTo>
                  <a:cubicBezTo>
                    <a:pt x="90794" y="66016"/>
                    <a:pt x="91491" y="56465"/>
                    <a:pt x="98007" y="54293"/>
                  </a:cubicBezTo>
                  <a:lnTo>
                    <a:pt x="115152" y="48578"/>
                  </a:lnTo>
                  <a:cubicBezTo>
                    <a:pt x="117057" y="45720"/>
                    <a:pt x="118185" y="42151"/>
                    <a:pt x="120867" y="40005"/>
                  </a:cubicBezTo>
                  <a:cubicBezTo>
                    <a:pt x="123219" y="38123"/>
                    <a:pt x="127309" y="39278"/>
                    <a:pt x="129439" y="37148"/>
                  </a:cubicBezTo>
                  <a:cubicBezTo>
                    <a:pt x="131569" y="35018"/>
                    <a:pt x="129846" y="30326"/>
                    <a:pt x="132297" y="28575"/>
                  </a:cubicBezTo>
                  <a:cubicBezTo>
                    <a:pt x="139724" y="23270"/>
                    <a:pt x="158132" y="21694"/>
                    <a:pt x="166587" y="20003"/>
                  </a:cubicBezTo>
                  <a:cubicBezTo>
                    <a:pt x="170438" y="19233"/>
                    <a:pt x="174183" y="17997"/>
                    <a:pt x="178017" y="17145"/>
                  </a:cubicBezTo>
                  <a:cubicBezTo>
                    <a:pt x="182758" y="16091"/>
                    <a:pt x="187542" y="15240"/>
                    <a:pt x="192304" y="14288"/>
                  </a:cubicBezTo>
                  <a:cubicBezTo>
                    <a:pt x="196344" y="15634"/>
                    <a:pt x="208723" y="20003"/>
                    <a:pt x="212307" y="20003"/>
                  </a:cubicBezTo>
                  <a:cubicBezTo>
                    <a:pt x="215319" y="20003"/>
                    <a:pt x="217870" y="17282"/>
                    <a:pt x="220879" y="17145"/>
                  </a:cubicBezTo>
                  <a:cubicBezTo>
                    <a:pt x="238958" y="16323"/>
                    <a:pt x="257074" y="17145"/>
                    <a:pt x="275172" y="1714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C00000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5400000">
              <a:off x="6297696" y="2705385"/>
              <a:ext cx="57981" cy="48393"/>
            </a:xfrm>
            <a:custGeom>
              <a:avLst/>
              <a:gdLst>
                <a:gd name="connsiteX0" fmla="*/ 146584 w 307029"/>
                <a:gd name="connsiteY0" fmla="*/ 0 h 480060"/>
                <a:gd name="connsiteX1" fmla="*/ 260884 w 307029"/>
                <a:gd name="connsiteY1" fmla="*/ 45720 h 480060"/>
                <a:gd name="connsiteX2" fmla="*/ 266599 w 307029"/>
                <a:gd name="connsiteY2" fmla="*/ 74295 h 480060"/>
                <a:gd name="connsiteX3" fmla="*/ 275172 w 307029"/>
                <a:gd name="connsiteY3" fmla="*/ 100013 h 480060"/>
                <a:gd name="connsiteX4" fmla="*/ 278029 w 307029"/>
                <a:gd name="connsiteY4" fmla="*/ 117158 h 480060"/>
                <a:gd name="connsiteX5" fmla="*/ 289459 w 307029"/>
                <a:gd name="connsiteY5" fmla="*/ 145733 h 480060"/>
                <a:gd name="connsiteX6" fmla="*/ 295174 w 307029"/>
                <a:gd name="connsiteY6" fmla="*/ 160020 h 480060"/>
                <a:gd name="connsiteX7" fmla="*/ 303747 w 307029"/>
                <a:gd name="connsiteY7" fmla="*/ 171450 h 480060"/>
                <a:gd name="connsiteX8" fmla="*/ 303747 w 307029"/>
                <a:gd name="connsiteY8" fmla="*/ 282893 h 480060"/>
                <a:gd name="connsiteX9" fmla="*/ 300889 w 307029"/>
                <a:gd name="connsiteY9" fmla="*/ 294323 h 480060"/>
                <a:gd name="connsiteX10" fmla="*/ 295174 w 307029"/>
                <a:gd name="connsiteY10" fmla="*/ 320040 h 480060"/>
                <a:gd name="connsiteX11" fmla="*/ 292317 w 307029"/>
                <a:gd name="connsiteY11" fmla="*/ 385763 h 480060"/>
                <a:gd name="connsiteX12" fmla="*/ 289459 w 307029"/>
                <a:gd name="connsiteY12" fmla="*/ 414338 h 480060"/>
                <a:gd name="connsiteX13" fmla="*/ 286602 w 307029"/>
                <a:gd name="connsiteY13" fmla="*/ 425768 h 480060"/>
                <a:gd name="connsiteX14" fmla="*/ 278029 w 307029"/>
                <a:gd name="connsiteY14" fmla="*/ 445770 h 480060"/>
                <a:gd name="connsiteX15" fmla="*/ 260884 w 307029"/>
                <a:gd name="connsiteY15" fmla="*/ 465773 h 480060"/>
                <a:gd name="connsiteX16" fmla="*/ 243739 w 307029"/>
                <a:gd name="connsiteY16" fmla="*/ 471488 h 480060"/>
                <a:gd name="connsiteX17" fmla="*/ 200877 w 307029"/>
                <a:gd name="connsiteY17" fmla="*/ 480060 h 480060"/>
                <a:gd name="connsiteX18" fmla="*/ 175159 w 307029"/>
                <a:gd name="connsiteY18" fmla="*/ 477203 h 480060"/>
                <a:gd name="connsiteX19" fmla="*/ 146584 w 307029"/>
                <a:gd name="connsiteY19" fmla="*/ 465773 h 480060"/>
                <a:gd name="connsiteX20" fmla="*/ 118009 w 307029"/>
                <a:gd name="connsiteY20" fmla="*/ 437198 h 480060"/>
                <a:gd name="connsiteX21" fmla="*/ 112294 w 307029"/>
                <a:gd name="connsiteY21" fmla="*/ 428625 h 480060"/>
                <a:gd name="connsiteX22" fmla="*/ 103722 w 307029"/>
                <a:gd name="connsiteY22" fmla="*/ 422910 h 480060"/>
                <a:gd name="connsiteX23" fmla="*/ 89434 w 307029"/>
                <a:gd name="connsiteY23" fmla="*/ 414338 h 480060"/>
                <a:gd name="connsiteX24" fmla="*/ 66574 w 307029"/>
                <a:gd name="connsiteY24" fmla="*/ 402908 h 480060"/>
                <a:gd name="connsiteX25" fmla="*/ 49429 w 307029"/>
                <a:gd name="connsiteY25" fmla="*/ 394335 h 480060"/>
                <a:gd name="connsiteX26" fmla="*/ 46572 w 307029"/>
                <a:gd name="connsiteY26" fmla="*/ 385763 h 480060"/>
                <a:gd name="connsiteX27" fmla="*/ 43714 w 307029"/>
                <a:gd name="connsiteY27" fmla="*/ 374333 h 480060"/>
                <a:gd name="connsiteX28" fmla="*/ 26569 w 307029"/>
                <a:gd name="connsiteY28" fmla="*/ 362903 h 480060"/>
                <a:gd name="connsiteX29" fmla="*/ 9424 w 307029"/>
                <a:gd name="connsiteY29" fmla="*/ 354330 h 480060"/>
                <a:gd name="connsiteX30" fmla="*/ 3709 w 307029"/>
                <a:gd name="connsiteY30" fmla="*/ 345758 h 480060"/>
                <a:gd name="connsiteX31" fmla="*/ 9424 w 307029"/>
                <a:gd name="connsiteY31" fmla="*/ 217170 h 480060"/>
                <a:gd name="connsiteX32" fmla="*/ 15139 w 307029"/>
                <a:gd name="connsiteY32" fmla="*/ 171450 h 480060"/>
                <a:gd name="connsiteX33" fmla="*/ 20854 w 307029"/>
                <a:gd name="connsiteY33" fmla="*/ 154305 h 480060"/>
                <a:gd name="connsiteX34" fmla="*/ 35142 w 307029"/>
                <a:gd name="connsiteY34" fmla="*/ 131445 h 480060"/>
                <a:gd name="connsiteX35" fmla="*/ 49429 w 307029"/>
                <a:gd name="connsiteY35" fmla="*/ 105728 h 480060"/>
                <a:gd name="connsiteX36" fmla="*/ 58002 w 307029"/>
                <a:gd name="connsiteY36" fmla="*/ 100013 h 480060"/>
                <a:gd name="connsiteX37" fmla="*/ 72289 w 307029"/>
                <a:gd name="connsiteY37" fmla="*/ 88583 h 480060"/>
                <a:gd name="connsiteX38" fmla="*/ 78004 w 307029"/>
                <a:gd name="connsiteY38" fmla="*/ 80010 h 480060"/>
                <a:gd name="connsiteX39" fmla="*/ 86577 w 307029"/>
                <a:gd name="connsiteY39" fmla="*/ 71438 h 480060"/>
                <a:gd name="connsiteX40" fmla="*/ 98007 w 307029"/>
                <a:gd name="connsiteY40" fmla="*/ 54293 h 480060"/>
                <a:gd name="connsiteX41" fmla="*/ 115152 w 307029"/>
                <a:gd name="connsiteY41" fmla="*/ 48578 h 480060"/>
                <a:gd name="connsiteX42" fmla="*/ 120867 w 307029"/>
                <a:gd name="connsiteY42" fmla="*/ 40005 h 480060"/>
                <a:gd name="connsiteX43" fmla="*/ 129439 w 307029"/>
                <a:gd name="connsiteY43" fmla="*/ 37148 h 480060"/>
                <a:gd name="connsiteX44" fmla="*/ 132297 w 307029"/>
                <a:gd name="connsiteY44" fmla="*/ 28575 h 480060"/>
                <a:gd name="connsiteX45" fmla="*/ 166587 w 307029"/>
                <a:gd name="connsiteY45" fmla="*/ 20003 h 480060"/>
                <a:gd name="connsiteX46" fmla="*/ 178017 w 307029"/>
                <a:gd name="connsiteY46" fmla="*/ 17145 h 480060"/>
                <a:gd name="connsiteX47" fmla="*/ 192304 w 307029"/>
                <a:gd name="connsiteY47" fmla="*/ 14288 h 480060"/>
                <a:gd name="connsiteX48" fmla="*/ 212307 w 307029"/>
                <a:gd name="connsiteY48" fmla="*/ 20003 h 480060"/>
                <a:gd name="connsiteX49" fmla="*/ 220879 w 307029"/>
                <a:gd name="connsiteY49" fmla="*/ 17145 h 480060"/>
                <a:gd name="connsiteX50" fmla="*/ 275172 w 307029"/>
                <a:gd name="connsiteY50" fmla="*/ 17145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07029" h="480060">
                  <a:moveTo>
                    <a:pt x="146584" y="0"/>
                  </a:moveTo>
                  <a:cubicBezTo>
                    <a:pt x="184684" y="15240"/>
                    <a:pt x="225993" y="24121"/>
                    <a:pt x="260884" y="45720"/>
                  </a:cubicBezTo>
                  <a:cubicBezTo>
                    <a:pt x="269143" y="50833"/>
                    <a:pt x="264243" y="64871"/>
                    <a:pt x="266599" y="74295"/>
                  </a:cubicBezTo>
                  <a:cubicBezTo>
                    <a:pt x="270701" y="90701"/>
                    <a:pt x="267998" y="82079"/>
                    <a:pt x="275172" y="100013"/>
                  </a:cubicBezTo>
                  <a:cubicBezTo>
                    <a:pt x="276124" y="105728"/>
                    <a:pt x="276624" y="111537"/>
                    <a:pt x="278029" y="117158"/>
                  </a:cubicBezTo>
                  <a:cubicBezTo>
                    <a:pt x="282754" y="136058"/>
                    <a:pt x="282703" y="130532"/>
                    <a:pt x="289459" y="145733"/>
                  </a:cubicBezTo>
                  <a:cubicBezTo>
                    <a:pt x="291542" y="150420"/>
                    <a:pt x="292683" y="155536"/>
                    <a:pt x="295174" y="160020"/>
                  </a:cubicBezTo>
                  <a:cubicBezTo>
                    <a:pt x="297487" y="164183"/>
                    <a:pt x="300889" y="167640"/>
                    <a:pt x="303747" y="171450"/>
                  </a:cubicBezTo>
                  <a:cubicBezTo>
                    <a:pt x="307848" y="224771"/>
                    <a:pt x="308392" y="213225"/>
                    <a:pt x="303747" y="282893"/>
                  </a:cubicBezTo>
                  <a:cubicBezTo>
                    <a:pt x="303486" y="286812"/>
                    <a:pt x="301741" y="290489"/>
                    <a:pt x="300889" y="294323"/>
                  </a:cubicBezTo>
                  <a:cubicBezTo>
                    <a:pt x="293634" y="326972"/>
                    <a:pt x="302144" y="292164"/>
                    <a:pt x="295174" y="320040"/>
                  </a:cubicBezTo>
                  <a:cubicBezTo>
                    <a:pt x="294222" y="341948"/>
                    <a:pt x="293644" y="363875"/>
                    <a:pt x="292317" y="385763"/>
                  </a:cubicBezTo>
                  <a:cubicBezTo>
                    <a:pt x="291738" y="395318"/>
                    <a:pt x="290813" y="404862"/>
                    <a:pt x="289459" y="414338"/>
                  </a:cubicBezTo>
                  <a:cubicBezTo>
                    <a:pt x="288904" y="418226"/>
                    <a:pt x="287681" y="421992"/>
                    <a:pt x="286602" y="425768"/>
                  </a:cubicBezTo>
                  <a:cubicBezTo>
                    <a:pt x="284313" y="433779"/>
                    <a:pt x="282381" y="438154"/>
                    <a:pt x="278029" y="445770"/>
                  </a:cubicBezTo>
                  <a:cubicBezTo>
                    <a:pt x="274289" y="452314"/>
                    <a:pt x="266955" y="462131"/>
                    <a:pt x="260884" y="465773"/>
                  </a:cubicBezTo>
                  <a:cubicBezTo>
                    <a:pt x="255718" y="468872"/>
                    <a:pt x="249681" y="470498"/>
                    <a:pt x="243739" y="471488"/>
                  </a:cubicBezTo>
                  <a:cubicBezTo>
                    <a:pt x="206478" y="477698"/>
                    <a:pt x="220442" y="473539"/>
                    <a:pt x="200877" y="480060"/>
                  </a:cubicBezTo>
                  <a:cubicBezTo>
                    <a:pt x="192304" y="479108"/>
                    <a:pt x="183617" y="478894"/>
                    <a:pt x="175159" y="477203"/>
                  </a:cubicBezTo>
                  <a:cubicBezTo>
                    <a:pt x="163389" y="474849"/>
                    <a:pt x="156744" y="470853"/>
                    <a:pt x="146584" y="465773"/>
                  </a:cubicBezTo>
                  <a:cubicBezTo>
                    <a:pt x="137059" y="456248"/>
                    <a:pt x="125481" y="448406"/>
                    <a:pt x="118009" y="437198"/>
                  </a:cubicBezTo>
                  <a:cubicBezTo>
                    <a:pt x="116104" y="434340"/>
                    <a:pt x="114722" y="431054"/>
                    <a:pt x="112294" y="428625"/>
                  </a:cubicBezTo>
                  <a:cubicBezTo>
                    <a:pt x="109866" y="426197"/>
                    <a:pt x="106634" y="424730"/>
                    <a:pt x="103722" y="422910"/>
                  </a:cubicBezTo>
                  <a:cubicBezTo>
                    <a:pt x="99012" y="419966"/>
                    <a:pt x="94144" y="417282"/>
                    <a:pt x="89434" y="414338"/>
                  </a:cubicBezTo>
                  <a:cubicBezTo>
                    <a:pt x="62944" y="397782"/>
                    <a:pt x="104440" y="421841"/>
                    <a:pt x="66574" y="402908"/>
                  </a:cubicBezTo>
                  <a:cubicBezTo>
                    <a:pt x="44412" y="391827"/>
                    <a:pt x="70982" y="401520"/>
                    <a:pt x="49429" y="394335"/>
                  </a:cubicBezTo>
                  <a:cubicBezTo>
                    <a:pt x="48477" y="391478"/>
                    <a:pt x="47399" y="388659"/>
                    <a:pt x="46572" y="385763"/>
                  </a:cubicBezTo>
                  <a:cubicBezTo>
                    <a:pt x="45493" y="381987"/>
                    <a:pt x="46300" y="377289"/>
                    <a:pt x="43714" y="374333"/>
                  </a:cubicBezTo>
                  <a:cubicBezTo>
                    <a:pt x="39191" y="369164"/>
                    <a:pt x="32284" y="366713"/>
                    <a:pt x="26569" y="362903"/>
                  </a:cubicBezTo>
                  <a:cubicBezTo>
                    <a:pt x="15490" y="355517"/>
                    <a:pt x="21256" y="358274"/>
                    <a:pt x="9424" y="354330"/>
                  </a:cubicBezTo>
                  <a:cubicBezTo>
                    <a:pt x="7519" y="351473"/>
                    <a:pt x="3785" y="349191"/>
                    <a:pt x="3709" y="345758"/>
                  </a:cubicBezTo>
                  <a:cubicBezTo>
                    <a:pt x="1330" y="238663"/>
                    <a:pt x="-5685" y="262508"/>
                    <a:pt x="9424" y="217170"/>
                  </a:cubicBezTo>
                  <a:cubicBezTo>
                    <a:pt x="11329" y="201930"/>
                    <a:pt x="12392" y="186561"/>
                    <a:pt x="15139" y="171450"/>
                  </a:cubicBezTo>
                  <a:cubicBezTo>
                    <a:pt x="16217" y="165523"/>
                    <a:pt x="17239" y="159124"/>
                    <a:pt x="20854" y="154305"/>
                  </a:cubicBezTo>
                  <a:cubicBezTo>
                    <a:pt x="28224" y="144479"/>
                    <a:pt x="30659" y="142653"/>
                    <a:pt x="35142" y="131445"/>
                  </a:cubicBezTo>
                  <a:cubicBezTo>
                    <a:pt x="42319" y="113501"/>
                    <a:pt x="36473" y="116524"/>
                    <a:pt x="49429" y="105728"/>
                  </a:cubicBezTo>
                  <a:cubicBezTo>
                    <a:pt x="52067" y="103529"/>
                    <a:pt x="55144" y="101918"/>
                    <a:pt x="58002" y="100013"/>
                  </a:cubicBezTo>
                  <a:cubicBezTo>
                    <a:pt x="64066" y="81817"/>
                    <a:pt x="55374" y="99859"/>
                    <a:pt x="72289" y="88583"/>
                  </a:cubicBezTo>
                  <a:cubicBezTo>
                    <a:pt x="75147" y="86678"/>
                    <a:pt x="75805" y="82648"/>
                    <a:pt x="78004" y="80010"/>
                  </a:cubicBezTo>
                  <a:cubicBezTo>
                    <a:pt x="80591" y="76906"/>
                    <a:pt x="84096" y="74628"/>
                    <a:pt x="86577" y="71438"/>
                  </a:cubicBezTo>
                  <a:cubicBezTo>
                    <a:pt x="90794" y="66016"/>
                    <a:pt x="91491" y="56465"/>
                    <a:pt x="98007" y="54293"/>
                  </a:cubicBezTo>
                  <a:lnTo>
                    <a:pt x="115152" y="48578"/>
                  </a:lnTo>
                  <a:cubicBezTo>
                    <a:pt x="117057" y="45720"/>
                    <a:pt x="118185" y="42151"/>
                    <a:pt x="120867" y="40005"/>
                  </a:cubicBezTo>
                  <a:cubicBezTo>
                    <a:pt x="123219" y="38123"/>
                    <a:pt x="127309" y="39278"/>
                    <a:pt x="129439" y="37148"/>
                  </a:cubicBezTo>
                  <a:cubicBezTo>
                    <a:pt x="131569" y="35018"/>
                    <a:pt x="129846" y="30326"/>
                    <a:pt x="132297" y="28575"/>
                  </a:cubicBezTo>
                  <a:cubicBezTo>
                    <a:pt x="139724" y="23270"/>
                    <a:pt x="158132" y="21694"/>
                    <a:pt x="166587" y="20003"/>
                  </a:cubicBezTo>
                  <a:cubicBezTo>
                    <a:pt x="170438" y="19233"/>
                    <a:pt x="174183" y="17997"/>
                    <a:pt x="178017" y="17145"/>
                  </a:cubicBezTo>
                  <a:cubicBezTo>
                    <a:pt x="182758" y="16091"/>
                    <a:pt x="187542" y="15240"/>
                    <a:pt x="192304" y="14288"/>
                  </a:cubicBezTo>
                  <a:cubicBezTo>
                    <a:pt x="196344" y="15634"/>
                    <a:pt x="208723" y="20003"/>
                    <a:pt x="212307" y="20003"/>
                  </a:cubicBezTo>
                  <a:cubicBezTo>
                    <a:pt x="215319" y="20003"/>
                    <a:pt x="217870" y="17282"/>
                    <a:pt x="220879" y="17145"/>
                  </a:cubicBezTo>
                  <a:cubicBezTo>
                    <a:pt x="238958" y="16323"/>
                    <a:pt x="257074" y="17145"/>
                    <a:pt x="275172" y="1714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C00000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5829697" y="3078350"/>
              <a:ext cx="57981" cy="48393"/>
            </a:xfrm>
            <a:custGeom>
              <a:avLst/>
              <a:gdLst>
                <a:gd name="connsiteX0" fmla="*/ 146584 w 307029"/>
                <a:gd name="connsiteY0" fmla="*/ 0 h 480060"/>
                <a:gd name="connsiteX1" fmla="*/ 260884 w 307029"/>
                <a:gd name="connsiteY1" fmla="*/ 45720 h 480060"/>
                <a:gd name="connsiteX2" fmla="*/ 266599 w 307029"/>
                <a:gd name="connsiteY2" fmla="*/ 74295 h 480060"/>
                <a:gd name="connsiteX3" fmla="*/ 275172 w 307029"/>
                <a:gd name="connsiteY3" fmla="*/ 100013 h 480060"/>
                <a:gd name="connsiteX4" fmla="*/ 278029 w 307029"/>
                <a:gd name="connsiteY4" fmla="*/ 117158 h 480060"/>
                <a:gd name="connsiteX5" fmla="*/ 289459 w 307029"/>
                <a:gd name="connsiteY5" fmla="*/ 145733 h 480060"/>
                <a:gd name="connsiteX6" fmla="*/ 295174 w 307029"/>
                <a:gd name="connsiteY6" fmla="*/ 160020 h 480060"/>
                <a:gd name="connsiteX7" fmla="*/ 303747 w 307029"/>
                <a:gd name="connsiteY7" fmla="*/ 171450 h 480060"/>
                <a:gd name="connsiteX8" fmla="*/ 303747 w 307029"/>
                <a:gd name="connsiteY8" fmla="*/ 282893 h 480060"/>
                <a:gd name="connsiteX9" fmla="*/ 300889 w 307029"/>
                <a:gd name="connsiteY9" fmla="*/ 294323 h 480060"/>
                <a:gd name="connsiteX10" fmla="*/ 295174 w 307029"/>
                <a:gd name="connsiteY10" fmla="*/ 320040 h 480060"/>
                <a:gd name="connsiteX11" fmla="*/ 292317 w 307029"/>
                <a:gd name="connsiteY11" fmla="*/ 385763 h 480060"/>
                <a:gd name="connsiteX12" fmla="*/ 289459 w 307029"/>
                <a:gd name="connsiteY12" fmla="*/ 414338 h 480060"/>
                <a:gd name="connsiteX13" fmla="*/ 286602 w 307029"/>
                <a:gd name="connsiteY13" fmla="*/ 425768 h 480060"/>
                <a:gd name="connsiteX14" fmla="*/ 278029 w 307029"/>
                <a:gd name="connsiteY14" fmla="*/ 445770 h 480060"/>
                <a:gd name="connsiteX15" fmla="*/ 260884 w 307029"/>
                <a:gd name="connsiteY15" fmla="*/ 465773 h 480060"/>
                <a:gd name="connsiteX16" fmla="*/ 243739 w 307029"/>
                <a:gd name="connsiteY16" fmla="*/ 471488 h 480060"/>
                <a:gd name="connsiteX17" fmla="*/ 200877 w 307029"/>
                <a:gd name="connsiteY17" fmla="*/ 480060 h 480060"/>
                <a:gd name="connsiteX18" fmla="*/ 175159 w 307029"/>
                <a:gd name="connsiteY18" fmla="*/ 477203 h 480060"/>
                <a:gd name="connsiteX19" fmla="*/ 146584 w 307029"/>
                <a:gd name="connsiteY19" fmla="*/ 465773 h 480060"/>
                <a:gd name="connsiteX20" fmla="*/ 118009 w 307029"/>
                <a:gd name="connsiteY20" fmla="*/ 437198 h 480060"/>
                <a:gd name="connsiteX21" fmla="*/ 112294 w 307029"/>
                <a:gd name="connsiteY21" fmla="*/ 428625 h 480060"/>
                <a:gd name="connsiteX22" fmla="*/ 103722 w 307029"/>
                <a:gd name="connsiteY22" fmla="*/ 422910 h 480060"/>
                <a:gd name="connsiteX23" fmla="*/ 89434 w 307029"/>
                <a:gd name="connsiteY23" fmla="*/ 414338 h 480060"/>
                <a:gd name="connsiteX24" fmla="*/ 66574 w 307029"/>
                <a:gd name="connsiteY24" fmla="*/ 402908 h 480060"/>
                <a:gd name="connsiteX25" fmla="*/ 49429 w 307029"/>
                <a:gd name="connsiteY25" fmla="*/ 394335 h 480060"/>
                <a:gd name="connsiteX26" fmla="*/ 46572 w 307029"/>
                <a:gd name="connsiteY26" fmla="*/ 385763 h 480060"/>
                <a:gd name="connsiteX27" fmla="*/ 43714 w 307029"/>
                <a:gd name="connsiteY27" fmla="*/ 374333 h 480060"/>
                <a:gd name="connsiteX28" fmla="*/ 26569 w 307029"/>
                <a:gd name="connsiteY28" fmla="*/ 362903 h 480060"/>
                <a:gd name="connsiteX29" fmla="*/ 9424 w 307029"/>
                <a:gd name="connsiteY29" fmla="*/ 354330 h 480060"/>
                <a:gd name="connsiteX30" fmla="*/ 3709 w 307029"/>
                <a:gd name="connsiteY30" fmla="*/ 345758 h 480060"/>
                <a:gd name="connsiteX31" fmla="*/ 9424 w 307029"/>
                <a:gd name="connsiteY31" fmla="*/ 217170 h 480060"/>
                <a:gd name="connsiteX32" fmla="*/ 15139 w 307029"/>
                <a:gd name="connsiteY32" fmla="*/ 171450 h 480060"/>
                <a:gd name="connsiteX33" fmla="*/ 20854 w 307029"/>
                <a:gd name="connsiteY33" fmla="*/ 154305 h 480060"/>
                <a:gd name="connsiteX34" fmla="*/ 35142 w 307029"/>
                <a:gd name="connsiteY34" fmla="*/ 131445 h 480060"/>
                <a:gd name="connsiteX35" fmla="*/ 49429 w 307029"/>
                <a:gd name="connsiteY35" fmla="*/ 105728 h 480060"/>
                <a:gd name="connsiteX36" fmla="*/ 58002 w 307029"/>
                <a:gd name="connsiteY36" fmla="*/ 100013 h 480060"/>
                <a:gd name="connsiteX37" fmla="*/ 72289 w 307029"/>
                <a:gd name="connsiteY37" fmla="*/ 88583 h 480060"/>
                <a:gd name="connsiteX38" fmla="*/ 78004 w 307029"/>
                <a:gd name="connsiteY38" fmla="*/ 80010 h 480060"/>
                <a:gd name="connsiteX39" fmla="*/ 86577 w 307029"/>
                <a:gd name="connsiteY39" fmla="*/ 71438 h 480060"/>
                <a:gd name="connsiteX40" fmla="*/ 98007 w 307029"/>
                <a:gd name="connsiteY40" fmla="*/ 54293 h 480060"/>
                <a:gd name="connsiteX41" fmla="*/ 115152 w 307029"/>
                <a:gd name="connsiteY41" fmla="*/ 48578 h 480060"/>
                <a:gd name="connsiteX42" fmla="*/ 120867 w 307029"/>
                <a:gd name="connsiteY42" fmla="*/ 40005 h 480060"/>
                <a:gd name="connsiteX43" fmla="*/ 129439 w 307029"/>
                <a:gd name="connsiteY43" fmla="*/ 37148 h 480060"/>
                <a:gd name="connsiteX44" fmla="*/ 132297 w 307029"/>
                <a:gd name="connsiteY44" fmla="*/ 28575 h 480060"/>
                <a:gd name="connsiteX45" fmla="*/ 166587 w 307029"/>
                <a:gd name="connsiteY45" fmla="*/ 20003 h 480060"/>
                <a:gd name="connsiteX46" fmla="*/ 178017 w 307029"/>
                <a:gd name="connsiteY46" fmla="*/ 17145 h 480060"/>
                <a:gd name="connsiteX47" fmla="*/ 192304 w 307029"/>
                <a:gd name="connsiteY47" fmla="*/ 14288 h 480060"/>
                <a:gd name="connsiteX48" fmla="*/ 212307 w 307029"/>
                <a:gd name="connsiteY48" fmla="*/ 20003 h 480060"/>
                <a:gd name="connsiteX49" fmla="*/ 220879 w 307029"/>
                <a:gd name="connsiteY49" fmla="*/ 17145 h 480060"/>
                <a:gd name="connsiteX50" fmla="*/ 275172 w 307029"/>
                <a:gd name="connsiteY50" fmla="*/ 17145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07029" h="480060">
                  <a:moveTo>
                    <a:pt x="146584" y="0"/>
                  </a:moveTo>
                  <a:cubicBezTo>
                    <a:pt x="184684" y="15240"/>
                    <a:pt x="225993" y="24121"/>
                    <a:pt x="260884" y="45720"/>
                  </a:cubicBezTo>
                  <a:cubicBezTo>
                    <a:pt x="269143" y="50833"/>
                    <a:pt x="264243" y="64871"/>
                    <a:pt x="266599" y="74295"/>
                  </a:cubicBezTo>
                  <a:cubicBezTo>
                    <a:pt x="270701" y="90701"/>
                    <a:pt x="267998" y="82079"/>
                    <a:pt x="275172" y="100013"/>
                  </a:cubicBezTo>
                  <a:cubicBezTo>
                    <a:pt x="276124" y="105728"/>
                    <a:pt x="276624" y="111537"/>
                    <a:pt x="278029" y="117158"/>
                  </a:cubicBezTo>
                  <a:cubicBezTo>
                    <a:pt x="282754" y="136058"/>
                    <a:pt x="282703" y="130532"/>
                    <a:pt x="289459" y="145733"/>
                  </a:cubicBezTo>
                  <a:cubicBezTo>
                    <a:pt x="291542" y="150420"/>
                    <a:pt x="292683" y="155536"/>
                    <a:pt x="295174" y="160020"/>
                  </a:cubicBezTo>
                  <a:cubicBezTo>
                    <a:pt x="297487" y="164183"/>
                    <a:pt x="300889" y="167640"/>
                    <a:pt x="303747" y="171450"/>
                  </a:cubicBezTo>
                  <a:cubicBezTo>
                    <a:pt x="307848" y="224771"/>
                    <a:pt x="308392" y="213225"/>
                    <a:pt x="303747" y="282893"/>
                  </a:cubicBezTo>
                  <a:cubicBezTo>
                    <a:pt x="303486" y="286812"/>
                    <a:pt x="301741" y="290489"/>
                    <a:pt x="300889" y="294323"/>
                  </a:cubicBezTo>
                  <a:cubicBezTo>
                    <a:pt x="293634" y="326972"/>
                    <a:pt x="302144" y="292164"/>
                    <a:pt x="295174" y="320040"/>
                  </a:cubicBezTo>
                  <a:cubicBezTo>
                    <a:pt x="294222" y="341948"/>
                    <a:pt x="293644" y="363875"/>
                    <a:pt x="292317" y="385763"/>
                  </a:cubicBezTo>
                  <a:cubicBezTo>
                    <a:pt x="291738" y="395318"/>
                    <a:pt x="290813" y="404862"/>
                    <a:pt x="289459" y="414338"/>
                  </a:cubicBezTo>
                  <a:cubicBezTo>
                    <a:pt x="288904" y="418226"/>
                    <a:pt x="287681" y="421992"/>
                    <a:pt x="286602" y="425768"/>
                  </a:cubicBezTo>
                  <a:cubicBezTo>
                    <a:pt x="284313" y="433779"/>
                    <a:pt x="282381" y="438154"/>
                    <a:pt x="278029" y="445770"/>
                  </a:cubicBezTo>
                  <a:cubicBezTo>
                    <a:pt x="274289" y="452314"/>
                    <a:pt x="266955" y="462131"/>
                    <a:pt x="260884" y="465773"/>
                  </a:cubicBezTo>
                  <a:cubicBezTo>
                    <a:pt x="255718" y="468872"/>
                    <a:pt x="249681" y="470498"/>
                    <a:pt x="243739" y="471488"/>
                  </a:cubicBezTo>
                  <a:cubicBezTo>
                    <a:pt x="206478" y="477698"/>
                    <a:pt x="220442" y="473539"/>
                    <a:pt x="200877" y="480060"/>
                  </a:cubicBezTo>
                  <a:cubicBezTo>
                    <a:pt x="192304" y="479108"/>
                    <a:pt x="183617" y="478894"/>
                    <a:pt x="175159" y="477203"/>
                  </a:cubicBezTo>
                  <a:cubicBezTo>
                    <a:pt x="163389" y="474849"/>
                    <a:pt x="156744" y="470853"/>
                    <a:pt x="146584" y="465773"/>
                  </a:cubicBezTo>
                  <a:cubicBezTo>
                    <a:pt x="137059" y="456248"/>
                    <a:pt x="125481" y="448406"/>
                    <a:pt x="118009" y="437198"/>
                  </a:cubicBezTo>
                  <a:cubicBezTo>
                    <a:pt x="116104" y="434340"/>
                    <a:pt x="114722" y="431054"/>
                    <a:pt x="112294" y="428625"/>
                  </a:cubicBezTo>
                  <a:cubicBezTo>
                    <a:pt x="109866" y="426197"/>
                    <a:pt x="106634" y="424730"/>
                    <a:pt x="103722" y="422910"/>
                  </a:cubicBezTo>
                  <a:cubicBezTo>
                    <a:pt x="99012" y="419966"/>
                    <a:pt x="94144" y="417282"/>
                    <a:pt x="89434" y="414338"/>
                  </a:cubicBezTo>
                  <a:cubicBezTo>
                    <a:pt x="62944" y="397782"/>
                    <a:pt x="104440" y="421841"/>
                    <a:pt x="66574" y="402908"/>
                  </a:cubicBezTo>
                  <a:cubicBezTo>
                    <a:pt x="44412" y="391827"/>
                    <a:pt x="70982" y="401520"/>
                    <a:pt x="49429" y="394335"/>
                  </a:cubicBezTo>
                  <a:cubicBezTo>
                    <a:pt x="48477" y="391478"/>
                    <a:pt x="47399" y="388659"/>
                    <a:pt x="46572" y="385763"/>
                  </a:cubicBezTo>
                  <a:cubicBezTo>
                    <a:pt x="45493" y="381987"/>
                    <a:pt x="46300" y="377289"/>
                    <a:pt x="43714" y="374333"/>
                  </a:cubicBezTo>
                  <a:cubicBezTo>
                    <a:pt x="39191" y="369164"/>
                    <a:pt x="32284" y="366713"/>
                    <a:pt x="26569" y="362903"/>
                  </a:cubicBezTo>
                  <a:cubicBezTo>
                    <a:pt x="15490" y="355517"/>
                    <a:pt x="21256" y="358274"/>
                    <a:pt x="9424" y="354330"/>
                  </a:cubicBezTo>
                  <a:cubicBezTo>
                    <a:pt x="7519" y="351473"/>
                    <a:pt x="3785" y="349191"/>
                    <a:pt x="3709" y="345758"/>
                  </a:cubicBezTo>
                  <a:cubicBezTo>
                    <a:pt x="1330" y="238663"/>
                    <a:pt x="-5685" y="262508"/>
                    <a:pt x="9424" y="217170"/>
                  </a:cubicBezTo>
                  <a:cubicBezTo>
                    <a:pt x="11329" y="201930"/>
                    <a:pt x="12392" y="186561"/>
                    <a:pt x="15139" y="171450"/>
                  </a:cubicBezTo>
                  <a:cubicBezTo>
                    <a:pt x="16217" y="165523"/>
                    <a:pt x="17239" y="159124"/>
                    <a:pt x="20854" y="154305"/>
                  </a:cubicBezTo>
                  <a:cubicBezTo>
                    <a:pt x="28224" y="144479"/>
                    <a:pt x="30659" y="142653"/>
                    <a:pt x="35142" y="131445"/>
                  </a:cubicBezTo>
                  <a:cubicBezTo>
                    <a:pt x="42319" y="113501"/>
                    <a:pt x="36473" y="116524"/>
                    <a:pt x="49429" y="105728"/>
                  </a:cubicBezTo>
                  <a:cubicBezTo>
                    <a:pt x="52067" y="103529"/>
                    <a:pt x="55144" y="101918"/>
                    <a:pt x="58002" y="100013"/>
                  </a:cubicBezTo>
                  <a:cubicBezTo>
                    <a:pt x="64066" y="81817"/>
                    <a:pt x="55374" y="99859"/>
                    <a:pt x="72289" y="88583"/>
                  </a:cubicBezTo>
                  <a:cubicBezTo>
                    <a:pt x="75147" y="86678"/>
                    <a:pt x="75805" y="82648"/>
                    <a:pt x="78004" y="80010"/>
                  </a:cubicBezTo>
                  <a:cubicBezTo>
                    <a:pt x="80591" y="76906"/>
                    <a:pt x="84096" y="74628"/>
                    <a:pt x="86577" y="71438"/>
                  </a:cubicBezTo>
                  <a:cubicBezTo>
                    <a:pt x="90794" y="66016"/>
                    <a:pt x="91491" y="56465"/>
                    <a:pt x="98007" y="54293"/>
                  </a:cubicBezTo>
                  <a:lnTo>
                    <a:pt x="115152" y="48578"/>
                  </a:lnTo>
                  <a:cubicBezTo>
                    <a:pt x="117057" y="45720"/>
                    <a:pt x="118185" y="42151"/>
                    <a:pt x="120867" y="40005"/>
                  </a:cubicBezTo>
                  <a:cubicBezTo>
                    <a:pt x="123219" y="38123"/>
                    <a:pt x="127309" y="39278"/>
                    <a:pt x="129439" y="37148"/>
                  </a:cubicBezTo>
                  <a:cubicBezTo>
                    <a:pt x="131569" y="35018"/>
                    <a:pt x="129846" y="30326"/>
                    <a:pt x="132297" y="28575"/>
                  </a:cubicBezTo>
                  <a:cubicBezTo>
                    <a:pt x="139724" y="23270"/>
                    <a:pt x="158132" y="21694"/>
                    <a:pt x="166587" y="20003"/>
                  </a:cubicBezTo>
                  <a:cubicBezTo>
                    <a:pt x="170438" y="19233"/>
                    <a:pt x="174183" y="17997"/>
                    <a:pt x="178017" y="17145"/>
                  </a:cubicBezTo>
                  <a:cubicBezTo>
                    <a:pt x="182758" y="16091"/>
                    <a:pt x="187542" y="15240"/>
                    <a:pt x="192304" y="14288"/>
                  </a:cubicBezTo>
                  <a:cubicBezTo>
                    <a:pt x="196344" y="15634"/>
                    <a:pt x="208723" y="20003"/>
                    <a:pt x="212307" y="20003"/>
                  </a:cubicBezTo>
                  <a:cubicBezTo>
                    <a:pt x="215319" y="20003"/>
                    <a:pt x="217870" y="17282"/>
                    <a:pt x="220879" y="17145"/>
                  </a:cubicBezTo>
                  <a:cubicBezTo>
                    <a:pt x="238958" y="16323"/>
                    <a:pt x="257074" y="17145"/>
                    <a:pt x="275172" y="1714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C00000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5443382" y="3049359"/>
              <a:ext cx="57981" cy="48393"/>
            </a:xfrm>
            <a:custGeom>
              <a:avLst/>
              <a:gdLst>
                <a:gd name="connsiteX0" fmla="*/ 146584 w 307029"/>
                <a:gd name="connsiteY0" fmla="*/ 0 h 480060"/>
                <a:gd name="connsiteX1" fmla="*/ 260884 w 307029"/>
                <a:gd name="connsiteY1" fmla="*/ 45720 h 480060"/>
                <a:gd name="connsiteX2" fmla="*/ 266599 w 307029"/>
                <a:gd name="connsiteY2" fmla="*/ 74295 h 480060"/>
                <a:gd name="connsiteX3" fmla="*/ 275172 w 307029"/>
                <a:gd name="connsiteY3" fmla="*/ 100013 h 480060"/>
                <a:gd name="connsiteX4" fmla="*/ 278029 w 307029"/>
                <a:gd name="connsiteY4" fmla="*/ 117158 h 480060"/>
                <a:gd name="connsiteX5" fmla="*/ 289459 w 307029"/>
                <a:gd name="connsiteY5" fmla="*/ 145733 h 480060"/>
                <a:gd name="connsiteX6" fmla="*/ 295174 w 307029"/>
                <a:gd name="connsiteY6" fmla="*/ 160020 h 480060"/>
                <a:gd name="connsiteX7" fmla="*/ 303747 w 307029"/>
                <a:gd name="connsiteY7" fmla="*/ 171450 h 480060"/>
                <a:gd name="connsiteX8" fmla="*/ 303747 w 307029"/>
                <a:gd name="connsiteY8" fmla="*/ 282893 h 480060"/>
                <a:gd name="connsiteX9" fmla="*/ 300889 w 307029"/>
                <a:gd name="connsiteY9" fmla="*/ 294323 h 480060"/>
                <a:gd name="connsiteX10" fmla="*/ 295174 w 307029"/>
                <a:gd name="connsiteY10" fmla="*/ 320040 h 480060"/>
                <a:gd name="connsiteX11" fmla="*/ 292317 w 307029"/>
                <a:gd name="connsiteY11" fmla="*/ 385763 h 480060"/>
                <a:gd name="connsiteX12" fmla="*/ 289459 w 307029"/>
                <a:gd name="connsiteY12" fmla="*/ 414338 h 480060"/>
                <a:gd name="connsiteX13" fmla="*/ 286602 w 307029"/>
                <a:gd name="connsiteY13" fmla="*/ 425768 h 480060"/>
                <a:gd name="connsiteX14" fmla="*/ 278029 w 307029"/>
                <a:gd name="connsiteY14" fmla="*/ 445770 h 480060"/>
                <a:gd name="connsiteX15" fmla="*/ 260884 w 307029"/>
                <a:gd name="connsiteY15" fmla="*/ 465773 h 480060"/>
                <a:gd name="connsiteX16" fmla="*/ 243739 w 307029"/>
                <a:gd name="connsiteY16" fmla="*/ 471488 h 480060"/>
                <a:gd name="connsiteX17" fmla="*/ 200877 w 307029"/>
                <a:gd name="connsiteY17" fmla="*/ 480060 h 480060"/>
                <a:gd name="connsiteX18" fmla="*/ 175159 w 307029"/>
                <a:gd name="connsiteY18" fmla="*/ 477203 h 480060"/>
                <a:gd name="connsiteX19" fmla="*/ 146584 w 307029"/>
                <a:gd name="connsiteY19" fmla="*/ 465773 h 480060"/>
                <a:gd name="connsiteX20" fmla="*/ 118009 w 307029"/>
                <a:gd name="connsiteY20" fmla="*/ 437198 h 480060"/>
                <a:gd name="connsiteX21" fmla="*/ 112294 w 307029"/>
                <a:gd name="connsiteY21" fmla="*/ 428625 h 480060"/>
                <a:gd name="connsiteX22" fmla="*/ 103722 w 307029"/>
                <a:gd name="connsiteY22" fmla="*/ 422910 h 480060"/>
                <a:gd name="connsiteX23" fmla="*/ 89434 w 307029"/>
                <a:gd name="connsiteY23" fmla="*/ 414338 h 480060"/>
                <a:gd name="connsiteX24" fmla="*/ 66574 w 307029"/>
                <a:gd name="connsiteY24" fmla="*/ 402908 h 480060"/>
                <a:gd name="connsiteX25" fmla="*/ 49429 w 307029"/>
                <a:gd name="connsiteY25" fmla="*/ 394335 h 480060"/>
                <a:gd name="connsiteX26" fmla="*/ 46572 w 307029"/>
                <a:gd name="connsiteY26" fmla="*/ 385763 h 480060"/>
                <a:gd name="connsiteX27" fmla="*/ 43714 w 307029"/>
                <a:gd name="connsiteY27" fmla="*/ 374333 h 480060"/>
                <a:gd name="connsiteX28" fmla="*/ 26569 w 307029"/>
                <a:gd name="connsiteY28" fmla="*/ 362903 h 480060"/>
                <a:gd name="connsiteX29" fmla="*/ 9424 w 307029"/>
                <a:gd name="connsiteY29" fmla="*/ 354330 h 480060"/>
                <a:gd name="connsiteX30" fmla="*/ 3709 w 307029"/>
                <a:gd name="connsiteY30" fmla="*/ 345758 h 480060"/>
                <a:gd name="connsiteX31" fmla="*/ 9424 w 307029"/>
                <a:gd name="connsiteY31" fmla="*/ 217170 h 480060"/>
                <a:gd name="connsiteX32" fmla="*/ 15139 w 307029"/>
                <a:gd name="connsiteY32" fmla="*/ 171450 h 480060"/>
                <a:gd name="connsiteX33" fmla="*/ 20854 w 307029"/>
                <a:gd name="connsiteY33" fmla="*/ 154305 h 480060"/>
                <a:gd name="connsiteX34" fmla="*/ 35142 w 307029"/>
                <a:gd name="connsiteY34" fmla="*/ 131445 h 480060"/>
                <a:gd name="connsiteX35" fmla="*/ 49429 w 307029"/>
                <a:gd name="connsiteY35" fmla="*/ 105728 h 480060"/>
                <a:gd name="connsiteX36" fmla="*/ 58002 w 307029"/>
                <a:gd name="connsiteY36" fmla="*/ 100013 h 480060"/>
                <a:gd name="connsiteX37" fmla="*/ 72289 w 307029"/>
                <a:gd name="connsiteY37" fmla="*/ 88583 h 480060"/>
                <a:gd name="connsiteX38" fmla="*/ 78004 w 307029"/>
                <a:gd name="connsiteY38" fmla="*/ 80010 h 480060"/>
                <a:gd name="connsiteX39" fmla="*/ 86577 w 307029"/>
                <a:gd name="connsiteY39" fmla="*/ 71438 h 480060"/>
                <a:gd name="connsiteX40" fmla="*/ 98007 w 307029"/>
                <a:gd name="connsiteY40" fmla="*/ 54293 h 480060"/>
                <a:gd name="connsiteX41" fmla="*/ 115152 w 307029"/>
                <a:gd name="connsiteY41" fmla="*/ 48578 h 480060"/>
                <a:gd name="connsiteX42" fmla="*/ 120867 w 307029"/>
                <a:gd name="connsiteY42" fmla="*/ 40005 h 480060"/>
                <a:gd name="connsiteX43" fmla="*/ 129439 w 307029"/>
                <a:gd name="connsiteY43" fmla="*/ 37148 h 480060"/>
                <a:gd name="connsiteX44" fmla="*/ 132297 w 307029"/>
                <a:gd name="connsiteY44" fmla="*/ 28575 h 480060"/>
                <a:gd name="connsiteX45" fmla="*/ 166587 w 307029"/>
                <a:gd name="connsiteY45" fmla="*/ 20003 h 480060"/>
                <a:gd name="connsiteX46" fmla="*/ 178017 w 307029"/>
                <a:gd name="connsiteY46" fmla="*/ 17145 h 480060"/>
                <a:gd name="connsiteX47" fmla="*/ 192304 w 307029"/>
                <a:gd name="connsiteY47" fmla="*/ 14288 h 480060"/>
                <a:gd name="connsiteX48" fmla="*/ 212307 w 307029"/>
                <a:gd name="connsiteY48" fmla="*/ 20003 h 480060"/>
                <a:gd name="connsiteX49" fmla="*/ 220879 w 307029"/>
                <a:gd name="connsiteY49" fmla="*/ 17145 h 480060"/>
                <a:gd name="connsiteX50" fmla="*/ 275172 w 307029"/>
                <a:gd name="connsiteY50" fmla="*/ 17145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07029" h="480060">
                  <a:moveTo>
                    <a:pt x="146584" y="0"/>
                  </a:moveTo>
                  <a:cubicBezTo>
                    <a:pt x="184684" y="15240"/>
                    <a:pt x="225993" y="24121"/>
                    <a:pt x="260884" y="45720"/>
                  </a:cubicBezTo>
                  <a:cubicBezTo>
                    <a:pt x="269143" y="50833"/>
                    <a:pt x="264243" y="64871"/>
                    <a:pt x="266599" y="74295"/>
                  </a:cubicBezTo>
                  <a:cubicBezTo>
                    <a:pt x="270701" y="90701"/>
                    <a:pt x="267998" y="82079"/>
                    <a:pt x="275172" y="100013"/>
                  </a:cubicBezTo>
                  <a:cubicBezTo>
                    <a:pt x="276124" y="105728"/>
                    <a:pt x="276624" y="111537"/>
                    <a:pt x="278029" y="117158"/>
                  </a:cubicBezTo>
                  <a:cubicBezTo>
                    <a:pt x="282754" y="136058"/>
                    <a:pt x="282703" y="130532"/>
                    <a:pt x="289459" y="145733"/>
                  </a:cubicBezTo>
                  <a:cubicBezTo>
                    <a:pt x="291542" y="150420"/>
                    <a:pt x="292683" y="155536"/>
                    <a:pt x="295174" y="160020"/>
                  </a:cubicBezTo>
                  <a:cubicBezTo>
                    <a:pt x="297487" y="164183"/>
                    <a:pt x="300889" y="167640"/>
                    <a:pt x="303747" y="171450"/>
                  </a:cubicBezTo>
                  <a:cubicBezTo>
                    <a:pt x="307848" y="224771"/>
                    <a:pt x="308392" y="213225"/>
                    <a:pt x="303747" y="282893"/>
                  </a:cubicBezTo>
                  <a:cubicBezTo>
                    <a:pt x="303486" y="286812"/>
                    <a:pt x="301741" y="290489"/>
                    <a:pt x="300889" y="294323"/>
                  </a:cubicBezTo>
                  <a:cubicBezTo>
                    <a:pt x="293634" y="326972"/>
                    <a:pt x="302144" y="292164"/>
                    <a:pt x="295174" y="320040"/>
                  </a:cubicBezTo>
                  <a:cubicBezTo>
                    <a:pt x="294222" y="341948"/>
                    <a:pt x="293644" y="363875"/>
                    <a:pt x="292317" y="385763"/>
                  </a:cubicBezTo>
                  <a:cubicBezTo>
                    <a:pt x="291738" y="395318"/>
                    <a:pt x="290813" y="404862"/>
                    <a:pt x="289459" y="414338"/>
                  </a:cubicBezTo>
                  <a:cubicBezTo>
                    <a:pt x="288904" y="418226"/>
                    <a:pt x="287681" y="421992"/>
                    <a:pt x="286602" y="425768"/>
                  </a:cubicBezTo>
                  <a:cubicBezTo>
                    <a:pt x="284313" y="433779"/>
                    <a:pt x="282381" y="438154"/>
                    <a:pt x="278029" y="445770"/>
                  </a:cubicBezTo>
                  <a:cubicBezTo>
                    <a:pt x="274289" y="452314"/>
                    <a:pt x="266955" y="462131"/>
                    <a:pt x="260884" y="465773"/>
                  </a:cubicBezTo>
                  <a:cubicBezTo>
                    <a:pt x="255718" y="468872"/>
                    <a:pt x="249681" y="470498"/>
                    <a:pt x="243739" y="471488"/>
                  </a:cubicBezTo>
                  <a:cubicBezTo>
                    <a:pt x="206478" y="477698"/>
                    <a:pt x="220442" y="473539"/>
                    <a:pt x="200877" y="480060"/>
                  </a:cubicBezTo>
                  <a:cubicBezTo>
                    <a:pt x="192304" y="479108"/>
                    <a:pt x="183617" y="478894"/>
                    <a:pt x="175159" y="477203"/>
                  </a:cubicBezTo>
                  <a:cubicBezTo>
                    <a:pt x="163389" y="474849"/>
                    <a:pt x="156744" y="470853"/>
                    <a:pt x="146584" y="465773"/>
                  </a:cubicBezTo>
                  <a:cubicBezTo>
                    <a:pt x="137059" y="456248"/>
                    <a:pt x="125481" y="448406"/>
                    <a:pt x="118009" y="437198"/>
                  </a:cubicBezTo>
                  <a:cubicBezTo>
                    <a:pt x="116104" y="434340"/>
                    <a:pt x="114722" y="431054"/>
                    <a:pt x="112294" y="428625"/>
                  </a:cubicBezTo>
                  <a:cubicBezTo>
                    <a:pt x="109866" y="426197"/>
                    <a:pt x="106634" y="424730"/>
                    <a:pt x="103722" y="422910"/>
                  </a:cubicBezTo>
                  <a:cubicBezTo>
                    <a:pt x="99012" y="419966"/>
                    <a:pt x="94144" y="417282"/>
                    <a:pt x="89434" y="414338"/>
                  </a:cubicBezTo>
                  <a:cubicBezTo>
                    <a:pt x="62944" y="397782"/>
                    <a:pt x="104440" y="421841"/>
                    <a:pt x="66574" y="402908"/>
                  </a:cubicBezTo>
                  <a:cubicBezTo>
                    <a:pt x="44412" y="391827"/>
                    <a:pt x="70982" y="401520"/>
                    <a:pt x="49429" y="394335"/>
                  </a:cubicBezTo>
                  <a:cubicBezTo>
                    <a:pt x="48477" y="391478"/>
                    <a:pt x="47399" y="388659"/>
                    <a:pt x="46572" y="385763"/>
                  </a:cubicBezTo>
                  <a:cubicBezTo>
                    <a:pt x="45493" y="381987"/>
                    <a:pt x="46300" y="377289"/>
                    <a:pt x="43714" y="374333"/>
                  </a:cubicBezTo>
                  <a:cubicBezTo>
                    <a:pt x="39191" y="369164"/>
                    <a:pt x="32284" y="366713"/>
                    <a:pt x="26569" y="362903"/>
                  </a:cubicBezTo>
                  <a:cubicBezTo>
                    <a:pt x="15490" y="355517"/>
                    <a:pt x="21256" y="358274"/>
                    <a:pt x="9424" y="354330"/>
                  </a:cubicBezTo>
                  <a:cubicBezTo>
                    <a:pt x="7519" y="351473"/>
                    <a:pt x="3785" y="349191"/>
                    <a:pt x="3709" y="345758"/>
                  </a:cubicBezTo>
                  <a:cubicBezTo>
                    <a:pt x="1330" y="238663"/>
                    <a:pt x="-5685" y="262508"/>
                    <a:pt x="9424" y="217170"/>
                  </a:cubicBezTo>
                  <a:cubicBezTo>
                    <a:pt x="11329" y="201930"/>
                    <a:pt x="12392" y="186561"/>
                    <a:pt x="15139" y="171450"/>
                  </a:cubicBezTo>
                  <a:cubicBezTo>
                    <a:pt x="16217" y="165523"/>
                    <a:pt x="17239" y="159124"/>
                    <a:pt x="20854" y="154305"/>
                  </a:cubicBezTo>
                  <a:cubicBezTo>
                    <a:pt x="28224" y="144479"/>
                    <a:pt x="30659" y="142653"/>
                    <a:pt x="35142" y="131445"/>
                  </a:cubicBezTo>
                  <a:cubicBezTo>
                    <a:pt x="42319" y="113501"/>
                    <a:pt x="36473" y="116524"/>
                    <a:pt x="49429" y="105728"/>
                  </a:cubicBezTo>
                  <a:cubicBezTo>
                    <a:pt x="52067" y="103529"/>
                    <a:pt x="55144" y="101918"/>
                    <a:pt x="58002" y="100013"/>
                  </a:cubicBezTo>
                  <a:cubicBezTo>
                    <a:pt x="64066" y="81817"/>
                    <a:pt x="55374" y="99859"/>
                    <a:pt x="72289" y="88583"/>
                  </a:cubicBezTo>
                  <a:cubicBezTo>
                    <a:pt x="75147" y="86678"/>
                    <a:pt x="75805" y="82648"/>
                    <a:pt x="78004" y="80010"/>
                  </a:cubicBezTo>
                  <a:cubicBezTo>
                    <a:pt x="80591" y="76906"/>
                    <a:pt x="84096" y="74628"/>
                    <a:pt x="86577" y="71438"/>
                  </a:cubicBezTo>
                  <a:cubicBezTo>
                    <a:pt x="90794" y="66016"/>
                    <a:pt x="91491" y="56465"/>
                    <a:pt x="98007" y="54293"/>
                  </a:cubicBezTo>
                  <a:lnTo>
                    <a:pt x="115152" y="48578"/>
                  </a:lnTo>
                  <a:cubicBezTo>
                    <a:pt x="117057" y="45720"/>
                    <a:pt x="118185" y="42151"/>
                    <a:pt x="120867" y="40005"/>
                  </a:cubicBezTo>
                  <a:cubicBezTo>
                    <a:pt x="123219" y="38123"/>
                    <a:pt x="127309" y="39278"/>
                    <a:pt x="129439" y="37148"/>
                  </a:cubicBezTo>
                  <a:cubicBezTo>
                    <a:pt x="131569" y="35018"/>
                    <a:pt x="129846" y="30326"/>
                    <a:pt x="132297" y="28575"/>
                  </a:cubicBezTo>
                  <a:cubicBezTo>
                    <a:pt x="139724" y="23270"/>
                    <a:pt x="158132" y="21694"/>
                    <a:pt x="166587" y="20003"/>
                  </a:cubicBezTo>
                  <a:cubicBezTo>
                    <a:pt x="170438" y="19233"/>
                    <a:pt x="174183" y="17997"/>
                    <a:pt x="178017" y="17145"/>
                  </a:cubicBezTo>
                  <a:cubicBezTo>
                    <a:pt x="182758" y="16091"/>
                    <a:pt x="187542" y="15240"/>
                    <a:pt x="192304" y="14288"/>
                  </a:cubicBezTo>
                  <a:cubicBezTo>
                    <a:pt x="196344" y="15634"/>
                    <a:pt x="208723" y="20003"/>
                    <a:pt x="212307" y="20003"/>
                  </a:cubicBezTo>
                  <a:cubicBezTo>
                    <a:pt x="215319" y="20003"/>
                    <a:pt x="217870" y="17282"/>
                    <a:pt x="220879" y="17145"/>
                  </a:cubicBezTo>
                  <a:cubicBezTo>
                    <a:pt x="238958" y="16323"/>
                    <a:pt x="257074" y="17145"/>
                    <a:pt x="275172" y="1714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63236" y="1484098"/>
            <a:ext cx="1466000" cy="1007348"/>
            <a:chOff x="4924413" y="1978796"/>
            <a:chExt cx="1954667" cy="1343131"/>
          </a:xfrm>
        </p:grpSpPr>
        <p:sp>
          <p:nvSpPr>
            <p:cNvPr id="16" name="TextBox 15"/>
            <p:cNvSpPr txBox="1"/>
            <p:nvPr/>
          </p:nvSpPr>
          <p:spPr>
            <a:xfrm>
              <a:off x="4924413" y="2250605"/>
              <a:ext cx="3595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5" b="1">
                  <a:solidFill>
                    <a:srgbClr val="FF0000"/>
                  </a:solidFill>
                </a:rPr>
                <a:t>C5</a:t>
              </a:r>
              <a:endParaRPr lang="en-GB" sz="1350" b="1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53300" y="1978796"/>
              <a:ext cx="3595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5" b="1">
                  <a:solidFill>
                    <a:srgbClr val="FF0000"/>
                  </a:solidFill>
                </a:rPr>
                <a:t>C4</a:t>
              </a:r>
              <a:endParaRPr lang="en-GB" sz="1350" b="1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00553" y="2881982"/>
              <a:ext cx="3595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5" b="1">
                  <a:solidFill>
                    <a:srgbClr val="FF0000"/>
                  </a:solidFill>
                </a:rPr>
                <a:t>C1</a:t>
              </a:r>
              <a:endParaRPr lang="en-GB" sz="1350" b="1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19579" y="2159157"/>
              <a:ext cx="3595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5" b="1">
                  <a:solidFill>
                    <a:srgbClr val="FF0000"/>
                  </a:solidFill>
                </a:rPr>
                <a:t>C3</a:t>
              </a:r>
              <a:endParaRPr lang="en-GB" sz="1350" b="1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00766" y="3091095"/>
              <a:ext cx="3595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5" b="1">
                  <a:solidFill>
                    <a:srgbClr val="FF0000"/>
                  </a:solidFill>
                </a:rPr>
                <a:t>C2</a:t>
              </a:r>
              <a:endParaRPr lang="en-GB" sz="1350" b="1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94385" y="2721234"/>
              <a:ext cx="3595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5" b="1">
                  <a:solidFill>
                    <a:srgbClr val="FF0000"/>
                  </a:solidFill>
                </a:rPr>
                <a:t>C7</a:t>
              </a:r>
              <a:endParaRPr lang="en-GB" sz="1350" b="1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00854" y="2671602"/>
              <a:ext cx="3595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5" b="1">
                  <a:solidFill>
                    <a:srgbClr val="FF0000"/>
                  </a:solidFill>
                </a:rPr>
                <a:t>C6</a:t>
              </a:r>
              <a:endParaRPr lang="en-GB" sz="1350" b="1">
                <a:solidFill>
                  <a:srgbClr val="FF0000"/>
                </a:solidFill>
              </a:endParaRPr>
            </a:p>
          </p:txBody>
        </p:sp>
      </p:grpSp>
      <p:pic>
        <p:nvPicPr>
          <p:cNvPr id="34" name="Picture 2" descr="C:\Users\DLAFARGE\AppData\Local\Microsoft\Windows\Temporary Internet Files\Content.Outlook\MTYA7FG1\2013-02-01_Fig-BasicSystemExampl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56" y="2275119"/>
            <a:ext cx="951767" cy="5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275606" y="2167303"/>
            <a:ext cx="620683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5" b="1">
                <a:solidFill>
                  <a:srgbClr val="FF0000"/>
                </a:solidFill>
              </a:rPr>
              <a:t>The C system</a:t>
            </a:r>
            <a:endParaRPr lang="en-GB" sz="1350" b="1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7649" y="2482209"/>
            <a:ext cx="4235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5" b="1">
                <a:solidFill>
                  <a:srgbClr val="FF0000"/>
                </a:solidFill>
              </a:rPr>
              <a:t>MB </a:t>
            </a:r>
          </a:p>
          <a:p>
            <a:r>
              <a:rPr lang="en-GB" sz="525" b="1">
                <a:solidFill>
                  <a:srgbClr val="FF0000"/>
                </a:solidFill>
              </a:rPr>
              <a:t>magnet</a:t>
            </a:r>
            <a:endParaRPr lang="en-GB" sz="1350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7525" y="2656515"/>
            <a:ext cx="4892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5" b="1">
                <a:solidFill>
                  <a:srgbClr val="FF0000"/>
                </a:solidFill>
              </a:rPr>
              <a:t>RC </a:t>
            </a:r>
          </a:p>
          <a:p>
            <a:r>
              <a:rPr lang="en-GB" sz="525" b="1">
                <a:solidFill>
                  <a:srgbClr val="FF0000"/>
                </a:solidFill>
              </a:rPr>
              <a:t>converter</a:t>
            </a:r>
            <a:endParaRPr lang="en-GB" sz="1350" b="1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82469" y="2654490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5" b="1">
                <a:solidFill>
                  <a:srgbClr val="FF0000"/>
                </a:solidFill>
              </a:rPr>
              <a:t>ET </a:t>
            </a:r>
          </a:p>
          <a:p>
            <a:r>
              <a:rPr lang="en-GB" sz="525" b="1">
                <a:solidFill>
                  <a:srgbClr val="FF0000"/>
                </a:solidFill>
              </a:rPr>
              <a:t>transformer</a:t>
            </a:r>
            <a:endParaRPr lang="en-GB" sz="135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82000" y="2292227"/>
            <a:ext cx="559769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5" b="1">
                <a:solidFill>
                  <a:srgbClr val="FF0000"/>
                </a:solidFill>
              </a:rPr>
              <a:t>CL controls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21528" y="3362976"/>
            <a:ext cx="2370215" cy="904006"/>
            <a:chOff x="5838038" y="4483967"/>
            <a:chExt cx="3160286" cy="1205341"/>
          </a:xfrm>
        </p:grpSpPr>
        <p:grpSp>
          <p:nvGrpSpPr>
            <p:cNvPr id="6" name="Group 5"/>
            <p:cNvGrpSpPr/>
            <p:nvPr/>
          </p:nvGrpSpPr>
          <p:grpSpPr>
            <a:xfrm>
              <a:off x="5838038" y="5005739"/>
              <a:ext cx="2627214" cy="683569"/>
              <a:chOff x="5838038" y="5005739"/>
              <a:chExt cx="2627214" cy="68356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5649" y="5005739"/>
                <a:ext cx="2266950" cy="314325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838038" y="5319976"/>
                <a:ext cx="2627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https://layout.web.cern.ch/</a:t>
                </a:r>
              </a:p>
            </p:txBody>
          </p:sp>
        </p:grpSp>
        <p:pic>
          <p:nvPicPr>
            <p:cNvPr id="42" name="Picture 4" descr="Image result for logo infor ea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2599" y="4483967"/>
              <a:ext cx="815725" cy="276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566A52-2CEF-D841-BA43-5A7BC776F6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36D1B9-2E68-8343-AF64-AFCA1002CBFB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92770CAA-9EAF-B64C-944C-E7472412D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088D089-EBC1-D642-B9D2-45304A496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Items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T-Shirt Design Draftswom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40" y="1787195"/>
            <a:ext cx="1785938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whiteboar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48" y="1342453"/>
            <a:ext cx="2142488" cy="16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65128" y="1481846"/>
            <a:ext cx="1156086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5" b="1">
                <a:solidFill>
                  <a:srgbClr val="FF0000"/>
                </a:solidFill>
              </a:rPr>
              <a:t>Design of the EC transformers</a:t>
            </a:r>
            <a:endParaRPr lang="en-GB" sz="1350" b="1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995266" y="1311250"/>
            <a:ext cx="766383" cy="4169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000" rIns="0" bIns="0" rtlCol="0" anchor="ctr"/>
          <a:lstStyle/>
          <a:p>
            <a:pPr algn="ctr"/>
            <a:r>
              <a:rPr lang="en-GB" sz="675"/>
              <a:t>What to build or to buy</a:t>
            </a:r>
          </a:p>
        </p:txBody>
      </p:sp>
      <p:pic>
        <p:nvPicPr>
          <p:cNvPr id="3078" name="Picture 6" descr="Image result for electrical transformer draw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96" y="1680664"/>
            <a:ext cx="993308" cy="9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2514" y="2586701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latin typeface="MV Boli" panose="02000500030200090000" pitchFamily="2" charset="0"/>
                <a:cs typeface="MV Boli" panose="02000500030200090000" pitchFamily="2" charset="0"/>
              </a:rPr>
              <a:t>Design or specify it!</a:t>
            </a:r>
            <a:endParaRPr lang="en-GB" sz="1350" b="1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7269" y="3500457"/>
            <a:ext cx="1612942" cy="766528"/>
            <a:chOff x="6112358" y="4667273"/>
            <a:chExt cx="2150588" cy="1022036"/>
          </a:xfrm>
        </p:grpSpPr>
        <p:pic>
          <p:nvPicPr>
            <p:cNvPr id="1026" name="Picture 2" descr="http://edms-service.web.cern.ch/edms-service/faq/EDMS/images/header/edms_logo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594" y="4667273"/>
              <a:ext cx="1114425" cy="62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12358" y="5319977"/>
              <a:ext cx="215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https://edms.cern.ch/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3C4DB-5124-4446-9310-546BC0B856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9D2A2A-4501-A247-BAA0-4C8846BB3441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9F1104-BB6F-5949-B0D2-6C03496C4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9C9F6F-6E35-BA4D-99B4-74801C888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Parts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loud Callout 6"/>
          <p:cNvSpPr/>
          <p:nvPr/>
        </p:nvSpPr>
        <p:spPr>
          <a:xfrm>
            <a:off x="3219918" y="1185778"/>
            <a:ext cx="868534" cy="477809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000" rIns="0" bIns="0" rtlCol="0" anchor="ctr"/>
          <a:lstStyle/>
          <a:p>
            <a:pPr algn="ctr"/>
            <a:r>
              <a:rPr lang="en-GB" sz="675"/>
              <a:t>Hey, both correspond to the spec. </a:t>
            </a:r>
          </a:p>
        </p:txBody>
      </p:sp>
      <p:pic>
        <p:nvPicPr>
          <p:cNvPr id="2052" name="Picture 4" descr="Image result for whiteboar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48" y="1342453"/>
            <a:ext cx="2142488" cy="16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silhouette man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530" y="1712214"/>
            <a:ext cx="857024" cy="254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transform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57" y="1661531"/>
            <a:ext cx="708773" cy="8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transform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04" y="1593991"/>
            <a:ext cx="937553" cy="9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63671" y="1493165"/>
            <a:ext cx="1849723" cy="1350888"/>
          </a:xfrm>
          <a:prstGeom prst="rect">
            <a:avLst/>
          </a:prstGeom>
          <a:blipFill dpi="0" rotWithShape="1">
            <a:blip r:embed="rId6">
              <a:alphaModFix amt="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/>
          <p:cNvSpPr txBox="1"/>
          <p:nvPr/>
        </p:nvSpPr>
        <p:spPr>
          <a:xfrm>
            <a:off x="4505705" y="2515380"/>
            <a:ext cx="179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latin typeface="MV Boli" panose="02000500030200090000" pitchFamily="2" charset="0"/>
                <a:cs typeface="MV Boli" panose="02000500030200090000" pitchFamily="2" charset="0"/>
              </a:rPr>
              <a:t>Describe what we got!</a:t>
            </a:r>
            <a:endParaRPr lang="en-GB" sz="1350" b="1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27269" y="3279110"/>
            <a:ext cx="2058892" cy="987873"/>
            <a:chOff x="6112358" y="4372144"/>
            <a:chExt cx="2745189" cy="1317164"/>
          </a:xfrm>
        </p:grpSpPr>
        <p:grpSp>
          <p:nvGrpSpPr>
            <p:cNvPr id="9" name="Group 8"/>
            <p:cNvGrpSpPr/>
            <p:nvPr/>
          </p:nvGrpSpPr>
          <p:grpSpPr>
            <a:xfrm>
              <a:off x="6112358" y="4685656"/>
              <a:ext cx="2300203" cy="1003652"/>
              <a:chOff x="6112358" y="4685656"/>
              <a:chExt cx="2300203" cy="100365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112358" y="5319976"/>
                <a:ext cx="2300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https://cmmsx.cern.ch/</a:t>
                </a:r>
              </a:p>
            </p:txBody>
          </p:sp>
          <p:pic>
            <p:nvPicPr>
              <p:cNvPr id="6" name="Picture 4" descr="Image result for logo infor ea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3176" y="4685656"/>
                <a:ext cx="1872205" cy="634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 descr="http://edms-service.web.cern.ch/edms-service/faq/EDMS/images/header/edms_logo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0022" y="4372144"/>
              <a:ext cx="557525" cy="31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A7F849-E18A-7644-944A-78D3787F16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16122E-315D-1F4E-B055-E27C32BBD4C4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3DEF17-1E44-AE4A-89B7-C999507D4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8BF56A04-E89C-2249-A18D-7C291177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Assets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 descr="Image result for silhouette electricia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r="32856"/>
          <a:stretch/>
        </p:blipFill>
        <p:spPr bwMode="auto">
          <a:xfrm flipH="1">
            <a:off x="2317788" y="1684415"/>
            <a:ext cx="14040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2895634" y="1463256"/>
            <a:ext cx="826154" cy="4169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000" rIns="0" bIns="0" rtlCol="0" anchor="ctr"/>
          <a:lstStyle/>
          <a:p>
            <a:pPr algn="ctr"/>
            <a:r>
              <a:rPr lang="en-GB" sz="675"/>
              <a:t>We need to change the oil on EC-013  </a:t>
            </a:r>
          </a:p>
        </p:txBody>
      </p:sp>
      <p:pic>
        <p:nvPicPr>
          <p:cNvPr id="4102" name="Picture 6" descr="Image result for transform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88" y="1209261"/>
            <a:ext cx="2236274" cy="279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27269" y="3279110"/>
            <a:ext cx="2058892" cy="987873"/>
            <a:chOff x="6112358" y="4372144"/>
            <a:chExt cx="2745189" cy="1317164"/>
          </a:xfrm>
        </p:grpSpPr>
        <p:grpSp>
          <p:nvGrpSpPr>
            <p:cNvPr id="9" name="Group 8"/>
            <p:cNvGrpSpPr/>
            <p:nvPr/>
          </p:nvGrpSpPr>
          <p:grpSpPr>
            <a:xfrm>
              <a:off x="6112358" y="4685656"/>
              <a:ext cx="2300203" cy="1003652"/>
              <a:chOff x="6112358" y="4685656"/>
              <a:chExt cx="2300203" cy="100365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112358" y="5319976"/>
                <a:ext cx="2300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https://cmmsx.cern.ch/</a:t>
                </a:r>
              </a:p>
            </p:txBody>
          </p:sp>
          <p:pic>
            <p:nvPicPr>
              <p:cNvPr id="11" name="Picture 4" descr="Image result for logo infor ea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3176" y="4685656"/>
                <a:ext cx="1872205" cy="634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2" descr="http://edms-service.web.cern.ch/edms-service/faq/EDMS/images/header/edms_logo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0022" y="4372144"/>
              <a:ext cx="557525" cy="31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B1234-BADB-9F4F-B9FB-891BAF0D52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A38203-66A8-3A4B-8DC7-8F67C77AF57C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7211B2-4952-7E4E-AF95-3AFEDAB37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AB517B-0255-AC40-A625-DDAD521C9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Locations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83188" y="4767263"/>
            <a:ext cx="2895600" cy="274637"/>
          </a:xfrm>
        </p:spPr>
        <p:txBody>
          <a:bodyPr/>
          <a:lstStyle/>
          <a:p>
            <a:r>
              <a:rPr lang="en-US"/>
              <a:t>AMMW2018, CERN EDMS 2028609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3264101" y="1311250"/>
            <a:ext cx="766383" cy="4169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000" rIns="0" bIns="0" rtlCol="0" anchor="ctr"/>
          <a:lstStyle/>
          <a:p>
            <a:pPr algn="ctr"/>
            <a:r>
              <a:rPr lang="en-GB" sz="675"/>
              <a:t>We need to reserve the space?</a:t>
            </a:r>
          </a:p>
        </p:txBody>
      </p:sp>
      <p:pic>
        <p:nvPicPr>
          <p:cNvPr id="2052" name="Picture 4" descr="Image result for whiteboar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48" y="1342453"/>
            <a:ext cx="2142488" cy="16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ilhouette woma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36" y="1810619"/>
            <a:ext cx="1129567" cy="2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527650" y="2609296"/>
            <a:ext cx="15151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>
                <a:latin typeface="MV Boli" panose="02000500030200090000" pitchFamily="2" charset="0"/>
                <a:cs typeface="MV Boli" panose="02000500030200090000" pitchFamily="2" charset="0"/>
              </a:rPr>
              <a:t>Where will it be located!</a:t>
            </a:r>
            <a:endParaRPr lang="en-GB" sz="1050" b="1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152" name="Picture 8" descr="https://project-linac4.web.cern.ch/project-linac4/Integration/linac4_pictures/NivS2/HST-Cut-13032015.gif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8" t="17683" r="18577" b="-5173"/>
          <a:stretch/>
        </p:blipFill>
        <p:spPr bwMode="auto">
          <a:xfrm>
            <a:off x="4889069" y="1558571"/>
            <a:ext cx="987045" cy="10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91860" y="3362976"/>
            <a:ext cx="1999883" cy="904006"/>
            <a:chOff x="6331814" y="4483967"/>
            <a:chExt cx="2666510" cy="1205341"/>
          </a:xfrm>
        </p:grpSpPr>
        <p:pic>
          <p:nvPicPr>
            <p:cNvPr id="9" name="Picture 4" descr="Image result for logo infor ea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2599" y="4483967"/>
              <a:ext cx="815725" cy="276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331814" y="5319976"/>
              <a:ext cx="1911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https://gis.cern.ch/</a:t>
              </a:r>
            </a:p>
          </p:txBody>
        </p:sp>
        <p:pic>
          <p:nvPicPr>
            <p:cNvPr id="3074" name="Picture 2" descr="https://smb-dep.web.cern.ch/sites/smb-dep.web.cern.ch/files/images/GS_SE_DOP/maps/mapcernlite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451" y="4757140"/>
              <a:ext cx="1452118" cy="562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25FEDD-3518-5B42-90D3-28BE697430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5F8C0C-8B7B-464D-B7DE-4E713946F498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57DC90-C7E3-7A49-9484-28FE629A3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911" y="1521977"/>
            <a:ext cx="4740053" cy="2770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600" noProof="0" dirty="0"/>
              <a:t>My preferred object lifecycle story – IEC-81346-1</a:t>
            </a:r>
            <a:br>
              <a:rPr lang="en-GB" sz="1600" noProof="0" dirty="0"/>
            </a:br>
            <a:r>
              <a:rPr lang="en-GB" sz="1400" noProof="0" dirty="0"/>
              <a:t>Industrial systems, installations and equipment and industrial products </a:t>
            </a:r>
            <a:br>
              <a:rPr lang="en-GB" sz="1400" noProof="0" dirty="0"/>
            </a:br>
            <a:r>
              <a:rPr lang="en-GB" sz="1400" noProof="0" dirty="0"/>
              <a:t>– Structuring principles and reference designations – Annex B</a:t>
            </a:r>
            <a:endParaRPr lang="en-GB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54" y="1200151"/>
            <a:ext cx="2604416" cy="3262788"/>
          </a:xfrm>
        </p:spPr>
        <p:txBody>
          <a:bodyPr>
            <a:normAutofit fontScale="85000" lnSpcReduction="20000"/>
          </a:bodyPr>
          <a:lstStyle/>
          <a:p>
            <a:pPr marL="379476" indent="-342900">
              <a:buFont typeface="+mj-lt"/>
              <a:buAutoNum type="alphaUcPeriod"/>
            </a:pPr>
            <a:r>
              <a:rPr lang="en-GB" sz="1400" noProof="0" dirty="0"/>
              <a:t>Function aspect (e.g. motor)</a:t>
            </a:r>
          </a:p>
          <a:p>
            <a:pPr marL="379476" indent="-342900">
              <a:buFont typeface="+mj-lt"/>
              <a:buAutoNum type="alphaUcPeriod"/>
            </a:pPr>
            <a:r>
              <a:rPr lang="en-GB" sz="1400" noProof="0" dirty="0"/>
              <a:t>Functional requirement specification </a:t>
            </a:r>
            <a:br>
              <a:rPr lang="en-GB" sz="1400" noProof="0" dirty="0"/>
            </a:br>
            <a:r>
              <a:rPr lang="en-GB" sz="1400" noProof="0" dirty="0"/>
              <a:t>(technical details)</a:t>
            </a:r>
          </a:p>
          <a:p>
            <a:pPr marL="379476" indent="-342900">
              <a:buFont typeface="+mj-lt"/>
              <a:buAutoNum type="alphaUcPeriod"/>
            </a:pPr>
            <a:r>
              <a:rPr lang="en-GB" sz="1400" noProof="0" dirty="0"/>
              <a:t>Location aspect </a:t>
            </a:r>
            <a:br>
              <a:rPr lang="en-GB" sz="1400" noProof="0" dirty="0"/>
            </a:br>
            <a:r>
              <a:rPr lang="en-GB" sz="1400" noProof="0" dirty="0"/>
              <a:t>(attribute a space)</a:t>
            </a:r>
          </a:p>
          <a:p>
            <a:pPr marL="379476" indent="-342900">
              <a:buFont typeface="+mj-lt"/>
              <a:buAutoNum type="alphaUcPeriod"/>
            </a:pPr>
            <a:endParaRPr lang="en-GB" sz="1400" noProof="0" dirty="0"/>
          </a:p>
          <a:p>
            <a:pPr marL="379476" indent="-342900">
              <a:buFont typeface="+mj-lt"/>
              <a:buAutoNum type="alphaUcPeriod"/>
            </a:pPr>
            <a:r>
              <a:rPr lang="en-GB" sz="1400" noProof="0" dirty="0"/>
              <a:t>Component type </a:t>
            </a:r>
            <a:br>
              <a:rPr lang="en-GB" sz="1400" noProof="0" dirty="0"/>
            </a:br>
            <a:r>
              <a:rPr lang="en-GB" sz="1400" noProof="0" dirty="0"/>
              <a:t>specification </a:t>
            </a:r>
            <a:br>
              <a:rPr lang="en-GB" sz="1400" noProof="0" dirty="0"/>
            </a:br>
            <a:r>
              <a:rPr lang="en-GB" sz="1400" noProof="0" dirty="0"/>
              <a:t>(standardize)</a:t>
            </a:r>
          </a:p>
          <a:p>
            <a:pPr marL="379476" indent="-342900">
              <a:buFont typeface="+mj-lt"/>
              <a:buAutoNum type="alphaUcPeriod"/>
            </a:pPr>
            <a:r>
              <a:rPr lang="en-GB" sz="1400" noProof="0" dirty="0"/>
              <a:t>Function and </a:t>
            </a:r>
            <a:br>
              <a:rPr lang="en-GB" sz="1400" noProof="0" dirty="0"/>
            </a:br>
            <a:r>
              <a:rPr lang="en-GB" sz="1400" noProof="0" dirty="0"/>
              <a:t>location list</a:t>
            </a:r>
          </a:p>
          <a:p>
            <a:pPr marL="379476" indent="-342900">
              <a:buFont typeface="+mj-lt"/>
              <a:buAutoNum type="alphaUcPeriod"/>
            </a:pPr>
            <a:endParaRPr lang="en-GB" sz="1400" noProof="0" dirty="0"/>
          </a:p>
          <a:p>
            <a:pPr marL="379476" indent="-342900">
              <a:buFont typeface="+mj-lt"/>
              <a:buAutoNum type="alphaUcPeriod"/>
            </a:pPr>
            <a:r>
              <a:rPr lang="en-GB" sz="1400" noProof="0" dirty="0"/>
              <a:t>Product </a:t>
            </a:r>
            <a:br>
              <a:rPr lang="en-GB" sz="1400" noProof="0" dirty="0"/>
            </a:br>
            <a:r>
              <a:rPr lang="en-GB" sz="1400" noProof="0" dirty="0"/>
              <a:t>specification</a:t>
            </a:r>
          </a:p>
          <a:p>
            <a:pPr marL="379476" indent="-342900">
              <a:buFont typeface="+mj-lt"/>
              <a:buAutoNum type="alphaUcPeriod"/>
            </a:pPr>
            <a:r>
              <a:rPr lang="en-GB" sz="1400" noProof="0" dirty="0"/>
              <a:t>Part list for </a:t>
            </a:r>
            <a:br>
              <a:rPr lang="en-GB" sz="1400" noProof="0" dirty="0"/>
            </a:br>
            <a:r>
              <a:rPr lang="en-GB" sz="1400" noProof="0" dirty="0"/>
              <a:t>manufacturing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77046" y="1200150"/>
            <a:ext cx="2729449" cy="3262789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lphaUcPeriod" startAt="8"/>
            </a:pPr>
            <a:r>
              <a:rPr lang="en-GB" sz="1400" noProof="0" dirty="0"/>
              <a:t>Transport specification</a:t>
            </a:r>
          </a:p>
          <a:p>
            <a:pPr>
              <a:buFont typeface="+mj-lt"/>
              <a:buAutoNum type="alphaUcPeriod" startAt="10"/>
            </a:pPr>
            <a:r>
              <a:rPr lang="en-GB" sz="1400" noProof="0" dirty="0"/>
              <a:t>Installation</a:t>
            </a:r>
          </a:p>
          <a:p>
            <a:pPr>
              <a:buFont typeface="+mj-lt"/>
              <a:buAutoNum type="alphaUcPeriod" startAt="10"/>
            </a:pPr>
            <a:r>
              <a:rPr lang="en-GB" sz="1400" noProof="0" dirty="0"/>
              <a:t>Commissioning</a:t>
            </a:r>
          </a:p>
          <a:p>
            <a:pPr>
              <a:buFont typeface="+mj-lt"/>
              <a:buAutoNum type="alphaUcPeriod" startAt="10"/>
            </a:pPr>
            <a:r>
              <a:rPr lang="en-GB" sz="1400" noProof="0" dirty="0"/>
              <a:t>Acceptance and individual log</a:t>
            </a:r>
          </a:p>
          <a:p>
            <a:pPr>
              <a:buFont typeface="+mj-lt"/>
              <a:buAutoNum type="alphaUcPeriod" startAt="10"/>
            </a:pPr>
            <a:r>
              <a:rPr lang="en-GB" sz="1400" noProof="0" dirty="0"/>
              <a:t>Operation and maintenance</a:t>
            </a:r>
          </a:p>
          <a:p>
            <a:pPr>
              <a:buFont typeface="+mj-lt"/>
              <a:buAutoNum type="alphaUcPeriod" startAt="10"/>
            </a:pPr>
            <a:endParaRPr lang="en-GB" sz="1400" noProof="0" dirty="0"/>
          </a:p>
          <a:p>
            <a:pPr>
              <a:buFont typeface="+mj-lt"/>
              <a:buAutoNum type="alphaUcPeriod" startAt="10"/>
            </a:pPr>
            <a:r>
              <a:rPr lang="en-GB" sz="1400" noProof="0" dirty="0"/>
              <a:t>Alternative specimen</a:t>
            </a:r>
            <a:br>
              <a:rPr lang="en-GB" sz="1400" noProof="0" dirty="0"/>
            </a:br>
            <a:endParaRPr lang="en-GB" sz="1400" noProof="0" dirty="0"/>
          </a:p>
          <a:p>
            <a:pPr>
              <a:buFont typeface="+mj-lt"/>
              <a:buAutoNum type="alphaUcPeriod" startAt="16"/>
            </a:pPr>
            <a:r>
              <a:rPr lang="en-GB" sz="1400" noProof="0" dirty="0"/>
              <a:t>Alternative type and supplier</a:t>
            </a:r>
            <a:br>
              <a:rPr lang="en-GB" sz="1400" noProof="0" dirty="0"/>
            </a:br>
            <a:endParaRPr lang="en-GB" sz="1400" noProof="0" dirty="0"/>
          </a:p>
          <a:p>
            <a:pPr>
              <a:buFont typeface="+mj-lt"/>
              <a:buAutoNum type="alphaUcPeriod" startAt="18"/>
            </a:pPr>
            <a:r>
              <a:rPr lang="en-GB" sz="1400" noProof="0" dirty="0"/>
              <a:t>Process modification</a:t>
            </a:r>
          </a:p>
          <a:p>
            <a:pPr>
              <a:buFont typeface="+mj-lt"/>
              <a:buAutoNum type="alphaUcPeriod" startAt="18"/>
            </a:pPr>
            <a:r>
              <a:rPr lang="en-GB" sz="1400" noProof="0" dirty="0"/>
              <a:t>Location extension</a:t>
            </a:r>
          </a:p>
          <a:p>
            <a:pPr>
              <a:buFont typeface="+mj-lt"/>
              <a:buAutoNum type="alphaUcPeriod" startAt="18"/>
            </a:pPr>
            <a:r>
              <a:rPr lang="en-GB" sz="1400" noProof="0" dirty="0"/>
              <a:t>Others</a:t>
            </a:r>
          </a:p>
          <a:p>
            <a:pPr>
              <a:buFont typeface="+mj-lt"/>
              <a:buAutoNum type="alphaUcPeriod" startAt="18"/>
            </a:pPr>
            <a:r>
              <a:rPr lang="en-GB" sz="1400" noProof="0" dirty="0"/>
              <a:t>Closing down</a:t>
            </a:r>
            <a:br>
              <a:rPr lang="en-GB" sz="1400" noProof="0" dirty="0"/>
            </a:br>
            <a:endParaRPr lang="en-GB" sz="1400" noProof="0" dirty="0"/>
          </a:p>
          <a:p>
            <a:pPr>
              <a:buFont typeface="+mj-lt"/>
              <a:buAutoNum type="alphaUcPeriod" startAt="18"/>
            </a:pPr>
            <a:r>
              <a:rPr lang="en-GB" sz="1400" noProof="0" dirty="0"/>
              <a:t>Dismantling</a:t>
            </a:r>
            <a:br>
              <a:rPr lang="en-GB" sz="1400" noProof="0" dirty="0"/>
            </a:br>
            <a:endParaRPr lang="en-GB" sz="1400" noProof="0" dirty="0"/>
          </a:p>
          <a:p>
            <a:pPr>
              <a:buFont typeface="+mj-lt"/>
              <a:buAutoNum type="alphaUcPeriod" startAt="24"/>
            </a:pPr>
            <a:r>
              <a:rPr lang="en-GB" sz="1400" noProof="0" dirty="0"/>
              <a:t>Life cycle end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998386" y="4772025"/>
            <a:ext cx="2133600" cy="273050"/>
          </a:xfrm>
        </p:spPr>
        <p:txBody>
          <a:bodyPr/>
          <a:lstStyle/>
          <a:p>
            <a:fld id="{2A2CB455-41CF-734E-8071-1EB93C0CF122}" type="datetime1">
              <a:rPr lang="en-US" smtClean="0"/>
              <a:t>9/27/2018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9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94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noProof="0" dirty="0"/>
              <a:t>How to explain positions, parts and assets to dummies?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Goran Perinić, CERN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0C8907-72E8-414F-97E7-7D007AF827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A89CD7-6408-B84E-BC8F-B791D9F244CD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22B81D-89D6-E24E-BD96-21107CE64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EB9D33-80BC-4A4A-BA87-E19C8490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6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9E76B7-E550-424C-9C7F-D1D489021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AMMW2018, CERN EDMS 2028609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6D26E67-213A-C94B-BB38-E06FA93BE3BC}"/>
              </a:ext>
            </a:extLst>
          </p:cNvPr>
          <p:cNvGrpSpPr/>
          <p:nvPr/>
        </p:nvGrpSpPr>
        <p:grpSpPr>
          <a:xfrm>
            <a:off x="2449639" y="-176070"/>
            <a:ext cx="4381787" cy="4617000"/>
            <a:chOff x="2449639" y="4691"/>
            <a:chExt cx="4381787" cy="4617000"/>
          </a:xfrm>
        </p:grpSpPr>
        <p:pic>
          <p:nvPicPr>
            <p:cNvPr id="1026" name="Picture 2" descr="Image result for juggli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2138"/>
            <a:stretch/>
          </p:blipFill>
          <p:spPr bwMode="auto">
            <a:xfrm>
              <a:off x="2449639" y="4691"/>
              <a:ext cx="4381787" cy="461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 rot="379236">
              <a:off x="3587472" y="3888424"/>
              <a:ext cx="619400" cy="300083"/>
            </a:xfrm>
            <a:prstGeom prst="rect">
              <a:avLst/>
            </a:prstGeom>
            <a:noFill/>
          </p:spPr>
          <p:txBody>
            <a:bodyPr wrap="none" lIns="68580" tIns="34290" rIns="68580" bIns="34290" numCol="1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en-US" sz="1500">
                  <a:ln w="0"/>
                  <a:solidFill>
                    <a:srgbClr val="7CBF3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Asset</a:t>
              </a:r>
              <a:endParaRPr lang="en-US" sz="4050">
                <a:ln w="0"/>
                <a:solidFill>
                  <a:srgbClr val="7CB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1437334">
              <a:off x="5408044" y="2938362"/>
              <a:ext cx="619400" cy="300083"/>
            </a:xfrm>
            <a:prstGeom prst="rect">
              <a:avLst/>
            </a:prstGeom>
            <a:noFill/>
          </p:spPr>
          <p:txBody>
            <a:bodyPr wrap="none" lIns="68580" tIns="34290" rIns="68580" bIns="34290" numCol="1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en-US" sz="1500">
                  <a:ln w="0"/>
                  <a:solidFill>
                    <a:srgbClr val="CC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Location</a:t>
              </a:r>
              <a:endParaRPr lang="en-US" sz="405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452735">
              <a:off x="5409927" y="1378299"/>
              <a:ext cx="619400" cy="255599"/>
            </a:xfrm>
            <a:prstGeom prst="rect">
              <a:avLst/>
            </a:prstGeom>
            <a:noFill/>
          </p:spPr>
          <p:txBody>
            <a:bodyPr wrap="none" lIns="68580" tIns="34290" rIns="68580" bIns="34290" numCol="1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en-US" sz="1500">
                  <a:ln w="0"/>
                  <a:solidFill>
                    <a:srgbClr val="0072D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Part </a:t>
              </a:r>
              <a:endParaRPr lang="en-US" sz="4050">
                <a:ln w="0"/>
                <a:solidFill>
                  <a:srgbClr val="0072D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21142709">
              <a:off x="3981375" y="796692"/>
              <a:ext cx="619400" cy="392601"/>
            </a:xfrm>
            <a:prstGeom prst="rect">
              <a:avLst/>
            </a:prstGeom>
            <a:noFill/>
          </p:spPr>
          <p:txBody>
            <a:bodyPr wrap="none" lIns="68580" tIns="34290" rIns="68580" bIns="34290" numCol="1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en-US" sz="1500">
                  <a:ln w="0"/>
                  <a:solidFill>
                    <a:srgbClr val="E7E2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Functional </a:t>
              </a:r>
            </a:p>
            <a:p>
              <a:pPr algn="ctr"/>
              <a:r>
                <a:rPr lang="en-US" sz="1500">
                  <a:ln w="0"/>
                  <a:solidFill>
                    <a:srgbClr val="E7E2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Position</a:t>
              </a:r>
              <a:endParaRPr lang="en-US" sz="4050">
                <a:ln w="0"/>
                <a:solidFill>
                  <a:srgbClr val="E7E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0427573">
              <a:off x="3516149" y="2428830"/>
              <a:ext cx="619400" cy="300083"/>
            </a:xfrm>
            <a:prstGeom prst="rect">
              <a:avLst/>
            </a:prstGeom>
            <a:noFill/>
          </p:spPr>
          <p:txBody>
            <a:bodyPr wrap="none" lIns="68580" tIns="34290" rIns="68580" bIns="34290" numCol="1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ln w="0"/>
                  <a:solidFill>
                    <a:srgbClr val="0072D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Item</a:t>
              </a:r>
              <a:endParaRPr lang="en-US" sz="4050">
                <a:ln w="0"/>
                <a:solidFill>
                  <a:srgbClr val="0072D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AMM concepts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2B29D7A-EE40-C749-A00F-28341C55B2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81CC36-FFE7-8F4C-B422-6765AD05C44D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303C3BCA-67DE-CE4C-BD9F-3CEB2FFF9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0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Explanation attempt </a:t>
            </a:r>
            <a:r>
              <a:rPr lang="en-GB" b="1" noProof="0" dirty="0"/>
              <a:t>1</a:t>
            </a:r>
            <a:r>
              <a:rPr lang="en-GB" noProof="0" dirty="0"/>
              <a:t> – Our daily life</a:t>
            </a:r>
          </a:p>
          <a:p>
            <a:endParaRPr lang="en-GB" noProof="0" dirty="0"/>
          </a:p>
          <a:p>
            <a:r>
              <a:rPr lang="en-GB" noProof="0" dirty="0"/>
              <a:t>Explanation attempt </a:t>
            </a:r>
            <a:r>
              <a:rPr lang="en-GB" b="1" noProof="0" dirty="0"/>
              <a:t>2</a:t>
            </a:r>
            <a:r>
              <a:rPr lang="en-GB" noProof="0" dirty="0"/>
              <a:t> – Tell it the physicist</a:t>
            </a:r>
          </a:p>
          <a:p>
            <a:endParaRPr lang="en-GB" noProof="0" dirty="0"/>
          </a:p>
          <a:p>
            <a:r>
              <a:rPr lang="en-GB" b="1" noProof="0" dirty="0"/>
              <a:t>3</a:t>
            </a:r>
            <a:r>
              <a:rPr lang="en-GB" noProof="0" dirty="0"/>
              <a:t> - My preferred official explanation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0BA4B1-9B0B-D443-A515-7FBE3409CF83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8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Explanation attempt </a:t>
            </a:r>
            <a:r>
              <a:rPr lang="en-GB" b="1" noProof="0" dirty="0"/>
              <a:t>1</a:t>
            </a:r>
            <a:r>
              <a:rPr lang="en-GB" noProof="0" dirty="0"/>
              <a:t> – Our daily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2F0F05-9F51-8F4D-B68B-FB5CFB82DF27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Grafik 5">
            <a:extLst>
              <a:ext uri="{FF2B5EF4-FFF2-40B4-BE49-F238E27FC236}">
                <a16:creationId xmlns:a16="http://schemas.microsoft.com/office/drawing/2014/main" xmlns="" id="{DAF6F484-46B6-CE45-A22F-8CE05AA83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14" y="811120"/>
            <a:ext cx="7138626" cy="35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28D984-E24C-F04A-9027-24B7D0133F8B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4" name="Picture 6" descr="SpÃ¼lmaschine lÃ¤uft a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42" y="0"/>
            <a:ext cx="6664569" cy="44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pÃ¼lmaschine lÃ¤uft aus">
            <a:extLst>
              <a:ext uri="{FF2B5EF4-FFF2-40B4-BE49-F238E27FC236}">
                <a16:creationId xmlns:a16="http://schemas.microsoft.com/office/drawing/2014/main" xmlns="" id="{74251DB1-154A-FB4B-AA6C-FF51D6010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r="81095"/>
          <a:stretch/>
        </p:blipFill>
        <p:spPr bwMode="auto">
          <a:xfrm>
            <a:off x="-36000" y="0"/>
            <a:ext cx="1296000" cy="44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pÃ¼lmaschine lÃ¤uft aus">
            <a:extLst>
              <a:ext uri="{FF2B5EF4-FFF2-40B4-BE49-F238E27FC236}">
                <a16:creationId xmlns:a16="http://schemas.microsoft.com/office/drawing/2014/main" xmlns="" id="{9A31CC1B-8B35-874C-AA3E-6DEFD6323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2" r="-2679"/>
          <a:stretch/>
        </p:blipFill>
        <p:spPr bwMode="auto">
          <a:xfrm>
            <a:off x="7883999" y="-24537"/>
            <a:ext cx="1440000" cy="44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7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A94826-AAEB-7B4F-94ED-9579680BC347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34160EF-954C-F94A-BF56-89C362EED5C0}"/>
              </a:ext>
            </a:extLst>
          </p:cNvPr>
          <p:cNvSpPr/>
          <p:nvPr/>
        </p:nvSpPr>
        <p:spPr>
          <a:xfrm>
            <a:off x="0" y="-1"/>
            <a:ext cx="9151076" cy="444440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RÃ©sultat de recherche d'images pour &quot;broken washing machine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67"/>
            <a:ext cx="9151076" cy="337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9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5D90DC3-40F1-494D-A219-97A60CFD1953}"/>
              </a:ext>
            </a:extLst>
          </p:cNvPr>
          <p:cNvSpPr/>
          <p:nvPr/>
        </p:nvSpPr>
        <p:spPr>
          <a:xfrm>
            <a:off x="0" y="-1"/>
            <a:ext cx="9151076" cy="444440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7" name="Content Placeholder 6" descr="Reasons You Should Sell Your Broken &lt;strong&gt;Car&lt;/strong&gt;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9" y="5862"/>
            <a:ext cx="7875015" cy="44325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D9EB0B-7B31-1D4F-BA35-4B11CFC5D193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0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4F1C42-C9D8-A24C-B469-1DFF9D2E8987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AMMW2018, CERN EDMS 2028609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100" name="Picture 4" descr="VW Fox 1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1" y="819364"/>
            <a:ext cx="5334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44266" y="1817768"/>
            <a:ext cx="4239788" cy="2379581"/>
          </a:xfrm>
          <a:prstGeom prst="rect">
            <a:avLst/>
          </a:prstGeom>
          <a:noFill/>
          <a:ln w="190500">
            <a:solidFill>
              <a:schemeClr val="bg1"/>
            </a:solidFill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1728 L -0.4934 0.2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5" y="1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2772</TotalTime>
  <Words>299</Words>
  <Application>Microsoft Office PowerPoint</Application>
  <PresentationFormat>On-screen Show (16:9)</PresentationFormat>
  <Paragraphs>128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CERNCorporate16-9</vt:lpstr>
      <vt:lpstr>PowerPoint Presentation</vt:lpstr>
      <vt:lpstr>How to explain positions, parts and assets to dummies?</vt:lpstr>
      <vt:lpstr>AMM concepts</vt:lpstr>
      <vt:lpstr>Contents</vt:lpstr>
      <vt:lpstr>Explanation attempt 1 – Our daily life</vt:lpstr>
      <vt:lpstr>PowerPoint Presentation</vt:lpstr>
      <vt:lpstr>PowerPoint Presentation</vt:lpstr>
      <vt:lpstr>PowerPoint Presentation</vt:lpstr>
      <vt:lpstr>PowerPoint Presentation</vt:lpstr>
      <vt:lpstr>Explanation attempt 2 – Tell it the physicist</vt:lpstr>
      <vt:lpstr>Items</vt:lpstr>
      <vt:lpstr>Parts</vt:lpstr>
      <vt:lpstr>Assets</vt:lpstr>
      <vt:lpstr>Locations</vt:lpstr>
      <vt:lpstr>My preferred object lifecycle story – IEC-81346-1 Industrial systems, installations and equipment and industrial products  – Structuring principles and reference designations – Annex B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 Perinic</dc:creator>
  <cp:lastModifiedBy>Antonio Camps Giménez</cp:lastModifiedBy>
  <cp:revision>16</cp:revision>
  <dcterms:created xsi:type="dcterms:W3CDTF">2018-09-23T18:37:48Z</dcterms:created>
  <dcterms:modified xsi:type="dcterms:W3CDTF">2018-09-27T06:42:25Z</dcterms:modified>
</cp:coreProperties>
</file>