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3" r:id="rId2"/>
    <p:sldId id="4970" r:id="rId3"/>
    <p:sldId id="1339" r:id="rId4"/>
    <p:sldId id="4971" r:id="rId5"/>
    <p:sldId id="4972" r:id="rId6"/>
    <p:sldId id="4973" r:id="rId7"/>
    <p:sldId id="4974" r:id="rId8"/>
    <p:sldId id="1305" r:id="rId9"/>
    <p:sldId id="4954" r:id="rId10"/>
    <p:sldId id="548" r:id="rId11"/>
    <p:sldId id="4981" r:id="rId12"/>
    <p:sldId id="1342" r:id="rId13"/>
    <p:sldId id="1351" r:id="rId14"/>
    <p:sldId id="4976" r:id="rId15"/>
    <p:sldId id="4961" r:id="rId16"/>
    <p:sldId id="4967" r:id="rId17"/>
    <p:sldId id="539" r:id="rId18"/>
    <p:sldId id="1307" r:id="rId19"/>
    <p:sldId id="4978" r:id="rId20"/>
    <p:sldId id="4980" r:id="rId21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89C96"/>
    <a:srgbClr val="60FBC3"/>
    <a:srgbClr val="64C5FF"/>
    <a:srgbClr val="9973FF"/>
    <a:srgbClr val="009F97"/>
    <a:srgbClr val="122E4F"/>
    <a:srgbClr val="F7F7F7"/>
    <a:srgbClr val="D4DB9A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59"/>
    <p:restoredTop sz="96284"/>
  </p:normalViewPr>
  <p:slideViewPr>
    <p:cSldViewPr snapToGrid="0">
      <p:cViewPr varScale="1">
        <p:scale>
          <a:sx n="151" d="100"/>
          <a:sy n="151" d="100"/>
        </p:scale>
        <p:origin x="8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5CDB3-83D9-D74D-86CF-2D2DA099AE58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DAD19-6A14-7F44-89CD-004A8F3C0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5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7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DAD19-6A14-7F44-89CD-004A8F3C0A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20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CDF7F-1EC5-FD5F-532C-51ECA67BE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A25B2-186A-A556-26E5-DBC088E27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BBA933-84CA-3936-DAB6-E9704C1CD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13DDD-32EE-51C0-76A1-94F052760A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49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144F-10D1-D01F-1323-6FD0B191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3E644-B791-1BEF-3512-2D2287E8D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EE78E-637D-F2A1-F19C-14CD9EC60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9884-3910-4F4E-9AAA-3E86768DEB9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9693A-CF37-0887-FA51-0F41E915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A5CA7-26C0-83AE-6BDC-E148C034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546F-41B2-CD45-A190-4AF235C1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2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C46CD-A325-812A-CB82-22761DDB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D8C5A-9E25-5661-4548-AC492FC84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B02A6-16E1-89CF-E4DA-6A6F3999C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9884-3910-4F4E-9AAA-3E86768DEB9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66619-9B2C-BA92-A18F-BD93D2BC9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52BB6-0C81-3007-87B5-B8708020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546F-41B2-CD45-A190-4AF235C1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09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60C8D1-14FB-0F23-A39B-C1503A43C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801BA-00C5-F3B4-15A3-7BB2FF7F6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B260C-0A5C-71C3-DF34-DFFD9D2B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9884-3910-4F4E-9AAA-3E86768DEB9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9E812-3D12-E39A-15C0-C6924AA6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3258C-B755-9850-C2A0-D0E305C9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546F-41B2-CD45-A190-4AF235C1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1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userDrawn="1">
  <p:cSld name="5_Solo el título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6C278D-B4DF-411D-8FE9-A5040DAB02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8036" y="1021117"/>
            <a:ext cx="3006000" cy="131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02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userDrawn="1">
  <p:cSld name="6_Diapositiva de títul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5F4E8-67CD-93A3-381F-6E4B8F6102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0876"/>
          <a:stretch/>
        </p:blipFill>
        <p:spPr>
          <a:xfrm>
            <a:off x="346640" y="6363391"/>
            <a:ext cx="1940400" cy="2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74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696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940E0-A7F6-60E9-F3FB-8F91B5DEB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F6F20-D80E-CF25-743B-C6A6C6F9C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368AE-AB41-CF53-4A53-F445EEA9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9884-3910-4F4E-9AAA-3E86768DEB9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ECFBF-5FD4-40FF-8A74-0FEE0124C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67E0F-A2D0-A96F-4FD1-4EAF45DE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546F-41B2-CD45-A190-4AF235C1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23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D28E-77D2-7259-37CC-CC98ECAE2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EEF24-317A-1140-126D-EA68C40E6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BA997-B2B7-62A0-673F-8A0E6C85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9884-3910-4F4E-9AAA-3E86768DEB9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A361A-C506-E788-AF67-669882D4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0A940-4B7E-A3F8-E971-812DB6C66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546F-41B2-CD45-A190-4AF235C1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0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50BE6-4548-59FC-996D-F392F1C28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2D0B-6D7B-C9DD-C56B-7DB891D11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88E4D-B339-E6AF-DE18-CB2470276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FE752-8FA4-9B43-EAF7-D14B22493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9884-3910-4F4E-9AAA-3E86768DEB9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A10EA-7615-273E-6E16-DB3B4D505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206DE-3C9E-31CB-F622-0C7F2191B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546F-41B2-CD45-A190-4AF235C1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5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6D2C-FBE2-DABB-56F0-7F5F81C0F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2E2C2-7B94-1562-E204-4B324CD82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5FEAF-39E3-114B-1677-532C6A06C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F5C34-0299-9530-F5D9-F8E38F0B4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29D4C9-66D7-881C-16B9-932A536EF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7F693A-DE00-E45C-2B29-23C12C9CD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9884-3910-4F4E-9AAA-3E86768DEB9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8C590B-7346-BC12-1EA1-E853191F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AC354-2432-1D1D-A6CB-4D6DB078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546F-41B2-CD45-A190-4AF235C1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2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7E905-31B1-202A-7BEF-D9768BE76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D5B56-C2D5-9E2D-956F-57A1671D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9884-3910-4F4E-9AAA-3E86768DEB9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CD457-5FCF-BC1F-A601-D0271B30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0B97C-B41C-A928-7021-C43D85BD8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546F-41B2-CD45-A190-4AF235C1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5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71837D-594D-382E-F083-51461108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9884-3910-4F4E-9AAA-3E86768DEB9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678743-FE58-ACD7-1444-32BC9DA3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DC8E5-3D4C-7248-33D1-F7894D42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546F-41B2-CD45-A190-4AF235C1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8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EFFB5-A3EE-3C3F-3A70-A5B3E710C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5FE00-B892-5A7C-BB2D-629355553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54D45-9E1E-F3B0-3795-2E116DC51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E58F9-E8CE-1B2E-4DF0-4650D6D07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9884-3910-4F4E-9AAA-3E86768DEB9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A3523-1947-191F-177F-802FD327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0C39E-DB5E-80AD-CA8D-91D35A55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546F-41B2-CD45-A190-4AF235C1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5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95159-3765-1B04-E9DE-A36CA86E4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E333DD-240C-DCD2-7CE5-8FA9298FB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5F68E-6BA4-5DB9-0D98-D7AD6E37C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E20B1-421A-5DF0-443E-FE279A4CD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B9884-3910-4F4E-9AAA-3E86768DEB9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6D24A-3561-1977-9C60-F5EA9FCE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65B2D-2A54-E6DC-50EF-F1400BF7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546F-41B2-CD45-A190-4AF235C1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D52F62-3FE5-4105-A414-993BE59C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DBE43-C031-ABDE-5654-868190EE5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E45C8-7038-40B1-6AFB-55D101F132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B9884-3910-4F4E-9AAA-3E86768DEB92}" type="datetimeFigureOut">
              <a:rPr lang="en-US" smtClean="0"/>
              <a:t>12/17/24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C5656-3A73-7C97-2BA2-FAED31130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734B-FC5F-EBA5-0512-047BB9878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A546F-41B2-CD45-A190-4AF235C1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0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jnicolas@cells.e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47E1A3-6879-B302-77F9-970FC397AA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4" t="17882" r="4545" b="32106"/>
          <a:stretch/>
        </p:blipFill>
        <p:spPr>
          <a:xfrm>
            <a:off x="0" y="3020752"/>
            <a:ext cx="12192000" cy="3837248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3C9C8EB-99DE-A63F-DD8D-9E7A18CFA9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48333" y="1404012"/>
            <a:ext cx="6889582" cy="125581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The beamlines of ALBA II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84BBD40-31C1-EDBB-3AA9-3DBD856F2746}"/>
              </a:ext>
            </a:extLst>
          </p:cNvPr>
          <p:cNvSpPr txBox="1">
            <a:spLocks/>
          </p:cNvSpPr>
          <p:nvPr/>
        </p:nvSpPr>
        <p:spPr>
          <a:xfrm>
            <a:off x="4248333" y="1981117"/>
            <a:ext cx="2268214" cy="125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122E4F"/>
                </a:solidFill>
                <a:latin typeface="Outfit" pitchFamily="2" charset="0"/>
              </a:rPr>
              <a:t>Josep Nicolas</a:t>
            </a:r>
          </a:p>
        </p:txBody>
      </p:sp>
    </p:spTree>
    <p:extLst>
      <p:ext uri="{BB962C8B-B14F-4D97-AF65-F5344CB8AC3E}">
        <p14:creationId xmlns:p14="http://schemas.microsoft.com/office/powerpoint/2010/main" val="172367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282DDFA3-333B-5C44-89F5-543216163AE8}"/>
              </a:ext>
            </a:extLst>
          </p:cNvPr>
          <p:cNvCxnSpPr>
            <a:cxnSpLocks/>
            <a:stCxn id="54" idx="2"/>
            <a:endCxn id="55" idx="1"/>
          </p:cNvCxnSpPr>
          <p:nvPr/>
        </p:nvCxnSpPr>
        <p:spPr>
          <a:xfrm rot="16200000" flipH="1">
            <a:off x="5071516" y="969950"/>
            <a:ext cx="449573" cy="460029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048445C-FC19-CB4F-82FC-C15CD3EC66A5}"/>
              </a:ext>
            </a:extLst>
          </p:cNvPr>
          <p:cNvSpPr/>
          <p:nvPr/>
        </p:nvSpPr>
        <p:spPr>
          <a:xfrm>
            <a:off x="4304288" y="494686"/>
            <a:ext cx="1524000" cy="48049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ALBA-II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4DB6DFD-0034-9E4D-9065-26BB7A22710E}"/>
              </a:ext>
            </a:extLst>
          </p:cNvPr>
          <p:cNvSpPr/>
          <p:nvPr/>
        </p:nvSpPr>
        <p:spPr>
          <a:xfrm>
            <a:off x="5526317" y="1057320"/>
            <a:ext cx="1874648" cy="734861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Low Emittance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F4C087D-8C5D-1349-92D9-885903F0FFF5}"/>
              </a:ext>
            </a:extLst>
          </p:cNvPr>
          <p:cNvSpPr/>
          <p:nvPr/>
        </p:nvSpPr>
        <p:spPr>
          <a:xfrm>
            <a:off x="3181297" y="1192961"/>
            <a:ext cx="1397353" cy="44583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Super-BM</a:t>
            </a:r>
          </a:p>
        </p:txBody>
      </p:sp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7C0F9AED-FE39-4D4D-B912-C2B482864480}"/>
              </a:ext>
            </a:extLst>
          </p:cNvPr>
          <p:cNvCxnSpPr>
            <a:cxnSpLocks/>
            <a:stCxn id="54" idx="2"/>
            <a:endCxn id="56" idx="3"/>
          </p:cNvCxnSpPr>
          <p:nvPr/>
        </p:nvCxnSpPr>
        <p:spPr>
          <a:xfrm rot="5400000">
            <a:off x="4602121" y="951709"/>
            <a:ext cx="440700" cy="487639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6EC8EF80-DBA1-354E-809C-9EF889045798}"/>
              </a:ext>
            </a:extLst>
          </p:cNvPr>
          <p:cNvCxnSpPr>
            <a:cxnSpLocks/>
            <a:stCxn id="55" idx="2"/>
            <a:endCxn id="59" idx="3"/>
          </p:cNvCxnSpPr>
          <p:nvPr/>
        </p:nvCxnSpPr>
        <p:spPr>
          <a:xfrm rot="5400000">
            <a:off x="6007988" y="1809278"/>
            <a:ext cx="472749" cy="438557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179AA3F2-814C-614D-B7A8-0C3BFBA3A11E}"/>
              </a:ext>
            </a:extLst>
          </p:cNvPr>
          <p:cNvSpPr/>
          <p:nvPr/>
        </p:nvSpPr>
        <p:spPr>
          <a:xfrm>
            <a:off x="4342588" y="1966227"/>
            <a:ext cx="1682496" cy="59740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Coherence (mainly SXR)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838FD1E0-4724-2C4E-B244-CCF424DEE4D5}"/>
              </a:ext>
            </a:extLst>
          </p:cNvPr>
          <p:cNvSpPr/>
          <p:nvPr/>
        </p:nvSpPr>
        <p:spPr>
          <a:xfrm>
            <a:off x="7008165" y="1995892"/>
            <a:ext cx="1682496" cy="59740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Brilliance</a:t>
            </a:r>
          </a:p>
          <a:p>
            <a:pPr algn="ctr"/>
            <a:r>
              <a:rPr lang="en-US" sz="1867" dirty="0"/>
              <a:t>(mainly HXR)</a:t>
            </a:r>
          </a:p>
        </p:txBody>
      </p: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466BFFBC-0343-5340-AFF0-7B3C60FD1873}"/>
              </a:ext>
            </a:extLst>
          </p:cNvPr>
          <p:cNvCxnSpPr>
            <a:cxnSpLocks/>
            <a:stCxn id="55" idx="2"/>
            <a:endCxn id="60" idx="1"/>
          </p:cNvCxnSpPr>
          <p:nvPr/>
        </p:nvCxnSpPr>
        <p:spPr>
          <a:xfrm rot="16200000" flipH="1">
            <a:off x="6484697" y="1771126"/>
            <a:ext cx="502415" cy="544524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43B3F709-D134-0848-A82A-6D8134E8A901}"/>
              </a:ext>
            </a:extLst>
          </p:cNvPr>
          <p:cNvCxnSpPr>
            <a:cxnSpLocks/>
            <a:stCxn id="60" idx="2"/>
            <a:endCxn id="63" idx="1"/>
          </p:cNvCxnSpPr>
          <p:nvPr/>
        </p:nvCxnSpPr>
        <p:spPr>
          <a:xfrm rot="16200000" flipH="1">
            <a:off x="7945166" y="2497547"/>
            <a:ext cx="285541" cy="477047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8989D850-39E1-1446-A12E-253000225FDB}"/>
              </a:ext>
            </a:extLst>
          </p:cNvPr>
          <p:cNvSpPr/>
          <p:nvPr/>
        </p:nvSpPr>
        <p:spPr>
          <a:xfrm>
            <a:off x="8326460" y="2580137"/>
            <a:ext cx="1682496" cy="59740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More </a:t>
            </a:r>
            <a:r>
              <a:rPr lang="en-US" sz="1867" dirty="0" err="1"/>
              <a:t>ph</a:t>
            </a:r>
            <a:r>
              <a:rPr lang="en-US" sz="1867" dirty="0"/>
              <a:t>/s on sample</a:t>
            </a:r>
          </a:p>
        </p:txBody>
      </p:sp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A96BC5E7-036F-8D44-86CE-2C05C253FE79}"/>
              </a:ext>
            </a:extLst>
          </p:cNvPr>
          <p:cNvCxnSpPr>
            <a:cxnSpLocks/>
            <a:stCxn id="60" idx="2"/>
            <a:endCxn id="69" idx="3"/>
          </p:cNvCxnSpPr>
          <p:nvPr/>
        </p:nvCxnSpPr>
        <p:spPr>
          <a:xfrm rot="5400000">
            <a:off x="7246213" y="2527093"/>
            <a:ext cx="536996" cy="669408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urved Connector 64">
            <a:extLst>
              <a:ext uri="{FF2B5EF4-FFF2-40B4-BE49-F238E27FC236}">
                <a16:creationId xmlns:a16="http://schemas.microsoft.com/office/drawing/2014/main" id="{1C28A50D-B50F-DA43-81E1-E89EEE31F536}"/>
              </a:ext>
            </a:extLst>
          </p:cNvPr>
          <p:cNvCxnSpPr>
            <a:cxnSpLocks/>
            <a:stCxn id="59" idx="2"/>
            <a:endCxn id="68" idx="3"/>
          </p:cNvCxnSpPr>
          <p:nvPr/>
        </p:nvCxnSpPr>
        <p:spPr>
          <a:xfrm rot="5400000">
            <a:off x="4614383" y="2544531"/>
            <a:ext cx="550349" cy="588557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EEABD092-71F0-3B40-B2DD-DC3DCB14BC3F}"/>
              </a:ext>
            </a:extLst>
          </p:cNvPr>
          <p:cNvSpPr/>
          <p:nvPr/>
        </p:nvSpPr>
        <p:spPr>
          <a:xfrm>
            <a:off x="1487403" y="1697784"/>
            <a:ext cx="1974435" cy="59740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High Energy for BMs</a:t>
            </a:r>
          </a:p>
        </p:txBody>
      </p:sp>
      <p:cxnSp>
        <p:nvCxnSpPr>
          <p:cNvPr id="67" name="Curved Connector 66">
            <a:extLst>
              <a:ext uri="{FF2B5EF4-FFF2-40B4-BE49-F238E27FC236}">
                <a16:creationId xmlns:a16="http://schemas.microsoft.com/office/drawing/2014/main" id="{FE54DE9B-6526-9C4C-B8D6-038B971CC961}"/>
              </a:ext>
            </a:extLst>
          </p:cNvPr>
          <p:cNvCxnSpPr>
            <a:cxnSpLocks/>
            <a:stCxn id="56" idx="1"/>
            <a:endCxn id="66" idx="0"/>
          </p:cNvCxnSpPr>
          <p:nvPr/>
        </p:nvCxnSpPr>
        <p:spPr>
          <a:xfrm rot="10800000" flipV="1">
            <a:off x="2474622" y="1415877"/>
            <a:ext cx="706676" cy="281907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B8B5AE66-2297-2B43-817C-6D51B7F6059B}"/>
              </a:ext>
            </a:extLst>
          </p:cNvPr>
          <p:cNvSpPr/>
          <p:nvPr/>
        </p:nvSpPr>
        <p:spPr>
          <a:xfrm>
            <a:off x="2912783" y="2815280"/>
            <a:ext cx="1682496" cy="59740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“Wave” properties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A5F9BA9F-3B60-304A-8DE7-5E20788040DB}"/>
              </a:ext>
            </a:extLst>
          </p:cNvPr>
          <p:cNvSpPr/>
          <p:nvPr/>
        </p:nvSpPr>
        <p:spPr>
          <a:xfrm>
            <a:off x="5497509" y="2831592"/>
            <a:ext cx="1682496" cy="59740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smaller spot size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4CE32F1C-DAB3-0749-9ABE-4E701F59675B}"/>
              </a:ext>
            </a:extLst>
          </p:cNvPr>
          <p:cNvSpPr/>
          <p:nvPr/>
        </p:nvSpPr>
        <p:spPr>
          <a:xfrm>
            <a:off x="8334927" y="3480263"/>
            <a:ext cx="1682496" cy="59740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faster collection</a:t>
            </a:r>
          </a:p>
        </p:txBody>
      </p:sp>
      <p:cxnSp>
        <p:nvCxnSpPr>
          <p:cNvPr id="71" name="Curved Connector 70">
            <a:extLst>
              <a:ext uri="{FF2B5EF4-FFF2-40B4-BE49-F238E27FC236}">
                <a16:creationId xmlns:a16="http://schemas.microsoft.com/office/drawing/2014/main" id="{717D58EF-494B-3C45-B910-5C1E8B23075A}"/>
              </a:ext>
            </a:extLst>
          </p:cNvPr>
          <p:cNvCxnSpPr>
            <a:cxnSpLocks/>
            <a:stCxn id="63" idx="2"/>
            <a:endCxn id="70" idx="0"/>
          </p:cNvCxnSpPr>
          <p:nvPr/>
        </p:nvCxnSpPr>
        <p:spPr>
          <a:xfrm rot="16200000" flipH="1">
            <a:off x="9020583" y="3324671"/>
            <a:ext cx="302717" cy="846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C432FA47-6852-294B-BEE1-CF41C927E263}"/>
              </a:ext>
            </a:extLst>
          </p:cNvPr>
          <p:cNvSpPr/>
          <p:nvPr/>
        </p:nvSpPr>
        <p:spPr>
          <a:xfrm>
            <a:off x="9837629" y="4869100"/>
            <a:ext cx="1682496" cy="59740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Big-Data methods</a:t>
            </a: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8DA46613-C0D4-FB48-A52D-824D68092E09}"/>
              </a:ext>
            </a:extLst>
          </p:cNvPr>
          <p:cNvCxnSpPr>
            <a:cxnSpLocks/>
            <a:stCxn id="70" idx="2"/>
            <a:endCxn id="72" idx="1"/>
          </p:cNvCxnSpPr>
          <p:nvPr/>
        </p:nvCxnSpPr>
        <p:spPr>
          <a:xfrm rot="16200000" flipH="1">
            <a:off x="8961835" y="4292010"/>
            <a:ext cx="1090133" cy="661455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3D447E5B-19C5-6440-9093-90CFA4C7AF4F}"/>
              </a:ext>
            </a:extLst>
          </p:cNvPr>
          <p:cNvSpPr/>
          <p:nvPr/>
        </p:nvSpPr>
        <p:spPr>
          <a:xfrm>
            <a:off x="1259096" y="4077552"/>
            <a:ext cx="1682496" cy="59740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Ptychography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1DBC577-CB54-AF49-BF90-00572D27F743}"/>
              </a:ext>
            </a:extLst>
          </p:cNvPr>
          <p:cNvSpPr/>
          <p:nvPr/>
        </p:nvSpPr>
        <p:spPr>
          <a:xfrm>
            <a:off x="2890603" y="4826452"/>
            <a:ext cx="1682496" cy="59740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Imaging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744F0776-7FEC-F947-8E3E-BAA4BD64036F}"/>
              </a:ext>
            </a:extLst>
          </p:cNvPr>
          <p:cNvSpPr/>
          <p:nvPr/>
        </p:nvSpPr>
        <p:spPr>
          <a:xfrm>
            <a:off x="4185017" y="4046600"/>
            <a:ext cx="1682496" cy="59740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Coherent diffractions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E8586858-1F4F-874B-AF96-A13AEC6D391F}"/>
              </a:ext>
            </a:extLst>
          </p:cNvPr>
          <p:cNvSpPr/>
          <p:nvPr/>
        </p:nvSpPr>
        <p:spPr>
          <a:xfrm>
            <a:off x="6751692" y="4061788"/>
            <a:ext cx="1682496" cy="59740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STXM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DA36BD93-5CF6-5C45-9B13-941B8F739BE2}"/>
              </a:ext>
            </a:extLst>
          </p:cNvPr>
          <p:cNvSpPr/>
          <p:nvPr/>
        </p:nvSpPr>
        <p:spPr>
          <a:xfrm>
            <a:off x="5508743" y="5269703"/>
            <a:ext cx="1682496" cy="59740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nanoprobes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B4D01D2B-CB5C-A34A-BD64-1AF220DE20B3}"/>
              </a:ext>
            </a:extLst>
          </p:cNvPr>
          <p:cNvSpPr/>
          <p:nvPr/>
        </p:nvSpPr>
        <p:spPr>
          <a:xfrm>
            <a:off x="10244056" y="4174681"/>
            <a:ext cx="1682496" cy="59740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Dynamics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B3E37E9-D554-CD4B-9CE0-971C05200B47}"/>
              </a:ext>
            </a:extLst>
          </p:cNvPr>
          <p:cNvSpPr/>
          <p:nvPr/>
        </p:nvSpPr>
        <p:spPr>
          <a:xfrm>
            <a:off x="7617999" y="4852024"/>
            <a:ext cx="1682496" cy="59740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7" dirty="0"/>
              <a:t>Hi-throughput</a:t>
            </a:r>
          </a:p>
        </p:txBody>
      </p: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704A3094-3507-C34D-9CC7-3AF44AD92FE1}"/>
              </a:ext>
            </a:extLst>
          </p:cNvPr>
          <p:cNvCxnSpPr>
            <a:cxnSpLocks/>
            <a:stCxn id="68" idx="2"/>
            <a:endCxn id="74" idx="3"/>
          </p:cNvCxnSpPr>
          <p:nvPr/>
        </p:nvCxnSpPr>
        <p:spPr>
          <a:xfrm rot="5400000">
            <a:off x="2866028" y="3488254"/>
            <a:ext cx="963568" cy="812439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5DF5C3BF-4805-CE45-882E-33972E77AE47}"/>
              </a:ext>
            </a:extLst>
          </p:cNvPr>
          <p:cNvCxnSpPr>
            <a:cxnSpLocks/>
            <a:stCxn id="68" idx="2"/>
            <a:endCxn id="75" idx="0"/>
          </p:cNvCxnSpPr>
          <p:nvPr/>
        </p:nvCxnSpPr>
        <p:spPr>
          <a:xfrm rot="5400000">
            <a:off x="3036061" y="4108481"/>
            <a:ext cx="1413764" cy="2218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urved Connector 82">
            <a:extLst>
              <a:ext uri="{FF2B5EF4-FFF2-40B4-BE49-F238E27FC236}">
                <a16:creationId xmlns:a16="http://schemas.microsoft.com/office/drawing/2014/main" id="{7A165BED-D654-7C40-86FE-0097FC109038}"/>
              </a:ext>
            </a:extLst>
          </p:cNvPr>
          <p:cNvCxnSpPr>
            <a:cxnSpLocks/>
            <a:stCxn id="68" idx="2"/>
            <a:endCxn id="76" idx="1"/>
          </p:cNvCxnSpPr>
          <p:nvPr/>
        </p:nvCxnSpPr>
        <p:spPr>
          <a:xfrm rot="16200000" flipH="1">
            <a:off x="3503216" y="3663503"/>
            <a:ext cx="932616" cy="430987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urved Connector 83">
            <a:extLst>
              <a:ext uri="{FF2B5EF4-FFF2-40B4-BE49-F238E27FC236}">
                <a16:creationId xmlns:a16="http://schemas.microsoft.com/office/drawing/2014/main" id="{80E73F64-3CCC-434B-A66E-B1E6F4735DA1}"/>
              </a:ext>
            </a:extLst>
          </p:cNvPr>
          <p:cNvCxnSpPr>
            <a:cxnSpLocks/>
            <a:stCxn id="69" idx="2"/>
            <a:endCxn id="77" idx="1"/>
          </p:cNvCxnSpPr>
          <p:nvPr/>
        </p:nvCxnSpPr>
        <p:spPr>
          <a:xfrm rot="16200000" flipH="1">
            <a:off x="6079479" y="3688278"/>
            <a:ext cx="931492" cy="412935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F739F8FD-54B0-C647-B144-AA098BE45843}"/>
              </a:ext>
            </a:extLst>
          </p:cNvPr>
          <p:cNvCxnSpPr>
            <a:cxnSpLocks/>
            <a:stCxn id="69" idx="2"/>
            <a:endCxn id="78" idx="0"/>
          </p:cNvCxnSpPr>
          <p:nvPr/>
        </p:nvCxnSpPr>
        <p:spPr>
          <a:xfrm rot="16200000" flipH="1">
            <a:off x="5424023" y="4343734"/>
            <a:ext cx="1840703" cy="11233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urved Connector 85">
            <a:extLst>
              <a:ext uri="{FF2B5EF4-FFF2-40B4-BE49-F238E27FC236}">
                <a16:creationId xmlns:a16="http://schemas.microsoft.com/office/drawing/2014/main" id="{791E1D4B-822B-B24A-87F1-A43B072711F3}"/>
              </a:ext>
            </a:extLst>
          </p:cNvPr>
          <p:cNvCxnSpPr>
            <a:cxnSpLocks/>
            <a:stCxn id="70" idx="2"/>
            <a:endCxn id="79" idx="1"/>
          </p:cNvCxnSpPr>
          <p:nvPr/>
        </p:nvCxnSpPr>
        <p:spPr>
          <a:xfrm rot="16200000" flipH="1">
            <a:off x="9512257" y="3741588"/>
            <a:ext cx="395715" cy="1067881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urved Connector 86">
            <a:extLst>
              <a:ext uri="{FF2B5EF4-FFF2-40B4-BE49-F238E27FC236}">
                <a16:creationId xmlns:a16="http://schemas.microsoft.com/office/drawing/2014/main" id="{C50654BD-D534-7646-8240-7BED337F57C2}"/>
              </a:ext>
            </a:extLst>
          </p:cNvPr>
          <p:cNvCxnSpPr>
            <a:cxnSpLocks/>
            <a:stCxn id="70" idx="2"/>
            <a:endCxn id="80" idx="0"/>
          </p:cNvCxnSpPr>
          <p:nvPr/>
        </p:nvCxnSpPr>
        <p:spPr>
          <a:xfrm rot="5400000">
            <a:off x="8430536" y="4106383"/>
            <a:ext cx="774353" cy="716928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E87DC06B-BEBF-E943-8D42-A71CC85CE7AA}"/>
              </a:ext>
            </a:extLst>
          </p:cNvPr>
          <p:cNvSpPr/>
          <p:nvPr/>
        </p:nvSpPr>
        <p:spPr>
          <a:xfrm>
            <a:off x="703970" y="1591916"/>
            <a:ext cx="305137" cy="34263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A32C6559-803E-984B-8936-457BB4C33D66}"/>
              </a:ext>
            </a:extLst>
          </p:cNvPr>
          <p:cNvSpPr/>
          <p:nvPr/>
        </p:nvSpPr>
        <p:spPr>
          <a:xfrm>
            <a:off x="713604" y="1964001"/>
            <a:ext cx="305137" cy="34263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B1C46439-1C4F-AF43-9191-D759E54C48AA}"/>
              </a:ext>
            </a:extLst>
          </p:cNvPr>
          <p:cNvSpPr/>
          <p:nvPr/>
        </p:nvSpPr>
        <p:spPr>
          <a:xfrm>
            <a:off x="713604" y="2332841"/>
            <a:ext cx="305137" cy="34263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cxnSp>
        <p:nvCxnSpPr>
          <p:cNvPr id="91" name="Curved Connector 90">
            <a:extLst>
              <a:ext uri="{FF2B5EF4-FFF2-40B4-BE49-F238E27FC236}">
                <a16:creationId xmlns:a16="http://schemas.microsoft.com/office/drawing/2014/main" id="{257B4E45-8875-5E46-B58E-DBFAF3526B16}"/>
              </a:ext>
            </a:extLst>
          </p:cNvPr>
          <p:cNvCxnSpPr>
            <a:cxnSpLocks/>
            <a:stCxn id="66" idx="1"/>
            <a:endCxn id="88" idx="3"/>
          </p:cNvCxnSpPr>
          <p:nvPr/>
        </p:nvCxnSpPr>
        <p:spPr>
          <a:xfrm rot="10800000">
            <a:off x="1009107" y="1763235"/>
            <a:ext cx="478296" cy="23325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89BAE2F5-8B8B-7440-AEB6-228F54DD3006}"/>
              </a:ext>
            </a:extLst>
          </p:cNvPr>
          <p:cNvCxnSpPr>
            <a:cxnSpLocks/>
            <a:stCxn id="66" idx="1"/>
            <a:endCxn id="89" idx="3"/>
          </p:cNvCxnSpPr>
          <p:nvPr/>
        </p:nvCxnSpPr>
        <p:spPr>
          <a:xfrm rot="10800000" flipV="1">
            <a:off x="1018742" y="1996487"/>
            <a:ext cx="468663" cy="13883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urved Connector 92">
            <a:extLst>
              <a:ext uri="{FF2B5EF4-FFF2-40B4-BE49-F238E27FC236}">
                <a16:creationId xmlns:a16="http://schemas.microsoft.com/office/drawing/2014/main" id="{0F458B09-EA47-EB46-987B-7B0E2330229D}"/>
              </a:ext>
            </a:extLst>
          </p:cNvPr>
          <p:cNvCxnSpPr>
            <a:cxnSpLocks/>
            <a:stCxn id="66" idx="1"/>
            <a:endCxn id="90" idx="3"/>
          </p:cNvCxnSpPr>
          <p:nvPr/>
        </p:nvCxnSpPr>
        <p:spPr>
          <a:xfrm rot="10800000" flipV="1">
            <a:off x="1018742" y="1996487"/>
            <a:ext cx="468663" cy="50767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5" name="Rectangle 214">
            <a:extLst>
              <a:ext uri="{FF2B5EF4-FFF2-40B4-BE49-F238E27FC236}">
                <a16:creationId xmlns:a16="http://schemas.microsoft.com/office/drawing/2014/main" id="{48AA3A93-BA29-7948-B6DF-D824B5DEC9BB}"/>
              </a:ext>
            </a:extLst>
          </p:cNvPr>
          <p:cNvSpPr/>
          <p:nvPr/>
        </p:nvSpPr>
        <p:spPr>
          <a:xfrm>
            <a:off x="54880" y="5768811"/>
            <a:ext cx="12092599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</a:rPr>
              <a:t>Higher </a:t>
            </a:r>
            <a:r>
              <a:rPr lang="en-US" sz="2133" i="1" dirty="0">
                <a:solidFill>
                  <a:srgbClr val="C00000"/>
                </a:solidFill>
              </a:rPr>
              <a:t>coherence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</a:rPr>
              <a:t>, smaller </a:t>
            </a:r>
            <a:r>
              <a:rPr lang="en-US" sz="2133" i="1" dirty="0">
                <a:solidFill>
                  <a:srgbClr val="C00000"/>
                </a:solidFill>
              </a:rPr>
              <a:t>spot size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</a:rPr>
              <a:t> and higher photon </a:t>
            </a:r>
            <a:r>
              <a:rPr lang="en-US" sz="2133" i="1" dirty="0">
                <a:solidFill>
                  <a:srgbClr val="C00000"/>
                </a:solidFill>
              </a:rPr>
              <a:t>flux density 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</a:rPr>
              <a:t>drive the development of usual and </a:t>
            </a:r>
            <a:r>
              <a:rPr lang="en-US" sz="2133" b="1" i="1" dirty="0">
                <a:solidFill>
                  <a:schemeClr val="accent5"/>
                </a:solidFill>
              </a:rPr>
              <a:t>new experimental techniques.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</a:rPr>
              <a:t>Beamlines need to include </a:t>
            </a:r>
            <a:r>
              <a:rPr lang="en-US" sz="2133" b="1" i="1" dirty="0">
                <a:solidFill>
                  <a:srgbClr val="C00000"/>
                </a:solidFill>
              </a:rPr>
              <a:t>new technologies 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133" i="1" dirty="0">
                <a:solidFill>
                  <a:schemeClr val="accent5"/>
                </a:solidFill>
              </a:rPr>
              <a:t>enable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</a:rPr>
              <a:t> such development.</a:t>
            </a: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5C11BC6D-A221-5647-9AD3-DE6A2579C54A}"/>
              </a:ext>
            </a:extLst>
          </p:cNvPr>
          <p:cNvGrpSpPr/>
          <p:nvPr/>
        </p:nvGrpSpPr>
        <p:grpSpPr>
          <a:xfrm>
            <a:off x="4827767" y="2683573"/>
            <a:ext cx="396096" cy="396096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683CB144-5562-174A-BED1-C6E2767FC673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93363642-40C1-944B-B784-567F97DA4390}"/>
                </a:ext>
              </a:extLst>
            </p:cNvPr>
            <p:cNvCxnSpPr>
              <a:cxnSpLocks/>
              <a:stCxn id="259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2D19ABBC-0D1A-4740-8CBE-4C8CB121CA39}"/>
                </a:ext>
              </a:extLst>
            </p:cNvPr>
            <p:cNvCxnSpPr>
              <a:cxnSpLocks/>
              <a:endCxn id="259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48142884-B8E1-9444-B16F-17637B271F3B}"/>
              </a:ext>
            </a:extLst>
          </p:cNvPr>
          <p:cNvGrpSpPr/>
          <p:nvPr/>
        </p:nvGrpSpPr>
        <p:grpSpPr>
          <a:xfrm rot="653510">
            <a:off x="7391053" y="2776904"/>
            <a:ext cx="396096" cy="396096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8087A093-67FA-0348-A7C4-B242257B464A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E76E8C6-A689-8446-9768-1CCAC9E90061}"/>
                </a:ext>
              </a:extLst>
            </p:cNvPr>
            <p:cNvCxnSpPr>
              <a:cxnSpLocks/>
              <a:stCxn id="292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B96E84BE-3259-5741-B380-B286CF0CC85A}"/>
                </a:ext>
              </a:extLst>
            </p:cNvPr>
            <p:cNvCxnSpPr>
              <a:cxnSpLocks/>
              <a:endCxn id="292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B0175F5C-EAE3-E548-ACB2-DC5CC15CEE71}"/>
              </a:ext>
            </a:extLst>
          </p:cNvPr>
          <p:cNvGrpSpPr/>
          <p:nvPr/>
        </p:nvGrpSpPr>
        <p:grpSpPr>
          <a:xfrm rot="21176975" flipH="1">
            <a:off x="6492072" y="1946256"/>
            <a:ext cx="396096" cy="396096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82BF697D-CC99-AA4F-90D3-A11F0B3C5C84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2F1F4C1E-E589-304E-8E79-C8889B3513A8}"/>
                </a:ext>
              </a:extLst>
            </p:cNvPr>
            <p:cNvCxnSpPr>
              <a:cxnSpLocks/>
              <a:stCxn id="296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CF02EECB-0856-AE4B-B8B6-DD54B0C622DE}"/>
                </a:ext>
              </a:extLst>
            </p:cNvPr>
            <p:cNvCxnSpPr>
              <a:cxnSpLocks/>
              <a:endCxn id="296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C37C8E8F-FE5A-3A41-932D-35E902A8C905}"/>
              </a:ext>
            </a:extLst>
          </p:cNvPr>
          <p:cNvGrpSpPr/>
          <p:nvPr/>
        </p:nvGrpSpPr>
        <p:grpSpPr>
          <a:xfrm rot="1025944" flipH="1">
            <a:off x="9134839" y="4478287"/>
            <a:ext cx="396096" cy="396096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110EA5D9-5634-1549-8420-8CEA13EDD3DC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69CB083D-FF88-1E49-BC1B-8B5EAF8E164D}"/>
                </a:ext>
              </a:extLst>
            </p:cNvPr>
            <p:cNvCxnSpPr>
              <a:cxnSpLocks/>
              <a:stCxn id="300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7DF815C0-6141-4A4B-9341-079BBEC53067}"/>
                </a:ext>
              </a:extLst>
            </p:cNvPr>
            <p:cNvCxnSpPr>
              <a:cxnSpLocks/>
              <a:endCxn id="300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303" name="Rectangle 302">
            <a:extLst>
              <a:ext uri="{FF2B5EF4-FFF2-40B4-BE49-F238E27FC236}">
                <a16:creationId xmlns:a16="http://schemas.microsoft.com/office/drawing/2014/main" id="{E3BAC649-79C3-794F-BEA6-05AC95889334}"/>
              </a:ext>
            </a:extLst>
          </p:cNvPr>
          <p:cNvSpPr/>
          <p:nvPr/>
        </p:nvSpPr>
        <p:spPr>
          <a:xfrm>
            <a:off x="6305168" y="2287906"/>
            <a:ext cx="421910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i="1" dirty="0">
                <a:solidFill>
                  <a:schemeClr val="accent4">
                    <a:lumMod val="75000"/>
                  </a:schemeClr>
                </a:solidFill>
              </a:rPr>
              <a:t>IDs</a:t>
            </a:r>
            <a:endParaRPr lang="en-US" sz="1467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96732BA4-F85D-8D4F-8A61-620F773C10A0}"/>
              </a:ext>
            </a:extLst>
          </p:cNvPr>
          <p:cNvSpPr/>
          <p:nvPr/>
        </p:nvSpPr>
        <p:spPr>
          <a:xfrm>
            <a:off x="7387791" y="3096578"/>
            <a:ext cx="661528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i="1" dirty="0">
                <a:solidFill>
                  <a:schemeClr val="accent4">
                    <a:lumMod val="75000"/>
                  </a:schemeClr>
                </a:solidFill>
              </a:rPr>
              <a:t>Optics</a:t>
            </a:r>
            <a:endParaRPr lang="en-US" sz="1467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51E42196-0134-2049-B67D-6D584FF301D7}"/>
              </a:ext>
            </a:extLst>
          </p:cNvPr>
          <p:cNvSpPr/>
          <p:nvPr/>
        </p:nvSpPr>
        <p:spPr>
          <a:xfrm>
            <a:off x="4766187" y="3006828"/>
            <a:ext cx="661528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i="1" dirty="0">
                <a:solidFill>
                  <a:schemeClr val="accent4">
                    <a:lumMod val="75000"/>
                  </a:schemeClr>
                </a:solidFill>
              </a:rPr>
              <a:t>Optics</a:t>
            </a:r>
            <a:endParaRPr lang="en-US" sz="1467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A3CC80F2-4C63-3142-BE19-5FBB72339A23}"/>
              </a:ext>
            </a:extLst>
          </p:cNvPr>
          <p:cNvSpPr/>
          <p:nvPr/>
        </p:nvSpPr>
        <p:spPr>
          <a:xfrm>
            <a:off x="9435322" y="4570396"/>
            <a:ext cx="889603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i="1" dirty="0">
                <a:solidFill>
                  <a:schemeClr val="accent4">
                    <a:lumMod val="75000"/>
                  </a:schemeClr>
                </a:solidFill>
              </a:rPr>
              <a:t>Data </a:t>
            </a:r>
            <a:r>
              <a:rPr lang="en-US" sz="1467" i="1" dirty="0" err="1">
                <a:solidFill>
                  <a:schemeClr val="accent4">
                    <a:lumMod val="75000"/>
                  </a:schemeClr>
                </a:solidFill>
              </a:rPr>
              <a:t>infr</a:t>
            </a:r>
            <a:r>
              <a:rPr lang="en-US" sz="1467" i="1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sz="1467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E38590F3-92ED-DB4B-8AD5-6F6A868CF79B}"/>
              </a:ext>
            </a:extLst>
          </p:cNvPr>
          <p:cNvSpPr/>
          <p:nvPr/>
        </p:nvSpPr>
        <p:spPr>
          <a:xfrm>
            <a:off x="5545011" y="4580795"/>
            <a:ext cx="797654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i="1" dirty="0">
                <a:solidFill>
                  <a:schemeClr val="accent4">
                    <a:lumMod val="75000"/>
                  </a:schemeClr>
                </a:solidFill>
              </a:rPr>
              <a:t>Stability</a:t>
            </a:r>
            <a:endParaRPr lang="en-US" sz="1467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ED8A1A81-7AC7-FC42-8DC6-E777D52D5C0F}"/>
              </a:ext>
            </a:extLst>
          </p:cNvPr>
          <p:cNvGrpSpPr/>
          <p:nvPr/>
        </p:nvGrpSpPr>
        <p:grpSpPr>
          <a:xfrm rot="19027492">
            <a:off x="6149445" y="4218403"/>
            <a:ext cx="396096" cy="396096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31E9A549-A39C-6042-8E01-E0369495EBE6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03450744-C19B-1540-88EB-F5EF8B17E2AF}"/>
                </a:ext>
              </a:extLst>
            </p:cNvPr>
            <p:cNvCxnSpPr>
              <a:cxnSpLocks/>
              <a:stCxn id="309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B487199F-8253-2A42-9F21-5EFDE8887825}"/>
                </a:ext>
              </a:extLst>
            </p:cNvPr>
            <p:cNvCxnSpPr>
              <a:cxnSpLocks/>
              <a:endCxn id="309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315" name="Rectangle 314">
            <a:extLst>
              <a:ext uri="{FF2B5EF4-FFF2-40B4-BE49-F238E27FC236}">
                <a16:creationId xmlns:a16="http://schemas.microsoft.com/office/drawing/2014/main" id="{51AE92D1-4253-1A4F-BB50-703BB76E589B}"/>
              </a:ext>
            </a:extLst>
          </p:cNvPr>
          <p:cNvSpPr/>
          <p:nvPr/>
        </p:nvSpPr>
        <p:spPr>
          <a:xfrm>
            <a:off x="5474413" y="4800331"/>
            <a:ext cx="867482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i="1" dirty="0">
                <a:solidFill>
                  <a:schemeClr val="accent4">
                    <a:lumMod val="75000"/>
                  </a:schemeClr>
                </a:solidFill>
              </a:rPr>
              <a:t>Accuracy</a:t>
            </a:r>
            <a:endParaRPr lang="en-US" sz="1467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A3BD9F5E-2D4F-8A43-A5EA-EB90827CD5D2}"/>
              </a:ext>
            </a:extLst>
          </p:cNvPr>
          <p:cNvSpPr/>
          <p:nvPr/>
        </p:nvSpPr>
        <p:spPr>
          <a:xfrm>
            <a:off x="5442917" y="5000011"/>
            <a:ext cx="885692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i="1" dirty="0">
                <a:solidFill>
                  <a:schemeClr val="accent4">
                    <a:lumMod val="75000"/>
                  </a:schemeClr>
                </a:solidFill>
              </a:rPr>
              <a:t>Fast scan</a:t>
            </a:r>
            <a:endParaRPr lang="en-US" sz="1467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B282902E-2982-9B44-9D01-F4475860C66C}"/>
              </a:ext>
            </a:extLst>
          </p:cNvPr>
          <p:cNvSpPr/>
          <p:nvPr/>
        </p:nvSpPr>
        <p:spPr>
          <a:xfrm>
            <a:off x="8282843" y="3133986"/>
            <a:ext cx="885692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i="1" dirty="0">
                <a:solidFill>
                  <a:schemeClr val="accent4">
                    <a:lumMod val="75000"/>
                  </a:schemeClr>
                </a:solidFill>
              </a:rPr>
              <a:t>Fast scan</a:t>
            </a:r>
            <a:endParaRPr lang="en-US" sz="1467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D8C85406-BE05-DE4A-B83E-3830A5898483}"/>
              </a:ext>
            </a:extLst>
          </p:cNvPr>
          <p:cNvSpPr/>
          <p:nvPr/>
        </p:nvSpPr>
        <p:spPr>
          <a:xfrm>
            <a:off x="9145900" y="3156899"/>
            <a:ext cx="1250214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i="1" dirty="0">
                <a:solidFill>
                  <a:schemeClr val="accent4">
                    <a:lumMod val="75000"/>
                  </a:schemeClr>
                </a:solidFill>
              </a:rPr>
              <a:t>Fast detectors</a:t>
            </a:r>
            <a:endParaRPr lang="en-US" sz="1467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A823F73D-806C-4742-8F66-121CF536B836}"/>
              </a:ext>
            </a:extLst>
          </p:cNvPr>
          <p:cNvSpPr/>
          <p:nvPr/>
        </p:nvSpPr>
        <p:spPr>
          <a:xfrm>
            <a:off x="44521" y="5009016"/>
            <a:ext cx="2327172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i="1" dirty="0">
                <a:solidFill>
                  <a:schemeClr val="accent4">
                    <a:lumMod val="75000"/>
                  </a:schemeClr>
                </a:solidFill>
              </a:rPr>
              <a:t>Only a few examples of enabling technologies are indicated</a:t>
            </a:r>
            <a:endParaRPr lang="en-US" sz="1467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2DB3AC10-BA33-3044-AAB4-25FDF9AB9706}"/>
              </a:ext>
            </a:extLst>
          </p:cNvPr>
          <p:cNvSpPr/>
          <p:nvPr/>
        </p:nvSpPr>
        <p:spPr>
          <a:xfrm>
            <a:off x="10382763" y="1276869"/>
            <a:ext cx="1682496" cy="597409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New generation Optics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AF118D6D-E47A-944F-9F66-BF7F1C0BCDBE}"/>
              </a:ext>
            </a:extLst>
          </p:cNvPr>
          <p:cNvSpPr/>
          <p:nvPr/>
        </p:nvSpPr>
        <p:spPr>
          <a:xfrm>
            <a:off x="10379291" y="1916453"/>
            <a:ext cx="1682496" cy="597408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New generation Mechanics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9749CB3C-5712-4741-BE46-D8E8F9C64B99}"/>
              </a:ext>
            </a:extLst>
          </p:cNvPr>
          <p:cNvSpPr/>
          <p:nvPr/>
        </p:nvSpPr>
        <p:spPr>
          <a:xfrm>
            <a:off x="10379291" y="2574771"/>
            <a:ext cx="1682496" cy="597408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Controls technology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29999EF6-1F30-0742-851D-396B36387D68}"/>
              </a:ext>
            </a:extLst>
          </p:cNvPr>
          <p:cNvSpPr/>
          <p:nvPr/>
        </p:nvSpPr>
        <p:spPr>
          <a:xfrm>
            <a:off x="10372345" y="3231199"/>
            <a:ext cx="1682496" cy="597408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Data handling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E7988E9-4019-EB30-65AA-F7C66E3DF4F1}"/>
              </a:ext>
            </a:extLst>
          </p:cNvPr>
          <p:cNvSpPr txBox="1">
            <a:spLocks/>
          </p:cNvSpPr>
          <p:nvPr/>
        </p:nvSpPr>
        <p:spPr>
          <a:xfrm>
            <a:off x="222461" y="-76194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Benefits for photon science</a:t>
            </a:r>
          </a:p>
        </p:txBody>
      </p:sp>
    </p:spTree>
    <p:extLst>
      <p:ext uri="{BB962C8B-B14F-4D97-AF65-F5344CB8AC3E}">
        <p14:creationId xmlns:p14="http://schemas.microsoft.com/office/powerpoint/2010/main" val="627332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0229C-0109-E345-FD44-5E512C24A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 75">
            <a:extLst>
              <a:ext uri="{FF2B5EF4-FFF2-40B4-BE49-F238E27FC236}">
                <a16:creationId xmlns:a16="http://schemas.microsoft.com/office/drawing/2014/main" id="{C6616964-1021-38B2-494C-BF3FE7F7E6FF}"/>
              </a:ext>
            </a:extLst>
          </p:cNvPr>
          <p:cNvSpPr/>
          <p:nvPr/>
        </p:nvSpPr>
        <p:spPr>
          <a:xfrm rot="20319100">
            <a:off x="7004313" y="-14903"/>
            <a:ext cx="3215984" cy="6582116"/>
          </a:xfrm>
          <a:custGeom>
            <a:avLst/>
            <a:gdLst>
              <a:gd name="connsiteX0" fmla="*/ 0 w 3178629"/>
              <a:gd name="connsiteY0" fmla="*/ 0 h 6770915"/>
              <a:gd name="connsiteX1" fmla="*/ 3178629 w 3178629"/>
              <a:gd name="connsiteY1" fmla="*/ 3156858 h 6770915"/>
              <a:gd name="connsiteX2" fmla="*/ 2634343 w 3178629"/>
              <a:gd name="connsiteY2" fmla="*/ 6770915 h 6770915"/>
              <a:gd name="connsiteX0" fmla="*/ 0 w 3178629"/>
              <a:gd name="connsiteY0" fmla="*/ 0 h 6770915"/>
              <a:gd name="connsiteX1" fmla="*/ 3178629 w 3178629"/>
              <a:gd name="connsiteY1" fmla="*/ 3156858 h 6770915"/>
              <a:gd name="connsiteX2" fmla="*/ 2634343 w 3178629"/>
              <a:gd name="connsiteY2" fmla="*/ 6770915 h 6770915"/>
              <a:gd name="connsiteX3" fmla="*/ 0 w 3178629"/>
              <a:gd name="connsiteY3" fmla="*/ 0 h 6770915"/>
              <a:gd name="connsiteX0" fmla="*/ 0 w 3178629"/>
              <a:gd name="connsiteY0" fmla="*/ 0 h 6770915"/>
              <a:gd name="connsiteX1" fmla="*/ 3178629 w 3178629"/>
              <a:gd name="connsiteY1" fmla="*/ 3156858 h 6770915"/>
              <a:gd name="connsiteX2" fmla="*/ 2634343 w 3178629"/>
              <a:gd name="connsiteY2" fmla="*/ 6770915 h 6770915"/>
              <a:gd name="connsiteX3" fmla="*/ 293914 w 3178629"/>
              <a:gd name="connsiteY3" fmla="*/ 794658 h 6770915"/>
              <a:gd name="connsiteX4" fmla="*/ 0 w 3178629"/>
              <a:gd name="connsiteY4" fmla="*/ 0 h 6770915"/>
              <a:gd name="connsiteX0" fmla="*/ 304800 w 3483429"/>
              <a:gd name="connsiteY0" fmla="*/ 0 h 6770915"/>
              <a:gd name="connsiteX1" fmla="*/ 3483429 w 3483429"/>
              <a:gd name="connsiteY1" fmla="*/ 3156858 h 6770915"/>
              <a:gd name="connsiteX2" fmla="*/ 2939143 w 3483429"/>
              <a:gd name="connsiteY2" fmla="*/ 6770915 h 6770915"/>
              <a:gd name="connsiteX3" fmla="*/ 0 w 3483429"/>
              <a:gd name="connsiteY3" fmla="*/ 1360715 h 6770915"/>
              <a:gd name="connsiteX4" fmla="*/ 304800 w 3483429"/>
              <a:gd name="connsiteY4" fmla="*/ 0 h 6770915"/>
              <a:gd name="connsiteX0" fmla="*/ 304800 w 3483429"/>
              <a:gd name="connsiteY0" fmla="*/ 0 h 6770915"/>
              <a:gd name="connsiteX1" fmla="*/ 3483429 w 3483429"/>
              <a:gd name="connsiteY1" fmla="*/ 3156858 h 6770915"/>
              <a:gd name="connsiteX2" fmla="*/ 2939143 w 3483429"/>
              <a:gd name="connsiteY2" fmla="*/ 6770915 h 6770915"/>
              <a:gd name="connsiteX3" fmla="*/ 1328057 w 3483429"/>
              <a:gd name="connsiteY3" fmla="*/ 3788229 h 6770915"/>
              <a:gd name="connsiteX4" fmla="*/ 0 w 3483429"/>
              <a:gd name="connsiteY4" fmla="*/ 1360715 h 6770915"/>
              <a:gd name="connsiteX5" fmla="*/ 304800 w 3483429"/>
              <a:gd name="connsiteY5" fmla="*/ 0 h 6770915"/>
              <a:gd name="connsiteX0" fmla="*/ 304800 w 3483429"/>
              <a:gd name="connsiteY0" fmla="*/ 0 h 6770915"/>
              <a:gd name="connsiteX1" fmla="*/ 3483429 w 3483429"/>
              <a:gd name="connsiteY1" fmla="*/ 3156858 h 6770915"/>
              <a:gd name="connsiteX2" fmla="*/ 2939143 w 3483429"/>
              <a:gd name="connsiteY2" fmla="*/ 6770915 h 6770915"/>
              <a:gd name="connsiteX3" fmla="*/ 413657 w 3483429"/>
              <a:gd name="connsiteY3" fmla="*/ 5366658 h 6770915"/>
              <a:gd name="connsiteX4" fmla="*/ 0 w 3483429"/>
              <a:gd name="connsiteY4" fmla="*/ 1360715 h 6770915"/>
              <a:gd name="connsiteX5" fmla="*/ 304800 w 3483429"/>
              <a:gd name="connsiteY5" fmla="*/ 0 h 6770915"/>
              <a:gd name="connsiteX0" fmla="*/ 326571 w 3505200"/>
              <a:gd name="connsiteY0" fmla="*/ 0 h 6770915"/>
              <a:gd name="connsiteX1" fmla="*/ 3505200 w 3505200"/>
              <a:gd name="connsiteY1" fmla="*/ 3156858 h 6770915"/>
              <a:gd name="connsiteX2" fmla="*/ 2960914 w 3505200"/>
              <a:gd name="connsiteY2" fmla="*/ 6770915 h 6770915"/>
              <a:gd name="connsiteX3" fmla="*/ 435428 w 3505200"/>
              <a:gd name="connsiteY3" fmla="*/ 5366658 h 6770915"/>
              <a:gd name="connsiteX4" fmla="*/ 0 w 3505200"/>
              <a:gd name="connsiteY4" fmla="*/ 1894115 h 6770915"/>
              <a:gd name="connsiteX5" fmla="*/ 21771 w 3505200"/>
              <a:gd name="connsiteY5" fmla="*/ 1360715 h 6770915"/>
              <a:gd name="connsiteX6" fmla="*/ 326571 w 3505200"/>
              <a:gd name="connsiteY6" fmla="*/ 0 h 6770915"/>
              <a:gd name="connsiteX0" fmla="*/ 326571 w 3505200"/>
              <a:gd name="connsiteY0" fmla="*/ 0 h 6770915"/>
              <a:gd name="connsiteX1" fmla="*/ 3505200 w 3505200"/>
              <a:gd name="connsiteY1" fmla="*/ 3156858 h 6770915"/>
              <a:gd name="connsiteX2" fmla="*/ 2960914 w 3505200"/>
              <a:gd name="connsiteY2" fmla="*/ 6770915 h 6770915"/>
              <a:gd name="connsiteX3" fmla="*/ 729343 w 3505200"/>
              <a:gd name="connsiteY3" fmla="*/ 5987143 h 6770915"/>
              <a:gd name="connsiteX4" fmla="*/ 435428 w 3505200"/>
              <a:gd name="connsiteY4" fmla="*/ 5366658 h 6770915"/>
              <a:gd name="connsiteX5" fmla="*/ 0 w 3505200"/>
              <a:gd name="connsiteY5" fmla="*/ 1894115 h 6770915"/>
              <a:gd name="connsiteX6" fmla="*/ 21771 w 3505200"/>
              <a:gd name="connsiteY6" fmla="*/ 1360715 h 6770915"/>
              <a:gd name="connsiteX7" fmla="*/ 326571 w 3505200"/>
              <a:gd name="connsiteY7" fmla="*/ 0 h 6770915"/>
              <a:gd name="connsiteX0" fmla="*/ 326571 w 3505200"/>
              <a:gd name="connsiteY0" fmla="*/ 0 h 7195458"/>
              <a:gd name="connsiteX1" fmla="*/ 3505200 w 3505200"/>
              <a:gd name="connsiteY1" fmla="*/ 3156858 h 7195458"/>
              <a:gd name="connsiteX2" fmla="*/ 2939142 w 3505200"/>
              <a:gd name="connsiteY2" fmla="*/ 7195458 h 7195458"/>
              <a:gd name="connsiteX3" fmla="*/ 729343 w 3505200"/>
              <a:gd name="connsiteY3" fmla="*/ 5987143 h 7195458"/>
              <a:gd name="connsiteX4" fmla="*/ 435428 w 3505200"/>
              <a:gd name="connsiteY4" fmla="*/ 5366658 h 7195458"/>
              <a:gd name="connsiteX5" fmla="*/ 0 w 3505200"/>
              <a:gd name="connsiteY5" fmla="*/ 1894115 h 7195458"/>
              <a:gd name="connsiteX6" fmla="*/ 21771 w 3505200"/>
              <a:gd name="connsiteY6" fmla="*/ 1360715 h 7195458"/>
              <a:gd name="connsiteX7" fmla="*/ 326571 w 3505200"/>
              <a:gd name="connsiteY7" fmla="*/ 0 h 7195458"/>
              <a:gd name="connsiteX0" fmla="*/ 326571 w 3505200"/>
              <a:gd name="connsiteY0" fmla="*/ 0 h 7195458"/>
              <a:gd name="connsiteX1" fmla="*/ 3505200 w 3505200"/>
              <a:gd name="connsiteY1" fmla="*/ 3156858 h 7195458"/>
              <a:gd name="connsiteX2" fmla="*/ 2939142 w 3505200"/>
              <a:gd name="connsiteY2" fmla="*/ 7195458 h 7195458"/>
              <a:gd name="connsiteX3" fmla="*/ 729343 w 3505200"/>
              <a:gd name="connsiteY3" fmla="*/ 5987143 h 7195458"/>
              <a:gd name="connsiteX4" fmla="*/ 435428 w 3505200"/>
              <a:gd name="connsiteY4" fmla="*/ 5366658 h 7195458"/>
              <a:gd name="connsiteX5" fmla="*/ 0 w 3505200"/>
              <a:gd name="connsiteY5" fmla="*/ 1894115 h 7195458"/>
              <a:gd name="connsiteX6" fmla="*/ 21771 w 3505200"/>
              <a:gd name="connsiteY6" fmla="*/ 1360715 h 7195458"/>
              <a:gd name="connsiteX7" fmla="*/ 326571 w 3505200"/>
              <a:gd name="connsiteY7" fmla="*/ 0 h 7195458"/>
              <a:gd name="connsiteX0" fmla="*/ 326571 w 3505200"/>
              <a:gd name="connsiteY0" fmla="*/ 0 h 7195458"/>
              <a:gd name="connsiteX1" fmla="*/ 3505200 w 3505200"/>
              <a:gd name="connsiteY1" fmla="*/ 3156858 h 7195458"/>
              <a:gd name="connsiteX2" fmla="*/ 2939142 w 3505200"/>
              <a:gd name="connsiteY2" fmla="*/ 7195458 h 7195458"/>
              <a:gd name="connsiteX3" fmla="*/ 729343 w 3505200"/>
              <a:gd name="connsiteY3" fmla="*/ 5987143 h 7195458"/>
              <a:gd name="connsiteX4" fmla="*/ 435428 w 3505200"/>
              <a:gd name="connsiteY4" fmla="*/ 5366658 h 7195458"/>
              <a:gd name="connsiteX5" fmla="*/ 0 w 3505200"/>
              <a:gd name="connsiteY5" fmla="*/ 1894115 h 7195458"/>
              <a:gd name="connsiteX6" fmla="*/ 21771 w 3505200"/>
              <a:gd name="connsiteY6" fmla="*/ 1360715 h 7195458"/>
              <a:gd name="connsiteX7" fmla="*/ 326571 w 3505200"/>
              <a:gd name="connsiteY7" fmla="*/ 0 h 7195458"/>
              <a:gd name="connsiteX0" fmla="*/ 326571 w 3505200"/>
              <a:gd name="connsiteY0" fmla="*/ 21040 h 7216498"/>
              <a:gd name="connsiteX1" fmla="*/ 1164771 w 3505200"/>
              <a:gd name="connsiteY1" fmla="*/ 750382 h 7216498"/>
              <a:gd name="connsiteX2" fmla="*/ 3505200 w 3505200"/>
              <a:gd name="connsiteY2" fmla="*/ 3177898 h 7216498"/>
              <a:gd name="connsiteX3" fmla="*/ 2939142 w 3505200"/>
              <a:gd name="connsiteY3" fmla="*/ 7216498 h 7216498"/>
              <a:gd name="connsiteX4" fmla="*/ 729343 w 3505200"/>
              <a:gd name="connsiteY4" fmla="*/ 6008183 h 7216498"/>
              <a:gd name="connsiteX5" fmla="*/ 435428 w 3505200"/>
              <a:gd name="connsiteY5" fmla="*/ 5387698 h 7216498"/>
              <a:gd name="connsiteX6" fmla="*/ 0 w 3505200"/>
              <a:gd name="connsiteY6" fmla="*/ 1915155 h 7216498"/>
              <a:gd name="connsiteX7" fmla="*/ 21771 w 3505200"/>
              <a:gd name="connsiteY7" fmla="*/ 1381755 h 7216498"/>
              <a:gd name="connsiteX8" fmla="*/ 326571 w 3505200"/>
              <a:gd name="connsiteY8" fmla="*/ 21040 h 7216498"/>
              <a:gd name="connsiteX0" fmla="*/ 326571 w 3505200"/>
              <a:gd name="connsiteY0" fmla="*/ 21040 h 7216498"/>
              <a:gd name="connsiteX1" fmla="*/ 1164771 w 3505200"/>
              <a:gd name="connsiteY1" fmla="*/ 750382 h 7216498"/>
              <a:gd name="connsiteX2" fmla="*/ 3505200 w 3505200"/>
              <a:gd name="connsiteY2" fmla="*/ 3177898 h 7216498"/>
              <a:gd name="connsiteX3" fmla="*/ 2939142 w 3505200"/>
              <a:gd name="connsiteY3" fmla="*/ 7216498 h 7216498"/>
              <a:gd name="connsiteX4" fmla="*/ 729343 w 3505200"/>
              <a:gd name="connsiteY4" fmla="*/ 6008183 h 7216498"/>
              <a:gd name="connsiteX5" fmla="*/ 435428 w 3505200"/>
              <a:gd name="connsiteY5" fmla="*/ 5387698 h 7216498"/>
              <a:gd name="connsiteX6" fmla="*/ 0 w 3505200"/>
              <a:gd name="connsiteY6" fmla="*/ 1915155 h 7216498"/>
              <a:gd name="connsiteX7" fmla="*/ 21771 w 3505200"/>
              <a:gd name="connsiteY7" fmla="*/ 1381755 h 7216498"/>
              <a:gd name="connsiteX8" fmla="*/ 326571 w 3505200"/>
              <a:gd name="connsiteY8" fmla="*/ 21040 h 7216498"/>
              <a:gd name="connsiteX0" fmla="*/ 326571 w 3505200"/>
              <a:gd name="connsiteY0" fmla="*/ 0 h 7195458"/>
              <a:gd name="connsiteX1" fmla="*/ 1164771 w 3505200"/>
              <a:gd name="connsiteY1" fmla="*/ 729342 h 7195458"/>
              <a:gd name="connsiteX2" fmla="*/ 3505200 w 3505200"/>
              <a:gd name="connsiteY2" fmla="*/ 3156858 h 7195458"/>
              <a:gd name="connsiteX3" fmla="*/ 2939142 w 3505200"/>
              <a:gd name="connsiteY3" fmla="*/ 7195458 h 7195458"/>
              <a:gd name="connsiteX4" fmla="*/ 729343 w 3505200"/>
              <a:gd name="connsiteY4" fmla="*/ 5987143 h 7195458"/>
              <a:gd name="connsiteX5" fmla="*/ 435428 w 3505200"/>
              <a:gd name="connsiteY5" fmla="*/ 5366658 h 7195458"/>
              <a:gd name="connsiteX6" fmla="*/ 0 w 3505200"/>
              <a:gd name="connsiteY6" fmla="*/ 1894115 h 7195458"/>
              <a:gd name="connsiteX7" fmla="*/ 21771 w 3505200"/>
              <a:gd name="connsiteY7" fmla="*/ 1360715 h 7195458"/>
              <a:gd name="connsiteX8" fmla="*/ 326571 w 3505200"/>
              <a:gd name="connsiteY8" fmla="*/ 0 h 7195458"/>
              <a:gd name="connsiteX0" fmla="*/ 337030 w 3515659"/>
              <a:gd name="connsiteY0" fmla="*/ 0 h 7195458"/>
              <a:gd name="connsiteX1" fmla="*/ 1175230 w 3515659"/>
              <a:gd name="connsiteY1" fmla="*/ 729342 h 7195458"/>
              <a:gd name="connsiteX2" fmla="*/ 3515659 w 3515659"/>
              <a:gd name="connsiteY2" fmla="*/ 3156858 h 7195458"/>
              <a:gd name="connsiteX3" fmla="*/ 2949601 w 3515659"/>
              <a:gd name="connsiteY3" fmla="*/ 7195458 h 7195458"/>
              <a:gd name="connsiteX4" fmla="*/ 739802 w 3515659"/>
              <a:gd name="connsiteY4" fmla="*/ 5987143 h 7195458"/>
              <a:gd name="connsiteX5" fmla="*/ 445887 w 3515659"/>
              <a:gd name="connsiteY5" fmla="*/ 5366658 h 7195458"/>
              <a:gd name="connsiteX6" fmla="*/ 10459 w 3515659"/>
              <a:gd name="connsiteY6" fmla="*/ 1894115 h 7195458"/>
              <a:gd name="connsiteX7" fmla="*/ 32230 w 3515659"/>
              <a:gd name="connsiteY7" fmla="*/ 1360715 h 7195458"/>
              <a:gd name="connsiteX8" fmla="*/ 337030 w 3515659"/>
              <a:gd name="connsiteY8" fmla="*/ 0 h 7195458"/>
              <a:gd name="connsiteX0" fmla="*/ 337030 w 3515659"/>
              <a:gd name="connsiteY0" fmla="*/ 0 h 7195458"/>
              <a:gd name="connsiteX1" fmla="*/ 1175230 w 3515659"/>
              <a:gd name="connsiteY1" fmla="*/ 729342 h 7195458"/>
              <a:gd name="connsiteX2" fmla="*/ 3515659 w 3515659"/>
              <a:gd name="connsiteY2" fmla="*/ 3156858 h 7195458"/>
              <a:gd name="connsiteX3" fmla="*/ 2949601 w 3515659"/>
              <a:gd name="connsiteY3" fmla="*/ 7195458 h 7195458"/>
              <a:gd name="connsiteX4" fmla="*/ 739802 w 3515659"/>
              <a:gd name="connsiteY4" fmla="*/ 5987143 h 7195458"/>
              <a:gd name="connsiteX5" fmla="*/ 445887 w 3515659"/>
              <a:gd name="connsiteY5" fmla="*/ 5366658 h 7195458"/>
              <a:gd name="connsiteX6" fmla="*/ 10459 w 3515659"/>
              <a:gd name="connsiteY6" fmla="*/ 1894115 h 7195458"/>
              <a:gd name="connsiteX7" fmla="*/ 32230 w 3515659"/>
              <a:gd name="connsiteY7" fmla="*/ 1360715 h 7195458"/>
              <a:gd name="connsiteX8" fmla="*/ 337030 w 3515659"/>
              <a:gd name="connsiteY8" fmla="*/ 0 h 7195458"/>
              <a:gd name="connsiteX0" fmla="*/ 337030 w 3515659"/>
              <a:gd name="connsiteY0" fmla="*/ 0 h 7195458"/>
              <a:gd name="connsiteX1" fmla="*/ 1175230 w 3515659"/>
              <a:gd name="connsiteY1" fmla="*/ 729342 h 7195458"/>
              <a:gd name="connsiteX2" fmla="*/ 3515659 w 3515659"/>
              <a:gd name="connsiteY2" fmla="*/ 3156858 h 7195458"/>
              <a:gd name="connsiteX3" fmla="*/ 2949601 w 3515659"/>
              <a:gd name="connsiteY3" fmla="*/ 7195458 h 7195458"/>
              <a:gd name="connsiteX4" fmla="*/ 739802 w 3515659"/>
              <a:gd name="connsiteY4" fmla="*/ 5987143 h 7195458"/>
              <a:gd name="connsiteX5" fmla="*/ 445887 w 3515659"/>
              <a:gd name="connsiteY5" fmla="*/ 5366658 h 7195458"/>
              <a:gd name="connsiteX6" fmla="*/ 10459 w 3515659"/>
              <a:gd name="connsiteY6" fmla="*/ 1894115 h 7195458"/>
              <a:gd name="connsiteX7" fmla="*/ 32230 w 3515659"/>
              <a:gd name="connsiteY7" fmla="*/ 1360715 h 7195458"/>
              <a:gd name="connsiteX8" fmla="*/ 337030 w 3515659"/>
              <a:gd name="connsiteY8" fmla="*/ 0 h 719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5659" h="7195458">
                <a:moveTo>
                  <a:pt x="337030" y="0"/>
                </a:moveTo>
                <a:cubicBezTo>
                  <a:pt x="667230" y="273957"/>
                  <a:pt x="645459" y="203199"/>
                  <a:pt x="1175230" y="729342"/>
                </a:cubicBezTo>
                <a:lnTo>
                  <a:pt x="3515659" y="3156858"/>
                </a:lnTo>
                <a:lnTo>
                  <a:pt x="2949601" y="7195458"/>
                </a:lnTo>
                <a:cubicBezTo>
                  <a:pt x="2249287" y="6803572"/>
                  <a:pt x="1440116" y="6379029"/>
                  <a:pt x="739802" y="5987143"/>
                </a:cubicBezTo>
                <a:cubicBezTo>
                  <a:pt x="565630" y="5802087"/>
                  <a:pt x="500316" y="5682344"/>
                  <a:pt x="445887" y="5366658"/>
                </a:cubicBezTo>
                <a:cubicBezTo>
                  <a:pt x="322516" y="4191001"/>
                  <a:pt x="133830" y="3069772"/>
                  <a:pt x="10459" y="1894115"/>
                </a:cubicBezTo>
                <a:cubicBezTo>
                  <a:pt x="17716" y="1716315"/>
                  <a:pt x="-29455" y="1560287"/>
                  <a:pt x="32230" y="1360715"/>
                </a:cubicBezTo>
                <a:lnTo>
                  <a:pt x="337030" y="0"/>
                </a:lnTo>
                <a:close/>
              </a:path>
            </a:pathLst>
          </a:custGeom>
          <a:solidFill>
            <a:srgbClr val="009282">
              <a:alpha val="156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438AE387-D7DA-2A2A-2D8C-DF00C3D01C9E}"/>
              </a:ext>
            </a:extLst>
          </p:cNvPr>
          <p:cNvSpPr/>
          <p:nvPr/>
        </p:nvSpPr>
        <p:spPr>
          <a:xfrm rot="20319100">
            <a:off x="8718828" y="4325195"/>
            <a:ext cx="1801232" cy="1616770"/>
          </a:xfrm>
          <a:custGeom>
            <a:avLst/>
            <a:gdLst>
              <a:gd name="connsiteX0" fmla="*/ 76200 w 1807028"/>
              <a:gd name="connsiteY0" fmla="*/ 0 h 1621972"/>
              <a:gd name="connsiteX1" fmla="*/ 1807028 w 1807028"/>
              <a:gd name="connsiteY1" fmla="*/ 685800 h 1621972"/>
              <a:gd name="connsiteX2" fmla="*/ 1676400 w 1807028"/>
              <a:gd name="connsiteY2" fmla="*/ 1621972 h 1621972"/>
              <a:gd name="connsiteX3" fmla="*/ 0 w 1807028"/>
              <a:gd name="connsiteY3" fmla="*/ 696686 h 1621972"/>
              <a:gd name="connsiteX4" fmla="*/ 76200 w 1807028"/>
              <a:gd name="connsiteY4" fmla="*/ 0 h 16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7028" h="1621972">
                <a:moveTo>
                  <a:pt x="76200" y="0"/>
                </a:moveTo>
                <a:lnTo>
                  <a:pt x="1807028" y="685800"/>
                </a:lnTo>
                <a:lnTo>
                  <a:pt x="1676400" y="1621972"/>
                </a:lnTo>
                <a:lnTo>
                  <a:pt x="0" y="696686"/>
                </a:lnTo>
                <a:lnTo>
                  <a:pt x="762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9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9282"/>
                </a:solidFill>
              </a:ln>
              <a:noFill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2A8DCBFB-7759-26D1-D6F3-AF4ED6AA40B0}"/>
              </a:ext>
            </a:extLst>
          </p:cNvPr>
          <p:cNvSpPr/>
          <p:nvPr/>
        </p:nvSpPr>
        <p:spPr>
          <a:xfrm rot="20319100">
            <a:off x="7640107" y="2253681"/>
            <a:ext cx="2408876" cy="1714426"/>
          </a:xfrm>
          <a:custGeom>
            <a:avLst/>
            <a:gdLst>
              <a:gd name="connsiteX0" fmla="*/ 315685 w 2416628"/>
              <a:gd name="connsiteY0" fmla="*/ 0 h 1719943"/>
              <a:gd name="connsiteX1" fmla="*/ 0 w 2416628"/>
              <a:gd name="connsiteY1" fmla="*/ 794657 h 1719943"/>
              <a:gd name="connsiteX2" fmla="*/ 2296885 w 2416628"/>
              <a:gd name="connsiteY2" fmla="*/ 1719943 h 1719943"/>
              <a:gd name="connsiteX3" fmla="*/ 2416628 w 2416628"/>
              <a:gd name="connsiteY3" fmla="*/ 849086 h 1719943"/>
              <a:gd name="connsiteX4" fmla="*/ 315685 w 2416628"/>
              <a:gd name="connsiteY4" fmla="*/ 0 h 171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6628" h="1719943">
                <a:moveTo>
                  <a:pt x="315685" y="0"/>
                </a:moveTo>
                <a:lnTo>
                  <a:pt x="0" y="794657"/>
                </a:lnTo>
                <a:lnTo>
                  <a:pt x="2296885" y="1719943"/>
                </a:lnTo>
                <a:lnTo>
                  <a:pt x="2416628" y="849086"/>
                </a:lnTo>
                <a:lnTo>
                  <a:pt x="31568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9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9282"/>
                </a:solidFill>
              </a:ln>
              <a:noFill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6E4F3649-1CB2-53AF-BBE7-B8A6CFE4C6D2}"/>
              </a:ext>
            </a:extLst>
          </p:cNvPr>
          <p:cNvSpPr/>
          <p:nvPr/>
        </p:nvSpPr>
        <p:spPr>
          <a:xfrm rot="20319100">
            <a:off x="4090258" y="4272766"/>
            <a:ext cx="1144044" cy="1247342"/>
          </a:xfrm>
          <a:custGeom>
            <a:avLst/>
            <a:gdLst>
              <a:gd name="connsiteX0" fmla="*/ 0 w 2532993"/>
              <a:gd name="connsiteY0" fmla="*/ 0 h 4897820"/>
              <a:gd name="connsiteX1" fmla="*/ 21020 w 2532993"/>
              <a:gd name="connsiteY1" fmla="*/ 4897820 h 4897820"/>
              <a:gd name="connsiteX2" fmla="*/ 2532993 w 2532993"/>
              <a:gd name="connsiteY2" fmla="*/ 4645572 h 4897820"/>
              <a:gd name="connsiteX3" fmla="*/ 1639614 w 2532993"/>
              <a:gd name="connsiteY3" fmla="*/ 4162096 h 4897820"/>
              <a:gd name="connsiteX4" fmla="*/ 1282262 w 2532993"/>
              <a:gd name="connsiteY4" fmla="*/ 1313793 h 4897820"/>
              <a:gd name="connsiteX5" fmla="*/ 1439917 w 2532993"/>
              <a:gd name="connsiteY5" fmla="*/ 241737 h 4897820"/>
              <a:gd name="connsiteX6" fmla="*/ 0 w 2532993"/>
              <a:gd name="connsiteY6" fmla="*/ 0 h 4897820"/>
              <a:gd name="connsiteX0" fmla="*/ 833899 w 2512017"/>
              <a:gd name="connsiteY0" fmla="*/ 164228 h 4669504"/>
              <a:gd name="connsiteX1" fmla="*/ 44 w 2512017"/>
              <a:gd name="connsiteY1" fmla="*/ 4669504 h 4669504"/>
              <a:gd name="connsiteX2" fmla="*/ 2512017 w 2512017"/>
              <a:gd name="connsiteY2" fmla="*/ 4417256 h 4669504"/>
              <a:gd name="connsiteX3" fmla="*/ 1618638 w 2512017"/>
              <a:gd name="connsiteY3" fmla="*/ 3933780 h 4669504"/>
              <a:gd name="connsiteX4" fmla="*/ 1261286 w 2512017"/>
              <a:gd name="connsiteY4" fmla="*/ 1085477 h 4669504"/>
              <a:gd name="connsiteX5" fmla="*/ 1418941 w 2512017"/>
              <a:gd name="connsiteY5" fmla="*/ 13421 h 4669504"/>
              <a:gd name="connsiteX6" fmla="*/ 833899 w 2512017"/>
              <a:gd name="connsiteY6" fmla="*/ 164228 h 4669504"/>
              <a:gd name="connsiteX0" fmla="*/ 1121753 w 2799871"/>
              <a:gd name="connsiteY0" fmla="*/ 164228 h 4417256"/>
              <a:gd name="connsiteX1" fmla="*/ 32 w 2799871"/>
              <a:gd name="connsiteY1" fmla="*/ 1965309 h 4417256"/>
              <a:gd name="connsiteX2" fmla="*/ 2799871 w 2799871"/>
              <a:gd name="connsiteY2" fmla="*/ 4417256 h 4417256"/>
              <a:gd name="connsiteX3" fmla="*/ 1906492 w 2799871"/>
              <a:gd name="connsiteY3" fmla="*/ 3933780 h 4417256"/>
              <a:gd name="connsiteX4" fmla="*/ 1549140 w 2799871"/>
              <a:gd name="connsiteY4" fmla="*/ 1085477 h 4417256"/>
              <a:gd name="connsiteX5" fmla="*/ 1706795 w 2799871"/>
              <a:gd name="connsiteY5" fmla="*/ 13421 h 4417256"/>
              <a:gd name="connsiteX6" fmla="*/ 1121753 w 2799871"/>
              <a:gd name="connsiteY6" fmla="*/ 164228 h 4417256"/>
              <a:gd name="connsiteX0" fmla="*/ 1147923 w 2799871"/>
              <a:gd name="connsiteY0" fmla="*/ 1201042 h 4407285"/>
              <a:gd name="connsiteX1" fmla="*/ 32 w 2799871"/>
              <a:gd name="connsiteY1" fmla="*/ 1955338 h 4407285"/>
              <a:gd name="connsiteX2" fmla="*/ 2799871 w 2799871"/>
              <a:gd name="connsiteY2" fmla="*/ 4407285 h 4407285"/>
              <a:gd name="connsiteX3" fmla="*/ 1906492 w 2799871"/>
              <a:gd name="connsiteY3" fmla="*/ 3923809 h 4407285"/>
              <a:gd name="connsiteX4" fmla="*/ 1549140 w 2799871"/>
              <a:gd name="connsiteY4" fmla="*/ 1075506 h 4407285"/>
              <a:gd name="connsiteX5" fmla="*/ 1706795 w 2799871"/>
              <a:gd name="connsiteY5" fmla="*/ 3450 h 4407285"/>
              <a:gd name="connsiteX6" fmla="*/ 1147923 w 2799871"/>
              <a:gd name="connsiteY6" fmla="*/ 1201042 h 4407285"/>
              <a:gd name="connsiteX0" fmla="*/ 1147891 w 2799839"/>
              <a:gd name="connsiteY0" fmla="*/ 1201042 h 4407285"/>
              <a:gd name="connsiteX1" fmla="*/ 0 w 2799839"/>
              <a:gd name="connsiteY1" fmla="*/ 1955338 h 4407285"/>
              <a:gd name="connsiteX2" fmla="*/ 2799839 w 2799839"/>
              <a:gd name="connsiteY2" fmla="*/ 4407285 h 4407285"/>
              <a:gd name="connsiteX3" fmla="*/ 1906460 w 2799839"/>
              <a:gd name="connsiteY3" fmla="*/ 3923809 h 4407285"/>
              <a:gd name="connsiteX4" fmla="*/ 1549108 w 2799839"/>
              <a:gd name="connsiteY4" fmla="*/ 1075506 h 4407285"/>
              <a:gd name="connsiteX5" fmla="*/ 1706763 w 2799839"/>
              <a:gd name="connsiteY5" fmla="*/ 3450 h 4407285"/>
              <a:gd name="connsiteX6" fmla="*/ 1147891 w 2799839"/>
              <a:gd name="connsiteY6" fmla="*/ 1201042 h 4407285"/>
              <a:gd name="connsiteX0" fmla="*/ 1147891 w 2799839"/>
              <a:gd name="connsiteY0" fmla="*/ 1201042 h 4407285"/>
              <a:gd name="connsiteX1" fmla="*/ 0 w 2799839"/>
              <a:gd name="connsiteY1" fmla="*/ 1955338 h 4407285"/>
              <a:gd name="connsiteX2" fmla="*/ 2799839 w 2799839"/>
              <a:gd name="connsiteY2" fmla="*/ 4407285 h 4407285"/>
              <a:gd name="connsiteX3" fmla="*/ 1906460 w 2799839"/>
              <a:gd name="connsiteY3" fmla="*/ 3923809 h 4407285"/>
              <a:gd name="connsiteX4" fmla="*/ 1549108 w 2799839"/>
              <a:gd name="connsiteY4" fmla="*/ 1075506 h 4407285"/>
              <a:gd name="connsiteX5" fmla="*/ 1706763 w 2799839"/>
              <a:gd name="connsiteY5" fmla="*/ 3450 h 4407285"/>
              <a:gd name="connsiteX6" fmla="*/ 1147891 w 2799839"/>
              <a:gd name="connsiteY6" fmla="*/ 1201042 h 4407285"/>
              <a:gd name="connsiteX0" fmla="*/ 1086829 w 2799839"/>
              <a:gd name="connsiteY0" fmla="*/ 1166235 h 4407371"/>
              <a:gd name="connsiteX1" fmla="*/ 0 w 2799839"/>
              <a:gd name="connsiteY1" fmla="*/ 1955424 h 4407371"/>
              <a:gd name="connsiteX2" fmla="*/ 2799839 w 2799839"/>
              <a:gd name="connsiteY2" fmla="*/ 4407371 h 4407371"/>
              <a:gd name="connsiteX3" fmla="*/ 1906460 w 2799839"/>
              <a:gd name="connsiteY3" fmla="*/ 3923895 h 4407371"/>
              <a:gd name="connsiteX4" fmla="*/ 1549108 w 2799839"/>
              <a:gd name="connsiteY4" fmla="*/ 1075592 h 4407371"/>
              <a:gd name="connsiteX5" fmla="*/ 1706763 w 2799839"/>
              <a:gd name="connsiteY5" fmla="*/ 3536 h 4407371"/>
              <a:gd name="connsiteX6" fmla="*/ 1086829 w 2799839"/>
              <a:gd name="connsiteY6" fmla="*/ 1166235 h 4407371"/>
              <a:gd name="connsiteX0" fmla="*/ 1086829 w 2799839"/>
              <a:gd name="connsiteY0" fmla="*/ 1166235 h 4407371"/>
              <a:gd name="connsiteX1" fmla="*/ 0 w 2799839"/>
              <a:gd name="connsiteY1" fmla="*/ 1955424 h 4407371"/>
              <a:gd name="connsiteX2" fmla="*/ 2799839 w 2799839"/>
              <a:gd name="connsiteY2" fmla="*/ 4407371 h 4407371"/>
              <a:gd name="connsiteX3" fmla="*/ 1906460 w 2799839"/>
              <a:gd name="connsiteY3" fmla="*/ 3923895 h 4407371"/>
              <a:gd name="connsiteX4" fmla="*/ 1549108 w 2799839"/>
              <a:gd name="connsiteY4" fmla="*/ 1075592 h 4407371"/>
              <a:gd name="connsiteX5" fmla="*/ 1706763 w 2799839"/>
              <a:gd name="connsiteY5" fmla="*/ 3536 h 4407371"/>
              <a:gd name="connsiteX6" fmla="*/ 1086829 w 2799839"/>
              <a:gd name="connsiteY6" fmla="*/ 1166235 h 4407371"/>
              <a:gd name="connsiteX0" fmla="*/ 1086829 w 2799839"/>
              <a:gd name="connsiteY0" fmla="*/ 1166235 h 4407371"/>
              <a:gd name="connsiteX1" fmla="*/ 0 w 2799839"/>
              <a:gd name="connsiteY1" fmla="*/ 1955424 h 4407371"/>
              <a:gd name="connsiteX2" fmla="*/ 2799839 w 2799839"/>
              <a:gd name="connsiteY2" fmla="*/ 4407371 h 4407371"/>
              <a:gd name="connsiteX3" fmla="*/ 1906460 w 2799839"/>
              <a:gd name="connsiteY3" fmla="*/ 3923895 h 4407371"/>
              <a:gd name="connsiteX4" fmla="*/ 1549108 w 2799839"/>
              <a:gd name="connsiteY4" fmla="*/ 1075592 h 4407371"/>
              <a:gd name="connsiteX5" fmla="*/ 1706763 w 2799839"/>
              <a:gd name="connsiteY5" fmla="*/ 3536 h 4407371"/>
              <a:gd name="connsiteX6" fmla="*/ 1086829 w 2799839"/>
              <a:gd name="connsiteY6" fmla="*/ 1166235 h 4407371"/>
              <a:gd name="connsiteX0" fmla="*/ 798963 w 2511973"/>
              <a:gd name="connsiteY0" fmla="*/ 1166235 h 4407371"/>
              <a:gd name="connsiteX1" fmla="*/ 0 w 2511973"/>
              <a:gd name="connsiteY1" fmla="*/ 1842022 h 4407371"/>
              <a:gd name="connsiteX2" fmla="*/ 2511973 w 2511973"/>
              <a:gd name="connsiteY2" fmla="*/ 4407371 h 4407371"/>
              <a:gd name="connsiteX3" fmla="*/ 1618594 w 2511973"/>
              <a:gd name="connsiteY3" fmla="*/ 3923895 h 4407371"/>
              <a:gd name="connsiteX4" fmla="*/ 1261242 w 2511973"/>
              <a:gd name="connsiteY4" fmla="*/ 1075592 h 4407371"/>
              <a:gd name="connsiteX5" fmla="*/ 1418897 w 2511973"/>
              <a:gd name="connsiteY5" fmla="*/ 3536 h 4407371"/>
              <a:gd name="connsiteX6" fmla="*/ 798963 w 2511973"/>
              <a:gd name="connsiteY6" fmla="*/ 1166235 h 4407371"/>
              <a:gd name="connsiteX0" fmla="*/ 825132 w 2538142"/>
              <a:gd name="connsiteY0" fmla="*/ 1166235 h 4407371"/>
              <a:gd name="connsiteX1" fmla="*/ 0 w 2538142"/>
              <a:gd name="connsiteY1" fmla="*/ 1807130 h 4407371"/>
              <a:gd name="connsiteX2" fmla="*/ 2538142 w 2538142"/>
              <a:gd name="connsiteY2" fmla="*/ 4407371 h 4407371"/>
              <a:gd name="connsiteX3" fmla="*/ 1644763 w 2538142"/>
              <a:gd name="connsiteY3" fmla="*/ 3923895 h 4407371"/>
              <a:gd name="connsiteX4" fmla="*/ 1287411 w 2538142"/>
              <a:gd name="connsiteY4" fmla="*/ 1075592 h 4407371"/>
              <a:gd name="connsiteX5" fmla="*/ 1445066 w 2538142"/>
              <a:gd name="connsiteY5" fmla="*/ 3536 h 4407371"/>
              <a:gd name="connsiteX6" fmla="*/ 825132 w 2538142"/>
              <a:gd name="connsiteY6" fmla="*/ 1166235 h 4407371"/>
              <a:gd name="connsiteX0" fmla="*/ 790239 w 2538142"/>
              <a:gd name="connsiteY0" fmla="*/ 1201042 h 4407285"/>
              <a:gd name="connsiteX1" fmla="*/ 0 w 2538142"/>
              <a:gd name="connsiteY1" fmla="*/ 1807044 h 4407285"/>
              <a:gd name="connsiteX2" fmla="*/ 2538142 w 2538142"/>
              <a:gd name="connsiteY2" fmla="*/ 4407285 h 4407285"/>
              <a:gd name="connsiteX3" fmla="*/ 1644763 w 2538142"/>
              <a:gd name="connsiteY3" fmla="*/ 3923809 h 4407285"/>
              <a:gd name="connsiteX4" fmla="*/ 1287411 w 2538142"/>
              <a:gd name="connsiteY4" fmla="*/ 1075506 h 4407285"/>
              <a:gd name="connsiteX5" fmla="*/ 1445066 w 2538142"/>
              <a:gd name="connsiteY5" fmla="*/ 3450 h 4407285"/>
              <a:gd name="connsiteX6" fmla="*/ 790239 w 2538142"/>
              <a:gd name="connsiteY6" fmla="*/ 1201042 h 4407285"/>
              <a:gd name="connsiteX0" fmla="*/ 790239 w 2538142"/>
              <a:gd name="connsiteY0" fmla="*/ 125536 h 3331779"/>
              <a:gd name="connsiteX1" fmla="*/ 0 w 2538142"/>
              <a:gd name="connsiteY1" fmla="*/ 731538 h 3331779"/>
              <a:gd name="connsiteX2" fmla="*/ 2538142 w 2538142"/>
              <a:gd name="connsiteY2" fmla="*/ 3331779 h 3331779"/>
              <a:gd name="connsiteX3" fmla="*/ 1644763 w 2538142"/>
              <a:gd name="connsiteY3" fmla="*/ 2848303 h 3331779"/>
              <a:gd name="connsiteX4" fmla="*/ 1287411 w 2538142"/>
              <a:gd name="connsiteY4" fmla="*/ 0 h 3331779"/>
              <a:gd name="connsiteX5" fmla="*/ 790239 w 2538142"/>
              <a:gd name="connsiteY5" fmla="*/ 125536 h 3331779"/>
              <a:gd name="connsiteX0" fmla="*/ 790239 w 2538142"/>
              <a:gd name="connsiteY0" fmla="*/ 125536 h 3331779"/>
              <a:gd name="connsiteX1" fmla="*/ 0 w 2538142"/>
              <a:gd name="connsiteY1" fmla="*/ 731538 h 3331779"/>
              <a:gd name="connsiteX2" fmla="*/ 2538142 w 2538142"/>
              <a:gd name="connsiteY2" fmla="*/ 3331779 h 3331779"/>
              <a:gd name="connsiteX3" fmla="*/ 981799 w 2538142"/>
              <a:gd name="connsiteY3" fmla="*/ 737286 h 3331779"/>
              <a:gd name="connsiteX4" fmla="*/ 1287411 w 2538142"/>
              <a:gd name="connsiteY4" fmla="*/ 0 h 3331779"/>
              <a:gd name="connsiteX5" fmla="*/ 790239 w 2538142"/>
              <a:gd name="connsiteY5" fmla="*/ 125536 h 3331779"/>
              <a:gd name="connsiteX0" fmla="*/ 790239 w 1287411"/>
              <a:gd name="connsiteY0" fmla="*/ 125536 h 1002682"/>
              <a:gd name="connsiteX1" fmla="*/ 0 w 1287411"/>
              <a:gd name="connsiteY1" fmla="*/ 731538 h 1002682"/>
              <a:gd name="connsiteX2" fmla="*/ 17134 w 1287411"/>
              <a:gd name="connsiteY2" fmla="*/ 1002682 h 1002682"/>
              <a:gd name="connsiteX3" fmla="*/ 981799 w 1287411"/>
              <a:gd name="connsiteY3" fmla="*/ 737286 h 1002682"/>
              <a:gd name="connsiteX4" fmla="*/ 1287411 w 1287411"/>
              <a:gd name="connsiteY4" fmla="*/ 0 h 1002682"/>
              <a:gd name="connsiteX5" fmla="*/ 790239 w 1287411"/>
              <a:gd name="connsiteY5" fmla="*/ 125536 h 1002682"/>
              <a:gd name="connsiteX0" fmla="*/ 790239 w 1287411"/>
              <a:gd name="connsiteY0" fmla="*/ 125536 h 1002682"/>
              <a:gd name="connsiteX1" fmla="*/ 0 w 1287411"/>
              <a:gd name="connsiteY1" fmla="*/ 731538 h 1002682"/>
              <a:gd name="connsiteX2" fmla="*/ 17134 w 1287411"/>
              <a:gd name="connsiteY2" fmla="*/ 1002682 h 1002682"/>
              <a:gd name="connsiteX3" fmla="*/ 781165 w 1287411"/>
              <a:gd name="connsiteY3" fmla="*/ 807072 h 1002682"/>
              <a:gd name="connsiteX4" fmla="*/ 1287411 w 1287411"/>
              <a:gd name="connsiteY4" fmla="*/ 0 h 1002682"/>
              <a:gd name="connsiteX5" fmla="*/ 790239 w 1287411"/>
              <a:gd name="connsiteY5" fmla="*/ 125536 h 1002682"/>
              <a:gd name="connsiteX0" fmla="*/ 790239 w 807634"/>
              <a:gd name="connsiteY0" fmla="*/ 3411 h 880557"/>
              <a:gd name="connsiteX1" fmla="*/ 0 w 807634"/>
              <a:gd name="connsiteY1" fmla="*/ 609413 h 880557"/>
              <a:gd name="connsiteX2" fmla="*/ 17134 w 807634"/>
              <a:gd name="connsiteY2" fmla="*/ 880557 h 880557"/>
              <a:gd name="connsiteX3" fmla="*/ 781165 w 807634"/>
              <a:gd name="connsiteY3" fmla="*/ 684947 h 880557"/>
              <a:gd name="connsiteX4" fmla="*/ 807634 w 807634"/>
              <a:gd name="connsiteY4" fmla="*/ 0 h 880557"/>
              <a:gd name="connsiteX5" fmla="*/ 790239 w 807634"/>
              <a:gd name="connsiteY5" fmla="*/ 3411 h 88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634" h="880557">
                <a:moveTo>
                  <a:pt x="790239" y="3411"/>
                </a:moveTo>
                <a:cubicBezTo>
                  <a:pt x="657675" y="222858"/>
                  <a:pt x="437876" y="529537"/>
                  <a:pt x="0" y="609413"/>
                </a:cubicBezTo>
                <a:lnTo>
                  <a:pt x="17134" y="880557"/>
                </a:lnTo>
                <a:lnTo>
                  <a:pt x="781165" y="684947"/>
                </a:lnTo>
                <a:lnTo>
                  <a:pt x="807634" y="0"/>
                </a:lnTo>
                <a:lnTo>
                  <a:pt x="790239" y="341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10000"/>
                  <a:lumOff val="90000"/>
                  <a:alpha val="0"/>
                </a:schemeClr>
              </a:gs>
              <a:gs pos="50000">
                <a:schemeClr val="tx1">
                  <a:lumMod val="10000"/>
                  <a:lumOff val="90000"/>
                </a:schemeClr>
              </a:gs>
              <a:gs pos="100000">
                <a:schemeClr val="tx1">
                  <a:lumMod val="10000"/>
                  <a:lumOff val="90000"/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359643E-DE5F-200E-8ED5-6A3815BD5E26}"/>
              </a:ext>
            </a:extLst>
          </p:cNvPr>
          <p:cNvSpPr/>
          <p:nvPr/>
        </p:nvSpPr>
        <p:spPr>
          <a:xfrm rot="20319100">
            <a:off x="5199007" y="272032"/>
            <a:ext cx="3588080" cy="6701547"/>
          </a:xfrm>
          <a:custGeom>
            <a:avLst/>
            <a:gdLst>
              <a:gd name="connsiteX0" fmla="*/ 0 w 2532993"/>
              <a:gd name="connsiteY0" fmla="*/ 0 h 4897820"/>
              <a:gd name="connsiteX1" fmla="*/ 21020 w 2532993"/>
              <a:gd name="connsiteY1" fmla="*/ 4897820 h 4897820"/>
              <a:gd name="connsiteX2" fmla="*/ 2532993 w 2532993"/>
              <a:gd name="connsiteY2" fmla="*/ 4645572 h 4897820"/>
              <a:gd name="connsiteX3" fmla="*/ 1639614 w 2532993"/>
              <a:gd name="connsiteY3" fmla="*/ 4162096 h 4897820"/>
              <a:gd name="connsiteX4" fmla="*/ 1282262 w 2532993"/>
              <a:gd name="connsiteY4" fmla="*/ 1313793 h 4897820"/>
              <a:gd name="connsiteX5" fmla="*/ 1439917 w 2532993"/>
              <a:gd name="connsiteY5" fmla="*/ 241737 h 4897820"/>
              <a:gd name="connsiteX6" fmla="*/ 0 w 2532993"/>
              <a:gd name="connsiteY6" fmla="*/ 0 h 489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2993" h="4897820">
                <a:moveTo>
                  <a:pt x="0" y="0"/>
                </a:moveTo>
                <a:cubicBezTo>
                  <a:pt x="7007" y="1632607"/>
                  <a:pt x="14013" y="3265213"/>
                  <a:pt x="21020" y="4897820"/>
                </a:cubicBezTo>
                <a:lnTo>
                  <a:pt x="2532993" y="4645572"/>
                </a:lnTo>
                <a:lnTo>
                  <a:pt x="1639614" y="4162096"/>
                </a:lnTo>
                <a:lnTo>
                  <a:pt x="1282262" y="1313793"/>
                </a:lnTo>
                <a:lnTo>
                  <a:pt x="1439917" y="24173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10000"/>
                  <a:lumOff val="90000"/>
                  <a:alpha val="0"/>
                </a:schemeClr>
              </a:gs>
              <a:gs pos="50000">
                <a:schemeClr val="tx1">
                  <a:lumMod val="10000"/>
                  <a:lumOff val="90000"/>
                </a:schemeClr>
              </a:gs>
              <a:gs pos="100000">
                <a:schemeClr val="tx1">
                  <a:lumMod val="10000"/>
                  <a:lumOff val="90000"/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FDA47A-8BBE-B423-8B44-9841B0221F12}"/>
              </a:ext>
            </a:extLst>
          </p:cNvPr>
          <p:cNvGrpSpPr/>
          <p:nvPr/>
        </p:nvGrpSpPr>
        <p:grpSpPr>
          <a:xfrm rot="20319100">
            <a:off x="1415130" y="1300302"/>
            <a:ext cx="8377745" cy="3821267"/>
            <a:chOff x="1401013" y="934514"/>
            <a:chExt cx="8970831" cy="40917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AAD006-3323-29E7-A01B-FB2099D854F1}"/>
                </a:ext>
              </a:extLst>
            </p:cNvPr>
            <p:cNvSpPr/>
            <p:nvPr/>
          </p:nvSpPr>
          <p:spPr>
            <a:xfrm>
              <a:off x="1509666" y="1052065"/>
              <a:ext cx="3276044" cy="32760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E1D9770-C7C5-20F3-5C21-4AD8A6C608F6}"/>
                </a:ext>
              </a:extLst>
            </p:cNvPr>
            <p:cNvGrpSpPr/>
            <p:nvPr/>
          </p:nvGrpSpPr>
          <p:grpSpPr>
            <a:xfrm>
              <a:off x="1401013" y="934514"/>
              <a:ext cx="8970831" cy="4091788"/>
              <a:chOff x="1431615" y="446748"/>
              <a:chExt cx="14866204" cy="6780792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840274E-1318-5D1B-70F6-942081F50A79}"/>
                  </a:ext>
                </a:extLst>
              </p:cNvPr>
              <p:cNvSpPr/>
              <p:nvPr/>
            </p:nvSpPr>
            <p:spPr>
              <a:xfrm>
                <a:off x="4185579" y="5214758"/>
                <a:ext cx="1033004" cy="830229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3004" h="830229">
                    <a:moveTo>
                      <a:pt x="967963" y="0"/>
                    </a:moveTo>
                    <a:lnTo>
                      <a:pt x="661888" y="179819"/>
                    </a:lnTo>
                    <a:lnTo>
                      <a:pt x="505024" y="313727"/>
                    </a:lnTo>
                    <a:lnTo>
                      <a:pt x="0" y="822578"/>
                    </a:lnTo>
                    <a:lnTo>
                      <a:pt x="179819" y="830229"/>
                    </a:lnTo>
                    <a:lnTo>
                      <a:pt x="459113" y="811100"/>
                    </a:lnTo>
                    <a:lnTo>
                      <a:pt x="746058" y="757537"/>
                    </a:lnTo>
                    <a:lnTo>
                      <a:pt x="1017700" y="684844"/>
                    </a:lnTo>
                    <a:lnTo>
                      <a:pt x="742233" y="374943"/>
                    </a:lnTo>
                    <a:lnTo>
                      <a:pt x="1033004" y="61215"/>
                    </a:lnTo>
                    <a:lnTo>
                      <a:pt x="967963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E635B772-5003-11A3-EBBA-305F3363D5D1}"/>
                  </a:ext>
                </a:extLst>
              </p:cNvPr>
              <p:cNvSpPr/>
              <p:nvPr/>
            </p:nvSpPr>
            <p:spPr>
              <a:xfrm>
                <a:off x="5210293" y="4743014"/>
                <a:ext cx="753711" cy="1163086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3711" h="1163086">
                    <a:moveTo>
                      <a:pt x="566240" y="0"/>
                    </a:moveTo>
                    <a:lnTo>
                      <a:pt x="306075" y="313727"/>
                    </a:lnTo>
                    <a:lnTo>
                      <a:pt x="0" y="1163086"/>
                    </a:lnTo>
                    <a:lnTo>
                      <a:pt x="202775" y="1059785"/>
                    </a:lnTo>
                    <a:lnTo>
                      <a:pt x="302250" y="1021527"/>
                    </a:lnTo>
                    <a:lnTo>
                      <a:pt x="543283" y="887619"/>
                    </a:lnTo>
                    <a:lnTo>
                      <a:pt x="688671" y="757425"/>
                    </a:lnTo>
                    <a:lnTo>
                      <a:pt x="753711" y="53562"/>
                    </a:lnTo>
                    <a:lnTo>
                      <a:pt x="566240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19F8FB43-7C14-8CEE-834F-5CE23790BE6E}"/>
                  </a:ext>
                </a:extLst>
              </p:cNvPr>
              <p:cNvSpPr/>
              <p:nvPr/>
            </p:nvSpPr>
            <p:spPr>
              <a:xfrm>
                <a:off x="5898325" y="4265924"/>
                <a:ext cx="284422" cy="1247257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4422" h="1247257">
                    <a:moveTo>
                      <a:pt x="233383" y="0"/>
                    </a:moveTo>
                    <a:lnTo>
                      <a:pt x="61215" y="535631"/>
                    </a:lnTo>
                    <a:lnTo>
                      <a:pt x="0" y="1247257"/>
                    </a:lnTo>
                    <a:lnTo>
                      <a:pt x="237208" y="1078915"/>
                    </a:lnTo>
                    <a:cubicBezTo>
                      <a:pt x="237634" y="1030453"/>
                      <a:pt x="245791" y="960684"/>
                      <a:pt x="246217" y="912222"/>
                    </a:cubicBezTo>
                    <a:lnTo>
                      <a:pt x="219382" y="904570"/>
                    </a:lnTo>
                    <a:lnTo>
                      <a:pt x="284422" y="10254"/>
                    </a:lnTo>
                    <a:lnTo>
                      <a:pt x="233383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86DF2C8D-0D29-9117-D876-43B6C07441C2}"/>
                  </a:ext>
                </a:extLst>
              </p:cNvPr>
              <p:cNvSpPr/>
              <p:nvPr/>
            </p:nvSpPr>
            <p:spPr>
              <a:xfrm>
                <a:off x="6365715" y="3352253"/>
                <a:ext cx="635134" cy="87145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134" h="871452">
                    <a:moveTo>
                      <a:pt x="0" y="40546"/>
                    </a:moveTo>
                    <a:lnTo>
                      <a:pt x="294557" y="871452"/>
                    </a:lnTo>
                    <a:lnTo>
                      <a:pt x="528617" y="802028"/>
                    </a:lnTo>
                    <a:lnTo>
                      <a:pt x="594375" y="544786"/>
                    </a:lnTo>
                    <a:cubicBezTo>
                      <a:pt x="594801" y="496324"/>
                      <a:pt x="634708" y="248755"/>
                      <a:pt x="635134" y="200293"/>
                    </a:cubicBezTo>
                    <a:lnTo>
                      <a:pt x="271749" y="341866"/>
                    </a:lnTo>
                    <a:lnTo>
                      <a:pt x="117714" y="0"/>
                    </a:lnTo>
                    <a:lnTo>
                      <a:pt x="0" y="4054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9E79855-C6ED-7DBB-75DA-2472BAE91803}"/>
                  </a:ext>
                </a:extLst>
              </p:cNvPr>
              <p:cNvSpPr/>
              <p:nvPr/>
            </p:nvSpPr>
            <p:spPr>
              <a:xfrm>
                <a:off x="2923526" y="5339129"/>
                <a:ext cx="1362242" cy="44334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2242" h="443342">
                    <a:moveTo>
                      <a:pt x="1345101" y="38"/>
                    </a:moveTo>
                    <a:lnTo>
                      <a:pt x="470854" y="0"/>
                    </a:lnTo>
                    <a:cubicBezTo>
                      <a:pt x="470428" y="14179"/>
                      <a:pt x="470003" y="28357"/>
                      <a:pt x="469577" y="42536"/>
                    </a:cubicBezTo>
                    <a:lnTo>
                      <a:pt x="115510" y="48659"/>
                    </a:lnTo>
                    <a:lnTo>
                      <a:pt x="0" y="297823"/>
                    </a:lnTo>
                    <a:lnTo>
                      <a:pt x="247393" y="443342"/>
                    </a:lnTo>
                    <a:lnTo>
                      <a:pt x="342462" y="412321"/>
                    </a:lnTo>
                    <a:lnTo>
                      <a:pt x="1362242" y="67048"/>
                    </a:lnTo>
                    <a:lnTo>
                      <a:pt x="1345101" y="38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CBB51D3-D2C3-F5DE-8C2F-F21E739A6F13}"/>
                  </a:ext>
                </a:extLst>
              </p:cNvPr>
              <p:cNvSpPr/>
              <p:nvPr/>
            </p:nvSpPr>
            <p:spPr>
              <a:xfrm>
                <a:off x="2201260" y="4776069"/>
                <a:ext cx="678744" cy="70605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  <a:gd name="connsiteX0" fmla="*/ 0 w 635134"/>
                  <a:gd name="connsiteY0" fmla="*/ 97696 h 928602"/>
                  <a:gd name="connsiteX1" fmla="*/ 294557 w 635134"/>
                  <a:gd name="connsiteY1" fmla="*/ 928602 h 928602"/>
                  <a:gd name="connsiteX2" fmla="*/ 528617 w 635134"/>
                  <a:gd name="connsiteY2" fmla="*/ 859178 h 928602"/>
                  <a:gd name="connsiteX3" fmla="*/ 594375 w 635134"/>
                  <a:gd name="connsiteY3" fmla="*/ 601936 h 928602"/>
                  <a:gd name="connsiteX4" fmla="*/ 635134 w 635134"/>
                  <a:gd name="connsiteY4" fmla="*/ 257443 h 928602"/>
                  <a:gd name="connsiteX5" fmla="*/ 271749 w 635134"/>
                  <a:gd name="connsiteY5" fmla="*/ 399016 h 928602"/>
                  <a:gd name="connsiteX6" fmla="*/ 101839 w 635134"/>
                  <a:gd name="connsiteY6" fmla="*/ 0 h 928602"/>
                  <a:gd name="connsiteX7" fmla="*/ 0 w 635134"/>
                  <a:gd name="connsiteY7" fmla="*/ 97696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259049 w 622434"/>
                  <a:gd name="connsiteY5" fmla="*/ 399016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309849 w 622434"/>
                  <a:gd name="connsiteY5" fmla="*/ 173591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309849 w 790709"/>
                  <a:gd name="connsiteY5" fmla="*/ 173591 h 928602"/>
                  <a:gd name="connsiteX6" fmla="*/ 89139 w 790709"/>
                  <a:gd name="connsiteY6" fmla="*/ 0 h 928602"/>
                  <a:gd name="connsiteX7" fmla="*/ 0 w 790709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402203 w 790709"/>
                  <a:gd name="connsiteY5" fmla="*/ 188827 h 928602"/>
                  <a:gd name="connsiteX6" fmla="*/ 309849 w 790709"/>
                  <a:gd name="connsiteY6" fmla="*/ 173591 h 928602"/>
                  <a:gd name="connsiteX7" fmla="*/ 89139 w 790709"/>
                  <a:gd name="connsiteY7" fmla="*/ 0 h 928602"/>
                  <a:gd name="connsiteX8" fmla="*/ 0 w 790709"/>
                  <a:gd name="connsiteY8" fmla="*/ 81821 h 928602"/>
                  <a:gd name="connsiteX0" fmla="*/ 0 w 790709"/>
                  <a:gd name="connsiteY0" fmla="*/ 81821 h 928602"/>
                  <a:gd name="connsiteX1" fmla="*/ 294253 w 790709"/>
                  <a:gd name="connsiteY1" fmla="*/ 33487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9328 w 790709"/>
                  <a:gd name="connsiteY1" fmla="*/ 35392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581675 w 811192"/>
                  <a:gd name="connsiteY4" fmla="*/ 601936 h 928602"/>
                  <a:gd name="connsiteX5" fmla="*/ 790709 w 811192"/>
                  <a:gd name="connsiteY5" fmla="*/ 486043 h 928602"/>
                  <a:gd name="connsiteX6" fmla="*/ 402203 w 811192"/>
                  <a:gd name="connsiteY6" fmla="*/ 188827 h 928602"/>
                  <a:gd name="connsiteX7" fmla="*/ 309849 w 811192"/>
                  <a:gd name="connsiteY7" fmla="*/ 173591 h 928602"/>
                  <a:gd name="connsiteX8" fmla="*/ 89139 w 811192"/>
                  <a:gd name="connsiteY8" fmla="*/ 0 h 928602"/>
                  <a:gd name="connsiteX9" fmla="*/ 0 w 811192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790709 w 811192"/>
                  <a:gd name="connsiteY4" fmla="*/ 486043 h 928602"/>
                  <a:gd name="connsiteX5" fmla="*/ 402203 w 811192"/>
                  <a:gd name="connsiteY5" fmla="*/ 188827 h 928602"/>
                  <a:gd name="connsiteX6" fmla="*/ 309849 w 811192"/>
                  <a:gd name="connsiteY6" fmla="*/ 173591 h 928602"/>
                  <a:gd name="connsiteX7" fmla="*/ 89139 w 811192"/>
                  <a:gd name="connsiteY7" fmla="*/ 0 h 928602"/>
                  <a:gd name="connsiteX8" fmla="*/ 0 w 811192"/>
                  <a:gd name="connsiteY8" fmla="*/ 81821 h 928602"/>
                  <a:gd name="connsiteX0" fmla="*/ 0 w 811192"/>
                  <a:gd name="connsiteY0" fmla="*/ 81821 h 827428"/>
                  <a:gd name="connsiteX1" fmla="*/ 252978 w 811192"/>
                  <a:gd name="connsiteY1" fmla="*/ 363452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62807 w 811192"/>
                  <a:gd name="connsiteY2" fmla="*/ 388852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08017"/>
                  <a:gd name="connsiteY0" fmla="*/ 81821 h 922678"/>
                  <a:gd name="connsiteX1" fmla="*/ 281553 w 808017"/>
                  <a:gd name="connsiteY1" fmla="*/ 360277 h 922678"/>
                  <a:gd name="connsiteX2" fmla="*/ 262807 w 808017"/>
                  <a:gd name="connsiteY2" fmla="*/ 388852 h 922678"/>
                  <a:gd name="connsiteX3" fmla="*/ 808017 w 808017"/>
                  <a:gd name="connsiteY3" fmla="*/ 922678 h 922678"/>
                  <a:gd name="connsiteX4" fmla="*/ 790709 w 808017"/>
                  <a:gd name="connsiteY4" fmla="*/ 486043 h 922678"/>
                  <a:gd name="connsiteX5" fmla="*/ 402203 w 808017"/>
                  <a:gd name="connsiteY5" fmla="*/ 188827 h 922678"/>
                  <a:gd name="connsiteX6" fmla="*/ 309849 w 808017"/>
                  <a:gd name="connsiteY6" fmla="*/ 173591 h 922678"/>
                  <a:gd name="connsiteX7" fmla="*/ 89139 w 808017"/>
                  <a:gd name="connsiteY7" fmla="*/ 0 h 922678"/>
                  <a:gd name="connsiteX8" fmla="*/ 0 w 808017"/>
                  <a:gd name="connsiteY8" fmla="*/ 81821 h 922678"/>
                  <a:gd name="connsiteX0" fmla="*/ 0 w 865167"/>
                  <a:gd name="connsiteY0" fmla="*/ 0 h 936107"/>
                  <a:gd name="connsiteX1" fmla="*/ 338703 w 865167"/>
                  <a:gd name="connsiteY1" fmla="*/ 373706 h 936107"/>
                  <a:gd name="connsiteX2" fmla="*/ 319957 w 865167"/>
                  <a:gd name="connsiteY2" fmla="*/ 402281 h 936107"/>
                  <a:gd name="connsiteX3" fmla="*/ 865167 w 865167"/>
                  <a:gd name="connsiteY3" fmla="*/ 936107 h 936107"/>
                  <a:gd name="connsiteX4" fmla="*/ 847859 w 865167"/>
                  <a:gd name="connsiteY4" fmla="*/ 499472 h 936107"/>
                  <a:gd name="connsiteX5" fmla="*/ 459353 w 865167"/>
                  <a:gd name="connsiteY5" fmla="*/ 202256 h 936107"/>
                  <a:gd name="connsiteX6" fmla="*/ 366999 w 865167"/>
                  <a:gd name="connsiteY6" fmla="*/ 187020 h 936107"/>
                  <a:gd name="connsiteX7" fmla="*/ 146289 w 865167"/>
                  <a:gd name="connsiteY7" fmla="*/ 13429 h 936107"/>
                  <a:gd name="connsiteX8" fmla="*/ 0 w 865167"/>
                  <a:gd name="connsiteY8" fmla="*/ 0 h 936107"/>
                  <a:gd name="connsiteX0" fmla="*/ 0 w 865167"/>
                  <a:gd name="connsiteY0" fmla="*/ 11971 h 948078"/>
                  <a:gd name="connsiteX1" fmla="*/ 338703 w 865167"/>
                  <a:gd name="connsiteY1" fmla="*/ 385677 h 948078"/>
                  <a:gd name="connsiteX2" fmla="*/ 319957 w 865167"/>
                  <a:gd name="connsiteY2" fmla="*/ 414252 h 948078"/>
                  <a:gd name="connsiteX3" fmla="*/ 865167 w 865167"/>
                  <a:gd name="connsiteY3" fmla="*/ 948078 h 948078"/>
                  <a:gd name="connsiteX4" fmla="*/ 847859 w 865167"/>
                  <a:gd name="connsiteY4" fmla="*/ 511443 h 948078"/>
                  <a:gd name="connsiteX5" fmla="*/ 459353 w 865167"/>
                  <a:gd name="connsiteY5" fmla="*/ 214227 h 948078"/>
                  <a:gd name="connsiteX6" fmla="*/ 366999 w 865167"/>
                  <a:gd name="connsiteY6" fmla="*/ 198991 h 948078"/>
                  <a:gd name="connsiteX7" fmla="*/ 19289 w 865167"/>
                  <a:gd name="connsiteY7" fmla="*/ 0 h 948078"/>
                  <a:gd name="connsiteX8" fmla="*/ 0 w 865167"/>
                  <a:gd name="connsiteY8" fmla="*/ 11971 h 948078"/>
                  <a:gd name="connsiteX0" fmla="*/ 0 w 865167"/>
                  <a:gd name="connsiteY0" fmla="*/ 11971 h 1103227"/>
                  <a:gd name="connsiteX1" fmla="*/ 472053 w 865167"/>
                  <a:gd name="connsiteY1" fmla="*/ 1103227 h 1103227"/>
                  <a:gd name="connsiteX2" fmla="*/ 319957 w 865167"/>
                  <a:gd name="connsiteY2" fmla="*/ 414252 h 1103227"/>
                  <a:gd name="connsiteX3" fmla="*/ 865167 w 865167"/>
                  <a:gd name="connsiteY3" fmla="*/ 948078 h 1103227"/>
                  <a:gd name="connsiteX4" fmla="*/ 847859 w 865167"/>
                  <a:gd name="connsiteY4" fmla="*/ 511443 h 1103227"/>
                  <a:gd name="connsiteX5" fmla="*/ 459353 w 865167"/>
                  <a:gd name="connsiteY5" fmla="*/ 214227 h 1103227"/>
                  <a:gd name="connsiteX6" fmla="*/ 366999 w 865167"/>
                  <a:gd name="connsiteY6" fmla="*/ 198991 h 1103227"/>
                  <a:gd name="connsiteX7" fmla="*/ 19289 w 865167"/>
                  <a:gd name="connsiteY7" fmla="*/ 0 h 1103227"/>
                  <a:gd name="connsiteX8" fmla="*/ 0 w 865167"/>
                  <a:gd name="connsiteY8" fmla="*/ 11971 h 1103227"/>
                  <a:gd name="connsiteX0" fmla="*/ 0 w 865167"/>
                  <a:gd name="connsiteY0" fmla="*/ 11971 h 1103227"/>
                  <a:gd name="connsiteX1" fmla="*/ 472053 w 865167"/>
                  <a:gd name="connsiteY1" fmla="*/ 1103227 h 1103227"/>
                  <a:gd name="connsiteX2" fmla="*/ 865167 w 865167"/>
                  <a:gd name="connsiteY2" fmla="*/ 948078 h 1103227"/>
                  <a:gd name="connsiteX3" fmla="*/ 847859 w 865167"/>
                  <a:gd name="connsiteY3" fmla="*/ 511443 h 1103227"/>
                  <a:gd name="connsiteX4" fmla="*/ 459353 w 865167"/>
                  <a:gd name="connsiteY4" fmla="*/ 214227 h 1103227"/>
                  <a:gd name="connsiteX5" fmla="*/ 366999 w 865167"/>
                  <a:gd name="connsiteY5" fmla="*/ 198991 h 1103227"/>
                  <a:gd name="connsiteX6" fmla="*/ 19289 w 865167"/>
                  <a:gd name="connsiteY6" fmla="*/ 0 h 1103227"/>
                  <a:gd name="connsiteX7" fmla="*/ 0 w 865167"/>
                  <a:gd name="connsiteY7" fmla="*/ 11971 h 1103227"/>
                  <a:gd name="connsiteX0" fmla="*/ 0 w 847859"/>
                  <a:gd name="connsiteY0" fmla="*/ 11971 h 1103227"/>
                  <a:gd name="connsiteX1" fmla="*/ 472053 w 847859"/>
                  <a:gd name="connsiteY1" fmla="*/ 1103227 h 1103227"/>
                  <a:gd name="connsiteX2" fmla="*/ 827067 w 847859"/>
                  <a:gd name="connsiteY2" fmla="*/ 967128 h 1103227"/>
                  <a:gd name="connsiteX3" fmla="*/ 847859 w 847859"/>
                  <a:gd name="connsiteY3" fmla="*/ 511443 h 1103227"/>
                  <a:gd name="connsiteX4" fmla="*/ 459353 w 847859"/>
                  <a:gd name="connsiteY4" fmla="*/ 214227 h 1103227"/>
                  <a:gd name="connsiteX5" fmla="*/ 366999 w 847859"/>
                  <a:gd name="connsiteY5" fmla="*/ 198991 h 1103227"/>
                  <a:gd name="connsiteX6" fmla="*/ 19289 w 847859"/>
                  <a:gd name="connsiteY6" fmla="*/ 0 h 1103227"/>
                  <a:gd name="connsiteX7" fmla="*/ 0 w 847859"/>
                  <a:gd name="connsiteY7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459353 w 828809"/>
                  <a:gd name="connsiteY4" fmla="*/ 214227 h 1103227"/>
                  <a:gd name="connsiteX5" fmla="*/ 366999 w 828809"/>
                  <a:gd name="connsiteY5" fmla="*/ 198991 h 1103227"/>
                  <a:gd name="connsiteX6" fmla="*/ 19289 w 828809"/>
                  <a:gd name="connsiteY6" fmla="*/ 0 h 1103227"/>
                  <a:gd name="connsiteX7" fmla="*/ 0 w 828809"/>
                  <a:gd name="connsiteY7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366999 w 828809"/>
                  <a:gd name="connsiteY4" fmla="*/ 198991 h 1103227"/>
                  <a:gd name="connsiteX5" fmla="*/ 19289 w 828809"/>
                  <a:gd name="connsiteY5" fmla="*/ 0 h 1103227"/>
                  <a:gd name="connsiteX6" fmla="*/ 0 w 828809"/>
                  <a:gd name="connsiteY6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309849 w 828809"/>
                  <a:gd name="connsiteY4" fmla="*/ 275191 h 1103227"/>
                  <a:gd name="connsiteX5" fmla="*/ 19289 w 828809"/>
                  <a:gd name="connsiteY5" fmla="*/ 0 h 1103227"/>
                  <a:gd name="connsiteX6" fmla="*/ 0 w 828809"/>
                  <a:gd name="connsiteY6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309849 w 841509"/>
                  <a:gd name="connsiteY4" fmla="*/ 275191 h 1103227"/>
                  <a:gd name="connsiteX5" fmla="*/ 19289 w 841509"/>
                  <a:gd name="connsiteY5" fmla="*/ 0 h 1103227"/>
                  <a:gd name="connsiteX6" fmla="*/ 0 w 841509"/>
                  <a:gd name="connsiteY6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291078 w 841509"/>
                  <a:gd name="connsiteY4" fmla="*/ 299953 h 1103227"/>
                  <a:gd name="connsiteX5" fmla="*/ 309849 w 841509"/>
                  <a:gd name="connsiteY5" fmla="*/ 275191 h 1103227"/>
                  <a:gd name="connsiteX6" fmla="*/ 19289 w 841509"/>
                  <a:gd name="connsiteY6" fmla="*/ 0 h 1103227"/>
                  <a:gd name="connsiteX7" fmla="*/ 0 w 841509"/>
                  <a:gd name="connsiteY7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291078 w 841509"/>
                  <a:gd name="connsiteY4" fmla="*/ 299953 h 1103227"/>
                  <a:gd name="connsiteX5" fmla="*/ 309849 w 841509"/>
                  <a:gd name="connsiteY5" fmla="*/ 275191 h 1103227"/>
                  <a:gd name="connsiteX6" fmla="*/ 19289 w 841509"/>
                  <a:gd name="connsiteY6" fmla="*/ 0 h 1103227"/>
                  <a:gd name="connsiteX7" fmla="*/ 0 w 841509"/>
                  <a:gd name="connsiteY7" fmla="*/ 11971 h 1103227"/>
                  <a:gd name="connsiteX0" fmla="*/ 0 w 831984"/>
                  <a:gd name="connsiteY0" fmla="*/ 11971 h 1103227"/>
                  <a:gd name="connsiteX1" fmla="*/ 472053 w 831984"/>
                  <a:gd name="connsiteY1" fmla="*/ 1103227 h 1103227"/>
                  <a:gd name="connsiteX2" fmla="*/ 827067 w 831984"/>
                  <a:gd name="connsiteY2" fmla="*/ 967128 h 1103227"/>
                  <a:gd name="connsiteX3" fmla="*/ 831984 w 831984"/>
                  <a:gd name="connsiteY3" fmla="*/ 841643 h 1103227"/>
                  <a:gd name="connsiteX4" fmla="*/ 291078 w 831984"/>
                  <a:gd name="connsiteY4" fmla="*/ 299953 h 1103227"/>
                  <a:gd name="connsiteX5" fmla="*/ 309849 w 831984"/>
                  <a:gd name="connsiteY5" fmla="*/ 275191 h 1103227"/>
                  <a:gd name="connsiteX6" fmla="*/ 19289 w 831984"/>
                  <a:gd name="connsiteY6" fmla="*/ 0 h 1103227"/>
                  <a:gd name="connsiteX7" fmla="*/ 0 w 831984"/>
                  <a:gd name="connsiteY7" fmla="*/ 11971 h 1103227"/>
                  <a:gd name="connsiteX0" fmla="*/ 0 w 953008"/>
                  <a:gd name="connsiteY0" fmla="*/ 1204277 h 1204277"/>
                  <a:gd name="connsiteX1" fmla="*/ 593077 w 953008"/>
                  <a:gd name="connsiteY1" fmla="*/ 1103227 h 1204277"/>
                  <a:gd name="connsiteX2" fmla="*/ 948091 w 953008"/>
                  <a:gd name="connsiteY2" fmla="*/ 967128 h 1204277"/>
                  <a:gd name="connsiteX3" fmla="*/ 953008 w 953008"/>
                  <a:gd name="connsiteY3" fmla="*/ 841643 h 1204277"/>
                  <a:gd name="connsiteX4" fmla="*/ 412102 w 953008"/>
                  <a:gd name="connsiteY4" fmla="*/ 299953 h 1204277"/>
                  <a:gd name="connsiteX5" fmla="*/ 430873 w 953008"/>
                  <a:gd name="connsiteY5" fmla="*/ 275191 h 1204277"/>
                  <a:gd name="connsiteX6" fmla="*/ 140313 w 953008"/>
                  <a:gd name="connsiteY6" fmla="*/ 0 h 1204277"/>
                  <a:gd name="connsiteX7" fmla="*/ 0 w 953008"/>
                  <a:gd name="connsiteY7" fmla="*/ 1204277 h 1204277"/>
                  <a:gd name="connsiteX0" fmla="*/ 0 w 953008"/>
                  <a:gd name="connsiteY0" fmla="*/ 1181865 h 1181865"/>
                  <a:gd name="connsiteX1" fmla="*/ 593077 w 953008"/>
                  <a:gd name="connsiteY1" fmla="*/ 1103227 h 1181865"/>
                  <a:gd name="connsiteX2" fmla="*/ 948091 w 953008"/>
                  <a:gd name="connsiteY2" fmla="*/ 967128 h 1181865"/>
                  <a:gd name="connsiteX3" fmla="*/ 953008 w 953008"/>
                  <a:gd name="connsiteY3" fmla="*/ 841643 h 1181865"/>
                  <a:gd name="connsiteX4" fmla="*/ 412102 w 953008"/>
                  <a:gd name="connsiteY4" fmla="*/ 299953 h 1181865"/>
                  <a:gd name="connsiteX5" fmla="*/ 430873 w 953008"/>
                  <a:gd name="connsiteY5" fmla="*/ 275191 h 1181865"/>
                  <a:gd name="connsiteX6" fmla="*/ 140313 w 953008"/>
                  <a:gd name="connsiteY6" fmla="*/ 0 h 1181865"/>
                  <a:gd name="connsiteX7" fmla="*/ 0 w 953008"/>
                  <a:gd name="connsiteY7" fmla="*/ 1181865 h 1181865"/>
                  <a:gd name="connsiteX0" fmla="*/ 0 w 953008"/>
                  <a:gd name="connsiteY0" fmla="*/ 1181865 h 1394580"/>
                  <a:gd name="connsiteX1" fmla="*/ 198630 w 953008"/>
                  <a:gd name="connsiteY1" fmla="*/ 1394580 h 1394580"/>
                  <a:gd name="connsiteX2" fmla="*/ 948091 w 953008"/>
                  <a:gd name="connsiteY2" fmla="*/ 967128 h 1394580"/>
                  <a:gd name="connsiteX3" fmla="*/ 953008 w 953008"/>
                  <a:gd name="connsiteY3" fmla="*/ 841643 h 1394580"/>
                  <a:gd name="connsiteX4" fmla="*/ 412102 w 953008"/>
                  <a:gd name="connsiteY4" fmla="*/ 299953 h 1394580"/>
                  <a:gd name="connsiteX5" fmla="*/ 430873 w 953008"/>
                  <a:gd name="connsiteY5" fmla="*/ 275191 h 1394580"/>
                  <a:gd name="connsiteX6" fmla="*/ 140313 w 953008"/>
                  <a:gd name="connsiteY6" fmla="*/ 0 h 1394580"/>
                  <a:gd name="connsiteX7" fmla="*/ 0 w 953008"/>
                  <a:gd name="connsiteY7" fmla="*/ 1181865 h 1394580"/>
                  <a:gd name="connsiteX0" fmla="*/ 0 w 953008"/>
                  <a:gd name="connsiteY0" fmla="*/ 1181865 h 1394580"/>
                  <a:gd name="connsiteX1" fmla="*/ 198630 w 953008"/>
                  <a:gd name="connsiteY1" fmla="*/ 1394580 h 1394580"/>
                  <a:gd name="connsiteX2" fmla="*/ 953008 w 953008"/>
                  <a:gd name="connsiteY2" fmla="*/ 841643 h 1394580"/>
                  <a:gd name="connsiteX3" fmla="*/ 412102 w 953008"/>
                  <a:gd name="connsiteY3" fmla="*/ 299953 h 1394580"/>
                  <a:gd name="connsiteX4" fmla="*/ 430873 w 953008"/>
                  <a:gd name="connsiteY4" fmla="*/ 275191 h 1394580"/>
                  <a:gd name="connsiteX5" fmla="*/ 140313 w 953008"/>
                  <a:gd name="connsiteY5" fmla="*/ 0 h 1394580"/>
                  <a:gd name="connsiteX6" fmla="*/ 0 w 953008"/>
                  <a:gd name="connsiteY6" fmla="*/ 1181865 h 1394580"/>
                  <a:gd name="connsiteX0" fmla="*/ 0 w 607867"/>
                  <a:gd name="connsiteY0" fmla="*/ 1181865 h 1394580"/>
                  <a:gd name="connsiteX1" fmla="*/ 198630 w 607867"/>
                  <a:gd name="connsiteY1" fmla="*/ 1394580 h 1394580"/>
                  <a:gd name="connsiteX2" fmla="*/ 607867 w 607867"/>
                  <a:gd name="connsiteY2" fmla="*/ 1106102 h 1394580"/>
                  <a:gd name="connsiteX3" fmla="*/ 412102 w 607867"/>
                  <a:gd name="connsiteY3" fmla="*/ 299953 h 1394580"/>
                  <a:gd name="connsiteX4" fmla="*/ 430873 w 607867"/>
                  <a:gd name="connsiteY4" fmla="*/ 275191 h 1394580"/>
                  <a:gd name="connsiteX5" fmla="*/ 140313 w 607867"/>
                  <a:gd name="connsiteY5" fmla="*/ 0 h 1394580"/>
                  <a:gd name="connsiteX6" fmla="*/ 0 w 607867"/>
                  <a:gd name="connsiteY6" fmla="*/ 1181865 h 1394580"/>
                  <a:gd name="connsiteX0" fmla="*/ 0 w 614586"/>
                  <a:gd name="connsiteY0" fmla="*/ 1181865 h 1394580"/>
                  <a:gd name="connsiteX1" fmla="*/ 198630 w 614586"/>
                  <a:gd name="connsiteY1" fmla="*/ 1394580 h 1394580"/>
                  <a:gd name="connsiteX2" fmla="*/ 607867 w 614586"/>
                  <a:gd name="connsiteY2" fmla="*/ 1106102 h 1394580"/>
                  <a:gd name="connsiteX3" fmla="*/ 430873 w 614586"/>
                  <a:gd name="connsiteY3" fmla="*/ 275191 h 1394580"/>
                  <a:gd name="connsiteX4" fmla="*/ 140313 w 614586"/>
                  <a:gd name="connsiteY4" fmla="*/ 0 h 1394580"/>
                  <a:gd name="connsiteX5" fmla="*/ 0 w 614586"/>
                  <a:gd name="connsiteY5" fmla="*/ 1181865 h 1394580"/>
                  <a:gd name="connsiteX0" fmla="*/ 0 w 607867"/>
                  <a:gd name="connsiteY0" fmla="*/ 1181998 h 1394713"/>
                  <a:gd name="connsiteX1" fmla="*/ 198630 w 607867"/>
                  <a:gd name="connsiteY1" fmla="*/ 1394713 h 1394713"/>
                  <a:gd name="connsiteX2" fmla="*/ 607867 w 607867"/>
                  <a:gd name="connsiteY2" fmla="*/ 1106235 h 1394713"/>
                  <a:gd name="connsiteX3" fmla="*/ 140313 w 607867"/>
                  <a:gd name="connsiteY3" fmla="*/ 133 h 1394713"/>
                  <a:gd name="connsiteX4" fmla="*/ 0 w 607867"/>
                  <a:gd name="connsiteY4" fmla="*/ 1181998 h 1394713"/>
                  <a:gd name="connsiteX0" fmla="*/ 0 w 607867"/>
                  <a:gd name="connsiteY0" fmla="*/ 1181865 h 1394580"/>
                  <a:gd name="connsiteX1" fmla="*/ 198630 w 607867"/>
                  <a:gd name="connsiteY1" fmla="*/ 1394580 h 1394580"/>
                  <a:gd name="connsiteX2" fmla="*/ 607867 w 607867"/>
                  <a:gd name="connsiteY2" fmla="*/ 1106102 h 1394580"/>
                  <a:gd name="connsiteX3" fmla="*/ 140313 w 607867"/>
                  <a:gd name="connsiteY3" fmla="*/ 0 h 1394580"/>
                  <a:gd name="connsiteX4" fmla="*/ 0 w 607867"/>
                  <a:gd name="connsiteY4" fmla="*/ 1181865 h 1394580"/>
                  <a:gd name="connsiteX0" fmla="*/ 0 w 554078"/>
                  <a:gd name="connsiteY0" fmla="*/ 1181865 h 1394580"/>
                  <a:gd name="connsiteX1" fmla="*/ 198630 w 554078"/>
                  <a:gd name="connsiteY1" fmla="*/ 1394580 h 1394580"/>
                  <a:gd name="connsiteX2" fmla="*/ 554078 w 554078"/>
                  <a:gd name="connsiteY2" fmla="*/ 1020937 h 1394580"/>
                  <a:gd name="connsiteX3" fmla="*/ 140313 w 554078"/>
                  <a:gd name="connsiteY3" fmla="*/ 0 h 1394580"/>
                  <a:gd name="connsiteX4" fmla="*/ 0 w 554078"/>
                  <a:gd name="connsiteY4" fmla="*/ 1181865 h 1394580"/>
                  <a:gd name="connsiteX0" fmla="*/ 0 w 572008"/>
                  <a:gd name="connsiteY0" fmla="*/ 1181865 h 1394580"/>
                  <a:gd name="connsiteX1" fmla="*/ 198630 w 572008"/>
                  <a:gd name="connsiteY1" fmla="*/ 1394580 h 1394580"/>
                  <a:gd name="connsiteX2" fmla="*/ 572008 w 572008"/>
                  <a:gd name="connsiteY2" fmla="*/ 899913 h 1394580"/>
                  <a:gd name="connsiteX3" fmla="*/ 140313 w 572008"/>
                  <a:gd name="connsiteY3" fmla="*/ 0 h 1394580"/>
                  <a:gd name="connsiteX4" fmla="*/ 0 w 572008"/>
                  <a:gd name="connsiteY4" fmla="*/ 1181865 h 1394580"/>
                  <a:gd name="connsiteX0" fmla="*/ 0 w 572008"/>
                  <a:gd name="connsiteY0" fmla="*/ 384006 h 596721"/>
                  <a:gd name="connsiteX1" fmla="*/ 198630 w 572008"/>
                  <a:gd name="connsiteY1" fmla="*/ 596721 h 596721"/>
                  <a:gd name="connsiteX2" fmla="*/ 572008 w 572008"/>
                  <a:gd name="connsiteY2" fmla="*/ 102054 h 596721"/>
                  <a:gd name="connsiteX3" fmla="*/ 306160 w 572008"/>
                  <a:gd name="connsiteY3" fmla="*/ 0 h 596721"/>
                  <a:gd name="connsiteX4" fmla="*/ 0 w 572008"/>
                  <a:gd name="connsiteY4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80973 w 580973"/>
                  <a:gd name="connsiteY2" fmla="*/ 84125 h 596721"/>
                  <a:gd name="connsiteX3" fmla="*/ 306160 w 580973"/>
                  <a:gd name="connsiteY3" fmla="*/ 0 h 596721"/>
                  <a:gd name="connsiteX4" fmla="*/ 0 w 580973"/>
                  <a:gd name="connsiteY4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67591 w 580973"/>
                  <a:gd name="connsiteY2" fmla="*/ 181846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19210 w 580973"/>
                  <a:gd name="connsiteY2" fmla="*/ 220551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57915 w 580973"/>
                  <a:gd name="connsiteY2" fmla="*/ 239904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57915"/>
                  <a:gd name="connsiteY0" fmla="*/ 384006 h 596721"/>
                  <a:gd name="connsiteX1" fmla="*/ 198630 w 557915"/>
                  <a:gd name="connsiteY1" fmla="*/ 596721 h 596721"/>
                  <a:gd name="connsiteX2" fmla="*/ 557915 w 557915"/>
                  <a:gd name="connsiteY2" fmla="*/ 239904 h 596721"/>
                  <a:gd name="connsiteX3" fmla="*/ 532592 w 557915"/>
                  <a:gd name="connsiteY3" fmla="*/ 229267 h 596721"/>
                  <a:gd name="connsiteX4" fmla="*/ 306160 w 557915"/>
                  <a:gd name="connsiteY4" fmla="*/ 0 h 596721"/>
                  <a:gd name="connsiteX5" fmla="*/ 0 w 557915"/>
                  <a:gd name="connsiteY5" fmla="*/ 384006 h 596721"/>
                  <a:gd name="connsiteX0" fmla="*/ 0 w 560124"/>
                  <a:gd name="connsiteY0" fmla="*/ 384006 h 596721"/>
                  <a:gd name="connsiteX1" fmla="*/ 198630 w 560124"/>
                  <a:gd name="connsiteY1" fmla="*/ 596721 h 596721"/>
                  <a:gd name="connsiteX2" fmla="*/ 557915 w 560124"/>
                  <a:gd name="connsiteY2" fmla="*/ 239904 h 596721"/>
                  <a:gd name="connsiteX3" fmla="*/ 532592 w 560124"/>
                  <a:gd name="connsiteY3" fmla="*/ 229267 h 596721"/>
                  <a:gd name="connsiteX4" fmla="*/ 552728 w 560124"/>
                  <a:gd name="connsiteY4" fmla="*/ 71368 h 596721"/>
                  <a:gd name="connsiteX5" fmla="*/ 306160 w 560124"/>
                  <a:gd name="connsiteY5" fmla="*/ 0 h 596721"/>
                  <a:gd name="connsiteX6" fmla="*/ 0 w 560124"/>
                  <a:gd name="connsiteY6" fmla="*/ 384006 h 596721"/>
                  <a:gd name="connsiteX0" fmla="*/ 0 w 559788"/>
                  <a:gd name="connsiteY0" fmla="*/ 384006 h 596721"/>
                  <a:gd name="connsiteX1" fmla="*/ 198630 w 559788"/>
                  <a:gd name="connsiteY1" fmla="*/ 596721 h 596721"/>
                  <a:gd name="connsiteX2" fmla="*/ 557915 w 559788"/>
                  <a:gd name="connsiteY2" fmla="*/ 239904 h 596721"/>
                  <a:gd name="connsiteX3" fmla="*/ 527754 w 559788"/>
                  <a:gd name="connsiteY3" fmla="*/ 234105 h 596721"/>
                  <a:gd name="connsiteX4" fmla="*/ 552728 w 559788"/>
                  <a:gd name="connsiteY4" fmla="*/ 71368 h 596721"/>
                  <a:gd name="connsiteX5" fmla="*/ 306160 w 559788"/>
                  <a:gd name="connsiteY5" fmla="*/ 0 h 596721"/>
                  <a:gd name="connsiteX6" fmla="*/ 0 w 559788"/>
                  <a:gd name="connsiteY6" fmla="*/ 384006 h 596721"/>
                  <a:gd name="connsiteX0" fmla="*/ 0 w 557915"/>
                  <a:gd name="connsiteY0" fmla="*/ 384006 h 596721"/>
                  <a:gd name="connsiteX1" fmla="*/ 198630 w 557915"/>
                  <a:gd name="connsiteY1" fmla="*/ 596721 h 596721"/>
                  <a:gd name="connsiteX2" fmla="*/ 557915 w 557915"/>
                  <a:gd name="connsiteY2" fmla="*/ 239904 h 596721"/>
                  <a:gd name="connsiteX3" fmla="*/ 527754 w 557915"/>
                  <a:gd name="connsiteY3" fmla="*/ 234105 h 596721"/>
                  <a:gd name="connsiteX4" fmla="*/ 552728 w 557915"/>
                  <a:gd name="connsiteY4" fmla="*/ 71368 h 596721"/>
                  <a:gd name="connsiteX5" fmla="*/ 306160 w 557915"/>
                  <a:gd name="connsiteY5" fmla="*/ 0 h 596721"/>
                  <a:gd name="connsiteX6" fmla="*/ 0 w 557915"/>
                  <a:gd name="connsiteY6" fmla="*/ 384006 h 596721"/>
                  <a:gd name="connsiteX0" fmla="*/ 0 w 577939"/>
                  <a:gd name="connsiteY0" fmla="*/ 384006 h 596721"/>
                  <a:gd name="connsiteX1" fmla="*/ 198630 w 577939"/>
                  <a:gd name="connsiteY1" fmla="*/ 596721 h 596721"/>
                  <a:gd name="connsiteX2" fmla="*/ 577939 w 577939"/>
                  <a:gd name="connsiteY2" fmla="*/ 243241 h 596721"/>
                  <a:gd name="connsiteX3" fmla="*/ 527754 w 577939"/>
                  <a:gd name="connsiteY3" fmla="*/ 234105 h 596721"/>
                  <a:gd name="connsiteX4" fmla="*/ 552728 w 577939"/>
                  <a:gd name="connsiteY4" fmla="*/ 71368 h 596721"/>
                  <a:gd name="connsiteX5" fmla="*/ 306160 w 577939"/>
                  <a:gd name="connsiteY5" fmla="*/ 0 h 596721"/>
                  <a:gd name="connsiteX6" fmla="*/ 0 w 577939"/>
                  <a:gd name="connsiteY6" fmla="*/ 384006 h 596721"/>
                  <a:gd name="connsiteX0" fmla="*/ 0 w 577939"/>
                  <a:gd name="connsiteY0" fmla="*/ 384006 h 596721"/>
                  <a:gd name="connsiteX1" fmla="*/ 198630 w 577939"/>
                  <a:gd name="connsiteY1" fmla="*/ 596721 h 596721"/>
                  <a:gd name="connsiteX2" fmla="*/ 577939 w 577939"/>
                  <a:gd name="connsiteY2" fmla="*/ 243241 h 596721"/>
                  <a:gd name="connsiteX3" fmla="*/ 524417 w 577939"/>
                  <a:gd name="connsiteY3" fmla="*/ 224093 h 596721"/>
                  <a:gd name="connsiteX4" fmla="*/ 552728 w 577939"/>
                  <a:gd name="connsiteY4" fmla="*/ 71368 h 596721"/>
                  <a:gd name="connsiteX5" fmla="*/ 306160 w 577939"/>
                  <a:gd name="connsiteY5" fmla="*/ 0 h 596721"/>
                  <a:gd name="connsiteX6" fmla="*/ 0 w 577939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69414"/>
                  <a:gd name="connsiteY0" fmla="*/ 384006 h 596721"/>
                  <a:gd name="connsiteX1" fmla="*/ 198630 w 569414"/>
                  <a:gd name="connsiteY1" fmla="*/ 596721 h 596721"/>
                  <a:gd name="connsiteX2" fmla="*/ 531218 w 569414"/>
                  <a:gd name="connsiteY2" fmla="*/ 229892 h 596721"/>
                  <a:gd name="connsiteX3" fmla="*/ 524417 w 569414"/>
                  <a:gd name="connsiteY3" fmla="*/ 224093 h 596721"/>
                  <a:gd name="connsiteX4" fmla="*/ 569414 w 569414"/>
                  <a:gd name="connsiteY4" fmla="*/ 91391 h 596721"/>
                  <a:gd name="connsiteX5" fmla="*/ 306160 w 569414"/>
                  <a:gd name="connsiteY5" fmla="*/ 0 h 596721"/>
                  <a:gd name="connsiteX6" fmla="*/ 0 w 569414"/>
                  <a:gd name="connsiteY6" fmla="*/ 384006 h 596721"/>
                  <a:gd name="connsiteX0" fmla="*/ 0 w 569414"/>
                  <a:gd name="connsiteY0" fmla="*/ 394018 h 606733"/>
                  <a:gd name="connsiteX1" fmla="*/ 198630 w 569414"/>
                  <a:gd name="connsiteY1" fmla="*/ 606733 h 606733"/>
                  <a:gd name="connsiteX2" fmla="*/ 531218 w 569414"/>
                  <a:gd name="connsiteY2" fmla="*/ 239904 h 606733"/>
                  <a:gd name="connsiteX3" fmla="*/ 524417 w 569414"/>
                  <a:gd name="connsiteY3" fmla="*/ 234105 h 606733"/>
                  <a:gd name="connsiteX4" fmla="*/ 569414 w 569414"/>
                  <a:gd name="connsiteY4" fmla="*/ 101403 h 606733"/>
                  <a:gd name="connsiteX5" fmla="*/ 306160 w 569414"/>
                  <a:gd name="connsiteY5" fmla="*/ 0 h 606733"/>
                  <a:gd name="connsiteX6" fmla="*/ 0 w 569414"/>
                  <a:gd name="connsiteY6" fmla="*/ 394018 h 606733"/>
                  <a:gd name="connsiteX0" fmla="*/ 0 w 569414"/>
                  <a:gd name="connsiteY0" fmla="*/ 394018 h 596721"/>
                  <a:gd name="connsiteX1" fmla="*/ 208642 w 569414"/>
                  <a:gd name="connsiteY1" fmla="*/ 596721 h 596721"/>
                  <a:gd name="connsiteX2" fmla="*/ 531218 w 569414"/>
                  <a:gd name="connsiteY2" fmla="*/ 239904 h 596721"/>
                  <a:gd name="connsiteX3" fmla="*/ 524417 w 569414"/>
                  <a:gd name="connsiteY3" fmla="*/ 234105 h 596721"/>
                  <a:gd name="connsiteX4" fmla="*/ 569414 w 569414"/>
                  <a:gd name="connsiteY4" fmla="*/ 101403 h 596721"/>
                  <a:gd name="connsiteX5" fmla="*/ 306160 w 569414"/>
                  <a:gd name="connsiteY5" fmla="*/ 0 h 596721"/>
                  <a:gd name="connsiteX6" fmla="*/ 0 w 569414"/>
                  <a:gd name="connsiteY6" fmla="*/ 394018 h 596721"/>
                  <a:gd name="connsiteX0" fmla="*/ 0 w 678744"/>
                  <a:gd name="connsiteY0" fmla="*/ 553044 h 596721"/>
                  <a:gd name="connsiteX1" fmla="*/ 317972 w 678744"/>
                  <a:gd name="connsiteY1" fmla="*/ 596721 h 596721"/>
                  <a:gd name="connsiteX2" fmla="*/ 640548 w 678744"/>
                  <a:gd name="connsiteY2" fmla="*/ 239904 h 596721"/>
                  <a:gd name="connsiteX3" fmla="*/ 633747 w 678744"/>
                  <a:gd name="connsiteY3" fmla="*/ 234105 h 596721"/>
                  <a:gd name="connsiteX4" fmla="*/ 678744 w 678744"/>
                  <a:gd name="connsiteY4" fmla="*/ 101403 h 596721"/>
                  <a:gd name="connsiteX5" fmla="*/ 415490 w 678744"/>
                  <a:gd name="connsiteY5" fmla="*/ 0 h 596721"/>
                  <a:gd name="connsiteX6" fmla="*/ 0 w 678744"/>
                  <a:gd name="connsiteY6" fmla="*/ 553044 h 596721"/>
                  <a:gd name="connsiteX0" fmla="*/ 0 w 678744"/>
                  <a:gd name="connsiteY0" fmla="*/ 553044 h 706052"/>
                  <a:gd name="connsiteX1" fmla="*/ 228520 w 678744"/>
                  <a:gd name="connsiteY1" fmla="*/ 706052 h 706052"/>
                  <a:gd name="connsiteX2" fmla="*/ 640548 w 678744"/>
                  <a:gd name="connsiteY2" fmla="*/ 239904 h 706052"/>
                  <a:gd name="connsiteX3" fmla="*/ 633747 w 678744"/>
                  <a:gd name="connsiteY3" fmla="*/ 234105 h 706052"/>
                  <a:gd name="connsiteX4" fmla="*/ 678744 w 678744"/>
                  <a:gd name="connsiteY4" fmla="*/ 101403 h 706052"/>
                  <a:gd name="connsiteX5" fmla="*/ 415490 w 678744"/>
                  <a:gd name="connsiteY5" fmla="*/ 0 h 706052"/>
                  <a:gd name="connsiteX6" fmla="*/ 0 w 678744"/>
                  <a:gd name="connsiteY6" fmla="*/ 553044 h 7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744" h="706052">
                    <a:moveTo>
                      <a:pt x="0" y="553044"/>
                    </a:moveTo>
                    <a:lnTo>
                      <a:pt x="228520" y="706052"/>
                    </a:lnTo>
                    <a:lnTo>
                      <a:pt x="640548" y="239904"/>
                    </a:lnTo>
                    <a:cubicBezTo>
                      <a:pt x="693177" y="179468"/>
                      <a:pt x="636014" y="236038"/>
                      <a:pt x="633747" y="234105"/>
                    </a:cubicBezTo>
                    <a:lnTo>
                      <a:pt x="678744" y="101403"/>
                    </a:lnTo>
                    <a:lnTo>
                      <a:pt x="415490" y="0"/>
                    </a:lnTo>
                    <a:lnTo>
                      <a:pt x="0" y="553044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96C32DA8-B765-862E-084B-598EC0ADE038}"/>
                  </a:ext>
                </a:extLst>
              </p:cNvPr>
              <p:cNvSpPr/>
              <p:nvPr/>
            </p:nvSpPr>
            <p:spPr>
              <a:xfrm rot="2273808">
                <a:off x="1431615" y="3564335"/>
                <a:ext cx="1141559" cy="544919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1559" h="544919">
                    <a:moveTo>
                      <a:pt x="1141559" y="248071"/>
                    </a:moveTo>
                    <a:lnTo>
                      <a:pt x="835195" y="148213"/>
                    </a:lnTo>
                    <a:lnTo>
                      <a:pt x="67558" y="0"/>
                    </a:lnTo>
                    <a:lnTo>
                      <a:pt x="0" y="130014"/>
                    </a:lnTo>
                    <a:lnTo>
                      <a:pt x="1674" y="134897"/>
                    </a:lnTo>
                    <a:lnTo>
                      <a:pt x="193498" y="355361"/>
                    </a:lnTo>
                    <a:lnTo>
                      <a:pt x="414225" y="544919"/>
                    </a:lnTo>
                    <a:lnTo>
                      <a:pt x="461098" y="255594"/>
                    </a:lnTo>
                    <a:cubicBezTo>
                      <a:pt x="591178" y="244867"/>
                      <a:pt x="1011478" y="313172"/>
                      <a:pt x="1141558" y="302445"/>
                    </a:cubicBezTo>
                    <a:cubicBezTo>
                      <a:pt x="1141558" y="284320"/>
                      <a:pt x="1141559" y="266196"/>
                      <a:pt x="1141559" y="24807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13AE9D8-F19D-72F7-C7FE-BD4B4AFEA56E}"/>
                  </a:ext>
                </a:extLst>
              </p:cNvPr>
              <p:cNvSpPr/>
              <p:nvPr/>
            </p:nvSpPr>
            <p:spPr>
              <a:xfrm rot="2273808">
                <a:off x="1588474" y="2436715"/>
                <a:ext cx="960912" cy="742575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912" h="742575">
                    <a:moveTo>
                      <a:pt x="960912" y="623451"/>
                    </a:moveTo>
                    <a:lnTo>
                      <a:pt x="501472" y="353054"/>
                    </a:lnTo>
                    <a:lnTo>
                      <a:pt x="62288" y="0"/>
                    </a:lnTo>
                    <a:lnTo>
                      <a:pt x="0" y="110666"/>
                    </a:lnTo>
                    <a:lnTo>
                      <a:pt x="83019" y="357168"/>
                    </a:lnTo>
                    <a:lnTo>
                      <a:pt x="188676" y="604045"/>
                    </a:lnTo>
                    <a:lnTo>
                      <a:pt x="628714" y="725816"/>
                    </a:lnTo>
                    <a:lnTo>
                      <a:pt x="684568" y="613106"/>
                    </a:lnTo>
                    <a:lnTo>
                      <a:pt x="884254" y="742575"/>
                    </a:lnTo>
                    <a:cubicBezTo>
                      <a:pt x="884254" y="724450"/>
                      <a:pt x="960912" y="641576"/>
                      <a:pt x="960912" y="62345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AC7EBC3-89F9-E191-1177-660D4FD1717C}"/>
                  </a:ext>
                </a:extLst>
              </p:cNvPr>
              <p:cNvSpPr/>
              <p:nvPr/>
            </p:nvSpPr>
            <p:spPr>
              <a:xfrm rot="2273808">
                <a:off x="2892422" y="623374"/>
                <a:ext cx="445133" cy="1431413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281130 w 1281130"/>
                  <a:gd name="connsiteY0" fmla="*/ 623451 h 725816"/>
                  <a:gd name="connsiteX1" fmla="*/ 821690 w 1281130"/>
                  <a:gd name="connsiteY1" fmla="*/ 353054 h 725816"/>
                  <a:gd name="connsiteX2" fmla="*/ 382506 w 1281130"/>
                  <a:gd name="connsiteY2" fmla="*/ 0 h 725816"/>
                  <a:gd name="connsiteX3" fmla="*/ 320218 w 1281130"/>
                  <a:gd name="connsiteY3" fmla="*/ 110666 h 725816"/>
                  <a:gd name="connsiteX4" fmla="*/ 403237 w 1281130"/>
                  <a:gd name="connsiteY4" fmla="*/ 357168 h 725816"/>
                  <a:gd name="connsiteX5" fmla="*/ 508894 w 1281130"/>
                  <a:gd name="connsiteY5" fmla="*/ 604045 h 725816"/>
                  <a:gd name="connsiteX6" fmla="*/ 948932 w 1281130"/>
                  <a:gd name="connsiteY6" fmla="*/ 725816 h 725816"/>
                  <a:gd name="connsiteX7" fmla="*/ 1004786 w 1281130"/>
                  <a:gd name="connsiteY7" fmla="*/ 613106 h 725816"/>
                  <a:gd name="connsiteX8" fmla="*/ 0 w 1281130"/>
                  <a:gd name="connsiteY8" fmla="*/ 501033 h 725816"/>
                  <a:gd name="connsiteX9" fmla="*/ 1281130 w 1281130"/>
                  <a:gd name="connsiteY9" fmla="*/ 623451 h 725816"/>
                  <a:gd name="connsiteX0" fmla="*/ 1517616 w 1517616"/>
                  <a:gd name="connsiteY0" fmla="*/ 828035 h 930400"/>
                  <a:gd name="connsiteX1" fmla="*/ 1058176 w 1517616"/>
                  <a:gd name="connsiteY1" fmla="*/ 557638 h 930400"/>
                  <a:gd name="connsiteX2" fmla="*/ 618992 w 1517616"/>
                  <a:gd name="connsiteY2" fmla="*/ 204584 h 930400"/>
                  <a:gd name="connsiteX3" fmla="*/ 556704 w 1517616"/>
                  <a:gd name="connsiteY3" fmla="*/ 315250 h 930400"/>
                  <a:gd name="connsiteX4" fmla="*/ 639723 w 1517616"/>
                  <a:gd name="connsiteY4" fmla="*/ 561752 h 930400"/>
                  <a:gd name="connsiteX5" fmla="*/ 745380 w 1517616"/>
                  <a:gd name="connsiteY5" fmla="*/ 808629 h 930400"/>
                  <a:gd name="connsiteX6" fmla="*/ 1185418 w 1517616"/>
                  <a:gd name="connsiteY6" fmla="*/ 930400 h 930400"/>
                  <a:gd name="connsiteX7" fmla="*/ 0 w 1517616"/>
                  <a:gd name="connsiteY7" fmla="*/ 0 h 930400"/>
                  <a:gd name="connsiteX8" fmla="*/ 236486 w 1517616"/>
                  <a:gd name="connsiteY8" fmla="*/ 705617 h 930400"/>
                  <a:gd name="connsiteX9" fmla="*/ 1517616 w 1517616"/>
                  <a:gd name="connsiteY9" fmla="*/ 828035 h 930400"/>
                  <a:gd name="connsiteX0" fmla="*/ 1629225 w 1629225"/>
                  <a:gd name="connsiteY0" fmla="*/ 1185237 h 1186682"/>
                  <a:gd name="connsiteX1" fmla="*/ 1169785 w 1629225"/>
                  <a:gd name="connsiteY1" fmla="*/ 914840 h 1186682"/>
                  <a:gd name="connsiteX2" fmla="*/ 730601 w 1629225"/>
                  <a:gd name="connsiteY2" fmla="*/ 561786 h 1186682"/>
                  <a:gd name="connsiteX3" fmla="*/ 668313 w 1629225"/>
                  <a:gd name="connsiteY3" fmla="*/ 672452 h 1186682"/>
                  <a:gd name="connsiteX4" fmla="*/ 751332 w 1629225"/>
                  <a:gd name="connsiteY4" fmla="*/ 918954 h 1186682"/>
                  <a:gd name="connsiteX5" fmla="*/ 856989 w 1629225"/>
                  <a:gd name="connsiteY5" fmla="*/ 1165831 h 1186682"/>
                  <a:gd name="connsiteX6" fmla="*/ 0 w 1629225"/>
                  <a:gd name="connsiteY6" fmla="*/ 0 h 1186682"/>
                  <a:gd name="connsiteX7" fmla="*/ 111609 w 1629225"/>
                  <a:gd name="connsiteY7" fmla="*/ 357202 h 1186682"/>
                  <a:gd name="connsiteX8" fmla="*/ 348095 w 1629225"/>
                  <a:gd name="connsiteY8" fmla="*/ 1062819 h 1186682"/>
                  <a:gd name="connsiteX9" fmla="*/ 1629225 w 1629225"/>
                  <a:gd name="connsiteY9" fmla="*/ 1185237 h 1186682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751332 w 1629225"/>
                  <a:gd name="connsiteY4" fmla="*/ 1287548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445133 w 1629225"/>
                  <a:gd name="connsiteY3" fmla="*/ 584564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445133 w 1629225"/>
                  <a:gd name="connsiteY2" fmla="*/ 584564 h 1555276"/>
                  <a:gd name="connsiteX3" fmla="*/ 314343 w 1629225"/>
                  <a:gd name="connsiteY3" fmla="*/ 47104 h 1555276"/>
                  <a:gd name="connsiteX4" fmla="*/ 216578 w 1629225"/>
                  <a:gd name="connsiteY4" fmla="*/ 0 h 1555276"/>
                  <a:gd name="connsiteX5" fmla="*/ 0 w 1629225"/>
                  <a:gd name="connsiteY5" fmla="*/ 368594 h 1555276"/>
                  <a:gd name="connsiteX6" fmla="*/ 111609 w 1629225"/>
                  <a:gd name="connsiteY6" fmla="*/ 725796 h 1555276"/>
                  <a:gd name="connsiteX7" fmla="*/ 348095 w 1629225"/>
                  <a:gd name="connsiteY7" fmla="*/ 1431413 h 1555276"/>
                  <a:gd name="connsiteX8" fmla="*/ 1629225 w 1629225"/>
                  <a:gd name="connsiteY8" fmla="*/ 1553831 h 1555276"/>
                  <a:gd name="connsiteX0" fmla="*/ 1629225 w 1629225"/>
                  <a:gd name="connsiteY0" fmla="*/ 1553831 h 1555276"/>
                  <a:gd name="connsiteX1" fmla="*/ 445133 w 1629225"/>
                  <a:gd name="connsiteY1" fmla="*/ 584564 h 1555276"/>
                  <a:gd name="connsiteX2" fmla="*/ 314343 w 1629225"/>
                  <a:gd name="connsiteY2" fmla="*/ 47104 h 1555276"/>
                  <a:gd name="connsiteX3" fmla="*/ 216578 w 1629225"/>
                  <a:gd name="connsiteY3" fmla="*/ 0 h 1555276"/>
                  <a:gd name="connsiteX4" fmla="*/ 0 w 1629225"/>
                  <a:gd name="connsiteY4" fmla="*/ 368594 h 1555276"/>
                  <a:gd name="connsiteX5" fmla="*/ 111609 w 1629225"/>
                  <a:gd name="connsiteY5" fmla="*/ 725796 h 1555276"/>
                  <a:gd name="connsiteX6" fmla="*/ 348095 w 1629225"/>
                  <a:gd name="connsiteY6" fmla="*/ 1431413 h 1555276"/>
                  <a:gd name="connsiteX7" fmla="*/ 1629225 w 1629225"/>
                  <a:gd name="connsiteY7" fmla="*/ 1553831 h 1555276"/>
                  <a:gd name="connsiteX0" fmla="*/ 411770 w 445133"/>
                  <a:gd name="connsiteY0" fmla="*/ 1393546 h 1431413"/>
                  <a:gd name="connsiteX1" fmla="*/ 445133 w 445133"/>
                  <a:gd name="connsiteY1" fmla="*/ 584564 h 1431413"/>
                  <a:gd name="connsiteX2" fmla="*/ 314343 w 445133"/>
                  <a:gd name="connsiteY2" fmla="*/ 47104 h 1431413"/>
                  <a:gd name="connsiteX3" fmla="*/ 216578 w 445133"/>
                  <a:gd name="connsiteY3" fmla="*/ 0 h 1431413"/>
                  <a:gd name="connsiteX4" fmla="*/ 0 w 445133"/>
                  <a:gd name="connsiteY4" fmla="*/ 368594 h 1431413"/>
                  <a:gd name="connsiteX5" fmla="*/ 111609 w 445133"/>
                  <a:gd name="connsiteY5" fmla="*/ 725796 h 1431413"/>
                  <a:gd name="connsiteX6" fmla="*/ 348095 w 445133"/>
                  <a:gd name="connsiteY6" fmla="*/ 1431413 h 1431413"/>
                  <a:gd name="connsiteX7" fmla="*/ 411770 w 445133"/>
                  <a:gd name="connsiteY7" fmla="*/ 1393546 h 143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5133" h="1431413">
                    <a:moveTo>
                      <a:pt x="411770" y="1393546"/>
                    </a:moveTo>
                    <a:lnTo>
                      <a:pt x="445133" y="584564"/>
                    </a:lnTo>
                    <a:lnTo>
                      <a:pt x="314343" y="47104"/>
                    </a:lnTo>
                    <a:lnTo>
                      <a:pt x="216578" y="0"/>
                    </a:lnTo>
                    <a:lnTo>
                      <a:pt x="0" y="368594"/>
                    </a:lnTo>
                    <a:lnTo>
                      <a:pt x="111609" y="725796"/>
                    </a:lnTo>
                    <a:lnTo>
                      <a:pt x="348095" y="1431413"/>
                    </a:lnTo>
                    <a:cubicBezTo>
                      <a:pt x="348095" y="1413288"/>
                      <a:pt x="411770" y="1411671"/>
                      <a:pt x="411770" y="139354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5BA91B6E-75FA-7F14-4C91-2082C8A9B24D}"/>
                  </a:ext>
                </a:extLst>
              </p:cNvPr>
              <p:cNvSpPr/>
              <p:nvPr/>
            </p:nvSpPr>
            <p:spPr>
              <a:xfrm rot="2273808">
                <a:off x="5416519" y="1254056"/>
                <a:ext cx="879453" cy="668086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281130 w 1281130"/>
                  <a:gd name="connsiteY0" fmla="*/ 623451 h 725816"/>
                  <a:gd name="connsiteX1" fmla="*/ 821690 w 1281130"/>
                  <a:gd name="connsiteY1" fmla="*/ 353054 h 725816"/>
                  <a:gd name="connsiteX2" fmla="*/ 382506 w 1281130"/>
                  <a:gd name="connsiteY2" fmla="*/ 0 h 725816"/>
                  <a:gd name="connsiteX3" fmla="*/ 320218 w 1281130"/>
                  <a:gd name="connsiteY3" fmla="*/ 110666 h 725816"/>
                  <a:gd name="connsiteX4" fmla="*/ 403237 w 1281130"/>
                  <a:gd name="connsiteY4" fmla="*/ 357168 h 725816"/>
                  <a:gd name="connsiteX5" fmla="*/ 508894 w 1281130"/>
                  <a:gd name="connsiteY5" fmla="*/ 604045 h 725816"/>
                  <a:gd name="connsiteX6" fmla="*/ 948932 w 1281130"/>
                  <a:gd name="connsiteY6" fmla="*/ 725816 h 725816"/>
                  <a:gd name="connsiteX7" fmla="*/ 1004786 w 1281130"/>
                  <a:gd name="connsiteY7" fmla="*/ 613106 h 725816"/>
                  <a:gd name="connsiteX8" fmla="*/ 0 w 1281130"/>
                  <a:gd name="connsiteY8" fmla="*/ 501033 h 725816"/>
                  <a:gd name="connsiteX9" fmla="*/ 1281130 w 1281130"/>
                  <a:gd name="connsiteY9" fmla="*/ 623451 h 725816"/>
                  <a:gd name="connsiteX0" fmla="*/ 1517616 w 1517616"/>
                  <a:gd name="connsiteY0" fmla="*/ 828035 h 930400"/>
                  <a:gd name="connsiteX1" fmla="*/ 1058176 w 1517616"/>
                  <a:gd name="connsiteY1" fmla="*/ 557638 h 930400"/>
                  <a:gd name="connsiteX2" fmla="*/ 618992 w 1517616"/>
                  <a:gd name="connsiteY2" fmla="*/ 204584 h 930400"/>
                  <a:gd name="connsiteX3" fmla="*/ 556704 w 1517616"/>
                  <a:gd name="connsiteY3" fmla="*/ 315250 h 930400"/>
                  <a:gd name="connsiteX4" fmla="*/ 639723 w 1517616"/>
                  <a:gd name="connsiteY4" fmla="*/ 561752 h 930400"/>
                  <a:gd name="connsiteX5" fmla="*/ 745380 w 1517616"/>
                  <a:gd name="connsiteY5" fmla="*/ 808629 h 930400"/>
                  <a:gd name="connsiteX6" fmla="*/ 1185418 w 1517616"/>
                  <a:gd name="connsiteY6" fmla="*/ 930400 h 930400"/>
                  <a:gd name="connsiteX7" fmla="*/ 0 w 1517616"/>
                  <a:gd name="connsiteY7" fmla="*/ 0 h 930400"/>
                  <a:gd name="connsiteX8" fmla="*/ 236486 w 1517616"/>
                  <a:gd name="connsiteY8" fmla="*/ 705617 h 930400"/>
                  <a:gd name="connsiteX9" fmla="*/ 1517616 w 1517616"/>
                  <a:gd name="connsiteY9" fmla="*/ 828035 h 930400"/>
                  <a:gd name="connsiteX0" fmla="*/ 1629225 w 1629225"/>
                  <a:gd name="connsiteY0" fmla="*/ 1185237 h 1186682"/>
                  <a:gd name="connsiteX1" fmla="*/ 1169785 w 1629225"/>
                  <a:gd name="connsiteY1" fmla="*/ 914840 h 1186682"/>
                  <a:gd name="connsiteX2" fmla="*/ 730601 w 1629225"/>
                  <a:gd name="connsiteY2" fmla="*/ 561786 h 1186682"/>
                  <a:gd name="connsiteX3" fmla="*/ 668313 w 1629225"/>
                  <a:gd name="connsiteY3" fmla="*/ 672452 h 1186682"/>
                  <a:gd name="connsiteX4" fmla="*/ 751332 w 1629225"/>
                  <a:gd name="connsiteY4" fmla="*/ 918954 h 1186682"/>
                  <a:gd name="connsiteX5" fmla="*/ 856989 w 1629225"/>
                  <a:gd name="connsiteY5" fmla="*/ 1165831 h 1186682"/>
                  <a:gd name="connsiteX6" fmla="*/ 0 w 1629225"/>
                  <a:gd name="connsiteY6" fmla="*/ 0 h 1186682"/>
                  <a:gd name="connsiteX7" fmla="*/ 111609 w 1629225"/>
                  <a:gd name="connsiteY7" fmla="*/ 357202 h 1186682"/>
                  <a:gd name="connsiteX8" fmla="*/ 348095 w 1629225"/>
                  <a:gd name="connsiteY8" fmla="*/ 1062819 h 1186682"/>
                  <a:gd name="connsiteX9" fmla="*/ 1629225 w 1629225"/>
                  <a:gd name="connsiteY9" fmla="*/ 1185237 h 1186682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751332 w 1629225"/>
                  <a:gd name="connsiteY4" fmla="*/ 1287548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445133 w 1629225"/>
                  <a:gd name="connsiteY3" fmla="*/ 584564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445133 w 1629225"/>
                  <a:gd name="connsiteY2" fmla="*/ 584564 h 1555276"/>
                  <a:gd name="connsiteX3" fmla="*/ 314343 w 1629225"/>
                  <a:gd name="connsiteY3" fmla="*/ 47104 h 1555276"/>
                  <a:gd name="connsiteX4" fmla="*/ 216578 w 1629225"/>
                  <a:gd name="connsiteY4" fmla="*/ 0 h 1555276"/>
                  <a:gd name="connsiteX5" fmla="*/ 0 w 1629225"/>
                  <a:gd name="connsiteY5" fmla="*/ 368594 h 1555276"/>
                  <a:gd name="connsiteX6" fmla="*/ 111609 w 1629225"/>
                  <a:gd name="connsiteY6" fmla="*/ 725796 h 1555276"/>
                  <a:gd name="connsiteX7" fmla="*/ 348095 w 1629225"/>
                  <a:gd name="connsiteY7" fmla="*/ 1431413 h 1555276"/>
                  <a:gd name="connsiteX8" fmla="*/ 1629225 w 1629225"/>
                  <a:gd name="connsiteY8" fmla="*/ 1553831 h 1555276"/>
                  <a:gd name="connsiteX0" fmla="*/ 1629225 w 1629225"/>
                  <a:gd name="connsiteY0" fmla="*/ 1553831 h 1555276"/>
                  <a:gd name="connsiteX1" fmla="*/ 445133 w 1629225"/>
                  <a:gd name="connsiteY1" fmla="*/ 584564 h 1555276"/>
                  <a:gd name="connsiteX2" fmla="*/ 314343 w 1629225"/>
                  <a:gd name="connsiteY2" fmla="*/ 47104 h 1555276"/>
                  <a:gd name="connsiteX3" fmla="*/ 216578 w 1629225"/>
                  <a:gd name="connsiteY3" fmla="*/ 0 h 1555276"/>
                  <a:gd name="connsiteX4" fmla="*/ 0 w 1629225"/>
                  <a:gd name="connsiteY4" fmla="*/ 368594 h 1555276"/>
                  <a:gd name="connsiteX5" fmla="*/ 111609 w 1629225"/>
                  <a:gd name="connsiteY5" fmla="*/ 725796 h 1555276"/>
                  <a:gd name="connsiteX6" fmla="*/ 348095 w 1629225"/>
                  <a:gd name="connsiteY6" fmla="*/ 1431413 h 1555276"/>
                  <a:gd name="connsiteX7" fmla="*/ 1629225 w 1629225"/>
                  <a:gd name="connsiteY7" fmla="*/ 1553831 h 1555276"/>
                  <a:gd name="connsiteX0" fmla="*/ 411770 w 445133"/>
                  <a:gd name="connsiteY0" fmla="*/ 1393546 h 1431413"/>
                  <a:gd name="connsiteX1" fmla="*/ 445133 w 445133"/>
                  <a:gd name="connsiteY1" fmla="*/ 584564 h 1431413"/>
                  <a:gd name="connsiteX2" fmla="*/ 314343 w 445133"/>
                  <a:gd name="connsiteY2" fmla="*/ 47104 h 1431413"/>
                  <a:gd name="connsiteX3" fmla="*/ 216578 w 445133"/>
                  <a:gd name="connsiteY3" fmla="*/ 0 h 1431413"/>
                  <a:gd name="connsiteX4" fmla="*/ 0 w 445133"/>
                  <a:gd name="connsiteY4" fmla="*/ 368594 h 1431413"/>
                  <a:gd name="connsiteX5" fmla="*/ 111609 w 445133"/>
                  <a:gd name="connsiteY5" fmla="*/ 725796 h 1431413"/>
                  <a:gd name="connsiteX6" fmla="*/ 348095 w 445133"/>
                  <a:gd name="connsiteY6" fmla="*/ 1431413 h 1431413"/>
                  <a:gd name="connsiteX7" fmla="*/ 411770 w 445133"/>
                  <a:gd name="connsiteY7" fmla="*/ 1393546 h 1431413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1458517 w 1792041"/>
                  <a:gd name="connsiteY5" fmla="*/ 725796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604921 w 1792041"/>
                  <a:gd name="connsiteY5" fmla="*/ 572885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75151 w 1808514"/>
                  <a:gd name="connsiteY0" fmla="*/ 1393546 h 1394420"/>
                  <a:gd name="connsiteX1" fmla="*/ 1808514 w 1808514"/>
                  <a:gd name="connsiteY1" fmla="*/ 584564 h 1394420"/>
                  <a:gd name="connsiteX2" fmla="*/ 1677724 w 1808514"/>
                  <a:gd name="connsiteY2" fmla="*/ 47104 h 1394420"/>
                  <a:gd name="connsiteX3" fmla="*/ 1579959 w 1808514"/>
                  <a:gd name="connsiteY3" fmla="*/ 0 h 1394420"/>
                  <a:gd name="connsiteX4" fmla="*/ 1363381 w 1808514"/>
                  <a:gd name="connsiteY4" fmla="*/ 368594 h 1394420"/>
                  <a:gd name="connsiteX5" fmla="*/ 621394 w 1808514"/>
                  <a:gd name="connsiteY5" fmla="*/ 572885 h 1394420"/>
                  <a:gd name="connsiteX6" fmla="*/ 0 w 1808514"/>
                  <a:gd name="connsiteY6" fmla="*/ 1159963 h 1394420"/>
                  <a:gd name="connsiteX7" fmla="*/ 1775151 w 1808514"/>
                  <a:gd name="connsiteY7" fmla="*/ 1393546 h 1394420"/>
                  <a:gd name="connsiteX0" fmla="*/ 111701 w 1808514"/>
                  <a:gd name="connsiteY0" fmla="*/ 1250252 h 1252033"/>
                  <a:gd name="connsiteX1" fmla="*/ 1808514 w 1808514"/>
                  <a:gd name="connsiteY1" fmla="*/ 584564 h 1252033"/>
                  <a:gd name="connsiteX2" fmla="*/ 1677724 w 1808514"/>
                  <a:gd name="connsiteY2" fmla="*/ 47104 h 1252033"/>
                  <a:gd name="connsiteX3" fmla="*/ 1579959 w 1808514"/>
                  <a:gd name="connsiteY3" fmla="*/ 0 h 1252033"/>
                  <a:gd name="connsiteX4" fmla="*/ 1363381 w 1808514"/>
                  <a:gd name="connsiteY4" fmla="*/ 368594 h 1252033"/>
                  <a:gd name="connsiteX5" fmla="*/ 621394 w 1808514"/>
                  <a:gd name="connsiteY5" fmla="*/ 572885 h 1252033"/>
                  <a:gd name="connsiteX6" fmla="*/ 0 w 1808514"/>
                  <a:gd name="connsiteY6" fmla="*/ 1159963 h 1252033"/>
                  <a:gd name="connsiteX7" fmla="*/ 111701 w 180851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1363381 w 1677724"/>
                  <a:gd name="connsiteY4" fmla="*/ 368594 h 1252033"/>
                  <a:gd name="connsiteX5" fmla="*/ 621394 w 1677724"/>
                  <a:gd name="connsiteY5" fmla="*/ 572885 h 1252033"/>
                  <a:gd name="connsiteX6" fmla="*/ 0 w 1677724"/>
                  <a:gd name="connsiteY6" fmla="*/ 1159963 h 1252033"/>
                  <a:gd name="connsiteX7" fmla="*/ 111701 w 167772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621394 w 1677724"/>
                  <a:gd name="connsiteY4" fmla="*/ 572885 h 1252033"/>
                  <a:gd name="connsiteX5" fmla="*/ 0 w 1677724"/>
                  <a:gd name="connsiteY5" fmla="*/ 1159963 h 1252033"/>
                  <a:gd name="connsiteX6" fmla="*/ 111701 w 1677724"/>
                  <a:gd name="connsiteY6" fmla="*/ 1250252 h 1252033"/>
                  <a:gd name="connsiteX0" fmla="*/ 111701 w 1677724"/>
                  <a:gd name="connsiteY0" fmla="*/ 1203148 h 1204929"/>
                  <a:gd name="connsiteX1" fmla="*/ 391629 w 1677724"/>
                  <a:gd name="connsiteY1" fmla="*/ 1029931 h 1204929"/>
                  <a:gd name="connsiteX2" fmla="*/ 1677724 w 1677724"/>
                  <a:gd name="connsiteY2" fmla="*/ 0 h 1204929"/>
                  <a:gd name="connsiteX3" fmla="*/ 825481 w 1677724"/>
                  <a:gd name="connsiteY3" fmla="*/ 591905 h 1204929"/>
                  <a:gd name="connsiteX4" fmla="*/ 621394 w 1677724"/>
                  <a:gd name="connsiteY4" fmla="*/ 525781 h 1204929"/>
                  <a:gd name="connsiteX5" fmla="*/ 0 w 1677724"/>
                  <a:gd name="connsiteY5" fmla="*/ 1112859 h 1204929"/>
                  <a:gd name="connsiteX6" fmla="*/ 111701 w 1677724"/>
                  <a:gd name="connsiteY6" fmla="*/ 1203148 h 1204929"/>
                  <a:gd name="connsiteX0" fmla="*/ 111701 w 825481"/>
                  <a:gd name="connsiteY0" fmla="*/ 677367 h 679148"/>
                  <a:gd name="connsiteX1" fmla="*/ 391629 w 825481"/>
                  <a:gd name="connsiteY1" fmla="*/ 504150 h 679148"/>
                  <a:gd name="connsiteX2" fmla="*/ 825481 w 825481"/>
                  <a:gd name="connsiteY2" fmla="*/ 66124 h 679148"/>
                  <a:gd name="connsiteX3" fmla="*/ 621394 w 825481"/>
                  <a:gd name="connsiteY3" fmla="*/ 0 h 679148"/>
                  <a:gd name="connsiteX4" fmla="*/ 0 w 825481"/>
                  <a:gd name="connsiteY4" fmla="*/ 587078 h 679148"/>
                  <a:gd name="connsiteX5" fmla="*/ 111701 w 825481"/>
                  <a:gd name="connsiteY5" fmla="*/ 677367 h 679148"/>
                  <a:gd name="connsiteX0" fmla="*/ 111701 w 842685"/>
                  <a:gd name="connsiteY0" fmla="*/ 677367 h 679148"/>
                  <a:gd name="connsiteX1" fmla="*/ 391629 w 842685"/>
                  <a:gd name="connsiteY1" fmla="*/ 504150 h 679148"/>
                  <a:gd name="connsiteX2" fmla="*/ 842685 w 842685"/>
                  <a:gd name="connsiteY2" fmla="*/ 114810 h 679148"/>
                  <a:gd name="connsiteX3" fmla="*/ 621394 w 842685"/>
                  <a:gd name="connsiteY3" fmla="*/ 0 h 679148"/>
                  <a:gd name="connsiteX4" fmla="*/ 0 w 842685"/>
                  <a:gd name="connsiteY4" fmla="*/ 587078 h 679148"/>
                  <a:gd name="connsiteX5" fmla="*/ 111701 w 842685"/>
                  <a:gd name="connsiteY5" fmla="*/ 677367 h 679148"/>
                  <a:gd name="connsiteX0" fmla="*/ 111701 w 813327"/>
                  <a:gd name="connsiteY0" fmla="*/ 677367 h 679148"/>
                  <a:gd name="connsiteX1" fmla="*/ 391629 w 813327"/>
                  <a:gd name="connsiteY1" fmla="*/ 504150 h 679148"/>
                  <a:gd name="connsiteX2" fmla="*/ 813327 w 813327"/>
                  <a:gd name="connsiteY2" fmla="*/ 116970 h 679148"/>
                  <a:gd name="connsiteX3" fmla="*/ 621394 w 813327"/>
                  <a:gd name="connsiteY3" fmla="*/ 0 h 679148"/>
                  <a:gd name="connsiteX4" fmla="*/ 0 w 813327"/>
                  <a:gd name="connsiteY4" fmla="*/ 587078 h 679148"/>
                  <a:gd name="connsiteX5" fmla="*/ 111701 w 813327"/>
                  <a:gd name="connsiteY5" fmla="*/ 677367 h 679148"/>
                  <a:gd name="connsiteX0" fmla="*/ 111701 w 813327"/>
                  <a:gd name="connsiteY0" fmla="*/ 728942 h 730723"/>
                  <a:gd name="connsiteX1" fmla="*/ 391629 w 813327"/>
                  <a:gd name="connsiteY1" fmla="*/ 555725 h 730723"/>
                  <a:gd name="connsiteX2" fmla="*/ 813327 w 813327"/>
                  <a:gd name="connsiteY2" fmla="*/ 168545 h 730723"/>
                  <a:gd name="connsiteX3" fmla="*/ 674362 w 813327"/>
                  <a:gd name="connsiteY3" fmla="*/ 0 h 730723"/>
                  <a:gd name="connsiteX4" fmla="*/ 0 w 813327"/>
                  <a:gd name="connsiteY4" fmla="*/ 638653 h 730723"/>
                  <a:gd name="connsiteX5" fmla="*/ 111701 w 813327"/>
                  <a:gd name="connsiteY5" fmla="*/ 728942 h 730723"/>
                  <a:gd name="connsiteX0" fmla="*/ 111701 w 853409"/>
                  <a:gd name="connsiteY0" fmla="*/ 728942 h 730723"/>
                  <a:gd name="connsiteX1" fmla="*/ 391629 w 853409"/>
                  <a:gd name="connsiteY1" fmla="*/ 555725 h 730723"/>
                  <a:gd name="connsiteX2" fmla="*/ 853409 w 853409"/>
                  <a:gd name="connsiteY2" fmla="*/ 126999 h 730723"/>
                  <a:gd name="connsiteX3" fmla="*/ 674362 w 853409"/>
                  <a:gd name="connsiteY3" fmla="*/ 0 h 730723"/>
                  <a:gd name="connsiteX4" fmla="*/ 0 w 853409"/>
                  <a:gd name="connsiteY4" fmla="*/ 638653 h 730723"/>
                  <a:gd name="connsiteX5" fmla="*/ 111701 w 853409"/>
                  <a:gd name="connsiteY5" fmla="*/ 728942 h 730723"/>
                  <a:gd name="connsiteX0" fmla="*/ 111701 w 826211"/>
                  <a:gd name="connsiteY0" fmla="*/ 728942 h 730723"/>
                  <a:gd name="connsiteX1" fmla="*/ 391629 w 826211"/>
                  <a:gd name="connsiteY1" fmla="*/ 555725 h 730723"/>
                  <a:gd name="connsiteX2" fmla="*/ 826211 w 826211"/>
                  <a:gd name="connsiteY2" fmla="*/ 158516 h 730723"/>
                  <a:gd name="connsiteX3" fmla="*/ 674362 w 826211"/>
                  <a:gd name="connsiteY3" fmla="*/ 0 h 730723"/>
                  <a:gd name="connsiteX4" fmla="*/ 0 w 826211"/>
                  <a:gd name="connsiteY4" fmla="*/ 638653 h 730723"/>
                  <a:gd name="connsiteX5" fmla="*/ 111701 w 826211"/>
                  <a:gd name="connsiteY5" fmla="*/ 728942 h 730723"/>
                  <a:gd name="connsiteX0" fmla="*/ 111701 w 826211"/>
                  <a:gd name="connsiteY0" fmla="*/ 728942 h 730723"/>
                  <a:gd name="connsiteX1" fmla="*/ 514437 w 826211"/>
                  <a:gd name="connsiteY1" fmla="*/ 568766 h 730723"/>
                  <a:gd name="connsiteX2" fmla="*/ 826211 w 826211"/>
                  <a:gd name="connsiteY2" fmla="*/ 158516 h 730723"/>
                  <a:gd name="connsiteX3" fmla="*/ 674362 w 826211"/>
                  <a:gd name="connsiteY3" fmla="*/ 0 h 730723"/>
                  <a:gd name="connsiteX4" fmla="*/ 0 w 826211"/>
                  <a:gd name="connsiteY4" fmla="*/ 638653 h 730723"/>
                  <a:gd name="connsiteX5" fmla="*/ 111701 w 826211"/>
                  <a:gd name="connsiteY5" fmla="*/ 728942 h 730723"/>
                  <a:gd name="connsiteX0" fmla="*/ 64367 w 826211"/>
                  <a:gd name="connsiteY0" fmla="*/ 745668 h 747257"/>
                  <a:gd name="connsiteX1" fmla="*/ 514437 w 826211"/>
                  <a:gd name="connsiteY1" fmla="*/ 568766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514437 w 826211"/>
                  <a:gd name="connsiteY1" fmla="*/ 568766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53583 w 826211"/>
                  <a:gd name="connsiteY1" fmla="*/ 668594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53583 w 826211"/>
                  <a:gd name="connsiteY1" fmla="*/ 668594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72875 w 826211"/>
                  <a:gd name="connsiteY1" fmla="*/ 715311 h 747257"/>
                  <a:gd name="connsiteX2" fmla="*/ 153583 w 826211"/>
                  <a:gd name="connsiteY2" fmla="*/ 668594 h 747257"/>
                  <a:gd name="connsiteX3" fmla="*/ 826211 w 826211"/>
                  <a:gd name="connsiteY3" fmla="*/ 158516 h 747257"/>
                  <a:gd name="connsiteX4" fmla="*/ 674362 w 826211"/>
                  <a:gd name="connsiteY4" fmla="*/ 0 h 747257"/>
                  <a:gd name="connsiteX5" fmla="*/ 0 w 826211"/>
                  <a:gd name="connsiteY5" fmla="*/ 638653 h 747257"/>
                  <a:gd name="connsiteX6" fmla="*/ 64367 w 826211"/>
                  <a:gd name="connsiteY6" fmla="*/ 745668 h 747257"/>
                  <a:gd name="connsiteX0" fmla="*/ 45434 w 826211"/>
                  <a:gd name="connsiteY0" fmla="*/ 752358 h 753881"/>
                  <a:gd name="connsiteX1" fmla="*/ 172875 w 826211"/>
                  <a:gd name="connsiteY1" fmla="*/ 715311 h 753881"/>
                  <a:gd name="connsiteX2" fmla="*/ 153583 w 826211"/>
                  <a:gd name="connsiteY2" fmla="*/ 668594 h 753881"/>
                  <a:gd name="connsiteX3" fmla="*/ 826211 w 826211"/>
                  <a:gd name="connsiteY3" fmla="*/ 158516 h 753881"/>
                  <a:gd name="connsiteX4" fmla="*/ 674362 w 826211"/>
                  <a:gd name="connsiteY4" fmla="*/ 0 h 753881"/>
                  <a:gd name="connsiteX5" fmla="*/ 0 w 826211"/>
                  <a:gd name="connsiteY5" fmla="*/ 638653 h 753881"/>
                  <a:gd name="connsiteX6" fmla="*/ 45434 w 826211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831537"/>
                  <a:gd name="connsiteY0" fmla="*/ 752358 h 753881"/>
                  <a:gd name="connsiteX1" fmla="*/ 172875 w 831537"/>
                  <a:gd name="connsiteY1" fmla="*/ 715311 h 753881"/>
                  <a:gd name="connsiteX2" fmla="*/ 153583 w 831537"/>
                  <a:gd name="connsiteY2" fmla="*/ 668594 h 753881"/>
                  <a:gd name="connsiteX3" fmla="*/ 500842 w 831537"/>
                  <a:gd name="connsiteY3" fmla="*/ 572719 h 753881"/>
                  <a:gd name="connsiteX4" fmla="*/ 831537 w 831537"/>
                  <a:gd name="connsiteY4" fmla="*/ 222733 h 753881"/>
                  <a:gd name="connsiteX5" fmla="*/ 674362 w 831537"/>
                  <a:gd name="connsiteY5" fmla="*/ 0 h 753881"/>
                  <a:gd name="connsiteX6" fmla="*/ 0 w 831537"/>
                  <a:gd name="connsiteY6" fmla="*/ 638653 h 753881"/>
                  <a:gd name="connsiteX7" fmla="*/ 45434 w 831537"/>
                  <a:gd name="connsiteY7" fmla="*/ 752358 h 753881"/>
                  <a:gd name="connsiteX0" fmla="*/ 45434 w 831537"/>
                  <a:gd name="connsiteY0" fmla="*/ 752358 h 753881"/>
                  <a:gd name="connsiteX1" fmla="*/ 172875 w 831537"/>
                  <a:gd name="connsiteY1" fmla="*/ 715311 h 753881"/>
                  <a:gd name="connsiteX2" fmla="*/ 153583 w 831537"/>
                  <a:gd name="connsiteY2" fmla="*/ 668594 h 753881"/>
                  <a:gd name="connsiteX3" fmla="*/ 500842 w 831537"/>
                  <a:gd name="connsiteY3" fmla="*/ 572719 h 753881"/>
                  <a:gd name="connsiteX4" fmla="*/ 831537 w 831537"/>
                  <a:gd name="connsiteY4" fmla="*/ 222733 h 753881"/>
                  <a:gd name="connsiteX5" fmla="*/ 674362 w 831537"/>
                  <a:gd name="connsiteY5" fmla="*/ 0 h 753881"/>
                  <a:gd name="connsiteX6" fmla="*/ 0 w 831537"/>
                  <a:gd name="connsiteY6" fmla="*/ 638653 h 753881"/>
                  <a:gd name="connsiteX7" fmla="*/ 45434 w 831537"/>
                  <a:gd name="connsiteY7" fmla="*/ 752358 h 753881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600323 w 831537"/>
                  <a:gd name="connsiteY5" fmla="*/ 0 h 668086"/>
                  <a:gd name="connsiteX6" fmla="*/ 0 w 831537"/>
                  <a:gd name="connsiteY6" fmla="*/ 552858 h 668086"/>
                  <a:gd name="connsiteX7" fmla="*/ 45434 w 831537"/>
                  <a:gd name="connsiteY7" fmla="*/ 666563 h 668086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741014 w 831537"/>
                  <a:gd name="connsiteY5" fmla="*/ 82671 h 668086"/>
                  <a:gd name="connsiteX6" fmla="*/ 600323 w 831537"/>
                  <a:gd name="connsiteY6" fmla="*/ 0 h 668086"/>
                  <a:gd name="connsiteX7" fmla="*/ 0 w 831537"/>
                  <a:gd name="connsiteY7" fmla="*/ 552858 h 668086"/>
                  <a:gd name="connsiteX8" fmla="*/ 45434 w 831537"/>
                  <a:gd name="connsiteY8" fmla="*/ 666563 h 668086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756303 w 831537"/>
                  <a:gd name="connsiteY5" fmla="*/ 14441 h 668086"/>
                  <a:gd name="connsiteX6" fmla="*/ 600323 w 831537"/>
                  <a:gd name="connsiteY6" fmla="*/ 0 h 668086"/>
                  <a:gd name="connsiteX7" fmla="*/ 0 w 831537"/>
                  <a:gd name="connsiteY7" fmla="*/ 552858 h 668086"/>
                  <a:gd name="connsiteX8" fmla="*/ 45434 w 831537"/>
                  <a:gd name="connsiteY8" fmla="*/ 666563 h 668086"/>
                  <a:gd name="connsiteX0" fmla="*/ 45434 w 1029225"/>
                  <a:gd name="connsiteY0" fmla="*/ 666563 h 668086"/>
                  <a:gd name="connsiteX1" fmla="*/ 172875 w 1029225"/>
                  <a:gd name="connsiteY1" fmla="*/ 629516 h 668086"/>
                  <a:gd name="connsiteX2" fmla="*/ 153583 w 1029225"/>
                  <a:gd name="connsiteY2" fmla="*/ 582799 h 668086"/>
                  <a:gd name="connsiteX3" fmla="*/ 500842 w 1029225"/>
                  <a:gd name="connsiteY3" fmla="*/ 486924 h 668086"/>
                  <a:gd name="connsiteX4" fmla="*/ 1029225 w 1029225"/>
                  <a:gd name="connsiteY4" fmla="*/ 75601 h 668086"/>
                  <a:gd name="connsiteX5" fmla="*/ 756303 w 1029225"/>
                  <a:gd name="connsiteY5" fmla="*/ 14441 h 668086"/>
                  <a:gd name="connsiteX6" fmla="*/ 600323 w 1029225"/>
                  <a:gd name="connsiteY6" fmla="*/ 0 h 668086"/>
                  <a:gd name="connsiteX7" fmla="*/ 0 w 1029225"/>
                  <a:gd name="connsiteY7" fmla="*/ 552858 h 668086"/>
                  <a:gd name="connsiteX8" fmla="*/ 45434 w 1029225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500842 w 879453"/>
                  <a:gd name="connsiteY3" fmla="*/ 486924 h 668086"/>
                  <a:gd name="connsiteX4" fmla="*/ 879453 w 879453"/>
                  <a:gd name="connsiteY4" fmla="*/ 188159 h 668086"/>
                  <a:gd name="connsiteX5" fmla="*/ 756303 w 879453"/>
                  <a:gd name="connsiteY5" fmla="*/ 14441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500842 w 879453"/>
                  <a:gd name="connsiteY3" fmla="*/ 486924 h 668086"/>
                  <a:gd name="connsiteX4" fmla="*/ 879453 w 879453"/>
                  <a:gd name="connsiteY4" fmla="*/ 188159 h 668086"/>
                  <a:gd name="connsiteX5" fmla="*/ 790837 w 879453"/>
                  <a:gd name="connsiteY5" fmla="*/ 27794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705491 w 879453"/>
                  <a:gd name="connsiteY3" fmla="*/ 424191 h 668086"/>
                  <a:gd name="connsiteX4" fmla="*/ 879453 w 879453"/>
                  <a:gd name="connsiteY4" fmla="*/ 188159 h 668086"/>
                  <a:gd name="connsiteX5" fmla="*/ 790837 w 879453"/>
                  <a:gd name="connsiteY5" fmla="*/ 27794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9453" h="668086">
                    <a:moveTo>
                      <a:pt x="45434" y="666563"/>
                    </a:moveTo>
                    <a:cubicBezTo>
                      <a:pt x="61180" y="650882"/>
                      <a:pt x="157129" y="645197"/>
                      <a:pt x="172875" y="629516"/>
                    </a:cubicBezTo>
                    <a:lnTo>
                      <a:pt x="153583" y="582799"/>
                    </a:lnTo>
                    <a:lnTo>
                      <a:pt x="705491" y="424191"/>
                    </a:lnTo>
                    <a:lnTo>
                      <a:pt x="879453" y="188159"/>
                    </a:lnTo>
                    <a:lnTo>
                      <a:pt x="790837" y="27794"/>
                    </a:lnTo>
                    <a:lnTo>
                      <a:pt x="600323" y="0"/>
                    </a:lnTo>
                    <a:lnTo>
                      <a:pt x="0" y="552858"/>
                    </a:lnTo>
                    <a:cubicBezTo>
                      <a:pt x="0" y="534733"/>
                      <a:pt x="45434" y="684688"/>
                      <a:pt x="45434" y="666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122D4F"/>
                  </a:solidFill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0F014B01-BF38-3633-6941-C41A0CB00E31}"/>
                  </a:ext>
                </a:extLst>
              </p:cNvPr>
              <p:cNvSpPr/>
              <p:nvPr/>
            </p:nvSpPr>
            <p:spPr>
              <a:xfrm rot="7978738">
                <a:off x="3377577" y="904643"/>
                <a:ext cx="1332990" cy="417200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1450257 w 1467398"/>
                  <a:gd name="connsiteY0" fmla="*/ 370645 h 813107"/>
                  <a:gd name="connsiteX1" fmla="*/ 608629 w 1467398"/>
                  <a:gd name="connsiteY1" fmla="*/ 339538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0 w 1467398"/>
                  <a:gd name="connsiteY1" fmla="*/ 0 h 813107"/>
                  <a:gd name="connsiteX2" fmla="*/ 182188 w 1467398"/>
                  <a:gd name="connsiteY2" fmla="*/ 614147 h 813107"/>
                  <a:gd name="connsiteX3" fmla="*/ 499578 w 1467398"/>
                  <a:gd name="connsiteY3" fmla="*/ 813107 h 813107"/>
                  <a:gd name="connsiteX4" fmla="*/ 447618 w 1467398"/>
                  <a:gd name="connsiteY4" fmla="*/ 782928 h 813107"/>
                  <a:gd name="connsiteX5" fmla="*/ 1467398 w 1467398"/>
                  <a:gd name="connsiteY5" fmla="*/ 437655 h 813107"/>
                  <a:gd name="connsiteX6" fmla="*/ 1450257 w 1467398"/>
                  <a:gd name="connsiteY6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411664 w 1467398"/>
                  <a:gd name="connsiteY3" fmla="*/ 506892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282539 w 1299680"/>
                  <a:gd name="connsiteY0" fmla="*/ 149066 h 591528"/>
                  <a:gd name="connsiteX1" fmla="*/ 887308 w 1299680"/>
                  <a:gd name="connsiteY1" fmla="*/ 12841 h 591528"/>
                  <a:gd name="connsiteX2" fmla="*/ 0 w 1299680"/>
                  <a:gd name="connsiteY2" fmla="*/ 0 h 591528"/>
                  <a:gd name="connsiteX3" fmla="*/ 243946 w 1299680"/>
                  <a:gd name="connsiteY3" fmla="*/ 285313 h 591528"/>
                  <a:gd name="connsiteX4" fmla="*/ 331860 w 1299680"/>
                  <a:gd name="connsiteY4" fmla="*/ 591528 h 591528"/>
                  <a:gd name="connsiteX5" fmla="*/ 279900 w 1299680"/>
                  <a:gd name="connsiteY5" fmla="*/ 561349 h 591528"/>
                  <a:gd name="connsiteX6" fmla="*/ 1299680 w 1299680"/>
                  <a:gd name="connsiteY6" fmla="*/ 216076 h 591528"/>
                  <a:gd name="connsiteX7" fmla="*/ 1282539 w 1299680"/>
                  <a:gd name="connsiteY7" fmla="*/ 149066 h 591528"/>
                  <a:gd name="connsiteX0" fmla="*/ 1282539 w 1299680"/>
                  <a:gd name="connsiteY0" fmla="*/ 149066 h 591528"/>
                  <a:gd name="connsiteX1" fmla="*/ 887308 w 1299680"/>
                  <a:gd name="connsiteY1" fmla="*/ 12841 h 591528"/>
                  <a:gd name="connsiteX2" fmla="*/ 0 w 1299680"/>
                  <a:gd name="connsiteY2" fmla="*/ 0 h 591528"/>
                  <a:gd name="connsiteX3" fmla="*/ 243946 w 1299680"/>
                  <a:gd name="connsiteY3" fmla="*/ 285313 h 591528"/>
                  <a:gd name="connsiteX4" fmla="*/ 331860 w 1299680"/>
                  <a:gd name="connsiteY4" fmla="*/ 591528 h 591528"/>
                  <a:gd name="connsiteX5" fmla="*/ 462584 w 1299680"/>
                  <a:gd name="connsiteY5" fmla="*/ 216722 h 591528"/>
                  <a:gd name="connsiteX6" fmla="*/ 1299680 w 1299680"/>
                  <a:gd name="connsiteY6" fmla="*/ 216076 h 591528"/>
                  <a:gd name="connsiteX7" fmla="*/ 1282539 w 1299680"/>
                  <a:gd name="connsiteY7" fmla="*/ 149066 h 591528"/>
                  <a:gd name="connsiteX0" fmla="*/ 1282539 w 1299680"/>
                  <a:gd name="connsiteY0" fmla="*/ 149066 h 285313"/>
                  <a:gd name="connsiteX1" fmla="*/ 887308 w 1299680"/>
                  <a:gd name="connsiteY1" fmla="*/ 12841 h 285313"/>
                  <a:gd name="connsiteX2" fmla="*/ 0 w 1299680"/>
                  <a:gd name="connsiteY2" fmla="*/ 0 h 285313"/>
                  <a:gd name="connsiteX3" fmla="*/ 243946 w 1299680"/>
                  <a:gd name="connsiteY3" fmla="*/ 285313 h 285313"/>
                  <a:gd name="connsiteX4" fmla="*/ 462584 w 1299680"/>
                  <a:gd name="connsiteY4" fmla="*/ 216722 h 285313"/>
                  <a:gd name="connsiteX5" fmla="*/ 1299680 w 1299680"/>
                  <a:gd name="connsiteY5" fmla="*/ 216076 h 285313"/>
                  <a:gd name="connsiteX6" fmla="*/ 1282539 w 1299680"/>
                  <a:gd name="connsiteY6" fmla="*/ 149066 h 285313"/>
                  <a:gd name="connsiteX0" fmla="*/ 1282539 w 1299680"/>
                  <a:gd name="connsiteY0" fmla="*/ 149066 h 228622"/>
                  <a:gd name="connsiteX1" fmla="*/ 887308 w 1299680"/>
                  <a:gd name="connsiteY1" fmla="*/ 12841 h 228622"/>
                  <a:gd name="connsiteX2" fmla="*/ 0 w 1299680"/>
                  <a:gd name="connsiteY2" fmla="*/ 0 h 228622"/>
                  <a:gd name="connsiteX3" fmla="*/ 200808 w 1299680"/>
                  <a:gd name="connsiteY3" fmla="*/ 228622 h 228622"/>
                  <a:gd name="connsiteX4" fmla="*/ 462584 w 1299680"/>
                  <a:gd name="connsiteY4" fmla="*/ 216722 h 228622"/>
                  <a:gd name="connsiteX5" fmla="*/ 1299680 w 1299680"/>
                  <a:gd name="connsiteY5" fmla="*/ 216076 h 228622"/>
                  <a:gd name="connsiteX6" fmla="*/ 1282539 w 1299680"/>
                  <a:gd name="connsiteY6" fmla="*/ 149066 h 228622"/>
                  <a:gd name="connsiteX0" fmla="*/ 1282539 w 1299680"/>
                  <a:gd name="connsiteY0" fmla="*/ 149066 h 232280"/>
                  <a:gd name="connsiteX1" fmla="*/ 887308 w 1299680"/>
                  <a:gd name="connsiteY1" fmla="*/ 12841 h 232280"/>
                  <a:gd name="connsiteX2" fmla="*/ 0 w 1299680"/>
                  <a:gd name="connsiteY2" fmla="*/ 0 h 232280"/>
                  <a:gd name="connsiteX3" fmla="*/ 200808 w 1299680"/>
                  <a:gd name="connsiteY3" fmla="*/ 228622 h 232280"/>
                  <a:gd name="connsiteX4" fmla="*/ 477081 w 1299680"/>
                  <a:gd name="connsiteY4" fmla="*/ 232280 h 232280"/>
                  <a:gd name="connsiteX5" fmla="*/ 1299680 w 1299680"/>
                  <a:gd name="connsiteY5" fmla="*/ 216076 h 232280"/>
                  <a:gd name="connsiteX6" fmla="*/ 1282539 w 1299680"/>
                  <a:gd name="connsiteY6" fmla="*/ 149066 h 232280"/>
                  <a:gd name="connsiteX0" fmla="*/ 1426449 w 1443590"/>
                  <a:gd name="connsiteY0" fmla="*/ 334697 h 417911"/>
                  <a:gd name="connsiteX1" fmla="*/ 1031218 w 1443590"/>
                  <a:gd name="connsiteY1" fmla="*/ 198472 h 417911"/>
                  <a:gd name="connsiteX2" fmla="*/ 0 w 1443590"/>
                  <a:gd name="connsiteY2" fmla="*/ 0 h 417911"/>
                  <a:gd name="connsiteX3" fmla="*/ 344718 w 1443590"/>
                  <a:gd name="connsiteY3" fmla="*/ 414253 h 417911"/>
                  <a:gd name="connsiteX4" fmla="*/ 620991 w 1443590"/>
                  <a:gd name="connsiteY4" fmla="*/ 417911 h 417911"/>
                  <a:gd name="connsiteX5" fmla="*/ 1443590 w 1443590"/>
                  <a:gd name="connsiteY5" fmla="*/ 401707 h 417911"/>
                  <a:gd name="connsiteX6" fmla="*/ 1426449 w 1443590"/>
                  <a:gd name="connsiteY6" fmla="*/ 334697 h 417911"/>
                  <a:gd name="connsiteX0" fmla="*/ 1426449 w 1443590"/>
                  <a:gd name="connsiteY0" fmla="*/ 334697 h 417911"/>
                  <a:gd name="connsiteX1" fmla="*/ 699318 w 1443590"/>
                  <a:gd name="connsiteY1" fmla="*/ 81437 h 417911"/>
                  <a:gd name="connsiteX2" fmla="*/ 0 w 1443590"/>
                  <a:gd name="connsiteY2" fmla="*/ 0 h 417911"/>
                  <a:gd name="connsiteX3" fmla="*/ 344718 w 1443590"/>
                  <a:gd name="connsiteY3" fmla="*/ 414253 h 417911"/>
                  <a:gd name="connsiteX4" fmla="*/ 620991 w 1443590"/>
                  <a:gd name="connsiteY4" fmla="*/ 417911 h 417911"/>
                  <a:gd name="connsiteX5" fmla="*/ 1443590 w 1443590"/>
                  <a:gd name="connsiteY5" fmla="*/ 401707 h 417911"/>
                  <a:gd name="connsiteX6" fmla="*/ 1426449 w 1443590"/>
                  <a:gd name="connsiteY6" fmla="*/ 334697 h 417911"/>
                  <a:gd name="connsiteX0" fmla="*/ 1426449 w 1443590"/>
                  <a:gd name="connsiteY0" fmla="*/ 334697 h 435350"/>
                  <a:gd name="connsiteX1" fmla="*/ 699318 w 1443590"/>
                  <a:gd name="connsiteY1" fmla="*/ 81437 h 435350"/>
                  <a:gd name="connsiteX2" fmla="*/ 0 w 1443590"/>
                  <a:gd name="connsiteY2" fmla="*/ 0 h 435350"/>
                  <a:gd name="connsiteX3" fmla="*/ 374065 w 1443590"/>
                  <a:gd name="connsiteY3" fmla="*/ 435350 h 435350"/>
                  <a:gd name="connsiteX4" fmla="*/ 620991 w 1443590"/>
                  <a:gd name="connsiteY4" fmla="*/ 417911 h 435350"/>
                  <a:gd name="connsiteX5" fmla="*/ 1443590 w 1443590"/>
                  <a:gd name="connsiteY5" fmla="*/ 401707 h 435350"/>
                  <a:gd name="connsiteX6" fmla="*/ 1426449 w 1443590"/>
                  <a:gd name="connsiteY6" fmla="*/ 334697 h 435350"/>
                  <a:gd name="connsiteX0" fmla="*/ 1426449 w 1443590"/>
                  <a:gd name="connsiteY0" fmla="*/ 334697 h 435350"/>
                  <a:gd name="connsiteX1" fmla="*/ 699318 w 1443590"/>
                  <a:gd name="connsiteY1" fmla="*/ 81437 h 435350"/>
                  <a:gd name="connsiteX2" fmla="*/ 0 w 1443590"/>
                  <a:gd name="connsiteY2" fmla="*/ 0 h 435350"/>
                  <a:gd name="connsiteX3" fmla="*/ 374065 w 1443590"/>
                  <a:gd name="connsiteY3" fmla="*/ 435350 h 435350"/>
                  <a:gd name="connsiteX4" fmla="*/ 620991 w 1443590"/>
                  <a:gd name="connsiteY4" fmla="*/ 417911 h 435350"/>
                  <a:gd name="connsiteX5" fmla="*/ 1443590 w 1443590"/>
                  <a:gd name="connsiteY5" fmla="*/ 401707 h 435350"/>
                  <a:gd name="connsiteX6" fmla="*/ 1426449 w 1443590"/>
                  <a:gd name="connsiteY6" fmla="*/ 334697 h 435350"/>
                  <a:gd name="connsiteX0" fmla="*/ 1196383 w 1213524"/>
                  <a:gd name="connsiteY0" fmla="*/ 316547 h 417200"/>
                  <a:gd name="connsiteX1" fmla="*/ 469252 w 1213524"/>
                  <a:gd name="connsiteY1" fmla="*/ 63287 h 417200"/>
                  <a:gd name="connsiteX2" fmla="*/ 0 w 1213524"/>
                  <a:gd name="connsiteY2" fmla="*/ 0 h 417200"/>
                  <a:gd name="connsiteX3" fmla="*/ 143999 w 1213524"/>
                  <a:gd name="connsiteY3" fmla="*/ 417200 h 417200"/>
                  <a:gd name="connsiteX4" fmla="*/ 390925 w 1213524"/>
                  <a:gd name="connsiteY4" fmla="*/ 399761 h 417200"/>
                  <a:gd name="connsiteX5" fmla="*/ 1213524 w 1213524"/>
                  <a:gd name="connsiteY5" fmla="*/ 383557 h 417200"/>
                  <a:gd name="connsiteX6" fmla="*/ 1196383 w 1213524"/>
                  <a:gd name="connsiteY6" fmla="*/ 316547 h 417200"/>
                  <a:gd name="connsiteX0" fmla="*/ 1320419 w 1337560"/>
                  <a:gd name="connsiteY0" fmla="*/ 316547 h 417200"/>
                  <a:gd name="connsiteX1" fmla="*/ 593288 w 1337560"/>
                  <a:gd name="connsiteY1" fmla="*/ 63287 h 417200"/>
                  <a:gd name="connsiteX2" fmla="*/ 124036 w 1337560"/>
                  <a:gd name="connsiteY2" fmla="*/ 0 h 417200"/>
                  <a:gd name="connsiteX3" fmla="*/ 4570 w 1337560"/>
                  <a:gd name="connsiteY3" fmla="*/ 117744 h 417200"/>
                  <a:gd name="connsiteX4" fmla="*/ 268035 w 1337560"/>
                  <a:gd name="connsiteY4" fmla="*/ 417200 h 417200"/>
                  <a:gd name="connsiteX5" fmla="*/ 514961 w 1337560"/>
                  <a:gd name="connsiteY5" fmla="*/ 399761 h 417200"/>
                  <a:gd name="connsiteX6" fmla="*/ 1337560 w 1337560"/>
                  <a:gd name="connsiteY6" fmla="*/ 383557 h 417200"/>
                  <a:gd name="connsiteX7" fmla="*/ 1320419 w 1337560"/>
                  <a:gd name="connsiteY7" fmla="*/ 316547 h 417200"/>
                  <a:gd name="connsiteX0" fmla="*/ 1320419 w 1337560"/>
                  <a:gd name="connsiteY0" fmla="*/ 316547 h 417200"/>
                  <a:gd name="connsiteX1" fmla="*/ 593288 w 1337560"/>
                  <a:gd name="connsiteY1" fmla="*/ 63287 h 417200"/>
                  <a:gd name="connsiteX2" fmla="*/ 124036 w 1337560"/>
                  <a:gd name="connsiteY2" fmla="*/ 0 h 417200"/>
                  <a:gd name="connsiteX3" fmla="*/ 4570 w 1337560"/>
                  <a:gd name="connsiteY3" fmla="*/ 117744 h 417200"/>
                  <a:gd name="connsiteX4" fmla="*/ 268035 w 1337560"/>
                  <a:gd name="connsiteY4" fmla="*/ 417200 h 417200"/>
                  <a:gd name="connsiteX5" fmla="*/ 514961 w 1337560"/>
                  <a:gd name="connsiteY5" fmla="*/ 399761 h 417200"/>
                  <a:gd name="connsiteX6" fmla="*/ 1337560 w 1337560"/>
                  <a:gd name="connsiteY6" fmla="*/ 383557 h 417200"/>
                  <a:gd name="connsiteX7" fmla="*/ 1320419 w 1337560"/>
                  <a:gd name="connsiteY7" fmla="*/ 316547 h 417200"/>
                  <a:gd name="connsiteX0" fmla="*/ 1315849 w 1332990"/>
                  <a:gd name="connsiteY0" fmla="*/ 316547 h 417200"/>
                  <a:gd name="connsiteX1" fmla="*/ 588718 w 1332990"/>
                  <a:gd name="connsiteY1" fmla="*/ 63287 h 417200"/>
                  <a:gd name="connsiteX2" fmla="*/ 119466 w 1332990"/>
                  <a:gd name="connsiteY2" fmla="*/ 0 h 417200"/>
                  <a:gd name="connsiteX3" fmla="*/ 0 w 1332990"/>
                  <a:gd name="connsiteY3" fmla="*/ 117744 h 417200"/>
                  <a:gd name="connsiteX4" fmla="*/ 263465 w 1332990"/>
                  <a:gd name="connsiteY4" fmla="*/ 417200 h 417200"/>
                  <a:gd name="connsiteX5" fmla="*/ 510391 w 1332990"/>
                  <a:gd name="connsiteY5" fmla="*/ 399761 h 417200"/>
                  <a:gd name="connsiteX6" fmla="*/ 1332990 w 1332990"/>
                  <a:gd name="connsiteY6" fmla="*/ 383557 h 417200"/>
                  <a:gd name="connsiteX7" fmla="*/ 1315849 w 1332990"/>
                  <a:gd name="connsiteY7" fmla="*/ 316547 h 41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2990" h="417200">
                    <a:moveTo>
                      <a:pt x="1315849" y="316547"/>
                    </a:moveTo>
                    <a:lnTo>
                      <a:pt x="588718" y="63287"/>
                    </a:lnTo>
                    <a:lnTo>
                      <a:pt x="119466" y="0"/>
                    </a:lnTo>
                    <a:lnTo>
                      <a:pt x="0" y="117744"/>
                    </a:lnTo>
                    <a:lnTo>
                      <a:pt x="263465" y="417200"/>
                    </a:lnTo>
                    <a:lnTo>
                      <a:pt x="510391" y="399761"/>
                    </a:lnTo>
                    <a:lnTo>
                      <a:pt x="1332990" y="383557"/>
                    </a:lnTo>
                    <a:lnTo>
                      <a:pt x="1315849" y="316547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122D4F"/>
                  </a:solidFill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2FFE634-BFFE-2BF9-8E9A-D2C5563169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7082" y="1879342"/>
                <a:ext cx="8527344" cy="3381035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EB53009-DF3B-FCFF-1361-6515BDA9FF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52411" y="841051"/>
                <a:ext cx="1078540" cy="461216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38C5D2A-EE03-C979-A15B-305239DA33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2065" y="5409024"/>
                <a:ext cx="1063378" cy="443343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C661B0A-857E-AAC9-2600-B8A93DEBCF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33913" y="3396109"/>
                <a:ext cx="345135" cy="1211478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394FA57-941C-3F56-7940-4152725B9A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1677" y="1927313"/>
                <a:ext cx="10566142" cy="5300227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2CD50BC-69CB-DD0B-04EB-C7CBF8BD1C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912" y="768268"/>
                <a:ext cx="880217" cy="474200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0102474-7B7C-58EE-EF2D-86D0EA17E3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7993" y="674402"/>
                <a:ext cx="639451" cy="755221"/>
              </a:xfrm>
              <a:prstGeom prst="line">
                <a:avLst/>
              </a:prstGeom>
              <a:solidFill>
                <a:srgbClr val="0000FF"/>
              </a:solidFill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D960942-3EDA-0C47-FEDA-ED89536EB1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0747" y="990132"/>
                <a:ext cx="323735" cy="975577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9446F36-CEC4-5343-0DFA-5C94258501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4428" y="5025689"/>
                <a:ext cx="1203565" cy="15494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DB0E1E2-4AE4-0A41-5A96-9B5D65811B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4384" y="4602805"/>
                <a:ext cx="979142" cy="307202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483DB09-AAD8-F6D6-6FB5-70CEACB775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9294" y="3803142"/>
                <a:ext cx="529285" cy="417231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F2A40CF-DF85-62DB-D920-1962624ACA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4280" y="5324558"/>
                <a:ext cx="1073710" cy="676016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1BE3862-E0C6-FD7C-A8A8-76F30B7716C5}"/>
                  </a:ext>
                </a:extLst>
              </p:cNvPr>
              <p:cNvCxnSpPr>
                <a:cxnSpLocks/>
                <a:stCxn id="18" idx="4"/>
              </p:cNvCxnSpPr>
              <p:nvPr/>
            </p:nvCxnSpPr>
            <p:spPr>
              <a:xfrm flipH="1" flipV="1">
                <a:off x="6177249" y="2591344"/>
                <a:ext cx="823600" cy="961202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67BDD08-0B67-2015-0221-0443C2453F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76140" y="2836948"/>
                <a:ext cx="669151" cy="1017438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846EE58-9F40-4CA5-0614-3C051307F462}"/>
                </a:ext>
              </a:extLst>
            </p:cNvPr>
            <p:cNvSpPr/>
            <p:nvPr/>
          </p:nvSpPr>
          <p:spPr>
            <a:xfrm rot="2273808">
              <a:off x="1591574" y="2030995"/>
              <a:ext cx="560156" cy="517634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2187601 w 2187601"/>
                <a:gd name="connsiteY0" fmla="*/ 49792 h 493703"/>
                <a:gd name="connsiteX1" fmla="*/ 426441 w 2187601"/>
                <a:gd name="connsiteY1" fmla="*/ 20134 h 493703"/>
                <a:gd name="connsiteX2" fmla="*/ 57309 w 2187601"/>
                <a:gd name="connsiteY2" fmla="*/ 0 h 493703"/>
                <a:gd name="connsiteX3" fmla="*/ 0 w 2187601"/>
                <a:gd name="connsiteY3" fmla="*/ 294743 h 493703"/>
                <a:gd name="connsiteX4" fmla="*/ 317390 w 2187601"/>
                <a:gd name="connsiteY4" fmla="*/ 493703 h 493703"/>
                <a:gd name="connsiteX5" fmla="*/ 265430 w 2187601"/>
                <a:gd name="connsiteY5" fmla="*/ 463524 h 493703"/>
                <a:gd name="connsiteX6" fmla="*/ 1285210 w 2187601"/>
                <a:gd name="connsiteY6" fmla="*/ 118251 h 493703"/>
                <a:gd name="connsiteX7" fmla="*/ 2187601 w 2187601"/>
                <a:gd name="connsiteY7" fmla="*/ 49792 h 493703"/>
                <a:gd name="connsiteX0" fmla="*/ 2158759 w 2158759"/>
                <a:gd name="connsiteY0" fmla="*/ 51914 h 493703"/>
                <a:gd name="connsiteX1" fmla="*/ 426441 w 2158759"/>
                <a:gd name="connsiteY1" fmla="*/ 20134 h 493703"/>
                <a:gd name="connsiteX2" fmla="*/ 57309 w 2158759"/>
                <a:gd name="connsiteY2" fmla="*/ 0 h 493703"/>
                <a:gd name="connsiteX3" fmla="*/ 0 w 2158759"/>
                <a:gd name="connsiteY3" fmla="*/ 294743 h 493703"/>
                <a:gd name="connsiteX4" fmla="*/ 317390 w 2158759"/>
                <a:gd name="connsiteY4" fmla="*/ 493703 h 493703"/>
                <a:gd name="connsiteX5" fmla="*/ 265430 w 2158759"/>
                <a:gd name="connsiteY5" fmla="*/ 463524 h 493703"/>
                <a:gd name="connsiteX6" fmla="*/ 1285210 w 2158759"/>
                <a:gd name="connsiteY6" fmla="*/ 118251 h 493703"/>
                <a:gd name="connsiteX7" fmla="*/ 2158759 w 2158759"/>
                <a:gd name="connsiteY7" fmla="*/ 51914 h 493703"/>
                <a:gd name="connsiteX0" fmla="*/ 2158759 w 2158759"/>
                <a:gd name="connsiteY0" fmla="*/ 134602 h 576391"/>
                <a:gd name="connsiteX1" fmla="*/ 426441 w 2158759"/>
                <a:gd name="connsiteY1" fmla="*/ 102822 h 576391"/>
                <a:gd name="connsiteX2" fmla="*/ 57309 w 2158759"/>
                <a:gd name="connsiteY2" fmla="*/ 82688 h 576391"/>
                <a:gd name="connsiteX3" fmla="*/ 0 w 2158759"/>
                <a:gd name="connsiteY3" fmla="*/ 377431 h 576391"/>
                <a:gd name="connsiteX4" fmla="*/ 317390 w 2158759"/>
                <a:gd name="connsiteY4" fmla="*/ 576391 h 576391"/>
                <a:gd name="connsiteX5" fmla="*/ 265430 w 2158759"/>
                <a:gd name="connsiteY5" fmla="*/ 546212 h 576391"/>
                <a:gd name="connsiteX6" fmla="*/ 1285210 w 2158759"/>
                <a:gd name="connsiteY6" fmla="*/ 200939 h 576391"/>
                <a:gd name="connsiteX7" fmla="*/ 2158759 w 2158759"/>
                <a:gd name="connsiteY7" fmla="*/ 134602 h 576391"/>
                <a:gd name="connsiteX0" fmla="*/ 2158759 w 2158759"/>
                <a:gd name="connsiteY0" fmla="*/ 51914 h 493703"/>
                <a:gd name="connsiteX1" fmla="*/ 426441 w 2158759"/>
                <a:gd name="connsiteY1" fmla="*/ 20134 h 493703"/>
                <a:gd name="connsiteX2" fmla="*/ 57309 w 2158759"/>
                <a:gd name="connsiteY2" fmla="*/ 0 h 493703"/>
                <a:gd name="connsiteX3" fmla="*/ 0 w 2158759"/>
                <a:gd name="connsiteY3" fmla="*/ 294743 h 493703"/>
                <a:gd name="connsiteX4" fmla="*/ 317390 w 2158759"/>
                <a:gd name="connsiteY4" fmla="*/ 493703 h 493703"/>
                <a:gd name="connsiteX5" fmla="*/ 265430 w 2158759"/>
                <a:gd name="connsiteY5" fmla="*/ 463524 h 493703"/>
                <a:gd name="connsiteX6" fmla="*/ 1285210 w 2158759"/>
                <a:gd name="connsiteY6" fmla="*/ 118251 h 493703"/>
                <a:gd name="connsiteX7" fmla="*/ 2158759 w 2158759"/>
                <a:gd name="connsiteY7" fmla="*/ 51914 h 493703"/>
                <a:gd name="connsiteX0" fmla="*/ 2158759 w 2158759"/>
                <a:gd name="connsiteY0" fmla="*/ 113578 h 555367"/>
                <a:gd name="connsiteX1" fmla="*/ 1856963 w 2158759"/>
                <a:gd name="connsiteY1" fmla="*/ 0 h 555367"/>
                <a:gd name="connsiteX2" fmla="*/ 57309 w 2158759"/>
                <a:gd name="connsiteY2" fmla="*/ 61664 h 555367"/>
                <a:gd name="connsiteX3" fmla="*/ 0 w 2158759"/>
                <a:gd name="connsiteY3" fmla="*/ 356407 h 555367"/>
                <a:gd name="connsiteX4" fmla="*/ 317390 w 2158759"/>
                <a:gd name="connsiteY4" fmla="*/ 555367 h 555367"/>
                <a:gd name="connsiteX5" fmla="*/ 265430 w 2158759"/>
                <a:gd name="connsiteY5" fmla="*/ 525188 h 555367"/>
                <a:gd name="connsiteX6" fmla="*/ 1285210 w 2158759"/>
                <a:gd name="connsiteY6" fmla="*/ 179915 h 555367"/>
                <a:gd name="connsiteX7" fmla="*/ 2158759 w 2158759"/>
                <a:gd name="connsiteY7" fmla="*/ 113578 h 555367"/>
                <a:gd name="connsiteX0" fmla="*/ 2158759 w 2158759"/>
                <a:gd name="connsiteY0" fmla="*/ 131777 h 573566"/>
                <a:gd name="connsiteX1" fmla="*/ 1856963 w 2158759"/>
                <a:gd name="connsiteY1" fmla="*/ 18199 h 573566"/>
                <a:gd name="connsiteX2" fmla="*/ 1021768 w 2158759"/>
                <a:gd name="connsiteY2" fmla="*/ 0 h 573566"/>
                <a:gd name="connsiteX3" fmla="*/ 0 w 2158759"/>
                <a:gd name="connsiteY3" fmla="*/ 374606 h 573566"/>
                <a:gd name="connsiteX4" fmla="*/ 317390 w 2158759"/>
                <a:gd name="connsiteY4" fmla="*/ 573566 h 573566"/>
                <a:gd name="connsiteX5" fmla="*/ 265430 w 2158759"/>
                <a:gd name="connsiteY5" fmla="*/ 543387 h 573566"/>
                <a:gd name="connsiteX6" fmla="*/ 1285210 w 2158759"/>
                <a:gd name="connsiteY6" fmla="*/ 198114 h 573566"/>
                <a:gd name="connsiteX7" fmla="*/ 2158759 w 2158759"/>
                <a:gd name="connsiteY7" fmla="*/ 131777 h 573566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265430 w 2158759"/>
                <a:gd name="connsiteY6" fmla="*/ 608431 h 638610"/>
                <a:gd name="connsiteX7" fmla="*/ 1285210 w 2158759"/>
                <a:gd name="connsiteY7" fmla="*/ 263158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265430 w 2158759"/>
                <a:gd name="connsiteY6" fmla="*/ 608431 h 638610"/>
                <a:gd name="connsiteX7" fmla="*/ 1523340 w 2158759"/>
                <a:gd name="connsiteY7" fmla="*/ 255681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1435993 w 2158759"/>
                <a:gd name="connsiteY6" fmla="*/ 479949 h 638610"/>
                <a:gd name="connsiteX7" fmla="*/ 1523340 w 2158759"/>
                <a:gd name="connsiteY7" fmla="*/ 255681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1435993 w 2158759"/>
                <a:gd name="connsiteY6" fmla="*/ 479949 h 638610"/>
                <a:gd name="connsiteX7" fmla="*/ 1475851 w 2158759"/>
                <a:gd name="connsiteY7" fmla="*/ 246905 h 638610"/>
                <a:gd name="connsiteX8" fmla="*/ 2158759 w 2158759"/>
                <a:gd name="connsiteY8" fmla="*/ 196821 h 638610"/>
                <a:gd name="connsiteX0" fmla="*/ 2158759 w 2163326"/>
                <a:gd name="connsiteY0" fmla="*/ 196821 h 638610"/>
                <a:gd name="connsiteX1" fmla="*/ 1856963 w 2163326"/>
                <a:gd name="connsiteY1" fmla="*/ 83243 h 638610"/>
                <a:gd name="connsiteX2" fmla="*/ 1358439 w 2163326"/>
                <a:gd name="connsiteY2" fmla="*/ 0 h 638610"/>
                <a:gd name="connsiteX3" fmla="*/ 1021768 w 2163326"/>
                <a:gd name="connsiteY3" fmla="*/ 65044 h 638610"/>
                <a:gd name="connsiteX4" fmla="*/ 0 w 2163326"/>
                <a:gd name="connsiteY4" fmla="*/ 439650 h 638610"/>
                <a:gd name="connsiteX5" fmla="*/ 317390 w 2163326"/>
                <a:gd name="connsiteY5" fmla="*/ 638610 h 638610"/>
                <a:gd name="connsiteX6" fmla="*/ 1435993 w 2163326"/>
                <a:gd name="connsiteY6" fmla="*/ 479949 h 638610"/>
                <a:gd name="connsiteX7" fmla="*/ 1475851 w 2163326"/>
                <a:gd name="connsiteY7" fmla="*/ 246905 h 638610"/>
                <a:gd name="connsiteX8" fmla="*/ 2163326 w 2163326"/>
                <a:gd name="connsiteY8" fmla="*/ 237475 h 638610"/>
                <a:gd name="connsiteX9" fmla="*/ 2158759 w 2163326"/>
                <a:gd name="connsiteY9" fmla="*/ 19682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475851 w 2163327"/>
                <a:gd name="connsiteY7" fmla="*/ 24690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502915 w 2163327"/>
                <a:gd name="connsiteY7" fmla="*/ 19026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502915 w 2163327"/>
                <a:gd name="connsiteY7" fmla="*/ 19026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479949"/>
                <a:gd name="connsiteX1" fmla="*/ 1856963 w 2163327"/>
                <a:gd name="connsiteY1" fmla="*/ 83243 h 479949"/>
                <a:gd name="connsiteX2" fmla="*/ 1358439 w 2163327"/>
                <a:gd name="connsiteY2" fmla="*/ 0 h 479949"/>
                <a:gd name="connsiteX3" fmla="*/ 1021768 w 2163327"/>
                <a:gd name="connsiteY3" fmla="*/ 65044 h 479949"/>
                <a:gd name="connsiteX4" fmla="*/ 0 w 2163327"/>
                <a:gd name="connsiteY4" fmla="*/ 439650 h 479949"/>
                <a:gd name="connsiteX5" fmla="*/ 1215266 w 2163327"/>
                <a:gd name="connsiteY5" fmla="*/ 290391 h 479949"/>
                <a:gd name="connsiteX6" fmla="*/ 1435993 w 2163327"/>
                <a:gd name="connsiteY6" fmla="*/ 479949 h 479949"/>
                <a:gd name="connsiteX7" fmla="*/ 1502915 w 2163327"/>
                <a:gd name="connsiteY7" fmla="*/ 190265 h 479949"/>
                <a:gd name="connsiteX8" fmla="*/ 2163326 w 2163327"/>
                <a:gd name="connsiteY8" fmla="*/ 237475 h 479949"/>
                <a:gd name="connsiteX9" fmla="*/ 2163327 w 2163327"/>
                <a:gd name="connsiteY9" fmla="*/ 183101 h 479949"/>
                <a:gd name="connsiteX0" fmla="*/ 1141559 w 1141559"/>
                <a:gd name="connsiteY0" fmla="*/ 183101 h 479949"/>
                <a:gd name="connsiteX1" fmla="*/ 835195 w 1141559"/>
                <a:gd name="connsiteY1" fmla="*/ 83243 h 479949"/>
                <a:gd name="connsiteX2" fmla="*/ 336671 w 1141559"/>
                <a:gd name="connsiteY2" fmla="*/ 0 h 479949"/>
                <a:gd name="connsiteX3" fmla="*/ 0 w 1141559"/>
                <a:gd name="connsiteY3" fmla="*/ 65044 h 479949"/>
                <a:gd name="connsiteX4" fmla="*/ 1674 w 1141559"/>
                <a:gd name="connsiteY4" fmla="*/ 69927 h 479949"/>
                <a:gd name="connsiteX5" fmla="*/ 193498 w 1141559"/>
                <a:gd name="connsiteY5" fmla="*/ 290391 h 479949"/>
                <a:gd name="connsiteX6" fmla="*/ 414225 w 1141559"/>
                <a:gd name="connsiteY6" fmla="*/ 479949 h 479949"/>
                <a:gd name="connsiteX7" fmla="*/ 481147 w 1141559"/>
                <a:gd name="connsiteY7" fmla="*/ 190265 h 479949"/>
                <a:gd name="connsiteX8" fmla="*/ 1141558 w 1141559"/>
                <a:gd name="connsiteY8" fmla="*/ 237475 h 479949"/>
                <a:gd name="connsiteX9" fmla="*/ 1141559 w 1141559"/>
                <a:gd name="connsiteY9" fmla="*/ 183101 h 479949"/>
                <a:gd name="connsiteX0" fmla="*/ 1141559 w 1141559"/>
                <a:gd name="connsiteY0" fmla="*/ 239980 h 536828"/>
                <a:gd name="connsiteX1" fmla="*/ 835195 w 1141559"/>
                <a:gd name="connsiteY1" fmla="*/ 140122 h 536828"/>
                <a:gd name="connsiteX2" fmla="*/ 63693 w 1141559"/>
                <a:gd name="connsiteY2" fmla="*/ 0 h 536828"/>
                <a:gd name="connsiteX3" fmla="*/ 0 w 1141559"/>
                <a:gd name="connsiteY3" fmla="*/ 121923 h 536828"/>
                <a:gd name="connsiteX4" fmla="*/ 1674 w 1141559"/>
                <a:gd name="connsiteY4" fmla="*/ 126806 h 536828"/>
                <a:gd name="connsiteX5" fmla="*/ 193498 w 1141559"/>
                <a:gd name="connsiteY5" fmla="*/ 347270 h 536828"/>
                <a:gd name="connsiteX6" fmla="*/ 414225 w 1141559"/>
                <a:gd name="connsiteY6" fmla="*/ 536828 h 536828"/>
                <a:gd name="connsiteX7" fmla="*/ 481147 w 1141559"/>
                <a:gd name="connsiteY7" fmla="*/ 247144 h 536828"/>
                <a:gd name="connsiteX8" fmla="*/ 1141558 w 1141559"/>
                <a:gd name="connsiteY8" fmla="*/ 294354 h 536828"/>
                <a:gd name="connsiteX9" fmla="*/ 1141559 w 1141559"/>
                <a:gd name="connsiteY9" fmla="*/ 239980 h 536828"/>
                <a:gd name="connsiteX0" fmla="*/ 1141559 w 1141559"/>
                <a:gd name="connsiteY0" fmla="*/ 254041 h 550889"/>
                <a:gd name="connsiteX1" fmla="*/ 835195 w 1141559"/>
                <a:gd name="connsiteY1" fmla="*/ 154183 h 550889"/>
                <a:gd name="connsiteX2" fmla="*/ 42583 w 1141559"/>
                <a:gd name="connsiteY2" fmla="*/ 0 h 550889"/>
                <a:gd name="connsiteX3" fmla="*/ 0 w 1141559"/>
                <a:gd name="connsiteY3" fmla="*/ 135984 h 550889"/>
                <a:gd name="connsiteX4" fmla="*/ 1674 w 1141559"/>
                <a:gd name="connsiteY4" fmla="*/ 140867 h 550889"/>
                <a:gd name="connsiteX5" fmla="*/ 193498 w 1141559"/>
                <a:gd name="connsiteY5" fmla="*/ 361331 h 550889"/>
                <a:gd name="connsiteX6" fmla="*/ 414225 w 1141559"/>
                <a:gd name="connsiteY6" fmla="*/ 550889 h 550889"/>
                <a:gd name="connsiteX7" fmla="*/ 481147 w 1141559"/>
                <a:gd name="connsiteY7" fmla="*/ 261205 h 550889"/>
                <a:gd name="connsiteX8" fmla="*/ 1141558 w 1141559"/>
                <a:gd name="connsiteY8" fmla="*/ 308415 h 550889"/>
                <a:gd name="connsiteX9" fmla="*/ 1141559 w 1141559"/>
                <a:gd name="connsiteY9" fmla="*/ 254041 h 550889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481147 w 1141559"/>
                <a:gd name="connsiteY7" fmla="*/ 235203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525471 w 1141559"/>
                <a:gd name="connsiteY7" fmla="*/ 246442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461098 w 1141559"/>
                <a:gd name="connsiteY7" fmla="*/ 235562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48071 h 544919"/>
                <a:gd name="connsiteX1" fmla="*/ 835195 w 1141559"/>
                <a:gd name="connsiteY1" fmla="*/ 148213 h 544919"/>
                <a:gd name="connsiteX2" fmla="*/ 67558 w 1141559"/>
                <a:gd name="connsiteY2" fmla="*/ 0 h 544919"/>
                <a:gd name="connsiteX3" fmla="*/ 0 w 1141559"/>
                <a:gd name="connsiteY3" fmla="*/ 130014 h 544919"/>
                <a:gd name="connsiteX4" fmla="*/ 1674 w 1141559"/>
                <a:gd name="connsiteY4" fmla="*/ 134897 h 544919"/>
                <a:gd name="connsiteX5" fmla="*/ 193498 w 1141559"/>
                <a:gd name="connsiteY5" fmla="*/ 355361 h 544919"/>
                <a:gd name="connsiteX6" fmla="*/ 414225 w 1141559"/>
                <a:gd name="connsiteY6" fmla="*/ 544919 h 544919"/>
                <a:gd name="connsiteX7" fmla="*/ 461098 w 1141559"/>
                <a:gd name="connsiteY7" fmla="*/ 255594 h 544919"/>
                <a:gd name="connsiteX8" fmla="*/ 1141558 w 1141559"/>
                <a:gd name="connsiteY8" fmla="*/ 302445 h 544919"/>
                <a:gd name="connsiteX9" fmla="*/ 1141559 w 1141559"/>
                <a:gd name="connsiteY9" fmla="*/ 248071 h 544919"/>
                <a:gd name="connsiteX0" fmla="*/ 1218216 w 1218216"/>
                <a:gd name="connsiteY0" fmla="*/ 183321 h 544919"/>
                <a:gd name="connsiteX1" fmla="*/ 835195 w 1218216"/>
                <a:gd name="connsiteY1" fmla="*/ 148213 h 544919"/>
                <a:gd name="connsiteX2" fmla="*/ 67558 w 1218216"/>
                <a:gd name="connsiteY2" fmla="*/ 0 h 544919"/>
                <a:gd name="connsiteX3" fmla="*/ 0 w 1218216"/>
                <a:gd name="connsiteY3" fmla="*/ 130014 h 544919"/>
                <a:gd name="connsiteX4" fmla="*/ 1674 w 1218216"/>
                <a:gd name="connsiteY4" fmla="*/ 134897 h 544919"/>
                <a:gd name="connsiteX5" fmla="*/ 193498 w 1218216"/>
                <a:gd name="connsiteY5" fmla="*/ 355361 h 544919"/>
                <a:gd name="connsiteX6" fmla="*/ 414225 w 1218216"/>
                <a:gd name="connsiteY6" fmla="*/ 544919 h 544919"/>
                <a:gd name="connsiteX7" fmla="*/ 461098 w 1218216"/>
                <a:gd name="connsiteY7" fmla="*/ 255594 h 544919"/>
                <a:gd name="connsiteX8" fmla="*/ 1141558 w 1218216"/>
                <a:gd name="connsiteY8" fmla="*/ 302445 h 544919"/>
                <a:gd name="connsiteX9" fmla="*/ 1218216 w 1218216"/>
                <a:gd name="connsiteY9" fmla="*/ 183321 h 544919"/>
                <a:gd name="connsiteX0" fmla="*/ 1218216 w 1218216"/>
                <a:gd name="connsiteY0" fmla="*/ 270397 h 631995"/>
                <a:gd name="connsiteX1" fmla="*/ 758776 w 1218216"/>
                <a:gd name="connsiteY1" fmla="*/ 0 h 631995"/>
                <a:gd name="connsiteX2" fmla="*/ 67558 w 1218216"/>
                <a:gd name="connsiteY2" fmla="*/ 87076 h 631995"/>
                <a:gd name="connsiteX3" fmla="*/ 0 w 1218216"/>
                <a:gd name="connsiteY3" fmla="*/ 217090 h 631995"/>
                <a:gd name="connsiteX4" fmla="*/ 1674 w 1218216"/>
                <a:gd name="connsiteY4" fmla="*/ 221973 h 631995"/>
                <a:gd name="connsiteX5" fmla="*/ 193498 w 1218216"/>
                <a:gd name="connsiteY5" fmla="*/ 442437 h 631995"/>
                <a:gd name="connsiteX6" fmla="*/ 414225 w 1218216"/>
                <a:gd name="connsiteY6" fmla="*/ 631995 h 631995"/>
                <a:gd name="connsiteX7" fmla="*/ 461098 w 1218216"/>
                <a:gd name="connsiteY7" fmla="*/ 342670 h 631995"/>
                <a:gd name="connsiteX8" fmla="*/ 1141558 w 1218216"/>
                <a:gd name="connsiteY8" fmla="*/ 389521 h 631995"/>
                <a:gd name="connsiteX9" fmla="*/ 1218216 w 1218216"/>
                <a:gd name="connsiteY9" fmla="*/ 270397 h 631995"/>
                <a:gd name="connsiteX0" fmla="*/ 1218216 w 1218216"/>
                <a:gd name="connsiteY0" fmla="*/ 623451 h 985049"/>
                <a:gd name="connsiteX1" fmla="*/ 758776 w 1218216"/>
                <a:gd name="connsiteY1" fmla="*/ 353054 h 985049"/>
                <a:gd name="connsiteX2" fmla="*/ 319592 w 1218216"/>
                <a:gd name="connsiteY2" fmla="*/ 0 h 985049"/>
                <a:gd name="connsiteX3" fmla="*/ 0 w 1218216"/>
                <a:gd name="connsiteY3" fmla="*/ 570144 h 985049"/>
                <a:gd name="connsiteX4" fmla="*/ 1674 w 1218216"/>
                <a:gd name="connsiteY4" fmla="*/ 575027 h 985049"/>
                <a:gd name="connsiteX5" fmla="*/ 193498 w 1218216"/>
                <a:gd name="connsiteY5" fmla="*/ 795491 h 985049"/>
                <a:gd name="connsiteX6" fmla="*/ 414225 w 1218216"/>
                <a:gd name="connsiteY6" fmla="*/ 985049 h 985049"/>
                <a:gd name="connsiteX7" fmla="*/ 461098 w 1218216"/>
                <a:gd name="connsiteY7" fmla="*/ 695724 h 985049"/>
                <a:gd name="connsiteX8" fmla="*/ 1141558 w 1218216"/>
                <a:gd name="connsiteY8" fmla="*/ 742575 h 985049"/>
                <a:gd name="connsiteX9" fmla="*/ 1218216 w 1218216"/>
                <a:gd name="connsiteY9" fmla="*/ 623451 h 985049"/>
                <a:gd name="connsiteX0" fmla="*/ 1224222 w 1224222"/>
                <a:gd name="connsiteY0" fmla="*/ 623451 h 985049"/>
                <a:gd name="connsiteX1" fmla="*/ 764782 w 1224222"/>
                <a:gd name="connsiteY1" fmla="*/ 353054 h 985049"/>
                <a:gd name="connsiteX2" fmla="*/ 325598 w 1224222"/>
                <a:gd name="connsiteY2" fmla="*/ 0 h 985049"/>
                <a:gd name="connsiteX3" fmla="*/ 6006 w 1224222"/>
                <a:gd name="connsiteY3" fmla="*/ 570144 h 985049"/>
                <a:gd name="connsiteX4" fmla="*/ 0 w 1224222"/>
                <a:gd name="connsiteY4" fmla="*/ 728391 h 985049"/>
                <a:gd name="connsiteX5" fmla="*/ 199504 w 1224222"/>
                <a:gd name="connsiteY5" fmla="*/ 795491 h 985049"/>
                <a:gd name="connsiteX6" fmla="*/ 420231 w 1224222"/>
                <a:gd name="connsiteY6" fmla="*/ 985049 h 985049"/>
                <a:gd name="connsiteX7" fmla="*/ 467104 w 1224222"/>
                <a:gd name="connsiteY7" fmla="*/ 695724 h 985049"/>
                <a:gd name="connsiteX8" fmla="*/ 1147564 w 1224222"/>
                <a:gd name="connsiteY8" fmla="*/ 742575 h 985049"/>
                <a:gd name="connsiteX9" fmla="*/ 1224222 w 1224222"/>
                <a:gd name="connsiteY9" fmla="*/ 623451 h 985049"/>
                <a:gd name="connsiteX0" fmla="*/ 1224222 w 1224222"/>
                <a:gd name="connsiteY0" fmla="*/ 623451 h 985049"/>
                <a:gd name="connsiteX1" fmla="*/ 764782 w 1224222"/>
                <a:gd name="connsiteY1" fmla="*/ 353054 h 985049"/>
                <a:gd name="connsiteX2" fmla="*/ 325598 w 1224222"/>
                <a:gd name="connsiteY2" fmla="*/ 0 h 985049"/>
                <a:gd name="connsiteX3" fmla="*/ 263310 w 1224222"/>
                <a:gd name="connsiteY3" fmla="*/ 110666 h 985049"/>
                <a:gd name="connsiteX4" fmla="*/ 0 w 1224222"/>
                <a:gd name="connsiteY4" fmla="*/ 728391 h 985049"/>
                <a:gd name="connsiteX5" fmla="*/ 199504 w 1224222"/>
                <a:gd name="connsiteY5" fmla="*/ 795491 h 985049"/>
                <a:gd name="connsiteX6" fmla="*/ 420231 w 1224222"/>
                <a:gd name="connsiteY6" fmla="*/ 985049 h 985049"/>
                <a:gd name="connsiteX7" fmla="*/ 467104 w 1224222"/>
                <a:gd name="connsiteY7" fmla="*/ 695724 h 985049"/>
                <a:gd name="connsiteX8" fmla="*/ 1147564 w 1224222"/>
                <a:gd name="connsiteY8" fmla="*/ 742575 h 985049"/>
                <a:gd name="connsiteX9" fmla="*/ 1224222 w 1224222"/>
                <a:gd name="connsiteY9" fmla="*/ 623451 h 985049"/>
                <a:gd name="connsiteX0" fmla="*/ 1024718 w 1024718"/>
                <a:gd name="connsiteY0" fmla="*/ 623451 h 985049"/>
                <a:gd name="connsiteX1" fmla="*/ 565278 w 1024718"/>
                <a:gd name="connsiteY1" fmla="*/ 353054 h 985049"/>
                <a:gd name="connsiteX2" fmla="*/ 126094 w 1024718"/>
                <a:gd name="connsiteY2" fmla="*/ 0 h 985049"/>
                <a:gd name="connsiteX3" fmla="*/ 63806 w 1024718"/>
                <a:gd name="connsiteY3" fmla="*/ 110666 h 985049"/>
                <a:gd name="connsiteX4" fmla="*/ 146825 w 1024718"/>
                <a:gd name="connsiteY4" fmla="*/ 357168 h 985049"/>
                <a:gd name="connsiteX5" fmla="*/ 0 w 1024718"/>
                <a:gd name="connsiteY5" fmla="*/ 795491 h 985049"/>
                <a:gd name="connsiteX6" fmla="*/ 220727 w 1024718"/>
                <a:gd name="connsiteY6" fmla="*/ 985049 h 985049"/>
                <a:gd name="connsiteX7" fmla="*/ 267600 w 1024718"/>
                <a:gd name="connsiteY7" fmla="*/ 695724 h 985049"/>
                <a:gd name="connsiteX8" fmla="*/ 948060 w 1024718"/>
                <a:gd name="connsiteY8" fmla="*/ 742575 h 985049"/>
                <a:gd name="connsiteX9" fmla="*/ 1024718 w 1024718"/>
                <a:gd name="connsiteY9" fmla="*/ 623451 h 985049"/>
                <a:gd name="connsiteX0" fmla="*/ 960912 w 960912"/>
                <a:gd name="connsiteY0" fmla="*/ 623451 h 985049"/>
                <a:gd name="connsiteX1" fmla="*/ 501472 w 960912"/>
                <a:gd name="connsiteY1" fmla="*/ 353054 h 985049"/>
                <a:gd name="connsiteX2" fmla="*/ 62288 w 960912"/>
                <a:gd name="connsiteY2" fmla="*/ 0 h 985049"/>
                <a:gd name="connsiteX3" fmla="*/ 0 w 960912"/>
                <a:gd name="connsiteY3" fmla="*/ 110666 h 985049"/>
                <a:gd name="connsiteX4" fmla="*/ 83019 w 960912"/>
                <a:gd name="connsiteY4" fmla="*/ 357168 h 985049"/>
                <a:gd name="connsiteX5" fmla="*/ 200291 w 960912"/>
                <a:gd name="connsiteY5" fmla="*/ 625498 h 985049"/>
                <a:gd name="connsiteX6" fmla="*/ 156921 w 960912"/>
                <a:gd name="connsiteY6" fmla="*/ 985049 h 985049"/>
                <a:gd name="connsiteX7" fmla="*/ 203794 w 960912"/>
                <a:gd name="connsiteY7" fmla="*/ 695724 h 985049"/>
                <a:gd name="connsiteX8" fmla="*/ 884254 w 960912"/>
                <a:gd name="connsiteY8" fmla="*/ 742575 h 985049"/>
                <a:gd name="connsiteX9" fmla="*/ 960912 w 960912"/>
                <a:gd name="connsiteY9" fmla="*/ 623451 h 985049"/>
                <a:gd name="connsiteX0" fmla="*/ 960912 w 960912"/>
                <a:gd name="connsiteY0" fmla="*/ 623451 h 743722"/>
                <a:gd name="connsiteX1" fmla="*/ 501472 w 960912"/>
                <a:gd name="connsiteY1" fmla="*/ 353054 h 743722"/>
                <a:gd name="connsiteX2" fmla="*/ 62288 w 960912"/>
                <a:gd name="connsiteY2" fmla="*/ 0 h 743722"/>
                <a:gd name="connsiteX3" fmla="*/ 0 w 960912"/>
                <a:gd name="connsiteY3" fmla="*/ 110666 h 743722"/>
                <a:gd name="connsiteX4" fmla="*/ 83019 w 960912"/>
                <a:gd name="connsiteY4" fmla="*/ 357168 h 743722"/>
                <a:gd name="connsiteX5" fmla="*/ 200291 w 960912"/>
                <a:gd name="connsiteY5" fmla="*/ 625498 h 743722"/>
                <a:gd name="connsiteX6" fmla="*/ 203794 w 960912"/>
                <a:gd name="connsiteY6" fmla="*/ 695724 h 743722"/>
                <a:gd name="connsiteX7" fmla="*/ 884254 w 960912"/>
                <a:gd name="connsiteY7" fmla="*/ 742575 h 743722"/>
                <a:gd name="connsiteX8" fmla="*/ 960912 w 960912"/>
                <a:gd name="connsiteY8" fmla="*/ 623451 h 743722"/>
                <a:gd name="connsiteX0" fmla="*/ 960912 w 960912"/>
                <a:gd name="connsiteY0" fmla="*/ 623451 h 743011"/>
                <a:gd name="connsiteX1" fmla="*/ 501472 w 960912"/>
                <a:gd name="connsiteY1" fmla="*/ 353054 h 743011"/>
                <a:gd name="connsiteX2" fmla="*/ 62288 w 960912"/>
                <a:gd name="connsiteY2" fmla="*/ 0 h 743011"/>
                <a:gd name="connsiteX3" fmla="*/ 0 w 960912"/>
                <a:gd name="connsiteY3" fmla="*/ 110666 h 743011"/>
                <a:gd name="connsiteX4" fmla="*/ 83019 w 960912"/>
                <a:gd name="connsiteY4" fmla="*/ 357168 h 743011"/>
                <a:gd name="connsiteX5" fmla="*/ 200291 w 960912"/>
                <a:gd name="connsiteY5" fmla="*/ 625498 h 743011"/>
                <a:gd name="connsiteX6" fmla="*/ 484793 w 960912"/>
                <a:gd name="connsiteY6" fmla="*/ 573561 h 743011"/>
                <a:gd name="connsiteX7" fmla="*/ 884254 w 960912"/>
                <a:gd name="connsiteY7" fmla="*/ 742575 h 743011"/>
                <a:gd name="connsiteX8" fmla="*/ 960912 w 960912"/>
                <a:gd name="connsiteY8" fmla="*/ 623451 h 743011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484793 w 960912"/>
                <a:gd name="connsiteY6" fmla="*/ 573561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529802 w 960912"/>
                <a:gd name="connsiteY6" fmla="*/ 533445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35045 w 960912"/>
                <a:gd name="connsiteY6" fmla="*/ 720887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35045 w 960912"/>
                <a:gd name="connsiteY6" fmla="*/ 720887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15755 w 960912"/>
                <a:gd name="connsiteY5" fmla="*/ 593131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03739 w 960912"/>
                <a:gd name="connsiteY6" fmla="*/ 719845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21684 w 960912"/>
                <a:gd name="connsiteY6" fmla="*/ 736371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28714 w 960912"/>
                <a:gd name="connsiteY6" fmla="*/ 725816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1052061"/>
                <a:gd name="connsiteY0" fmla="*/ 623451 h 725816"/>
                <a:gd name="connsiteX1" fmla="*/ 501472 w 1052061"/>
                <a:gd name="connsiteY1" fmla="*/ 353054 h 725816"/>
                <a:gd name="connsiteX2" fmla="*/ 62288 w 1052061"/>
                <a:gd name="connsiteY2" fmla="*/ 0 h 725816"/>
                <a:gd name="connsiteX3" fmla="*/ 0 w 1052061"/>
                <a:gd name="connsiteY3" fmla="*/ 110666 h 725816"/>
                <a:gd name="connsiteX4" fmla="*/ 83019 w 1052061"/>
                <a:gd name="connsiteY4" fmla="*/ 357168 h 725816"/>
                <a:gd name="connsiteX5" fmla="*/ 188676 w 1052061"/>
                <a:gd name="connsiteY5" fmla="*/ 604045 h 725816"/>
                <a:gd name="connsiteX6" fmla="*/ 628714 w 1052061"/>
                <a:gd name="connsiteY6" fmla="*/ 725816 h 725816"/>
                <a:gd name="connsiteX7" fmla="*/ 684568 w 1052061"/>
                <a:gd name="connsiteY7" fmla="*/ 613106 h 725816"/>
                <a:gd name="connsiteX8" fmla="*/ 1052061 w 1052061"/>
                <a:gd name="connsiteY8" fmla="*/ 458058 h 725816"/>
                <a:gd name="connsiteX9" fmla="*/ 960912 w 1052061"/>
                <a:gd name="connsiteY9" fmla="*/ 623451 h 725816"/>
                <a:gd name="connsiteX0" fmla="*/ 960912 w 1052061"/>
                <a:gd name="connsiteY0" fmla="*/ 623451 h 725816"/>
                <a:gd name="connsiteX1" fmla="*/ 501472 w 1052061"/>
                <a:gd name="connsiteY1" fmla="*/ 353054 h 725816"/>
                <a:gd name="connsiteX2" fmla="*/ 62288 w 1052061"/>
                <a:gd name="connsiteY2" fmla="*/ 0 h 725816"/>
                <a:gd name="connsiteX3" fmla="*/ 0 w 1052061"/>
                <a:gd name="connsiteY3" fmla="*/ 110666 h 725816"/>
                <a:gd name="connsiteX4" fmla="*/ 83019 w 1052061"/>
                <a:gd name="connsiteY4" fmla="*/ 357168 h 725816"/>
                <a:gd name="connsiteX5" fmla="*/ 188676 w 1052061"/>
                <a:gd name="connsiteY5" fmla="*/ 604045 h 725816"/>
                <a:gd name="connsiteX6" fmla="*/ 628714 w 1052061"/>
                <a:gd name="connsiteY6" fmla="*/ 725816 h 725816"/>
                <a:gd name="connsiteX7" fmla="*/ 840461 w 1052061"/>
                <a:gd name="connsiteY7" fmla="*/ 301652 h 725816"/>
                <a:gd name="connsiteX8" fmla="*/ 1052061 w 1052061"/>
                <a:gd name="connsiteY8" fmla="*/ 458058 h 725816"/>
                <a:gd name="connsiteX9" fmla="*/ 960912 w 1052061"/>
                <a:gd name="connsiteY9" fmla="*/ 623451 h 725816"/>
                <a:gd name="connsiteX0" fmla="*/ 960912 w 1052061"/>
                <a:gd name="connsiteY0" fmla="*/ 623451 h 624605"/>
                <a:gd name="connsiteX1" fmla="*/ 501472 w 1052061"/>
                <a:gd name="connsiteY1" fmla="*/ 353054 h 624605"/>
                <a:gd name="connsiteX2" fmla="*/ 62288 w 1052061"/>
                <a:gd name="connsiteY2" fmla="*/ 0 h 624605"/>
                <a:gd name="connsiteX3" fmla="*/ 0 w 1052061"/>
                <a:gd name="connsiteY3" fmla="*/ 110666 h 624605"/>
                <a:gd name="connsiteX4" fmla="*/ 83019 w 1052061"/>
                <a:gd name="connsiteY4" fmla="*/ 357168 h 624605"/>
                <a:gd name="connsiteX5" fmla="*/ 188676 w 1052061"/>
                <a:gd name="connsiteY5" fmla="*/ 604045 h 624605"/>
                <a:gd name="connsiteX6" fmla="*/ 681762 w 1052061"/>
                <a:gd name="connsiteY6" fmla="*/ 177566 h 624605"/>
                <a:gd name="connsiteX7" fmla="*/ 840461 w 1052061"/>
                <a:gd name="connsiteY7" fmla="*/ 301652 h 624605"/>
                <a:gd name="connsiteX8" fmla="*/ 1052061 w 1052061"/>
                <a:gd name="connsiteY8" fmla="*/ 458058 h 624605"/>
                <a:gd name="connsiteX9" fmla="*/ 960912 w 1052061"/>
                <a:gd name="connsiteY9" fmla="*/ 623451 h 624605"/>
                <a:gd name="connsiteX0" fmla="*/ 960912 w 1052061"/>
                <a:gd name="connsiteY0" fmla="*/ 636037 h 637191"/>
                <a:gd name="connsiteX1" fmla="*/ 501472 w 1052061"/>
                <a:gd name="connsiteY1" fmla="*/ 365640 h 637191"/>
                <a:gd name="connsiteX2" fmla="*/ 62288 w 1052061"/>
                <a:gd name="connsiteY2" fmla="*/ 12586 h 637191"/>
                <a:gd name="connsiteX3" fmla="*/ 0 w 1052061"/>
                <a:gd name="connsiteY3" fmla="*/ 123252 h 637191"/>
                <a:gd name="connsiteX4" fmla="*/ 83019 w 1052061"/>
                <a:gd name="connsiteY4" fmla="*/ 369754 h 637191"/>
                <a:gd name="connsiteX5" fmla="*/ 469135 w 1052061"/>
                <a:gd name="connsiteY5" fmla="*/ 0 h 637191"/>
                <a:gd name="connsiteX6" fmla="*/ 681762 w 1052061"/>
                <a:gd name="connsiteY6" fmla="*/ 190152 h 637191"/>
                <a:gd name="connsiteX7" fmla="*/ 840461 w 1052061"/>
                <a:gd name="connsiteY7" fmla="*/ 314238 h 637191"/>
                <a:gd name="connsiteX8" fmla="*/ 1052061 w 1052061"/>
                <a:gd name="connsiteY8" fmla="*/ 470644 h 637191"/>
                <a:gd name="connsiteX9" fmla="*/ 960912 w 1052061"/>
                <a:gd name="connsiteY9" fmla="*/ 636037 h 637191"/>
                <a:gd name="connsiteX0" fmla="*/ 960912 w 1052061"/>
                <a:gd name="connsiteY0" fmla="*/ 850948 h 852102"/>
                <a:gd name="connsiteX1" fmla="*/ 501472 w 1052061"/>
                <a:gd name="connsiteY1" fmla="*/ 580551 h 852102"/>
                <a:gd name="connsiteX2" fmla="*/ 62288 w 1052061"/>
                <a:gd name="connsiteY2" fmla="*/ 227497 h 852102"/>
                <a:gd name="connsiteX3" fmla="*/ 0 w 1052061"/>
                <a:gd name="connsiteY3" fmla="*/ 338163 h 852102"/>
                <a:gd name="connsiteX4" fmla="*/ 334041 w 1052061"/>
                <a:gd name="connsiteY4" fmla="*/ 0 h 852102"/>
                <a:gd name="connsiteX5" fmla="*/ 469135 w 1052061"/>
                <a:gd name="connsiteY5" fmla="*/ 214911 h 852102"/>
                <a:gd name="connsiteX6" fmla="*/ 681762 w 1052061"/>
                <a:gd name="connsiteY6" fmla="*/ 405063 h 852102"/>
                <a:gd name="connsiteX7" fmla="*/ 840461 w 1052061"/>
                <a:gd name="connsiteY7" fmla="*/ 529149 h 852102"/>
                <a:gd name="connsiteX8" fmla="*/ 1052061 w 1052061"/>
                <a:gd name="connsiteY8" fmla="*/ 685555 h 852102"/>
                <a:gd name="connsiteX9" fmla="*/ 960912 w 1052061"/>
                <a:gd name="connsiteY9" fmla="*/ 850948 h 852102"/>
                <a:gd name="connsiteX0" fmla="*/ 898624 w 989773"/>
                <a:gd name="connsiteY0" fmla="*/ 918246 h 919400"/>
                <a:gd name="connsiteX1" fmla="*/ 439184 w 989773"/>
                <a:gd name="connsiteY1" fmla="*/ 647849 h 919400"/>
                <a:gd name="connsiteX2" fmla="*/ 0 w 989773"/>
                <a:gd name="connsiteY2" fmla="*/ 294795 h 919400"/>
                <a:gd name="connsiteX3" fmla="*/ 156223 w 989773"/>
                <a:gd name="connsiteY3" fmla="*/ 0 h 919400"/>
                <a:gd name="connsiteX4" fmla="*/ 271753 w 989773"/>
                <a:gd name="connsiteY4" fmla="*/ 67298 h 919400"/>
                <a:gd name="connsiteX5" fmla="*/ 406847 w 989773"/>
                <a:gd name="connsiteY5" fmla="*/ 282209 h 919400"/>
                <a:gd name="connsiteX6" fmla="*/ 619474 w 989773"/>
                <a:gd name="connsiteY6" fmla="*/ 472361 h 919400"/>
                <a:gd name="connsiteX7" fmla="*/ 778173 w 989773"/>
                <a:gd name="connsiteY7" fmla="*/ 596447 h 919400"/>
                <a:gd name="connsiteX8" fmla="*/ 989773 w 989773"/>
                <a:gd name="connsiteY8" fmla="*/ 752853 h 919400"/>
                <a:gd name="connsiteX9" fmla="*/ 898624 w 989773"/>
                <a:gd name="connsiteY9" fmla="*/ 918246 h 919400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619474 w 929114"/>
                <a:gd name="connsiteY6" fmla="*/ 472361 h 920999"/>
                <a:gd name="connsiteX7" fmla="*/ 778173 w 929114"/>
                <a:gd name="connsiteY7" fmla="*/ 596447 h 920999"/>
                <a:gd name="connsiteX8" fmla="*/ 929114 w 929114"/>
                <a:gd name="connsiteY8" fmla="*/ 876515 h 920999"/>
                <a:gd name="connsiteX9" fmla="*/ 898624 w 929114"/>
                <a:gd name="connsiteY9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619474 w 929114"/>
                <a:gd name="connsiteY6" fmla="*/ 472361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406847 w 929114"/>
                <a:gd name="connsiteY5" fmla="*/ 282209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363387 w 929114"/>
                <a:gd name="connsiteY5" fmla="*/ 231545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45063 w 929114"/>
                <a:gd name="connsiteY4" fmla="*/ 259690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53689 w 929114"/>
                <a:gd name="connsiteY4" fmla="*/ 244928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7784 w 928274"/>
                <a:gd name="connsiteY0" fmla="*/ 918246 h 920999"/>
                <a:gd name="connsiteX1" fmla="*/ 438344 w 928274"/>
                <a:gd name="connsiteY1" fmla="*/ 647849 h 920999"/>
                <a:gd name="connsiteX2" fmla="*/ 0 w 928274"/>
                <a:gd name="connsiteY2" fmla="*/ 306212 h 920999"/>
                <a:gd name="connsiteX3" fmla="*/ 155383 w 928274"/>
                <a:gd name="connsiteY3" fmla="*/ 0 h 920999"/>
                <a:gd name="connsiteX4" fmla="*/ 352849 w 928274"/>
                <a:gd name="connsiteY4" fmla="*/ 244928 h 920999"/>
                <a:gd name="connsiteX5" fmla="*/ 403000 w 928274"/>
                <a:gd name="connsiteY5" fmla="*/ 205673 h 920999"/>
                <a:gd name="connsiteX6" fmla="*/ 928274 w 928274"/>
                <a:gd name="connsiteY6" fmla="*/ 876515 h 920999"/>
                <a:gd name="connsiteX7" fmla="*/ 897784 w 928274"/>
                <a:gd name="connsiteY7" fmla="*/ 918246 h 920999"/>
                <a:gd name="connsiteX0" fmla="*/ 897784 w 928274"/>
                <a:gd name="connsiteY0" fmla="*/ 809117 h 811870"/>
                <a:gd name="connsiteX1" fmla="*/ 438344 w 928274"/>
                <a:gd name="connsiteY1" fmla="*/ 538720 h 811870"/>
                <a:gd name="connsiteX2" fmla="*/ 0 w 928274"/>
                <a:gd name="connsiteY2" fmla="*/ 197083 h 811870"/>
                <a:gd name="connsiteX3" fmla="*/ 232282 w 928274"/>
                <a:gd name="connsiteY3" fmla="*/ 0 h 811870"/>
                <a:gd name="connsiteX4" fmla="*/ 352849 w 928274"/>
                <a:gd name="connsiteY4" fmla="*/ 135799 h 811870"/>
                <a:gd name="connsiteX5" fmla="*/ 403000 w 928274"/>
                <a:gd name="connsiteY5" fmla="*/ 96544 h 811870"/>
                <a:gd name="connsiteX6" fmla="*/ 928274 w 928274"/>
                <a:gd name="connsiteY6" fmla="*/ 767386 h 811870"/>
                <a:gd name="connsiteX7" fmla="*/ 897784 w 928274"/>
                <a:gd name="connsiteY7" fmla="*/ 809117 h 811870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9419 w 928274"/>
                <a:gd name="connsiteY3" fmla="*/ 0 h 969713"/>
                <a:gd name="connsiteX4" fmla="*/ 352849 w 928274"/>
                <a:gd name="connsiteY4" fmla="*/ 293642 h 969713"/>
                <a:gd name="connsiteX5" fmla="*/ 403000 w 928274"/>
                <a:gd name="connsiteY5" fmla="*/ 254387 h 969713"/>
                <a:gd name="connsiteX6" fmla="*/ 928274 w 928274"/>
                <a:gd name="connsiteY6" fmla="*/ 925229 h 969713"/>
                <a:gd name="connsiteX7" fmla="*/ 897784 w 928274"/>
                <a:gd name="connsiteY7" fmla="*/ 966960 h 969713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8781 w 928274"/>
                <a:gd name="connsiteY3" fmla="*/ 253031 h 969713"/>
                <a:gd name="connsiteX4" fmla="*/ 109419 w 928274"/>
                <a:gd name="connsiteY4" fmla="*/ 0 h 969713"/>
                <a:gd name="connsiteX5" fmla="*/ 352849 w 928274"/>
                <a:gd name="connsiteY5" fmla="*/ 293642 h 969713"/>
                <a:gd name="connsiteX6" fmla="*/ 403000 w 928274"/>
                <a:gd name="connsiteY6" fmla="*/ 254387 h 969713"/>
                <a:gd name="connsiteX7" fmla="*/ 928274 w 928274"/>
                <a:gd name="connsiteY7" fmla="*/ 925229 h 969713"/>
                <a:gd name="connsiteX8" fmla="*/ 897784 w 928274"/>
                <a:gd name="connsiteY8" fmla="*/ 966960 h 969713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8781 w 928274"/>
                <a:gd name="connsiteY3" fmla="*/ 253031 h 969713"/>
                <a:gd name="connsiteX4" fmla="*/ 109419 w 928274"/>
                <a:gd name="connsiteY4" fmla="*/ 0 h 969713"/>
                <a:gd name="connsiteX5" fmla="*/ 352849 w 928274"/>
                <a:gd name="connsiteY5" fmla="*/ 293642 h 969713"/>
                <a:gd name="connsiteX6" fmla="*/ 403000 w 928274"/>
                <a:gd name="connsiteY6" fmla="*/ 254387 h 969713"/>
                <a:gd name="connsiteX7" fmla="*/ 928274 w 928274"/>
                <a:gd name="connsiteY7" fmla="*/ 925229 h 969713"/>
                <a:gd name="connsiteX8" fmla="*/ 897784 w 928274"/>
                <a:gd name="connsiteY8" fmla="*/ 966960 h 969713"/>
                <a:gd name="connsiteX0" fmla="*/ 981789 w 1012279"/>
                <a:gd name="connsiteY0" fmla="*/ 973125 h 975878"/>
                <a:gd name="connsiteX1" fmla="*/ 522349 w 1012279"/>
                <a:gd name="connsiteY1" fmla="*/ 702728 h 975878"/>
                <a:gd name="connsiteX2" fmla="*/ 84005 w 1012279"/>
                <a:gd name="connsiteY2" fmla="*/ 361091 h 975878"/>
                <a:gd name="connsiteX3" fmla="*/ 0 w 1012279"/>
                <a:gd name="connsiteY3" fmla="*/ 27028 h 975878"/>
                <a:gd name="connsiteX4" fmla="*/ 193424 w 1012279"/>
                <a:gd name="connsiteY4" fmla="*/ 6165 h 975878"/>
                <a:gd name="connsiteX5" fmla="*/ 436854 w 1012279"/>
                <a:gd name="connsiteY5" fmla="*/ 299807 h 975878"/>
                <a:gd name="connsiteX6" fmla="*/ 487005 w 1012279"/>
                <a:gd name="connsiteY6" fmla="*/ 260552 h 975878"/>
                <a:gd name="connsiteX7" fmla="*/ 1012279 w 1012279"/>
                <a:gd name="connsiteY7" fmla="*/ 931394 h 975878"/>
                <a:gd name="connsiteX8" fmla="*/ 981789 w 1012279"/>
                <a:gd name="connsiteY8" fmla="*/ 973125 h 975878"/>
                <a:gd name="connsiteX0" fmla="*/ 981789 w 1012279"/>
                <a:gd name="connsiteY0" fmla="*/ 966960 h 969713"/>
                <a:gd name="connsiteX1" fmla="*/ 522349 w 1012279"/>
                <a:gd name="connsiteY1" fmla="*/ 696563 h 969713"/>
                <a:gd name="connsiteX2" fmla="*/ 84005 w 1012279"/>
                <a:gd name="connsiteY2" fmla="*/ 354926 h 969713"/>
                <a:gd name="connsiteX3" fmla="*/ 0 w 1012279"/>
                <a:gd name="connsiteY3" fmla="*/ 20863 h 969713"/>
                <a:gd name="connsiteX4" fmla="*/ 193424 w 1012279"/>
                <a:gd name="connsiteY4" fmla="*/ 0 h 969713"/>
                <a:gd name="connsiteX5" fmla="*/ 436854 w 1012279"/>
                <a:gd name="connsiteY5" fmla="*/ 293642 h 969713"/>
                <a:gd name="connsiteX6" fmla="*/ 487005 w 1012279"/>
                <a:gd name="connsiteY6" fmla="*/ 254387 h 969713"/>
                <a:gd name="connsiteX7" fmla="*/ 1012279 w 1012279"/>
                <a:gd name="connsiteY7" fmla="*/ 925229 h 969713"/>
                <a:gd name="connsiteX8" fmla="*/ 981789 w 1012279"/>
                <a:gd name="connsiteY8" fmla="*/ 966960 h 969713"/>
                <a:gd name="connsiteX0" fmla="*/ 986163 w 1016653"/>
                <a:gd name="connsiteY0" fmla="*/ 1195227 h 1197980"/>
                <a:gd name="connsiteX1" fmla="*/ 526723 w 1016653"/>
                <a:gd name="connsiteY1" fmla="*/ 924830 h 1197980"/>
                <a:gd name="connsiteX2" fmla="*/ 88379 w 1016653"/>
                <a:gd name="connsiteY2" fmla="*/ 583193 h 1197980"/>
                <a:gd name="connsiteX3" fmla="*/ 4374 w 1016653"/>
                <a:gd name="connsiteY3" fmla="*/ 249130 h 1197980"/>
                <a:gd name="connsiteX4" fmla="*/ 0 w 1016653"/>
                <a:gd name="connsiteY4" fmla="*/ 0 h 1197980"/>
                <a:gd name="connsiteX5" fmla="*/ 441228 w 1016653"/>
                <a:gd name="connsiteY5" fmla="*/ 521909 h 1197980"/>
                <a:gd name="connsiteX6" fmla="*/ 491379 w 1016653"/>
                <a:gd name="connsiteY6" fmla="*/ 482654 h 1197980"/>
                <a:gd name="connsiteX7" fmla="*/ 1016653 w 1016653"/>
                <a:gd name="connsiteY7" fmla="*/ 1153496 h 1197980"/>
                <a:gd name="connsiteX8" fmla="*/ 986163 w 1016653"/>
                <a:gd name="connsiteY8" fmla="*/ 1195227 h 1197980"/>
                <a:gd name="connsiteX0" fmla="*/ 981789 w 1012279"/>
                <a:gd name="connsiteY0" fmla="*/ 953878 h 956631"/>
                <a:gd name="connsiteX1" fmla="*/ 522349 w 1012279"/>
                <a:gd name="connsiteY1" fmla="*/ 683481 h 956631"/>
                <a:gd name="connsiteX2" fmla="*/ 84005 w 1012279"/>
                <a:gd name="connsiteY2" fmla="*/ 341844 h 956631"/>
                <a:gd name="connsiteX3" fmla="*/ 0 w 1012279"/>
                <a:gd name="connsiteY3" fmla="*/ 7781 h 956631"/>
                <a:gd name="connsiteX4" fmla="*/ 207630 w 1012279"/>
                <a:gd name="connsiteY4" fmla="*/ 0 h 956631"/>
                <a:gd name="connsiteX5" fmla="*/ 436854 w 1012279"/>
                <a:gd name="connsiteY5" fmla="*/ 280560 h 956631"/>
                <a:gd name="connsiteX6" fmla="*/ 487005 w 1012279"/>
                <a:gd name="connsiteY6" fmla="*/ 241305 h 956631"/>
                <a:gd name="connsiteX7" fmla="*/ 1012279 w 1012279"/>
                <a:gd name="connsiteY7" fmla="*/ 912147 h 956631"/>
                <a:gd name="connsiteX8" fmla="*/ 981789 w 1012279"/>
                <a:gd name="connsiteY8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9876 w 928274"/>
                <a:gd name="connsiteY3" fmla="*/ 107714 h 956631"/>
                <a:gd name="connsiteX4" fmla="*/ 123625 w 928274"/>
                <a:gd name="connsiteY4" fmla="*/ 0 h 956631"/>
                <a:gd name="connsiteX5" fmla="*/ 352849 w 928274"/>
                <a:gd name="connsiteY5" fmla="*/ 280560 h 956631"/>
                <a:gd name="connsiteX6" fmla="*/ 403000 w 928274"/>
                <a:gd name="connsiteY6" fmla="*/ 241305 h 956631"/>
                <a:gd name="connsiteX7" fmla="*/ 928274 w 928274"/>
                <a:gd name="connsiteY7" fmla="*/ 912147 h 956631"/>
                <a:gd name="connsiteX8" fmla="*/ 897784 w 928274"/>
                <a:gd name="connsiteY8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02090 w 928274"/>
                <a:gd name="connsiteY3" fmla="*/ 221016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02090 w 928274"/>
                <a:gd name="connsiteY3" fmla="*/ 221016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17692 w 928274"/>
                <a:gd name="connsiteY3" fmla="*/ 241059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34390 h 937143"/>
                <a:gd name="connsiteX1" fmla="*/ 438344 w 928274"/>
                <a:gd name="connsiteY1" fmla="*/ 663993 h 937143"/>
                <a:gd name="connsiteX2" fmla="*/ 0 w 928274"/>
                <a:gd name="connsiteY2" fmla="*/ 322356 h 937143"/>
                <a:gd name="connsiteX3" fmla="*/ 117692 w 928274"/>
                <a:gd name="connsiteY3" fmla="*/ 221571 h 937143"/>
                <a:gd name="connsiteX4" fmla="*/ 9876 w 928274"/>
                <a:gd name="connsiteY4" fmla="*/ 88226 h 937143"/>
                <a:gd name="connsiteX5" fmla="*/ 134771 w 928274"/>
                <a:gd name="connsiteY5" fmla="*/ 0 h 937143"/>
                <a:gd name="connsiteX6" fmla="*/ 352849 w 928274"/>
                <a:gd name="connsiteY6" fmla="*/ 261072 h 937143"/>
                <a:gd name="connsiteX7" fmla="*/ 403000 w 928274"/>
                <a:gd name="connsiteY7" fmla="*/ 221817 h 937143"/>
                <a:gd name="connsiteX8" fmla="*/ 928274 w 928274"/>
                <a:gd name="connsiteY8" fmla="*/ 892659 h 937143"/>
                <a:gd name="connsiteX9" fmla="*/ 897784 w 928274"/>
                <a:gd name="connsiteY9" fmla="*/ 934390 h 937143"/>
                <a:gd name="connsiteX0" fmla="*/ 897784 w 928274"/>
                <a:gd name="connsiteY0" fmla="*/ 947473 h 950226"/>
                <a:gd name="connsiteX1" fmla="*/ 438344 w 928274"/>
                <a:gd name="connsiteY1" fmla="*/ 677076 h 950226"/>
                <a:gd name="connsiteX2" fmla="*/ 0 w 928274"/>
                <a:gd name="connsiteY2" fmla="*/ 335439 h 950226"/>
                <a:gd name="connsiteX3" fmla="*/ 117692 w 928274"/>
                <a:gd name="connsiteY3" fmla="*/ 234654 h 950226"/>
                <a:gd name="connsiteX4" fmla="*/ 9876 w 928274"/>
                <a:gd name="connsiteY4" fmla="*/ 101309 h 950226"/>
                <a:gd name="connsiteX5" fmla="*/ 120564 w 928274"/>
                <a:gd name="connsiteY5" fmla="*/ 0 h 950226"/>
                <a:gd name="connsiteX6" fmla="*/ 352849 w 928274"/>
                <a:gd name="connsiteY6" fmla="*/ 274155 h 950226"/>
                <a:gd name="connsiteX7" fmla="*/ 403000 w 928274"/>
                <a:gd name="connsiteY7" fmla="*/ 234900 h 950226"/>
                <a:gd name="connsiteX8" fmla="*/ 928274 w 928274"/>
                <a:gd name="connsiteY8" fmla="*/ 905742 h 950226"/>
                <a:gd name="connsiteX9" fmla="*/ 897784 w 928274"/>
                <a:gd name="connsiteY9" fmla="*/ 947473 h 950226"/>
                <a:gd name="connsiteX0" fmla="*/ 897784 w 928274"/>
                <a:gd name="connsiteY0" fmla="*/ 930490 h 933243"/>
                <a:gd name="connsiteX1" fmla="*/ 438344 w 928274"/>
                <a:gd name="connsiteY1" fmla="*/ 660093 h 933243"/>
                <a:gd name="connsiteX2" fmla="*/ 0 w 928274"/>
                <a:gd name="connsiteY2" fmla="*/ 318456 h 933243"/>
                <a:gd name="connsiteX3" fmla="*/ 117692 w 928274"/>
                <a:gd name="connsiteY3" fmla="*/ 217671 h 933243"/>
                <a:gd name="connsiteX4" fmla="*/ 9876 w 928274"/>
                <a:gd name="connsiteY4" fmla="*/ 84326 h 933243"/>
                <a:gd name="connsiteX5" fmla="*/ 129758 w 928274"/>
                <a:gd name="connsiteY5" fmla="*/ 0 h 933243"/>
                <a:gd name="connsiteX6" fmla="*/ 352849 w 928274"/>
                <a:gd name="connsiteY6" fmla="*/ 257172 h 933243"/>
                <a:gd name="connsiteX7" fmla="*/ 403000 w 928274"/>
                <a:gd name="connsiteY7" fmla="*/ 217917 h 933243"/>
                <a:gd name="connsiteX8" fmla="*/ 928274 w 928274"/>
                <a:gd name="connsiteY8" fmla="*/ 888759 h 933243"/>
                <a:gd name="connsiteX9" fmla="*/ 897784 w 928274"/>
                <a:gd name="connsiteY9" fmla="*/ 930490 h 933243"/>
                <a:gd name="connsiteX0" fmla="*/ 897784 w 928274"/>
                <a:gd name="connsiteY0" fmla="*/ 946079 h 948832"/>
                <a:gd name="connsiteX1" fmla="*/ 438344 w 928274"/>
                <a:gd name="connsiteY1" fmla="*/ 675682 h 948832"/>
                <a:gd name="connsiteX2" fmla="*/ 0 w 928274"/>
                <a:gd name="connsiteY2" fmla="*/ 334045 h 948832"/>
                <a:gd name="connsiteX3" fmla="*/ 117692 w 928274"/>
                <a:gd name="connsiteY3" fmla="*/ 233260 h 948832"/>
                <a:gd name="connsiteX4" fmla="*/ 9876 w 928274"/>
                <a:gd name="connsiteY4" fmla="*/ 99915 h 948832"/>
                <a:gd name="connsiteX5" fmla="*/ 113601 w 928274"/>
                <a:gd name="connsiteY5" fmla="*/ 0 h 948832"/>
                <a:gd name="connsiteX6" fmla="*/ 352849 w 928274"/>
                <a:gd name="connsiteY6" fmla="*/ 272761 h 948832"/>
                <a:gd name="connsiteX7" fmla="*/ 403000 w 928274"/>
                <a:gd name="connsiteY7" fmla="*/ 233506 h 948832"/>
                <a:gd name="connsiteX8" fmla="*/ 928274 w 928274"/>
                <a:gd name="connsiteY8" fmla="*/ 904348 h 948832"/>
                <a:gd name="connsiteX9" fmla="*/ 897784 w 928274"/>
                <a:gd name="connsiteY9" fmla="*/ 946079 h 948832"/>
                <a:gd name="connsiteX0" fmla="*/ 897784 w 928274"/>
                <a:gd name="connsiteY0" fmla="*/ 931600 h 934353"/>
                <a:gd name="connsiteX1" fmla="*/ 438344 w 928274"/>
                <a:gd name="connsiteY1" fmla="*/ 661203 h 934353"/>
                <a:gd name="connsiteX2" fmla="*/ 0 w 928274"/>
                <a:gd name="connsiteY2" fmla="*/ 319566 h 934353"/>
                <a:gd name="connsiteX3" fmla="*/ 117692 w 928274"/>
                <a:gd name="connsiteY3" fmla="*/ 218781 h 934353"/>
                <a:gd name="connsiteX4" fmla="*/ 9876 w 928274"/>
                <a:gd name="connsiteY4" fmla="*/ 85436 h 934353"/>
                <a:gd name="connsiteX5" fmla="*/ 120847 w 928274"/>
                <a:gd name="connsiteY5" fmla="*/ 0 h 934353"/>
                <a:gd name="connsiteX6" fmla="*/ 352849 w 928274"/>
                <a:gd name="connsiteY6" fmla="*/ 258282 h 934353"/>
                <a:gd name="connsiteX7" fmla="*/ 403000 w 928274"/>
                <a:gd name="connsiteY7" fmla="*/ 219027 h 934353"/>
                <a:gd name="connsiteX8" fmla="*/ 928274 w 928274"/>
                <a:gd name="connsiteY8" fmla="*/ 889869 h 934353"/>
                <a:gd name="connsiteX9" fmla="*/ 897784 w 928274"/>
                <a:gd name="connsiteY9" fmla="*/ 931600 h 934353"/>
                <a:gd name="connsiteX0" fmla="*/ 897784 w 928274"/>
                <a:gd name="connsiteY0" fmla="*/ 946647 h 949400"/>
                <a:gd name="connsiteX1" fmla="*/ 438344 w 928274"/>
                <a:gd name="connsiteY1" fmla="*/ 676250 h 949400"/>
                <a:gd name="connsiteX2" fmla="*/ 0 w 928274"/>
                <a:gd name="connsiteY2" fmla="*/ 334613 h 949400"/>
                <a:gd name="connsiteX3" fmla="*/ 117692 w 928274"/>
                <a:gd name="connsiteY3" fmla="*/ 233828 h 949400"/>
                <a:gd name="connsiteX4" fmla="*/ 9876 w 928274"/>
                <a:gd name="connsiteY4" fmla="*/ 100483 h 949400"/>
                <a:gd name="connsiteX5" fmla="*/ 145347 w 928274"/>
                <a:gd name="connsiteY5" fmla="*/ 0 h 949400"/>
                <a:gd name="connsiteX6" fmla="*/ 352849 w 928274"/>
                <a:gd name="connsiteY6" fmla="*/ 273329 h 949400"/>
                <a:gd name="connsiteX7" fmla="*/ 403000 w 928274"/>
                <a:gd name="connsiteY7" fmla="*/ 234074 h 949400"/>
                <a:gd name="connsiteX8" fmla="*/ 928274 w 928274"/>
                <a:gd name="connsiteY8" fmla="*/ 904916 h 949400"/>
                <a:gd name="connsiteX9" fmla="*/ 897784 w 928274"/>
                <a:gd name="connsiteY9" fmla="*/ 946647 h 949400"/>
                <a:gd name="connsiteX0" fmla="*/ 897784 w 928274"/>
                <a:gd name="connsiteY0" fmla="*/ 944968 h 947721"/>
                <a:gd name="connsiteX1" fmla="*/ 438344 w 928274"/>
                <a:gd name="connsiteY1" fmla="*/ 674571 h 947721"/>
                <a:gd name="connsiteX2" fmla="*/ 0 w 928274"/>
                <a:gd name="connsiteY2" fmla="*/ 332934 h 947721"/>
                <a:gd name="connsiteX3" fmla="*/ 117692 w 928274"/>
                <a:gd name="connsiteY3" fmla="*/ 232149 h 947721"/>
                <a:gd name="connsiteX4" fmla="*/ 9876 w 928274"/>
                <a:gd name="connsiteY4" fmla="*/ 98804 h 947721"/>
                <a:gd name="connsiteX5" fmla="*/ 122513 w 928274"/>
                <a:gd name="connsiteY5" fmla="*/ 0 h 947721"/>
                <a:gd name="connsiteX6" fmla="*/ 352849 w 928274"/>
                <a:gd name="connsiteY6" fmla="*/ 271650 h 947721"/>
                <a:gd name="connsiteX7" fmla="*/ 403000 w 928274"/>
                <a:gd name="connsiteY7" fmla="*/ 232395 h 947721"/>
                <a:gd name="connsiteX8" fmla="*/ 928274 w 928274"/>
                <a:gd name="connsiteY8" fmla="*/ 903237 h 947721"/>
                <a:gd name="connsiteX9" fmla="*/ 897784 w 928274"/>
                <a:gd name="connsiteY9" fmla="*/ 944968 h 947721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117692 w 928274"/>
                <a:gd name="connsiteY3" fmla="*/ 236334 h 951906"/>
                <a:gd name="connsiteX4" fmla="*/ 9876 w 928274"/>
                <a:gd name="connsiteY4" fmla="*/ 102989 h 951906"/>
                <a:gd name="connsiteX5" fmla="*/ 143397 w 928274"/>
                <a:gd name="connsiteY5" fmla="*/ 0 h 951906"/>
                <a:gd name="connsiteX6" fmla="*/ 352849 w 928274"/>
                <a:gd name="connsiteY6" fmla="*/ 275835 h 951906"/>
                <a:gd name="connsiteX7" fmla="*/ 403000 w 928274"/>
                <a:gd name="connsiteY7" fmla="*/ 236580 h 951906"/>
                <a:gd name="connsiteX8" fmla="*/ 928274 w 928274"/>
                <a:gd name="connsiteY8" fmla="*/ 907422 h 951906"/>
                <a:gd name="connsiteX9" fmla="*/ 897784 w 928274"/>
                <a:gd name="connsiteY9" fmla="*/ 949153 h 951906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87599 w 928274"/>
                <a:gd name="connsiteY3" fmla="*/ 187335 h 951906"/>
                <a:gd name="connsiteX4" fmla="*/ 9876 w 928274"/>
                <a:gd name="connsiteY4" fmla="*/ 102989 h 951906"/>
                <a:gd name="connsiteX5" fmla="*/ 143397 w 928274"/>
                <a:gd name="connsiteY5" fmla="*/ 0 h 951906"/>
                <a:gd name="connsiteX6" fmla="*/ 352849 w 928274"/>
                <a:gd name="connsiteY6" fmla="*/ 275835 h 951906"/>
                <a:gd name="connsiteX7" fmla="*/ 403000 w 928274"/>
                <a:gd name="connsiteY7" fmla="*/ 236580 h 951906"/>
                <a:gd name="connsiteX8" fmla="*/ 928274 w 928274"/>
                <a:gd name="connsiteY8" fmla="*/ 907422 h 951906"/>
                <a:gd name="connsiteX9" fmla="*/ 897784 w 928274"/>
                <a:gd name="connsiteY9" fmla="*/ 949153 h 951906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87599 w 928274"/>
                <a:gd name="connsiteY3" fmla="*/ 187335 h 951906"/>
                <a:gd name="connsiteX4" fmla="*/ 143397 w 928274"/>
                <a:gd name="connsiteY4" fmla="*/ 0 h 951906"/>
                <a:gd name="connsiteX5" fmla="*/ 352849 w 928274"/>
                <a:gd name="connsiteY5" fmla="*/ 275835 h 951906"/>
                <a:gd name="connsiteX6" fmla="*/ 403000 w 928274"/>
                <a:gd name="connsiteY6" fmla="*/ 236580 h 951906"/>
                <a:gd name="connsiteX7" fmla="*/ 928274 w 928274"/>
                <a:gd name="connsiteY7" fmla="*/ 907422 h 951906"/>
                <a:gd name="connsiteX8" fmla="*/ 897784 w 928274"/>
                <a:gd name="connsiteY8" fmla="*/ 949153 h 951906"/>
                <a:gd name="connsiteX0" fmla="*/ 897784 w 928274"/>
                <a:gd name="connsiteY0" fmla="*/ 855056 h 857809"/>
                <a:gd name="connsiteX1" fmla="*/ 438344 w 928274"/>
                <a:gd name="connsiteY1" fmla="*/ 584659 h 857809"/>
                <a:gd name="connsiteX2" fmla="*/ 0 w 928274"/>
                <a:gd name="connsiteY2" fmla="*/ 243022 h 857809"/>
                <a:gd name="connsiteX3" fmla="*/ 87599 w 928274"/>
                <a:gd name="connsiteY3" fmla="*/ 93238 h 857809"/>
                <a:gd name="connsiteX4" fmla="*/ 208593 w 928274"/>
                <a:gd name="connsiteY4" fmla="*/ 0 h 857809"/>
                <a:gd name="connsiteX5" fmla="*/ 352849 w 928274"/>
                <a:gd name="connsiteY5" fmla="*/ 181738 h 857809"/>
                <a:gd name="connsiteX6" fmla="*/ 403000 w 928274"/>
                <a:gd name="connsiteY6" fmla="*/ 142483 h 857809"/>
                <a:gd name="connsiteX7" fmla="*/ 928274 w 928274"/>
                <a:gd name="connsiteY7" fmla="*/ 813325 h 857809"/>
                <a:gd name="connsiteX8" fmla="*/ 897784 w 928274"/>
                <a:gd name="connsiteY8" fmla="*/ 855056 h 85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74" h="857809">
                  <a:moveTo>
                    <a:pt x="897784" y="855056"/>
                  </a:moveTo>
                  <a:lnTo>
                    <a:pt x="438344" y="584659"/>
                  </a:lnTo>
                  <a:lnTo>
                    <a:pt x="0" y="243022"/>
                  </a:lnTo>
                  <a:lnTo>
                    <a:pt x="87599" y="93238"/>
                  </a:lnTo>
                  <a:lnTo>
                    <a:pt x="208593" y="0"/>
                  </a:lnTo>
                  <a:lnTo>
                    <a:pt x="352849" y="181738"/>
                  </a:lnTo>
                  <a:lnTo>
                    <a:pt x="403000" y="142483"/>
                  </a:lnTo>
                  <a:lnTo>
                    <a:pt x="928274" y="813325"/>
                  </a:lnTo>
                  <a:cubicBezTo>
                    <a:pt x="928274" y="795200"/>
                    <a:pt x="897784" y="873181"/>
                    <a:pt x="897784" y="85505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B6C968F-9CA3-4567-F1DC-471CBAFAA5BE}"/>
                </a:ext>
              </a:extLst>
            </p:cNvPr>
            <p:cNvSpPr/>
            <p:nvPr/>
          </p:nvSpPr>
          <p:spPr>
            <a:xfrm rot="2273808">
              <a:off x="1560086" y="3280267"/>
              <a:ext cx="775545" cy="279708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268069 w 1285210"/>
                <a:gd name="connsiteY0" fmla="*/ 51241 h 463524"/>
                <a:gd name="connsiteX1" fmla="*/ 426441 w 1285210"/>
                <a:gd name="connsiteY1" fmla="*/ 20134 h 463524"/>
                <a:gd name="connsiteX2" fmla="*/ 57309 w 1285210"/>
                <a:gd name="connsiteY2" fmla="*/ 0 h 463524"/>
                <a:gd name="connsiteX3" fmla="*/ 0 w 1285210"/>
                <a:gd name="connsiteY3" fmla="*/ 294743 h 463524"/>
                <a:gd name="connsiteX4" fmla="*/ 265430 w 1285210"/>
                <a:gd name="connsiteY4" fmla="*/ 463524 h 463524"/>
                <a:gd name="connsiteX5" fmla="*/ 1285210 w 1285210"/>
                <a:gd name="connsiteY5" fmla="*/ 118251 h 463524"/>
                <a:gd name="connsiteX6" fmla="*/ 1268069 w 1285210"/>
                <a:gd name="connsiteY6" fmla="*/ 51241 h 46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5210" h="463524">
                  <a:moveTo>
                    <a:pt x="1268069" y="51241"/>
                  </a:moveTo>
                  <a:lnTo>
                    <a:pt x="426441" y="20134"/>
                  </a:lnTo>
                  <a:lnTo>
                    <a:pt x="57309" y="0"/>
                  </a:lnTo>
                  <a:lnTo>
                    <a:pt x="0" y="294743"/>
                  </a:lnTo>
                  <a:lnTo>
                    <a:pt x="265430" y="463524"/>
                  </a:lnTo>
                  <a:lnTo>
                    <a:pt x="1285210" y="118251"/>
                  </a:lnTo>
                  <a:lnTo>
                    <a:pt x="1268069" y="5124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76B1830-0215-292C-4856-1F52A6E3A72E}"/>
                </a:ext>
              </a:extLst>
            </p:cNvPr>
            <p:cNvSpPr/>
            <p:nvPr/>
          </p:nvSpPr>
          <p:spPr>
            <a:xfrm rot="7978738">
              <a:off x="1822985" y="1387816"/>
              <a:ext cx="2616727" cy="262917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15849 w 1332990"/>
                <a:gd name="connsiteY0" fmla="*/ 316547 h 417200"/>
                <a:gd name="connsiteX1" fmla="*/ 637533 w 1332990"/>
                <a:gd name="connsiteY1" fmla="*/ 196351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15849 w 1332990"/>
                <a:gd name="connsiteY0" fmla="*/ 206919 h 307572"/>
                <a:gd name="connsiteX1" fmla="*/ 637533 w 1332990"/>
                <a:gd name="connsiteY1" fmla="*/ 86723 h 307572"/>
                <a:gd name="connsiteX2" fmla="*/ 193430 w 1332990"/>
                <a:gd name="connsiteY2" fmla="*/ 0 h 307572"/>
                <a:gd name="connsiteX3" fmla="*/ 0 w 1332990"/>
                <a:gd name="connsiteY3" fmla="*/ 8116 h 307572"/>
                <a:gd name="connsiteX4" fmla="*/ 263465 w 1332990"/>
                <a:gd name="connsiteY4" fmla="*/ 307572 h 307572"/>
                <a:gd name="connsiteX5" fmla="*/ 510391 w 1332990"/>
                <a:gd name="connsiteY5" fmla="*/ 290133 h 307572"/>
                <a:gd name="connsiteX6" fmla="*/ 1332990 w 1332990"/>
                <a:gd name="connsiteY6" fmla="*/ 273929 h 307572"/>
                <a:gd name="connsiteX7" fmla="*/ 1315849 w 1332990"/>
                <a:gd name="connsiteY7" fmla="*/ 206919 h 307572"/>
                <a:gd name="connsiteX0" fmla="*/ 1122419 w 1139560"/>
                <a:gd name="connsiteY0" fmla="*/ 206919 h 307572"/>
                <a:gd name="connsiteX1" fmla="*/ 444103 w 1139560"/>
                <a:gd name="connsiteY1" fmla="*/ 86723 h 307572"/>
                <a:gd name="connsiteX2" fmla="*/ 0 w 1139560"/>
                <a:gd name="connsiteY2" fmla="*/ 0 h 307572"/>
                <a:gd name="connsiteX3" fmla="*/ 70035 w 1139560"/>
                <a:gd name="connsiteY3" fmla="*/ 307572 h 307572"/>
                <a:gd name="connsiteX4" fmla="*/ 316961 w 1139560"/>
                <a:gd name="connsiteY4" fmla="*/ 290133 h 307572"/>
                <a:gd name="connsiteX5" fmla="*/ 1139560 w 1139560"/>
                <a:gd name="connsiteY5" fmla="*/ 273929 h 307572"/>
                <a:gd name="connsiteX6" fmla="*/ 1122419 w 1139560"/>
                <a:gd name="connsiteY6" fmla="*/ 206919 h 307572"/>
                <a:gd name="connsiteX0" fmla="*/ 1122419 w 1139560"/>
                <a:gd name="connsiteY0" fmla="*/ 285386 h 386039"/>
                <a:gd name="connsiteX1" fmla="*/ 863416 w 1139560"/>
                <a:gd name="connsiteY1" fmla="*/ 0 h 386039"/>
                <a:gd name="connsiteX2" fmla="*/ 0 w 1139560"/>
                <a:gd name="connsiteY2" fmla="*/ 78467 h 386039"/>
                <a:gd name="connsiteX3" fmla="*/ 70035 w 1139560"/>
                <a:gd name="connsiteY3" fmla="*/ 386039 h 386039"/>
                <a:gd name="connsiteX4" fmla="*/ 316961 w 1139560"/>
                <a:gd name="connsiteY4" fmla="*/ 368600 h 386039"/>
                <a:gd name="connsiteX5" fmla="*/ 1139560 w 1139560"/>
                <a:gd name="connsiteY5" fmla="*/ 352396 h 386039"/>
                <a:gd name="connsiteX6" fmla="*/ 1122419 w 1139560"/>
                <a:gd name="connsiteY6" fmla="*/ 285386 h 386039"/>
                <a:gd name="connsiteX0" fmla="*/ 1122419 w 1139560"/>
                <a:gd name="connsiteY0" fmla="*/ 285386 h 420038"/>
                <a:gd name="connsiteX1" fmla="*/ 863416 w 1139560"/>
                <a:gd name="connsiteY1" fmla="*/ 0 h 420038"/>
                <a:gd name="connsiteX2" fmla="*/ 0 w 1139560"/>
                <a:gd name="connsiteY2" fmla="*/ 78467 h 420038"/>
                <a:gd name="connsiteX3" fmla="*/ 70035 w 1139560"/>
                <a:gd name="connsiteY3" fmla="*/ 386039 h 420038"/>
                <a:gd name="connsiteX4" fmla="*/ 947533 w 1139560"/>
                <a:gd name="connsiteY4" fmla="*/ 420038 h 420038"/>
                <a:gd name="connsiteX5" fmla="*/ 1139560 w 1139560"/>
                <a:gd name="connsiteY5" fmla="*/ 352396 h 420038"/>
                <a:gd name="connsiteX6" fmla="*/ 1122419 w 1139560"/>
                <a:gd name="connsiteY6" fmla="*/ 285386 h 420038"/>
                <a:gd name="connsiteX0" fmla="*/ 1122419 w 1139560"/>
                <a:gd name="connsiteY0" fmla="*/ 285386 h 420038"/>
                <a:gd name="connsiteX1" fmla="*/ 863416 w 1139560"/>
                <a:gd name="connsiteY1" fmla="*/ 0 h 420038"/>
                <a:gd name="connsiteX2" fmla="*/ 0 w 1139560"/>
                <a:gd name="connsiteY2" fmla="*/ 78467 h 420038"/>
                <a:gd name="connsiteX3" fmla="*/ 673055 w 1139560"/>
                <a:gd name="connsiteY3" fmla="*/ 115447 h 420038"/>
                <a:gd name="connsiteX4" fmla="*/ 947533 w 1139560"/>
                <a:gd name="connsiteY4" fmla="*/ 420038 h 420038"/>
                <a:gd name="connsiteX5" fmla="*/ 1139560 w 1139560"/>
                <a:gd name="connsiteY5" fmla="*/ 352396 h 420038"/>
                <a:gd name="connsiteX6" fmla="*/ 1122419 w 1139560"/>
                <a:gd name="connsiteY6" fmla="*/ 285386 h 420038"/>
                <a:gd name="connsiteX0" fmla="*/ 449364 w 466505"/>
                <a:gd name="connsiteY0" fmla="*/ 285386 h 420038"/>
                <a:gd name="connsiteX1" fmla="*/ 190361 w 466505"/>
                <a:gd name="connsiteY1" fmla="*/ 0 h 420038"/>
                <a:gd name="connsiteX2" fmla="*/ 0 w 466505"/>
                <a:gd name="connsiteY2" fmla="*/ 115447 h 420038"/>
                <a:gd name="connsiteX3" fmla="*/ 274478 w 466505"/>
                <a:gd name="connsiteY3" fmla="*/ 420038 h 420038"/>
                <a:gd name="connsiteX4" fmla="*/ 466505 w 466505"/>
                <a:gd name="connsiteY4" fmla="*/ 352396 h 420038"/>
                <a:gd name="connsiteX5" fmla="*/ 449364 w 466505"/>
                <a:gd name="connsiteY5" fmla="*/ 285386 h 420038"/>
                <a:gd name="connsiteX0" fmla="*/ 449364 w 449364"/>
                <a:gd name="connsiteY0" fmla="*/ 285386 h 420038"/>
                <a:gd name="connsiteX1" fmla="*/ 190361 w 449364"/>
                <a:gd name="connsiteY1" fmla="*/ 0 h 420038"/>
                <a:gd name="connsiteX2" fmla="*/ 0 w 449364"/>
                <a:gd name="connsiteY2" fmla="*/ 115447 h 420038"/>
                <a:gd name="connsiteX3" fmla="*/ 274478 w 449364"/>
                <a:gd name="connsiteY3" fmla="*/ 420038 h 420038"/>
                <a:gd name="connsiteX4" fmla="*/ 449364 w 449364"/>
                <a:gd name="connsiteY4" fmla="*/ 285386 h 420038"/>
                <a:gd name="connsiteX0" fmla="*/ 402494 w 402494"/>
                <a:gd name="connsiteY0" fmla="*/ 285386 h 420038"/>
                <a:gd name="connsiteX1" fmla="*/ 143491 w 402494"/>
                <a:gd name="connsiteY1" fmla="*/ 0 h 420038"/>
                <a:gd name="connsiteX2" fmla="*/ 0 w 402494"/>
                <a:gd name="connsiteY2" fmla="*/ 165746 h 420038"/>
                <a:gd name="connsiteX3" fmla="*/ 227608 w 402494"/>
                <a:gd name="connsiteY3" fmla="*/ 420038 h 420038"/>
                <a:gd name="connsiteX4" fmla="*/ 402494 w 402494"/>
                <a:gd name="connsiteY4" fmla="*/ 285386 h 420038"/>
                <a:gd name="connsiteX0" fmla="*/ 425585 w 425585"/>
                <a:gd name="connsiteY0" fmla="*/ 285386 h 420038"/>
                <a:gd name="connsiteX1" fmla="*/ 166582 w 425585"/>
                <a:gd name="connsiteY1" fmla="*/ 0 h 420038"/>
                <a:gd name="connsiteX2" fmla="*/ 0 w 425585"/>
                <a:gd name="connsiteY2" fmla="*/ 130879 h 420038"/>
                <a:gd name="connsiteX3" fmla="*/ 250699 w 425585"/>
                <a:gd name="connsiteY3" fmla="*/ 420038 h 420038"/>
                <a:gd name="connsiteX4" fmla="*/ 425585 w 425585"/>
                <a:gd name="connsiteY4" fmla="*/ 285386 h 420038"/>
                <a:gd name="connsiteX0" fmla="*/ 420116 w 420116"/>
                <a:gd name="connsiteY0" fmla="*/ 259697 h 420038"/>
                <a:gd name="connsiteX1" fmla="*/ 166582 w 420116"/>
                <a:gd name="connsiteY1" fmla="*/ 0 h 420038"/>
                <a:gd name="connsiteX2" fmla="*/ 0 w 420116"/>
                <a:gd name="connsiteY2" fmla="*/ 130879 h 420038"/>
                <a:gd name="connsiteX3" fmla="*/ 250699 w 420116"/>
                <a:gd name="connsiteY3" fmla="*/ 420038 h 420038"/>
                <a:gd name="connsiteX4" fmla="*/ 420116 w 420116"/>
                <a:gd name="connsiteY4" fmla="*/ 259697 h 420038"/>
                <a:gd name="connsiteX0" fmla="*/ 438766 w 438766"/>
                <a:gd name="connsiteY0" fmla="*/ 273104 h 420038"/>
                <a:gd name="connsiteX1" fmla="*/ 166582 w 438766"/>
                <a:gd name="connsiteY1" fmla="*/ 0 h 420038"/>
                <a:gd name="connsiteX2" fmla="*/ 0 w 438766"/>
                <a:gd name="connsiteY2" fmla="*/ 130879 h 420038"/>
                <a:gd name="connsiteX3" fmla="*/ 250699 w 438766"/>
                <a:gd name="connsiteY3" fmla="*/ 420038 h 420038"/>
                <a:gd name="connsiteX4" fmla="*/ 438766 w 438766"/>
                <a:gd name="connsiteY4" fmla="*/ 273104 h 420038"/>
                <a:gd name="connsiteX0" fmla="*/ 486625 w 486625"/>
                <a:gd name="connsiteY0" fmla="*/ 271606 h 420038"/>
                <a:gd name="connsiteX1" fmla="*/ 166582 w 486625"/>
                <a:gd name="connsiteY1" fmla="*/ 0 h 420038"/>
                <a:gd name="connsiteX2" fmla="*/ 0 w 486625"/>
                <a:gd name="connsiteY2" fmla="*/ 130879 h 420038"/>
                <a:gd name="connsiteX3" fmla="*/ 250699 w 486625"/>
                <a:gd name="connsiteY3" fmla="*/ 420038 h 420038"/>
                <a:gd name="connsiteX4" fmla="*/ 486625 w 486625"/>
                <a:gd name="connsiteY4" fmla="*/ 271606 h 420038"/>
                <a:gd name="connsiteX0" fmla="*/ 535383 w 535383"/>
                <a:gd name="connsiteY0" fmla="*/ 271606 h 420038"/>
                <a:gd name="connsiteX1" fmla="*/ 215340 w 535383"/>
                <a:gd name="connsiteY1" fmla="*/ 0 h 420038"/>
                <a:gd name="connsiteX2" fmla="*/ 0 w 535383"/>
                <a:gd name="connsiteY2" fmla="*/ 157841 h 420038"/>
                <a:gd name="connsiteX3" fmla="*/ 299457 w 535383"/>
                <a:gd name="connsiteY3" fmla="*/ 420038 h 420038"/>
                <a:gd name="connsiteX4" fmla="*/ 535383 w 535383"/>
                <a:gd name="connsiteY4" fmla="*/ 271606 h 420038"/>
                <a:gd name="connsiteX0" fmla="*/ 535383 w 535383"/>
                <a:gd name="connsiteY0" fmla="*/ 271606 h 381841"/>
                <a:gd name="connsiteX1" fmla="*/ 215340 w 535383"/>
                <a:gd name="connsiteY1" fmla="*/ 0 h 381841"/>
                <a:gd name="connsiteX2" fmla="*/ 0 w 535383"/>
                <a:gd name="connsiteY2" fmla="*/ 157841 h 381841"/>
                <a:gd name="connsiteX3" fmla="*/ 300805 w 535383"/>
                <a:gd name="connsiteY3" fmla="*/ 381841 h 381841"/>
                <a:gd name="connsiteX4" fmla="*/ 535383 w 535383"/>
                <a:gd name="connsiteY4" fmla="*/ 271606 h 381841"/>
                <a:gd name="connsiteX0" fmla="*/ 1226849 w 1226849"/>
                <a:gd name="connsiteY0" fmla="*/ 582526 h 582526"/>
                <a:gd name="connsiteX1" fmla="*/ 215340 w 1226849"/>
                <a:gd name="connsiteY1" fmla="*/ 0 h 582526"/>
                <a:gd name="connsiteX2" fmla="*/ 0 w 1226849"/>
                <a:gd name="connsiteY2" fmla="*/ 157841 h 582526"/>
                <a:gd name="connsiteX3" fmla="*/ 300805 w 1226849"/>
                <a:gd name="connsiteY3" fmla="*/ 381841 h 582526"/>
                <a:gd name="connsiteX4" fmla="*/ 1226849 w 1226849"/>
                <a:gd name="connsiteY4" fmla="*/ 582526 h 582526"/>
                <a:gd name="connsiteX0" fmla="*/ 1226849 w 1226849"/>
                <a:gd name="connsiteY0" fmla="*/ 582526 h 659102"/>
                <a:gd name="connsiteX1" fmla="*/ 215340 w 1226849"/>
                <a:gd name="connsiteY1" fmla="*/ 0 h 659102"/>
                <a:gd name="connsiteX2" fmla="*/ 0 w 1226849"/>
                <a:gd name="connsiteY2" fmla="*/ 157841 h 659102"/>
                <a:gd name="connsiteX3" fmla="*/ 1027861 w 1226849"/>
                <a:gd name="connsiteY3" fmla="*/ 659102 h 659102"/>
                <a:gd name="connsiteX4" fmla="*/ 1226849 w 1226849"/>
                <a:gd name="connsiteY4" fmla="*/ 582526 h 659102"/>
                <a:gd name="connsiteX0" fmla="*/ 1218350 w 1218350"/>
                <a:gd name="connsiteY0" fmla="*/ 568747 h 659102"/>
                <a:gd name="connsiteX1" fmla="*/ 215340 w 1218350"/>
                <a:gd name="connsiteY1" fmla="*/ 0 h 659102"/>
                <a:gd name="connsiteX2" fmla="*/ 0 w 1218350"/>
                <a:gd name="connsiteY2" fmla="*/ 157841 h 659102"/>
                <a:gd name="connsiteX3" fmla="*/ 1027861 w 1218350"/>
                <a:gd name="connsiteY3" fmla="*/ 659102 h 659102"/>
                <a:gd name="connsiteX4" fmla="*/ 1218350 w 1218350"/>
                <a:gd name="connsiteY4" fmla="*/ 568747 h 659102"/>
                <a:gd name="connsiteX0" fmla="*/ 1218350 w 1218350"/>
                <a:gd name="connsiteY0" fmla="*/ 492626 h 582981"/>
                <a:gd name="connsiteX1" fmla="*/ 971958 w 1218350"/>
                <a:gd name="connsiteY1" fmla="*/ 0 h 582981"/>
                <a:gd name="connsiteX2" fmla="*/ 0 w 1218350"/>
                <a:gd name="connsiteY2" fmla="*/ 81720 h 582981"/>
                <a:gd name="connsiteX3" fmla="*/ 1027861 w 1218350"/>
                <a:gd name="connsiteY3" fmla="*/ 582981 h 582981"/>
                <a:gd name="connsiteX4" fmla="*/ 1218350 w 1218350"/>
                <a:gd name="connsiteY4" fmla="*/ 492626 h 582981"/>
                <a:gd name="connsiteX0" fmla="*/ 1213862 w 1213862"/>
                <a:gd name="connsiteY0" fmla="*/ 492467 h 582981"/>
                <a:gd name="connsiteX1" fmla="*/ 971958 w 1213862"/>
                <a:gd name="connsiteY1" fmla="*/ 0 h 582981"/>
                <a:gd name="connsiteX2" fmla="*/ 0 w 1213862"/>
                <a:gd name="connsiteY2" fmla="*/ 81720 h 582981"/>
                <a:gd name="connsiteX3" fmla="*/ 1027861 w 1213862"/>
                <a:gd name="connsiteY3" fmla="*/ 582981 h 582981"/>
                <a:gd name="connsiteX4" fmla="*/ 1213862 w 1213862"/>
                <a:gd name="connsiteY4" fmla="*/ 492467 h 582981"/>
                <a:gd name="connsiteX0" fmla="*/ 1213862 w 1213862"/>
                <a:gd name="connsiteY0" fmla="*/ 492467 h 582981"/>
                <a:gd name="connsiteX1" fmla="*/ 971958 w 1213862"/>
                <a:gd name="connsiteY1" fmla="*/ 0 h 582981"/>
                <a:gd name="connsiteX2" fmla="*/ 408762 w 1213862"/>
                <a:gd name="connsiteY2" fmla="*/ 49247 h 582981"/>
                <a:gd name="connsiteX3" fmla="*/ 0 w 1213862"/>
                <a:gd name="connsiteY3" fmla="*/ 81720 h 582981"/>
                <a:gd name="connsiteX4" fmla="*/ 1027861 w 1213862"/>
                <a:gd name="connsiteY4" fmla="*/ 582981 h 582981"/>
                <a:gd name="connsiteX5" fmla="*/ 1213862 w 1213862"/>
                <a:gd name="connsiteY5" fmla="*/ 492467 h 582981"/>
                <a:gd name="connsiteX0" fmla="*/ 1213862 w 1213862"/>
                <a:gd name="connsiteY0" fmla="*/ 609625 h 700139"/>
                <a:gd name="connsiteX1" fmla="*/ 971958 w 1213862"/>
                <a:gd name="connsiteY1" fmla="*/ 117158 h 700139"/>
                <a:gd name="connsiteX2" fmla="*/ 1104297 w 1213862"/>
                <a:gd name="connsiteY2" fmla="*/ 0 h 700139"/>
                <a:gd name="connsiteX3" fmla="*/ 0 w 1213862"/>
                <a:gd name="connsiteY3" fmla="*/ 198878 h 700139"/>
                <a:gd name="connsiteX4" fmla="*/ 1027861 w 1213862"/>
                <a:gd name="connsiteY4" fmla="*/ 700139 h 700139"/>
                <a:gd name="connsiteX5" fmla="*/ 1213862 w 1213862"/>
                <a:gd name="connsiteY5" fmla="*/ 609625 h 700139"/>
                <a:gd name="connsiteX0" fmla="*/ 1213862 w 1213862"/>
                <a:gd name="connsiteY0" fmla="*/ 609625 h 700139"/>
                <a:gd name="connsiteX1" fmla="*/ 971958 w 1213862"/>
                <a:gd name="connsiteY1" fmla="*/ 117158 h 700139"/>
                <a:gd name="connsiteX2" fmla="*/ 1104297 w 1213862"/>
                <a:gd name="connsiteY2" fmla="*/ 0 h 700139"/>
                <a:gd name="connsiteX3" fmla="*/ 430618 w 1213862"/>
                <a:gd name="connsiteY3" fmla="*/ 120001 h 700139"/>
                <a:gd name="connsiteX4" fmla="*/ 0 w 1213862"/>
                <a:gd name="connsiteY4" fmla="*/ 198878 h 700139"/>
                <a:gd name="connsiteX5" fmla="*/ 1027861 w 1213862"/>
                <a:gd name="connsiteY5" fmla="*/ 700139 h 700139"/>
                <a:gd name="connsiteX6" fmla="*/ 1213862 w 1213862"/>
                <a:gd name="connsiteY6" fmla="*/ 609625 h 700139"/>
                <a:gd name="connsiteX0" fmla="*/ 1213862 w 1213862"/>
                <a:gd name="connsiteY0" fmla="*/ 1244078 h 1334592"/>
                <a:gd name="connsiteX1" fmla="*/ 971958 w 1213862"/>
                <a:gd name="connsiteY1" fmla="*/ 751611 h 1334592"/>
                <a:gd name="connsiteX2" fmla="*/ 1104297 w 1213862"/>
                <a:gd name="connsiteY2" fmla="*/ 634453 h 1334592"/>
                <a:gd name="connsiteX3" fmla="*/ 504417 w 1213862"/>
                <a:gd name="connsiteY3" fmla="*/ 0 h 1334592"/>
                <a:gd name="connsiteX4" fmla="*/ 0 w 1213862"/>
                <a:gd name="connsiteY4" fmla="*/ 833331 h 1334592"/>
                <a:gd name="connsiteX5" fmla="*/ 1027861 w 1213862"/>
                <a:gd name="connsiteY5" fmla="*/ 1334592 h 1334592"/>
                <a:gd name="connsiteX6" fmla="*/ 1213862 w 1213862"/>
                <a:gd name="connsiteY6" fmla="*/ 1244078 h 1334592"/>
                <a:gd name="connsiteX0" fmla="*/ 1213862 w 1213862"/>
                <a:gd name="connsiteY0" fmla="*/ 1244078 h 2086186"/>
                <a:gd name="connsiteX1" fmla="*/ 971958 w 1213862"/>
                <a:gd name="connsiteY1" fmla="*/ 751611 h 2086186"/>
                <a:gd name="connsiteX2" fmla="*/ 1104297 w 1213862"/>
                <a:gd name="connsiteY2" fmla="*/ 634453 h 2086186"/>
                <a:gd name="connsiteX3" fmla="*/ 504417 w 1213862"/>
                <a:gd name="connsiteY3" fmla="*/ 0 h 2086186"/>
                <a:gd name="connsiteX4" fmla="*/ 0 w 1213862"/>
                <a:gd name="connsiteY4" fmla="*/ 833331 h 2086186"/>
                <a:gd name="connsiteX5" fmla="*/ 1055315 w 1213862"/>
                <a:gd name="connsiteY5" fmla="*/ 2086186 h 2086186"/>
                <a:gd name="connsiteX6" fmla="*/ 1027861 w 1213862"/>
                <a:gd name="connsiteY6" fmla="*/ 1334592 h 2086186"/>
                <a:gd name="connsiteX7" fmla="*/ 1213862 w 1213862"/>
                <a:gd name="connsiteY7" fmla="*/ 1244078 h 2086186"/>
                <a:gd name="connsiteX0" fmla="*/ 1213862 w 1213862"/>
                <a:gd name="connsiteY0" fmla="*/ 1244078 h 2086186"/>
                <a:gd name="connsiteX1" fmla="*/ 971958 w 1213862"/>
                <a:gd name="connsiteY1" fmla="*/ 751611 h 2086186"/>
                <a:gd name="connsiteX2" fmla="*/ 1104297 w 1213862"/>
                <a:gd name="connsiteY2" fmla="*/ 634453 h 2086186"/>
                <a:gd name="connsiteX3" fmla="*/ 504417 w 1213862"/>
                <a:gd name="connsiteY3" fmla="*/ 0 h 2086186"/>
                <a:gd name="connsiteX4" fmla="*/ 0 w 1213862"/>
                <a:gd name="connsiteY4" fmla="*/ 833331 h 2086186"/>
                <a:gd name="connsiteX5" fmla="*/ 1055315 w 1213862"/>
                <a:gd name="connsiteY5" fmla="*/ 2086186 h 2086186"/>
                <a:gd name="connsiteX6" fmla="*/ 1027861 w 1213862"/>
                <a:gd name="connsiteY6" fmla="*/ 1334592 h 2086186"/>
                <a:gd name="connsiteX7" fmla="*/ 1213862 w 1213862"/>
                <a:gd name="connsiteY7" fmla="*/ 1244078 h 2086186"/>
                <a:gd name="connsiteX0" fmla="*/ 1213862 w 1213862"/>
                <a:gd name="connsiteY0" fmla="*/ 1244078 h 2097801"/>
                <a:gd name="connsiteX1" fmla="*/ 971958 w 1213862"/>
                <a:gd name="connsiteY1" fmla="*/ 751611 h 2097801"/>
                <a:gd name="connsiteX2" fmla="*/ 1104297 w 1213862"/>
                <a:gd name="connsiteY2" fmla="*/ 634453 h 2097801"/>
                <a:gd name="connsiteX3" fmla="*/ 504417 w 1213862"/>
                <a:gd name="connsiteY3" fmla="*/ 0 h 2097801"/>
                <a:gd name="connsiteX4" fmla="*/ 0 w 1213862"/>
                <a:gd name="connsiteY4" fmla="*/ 833331 h 2097801"/>
                <a:gd name="connsiteX5" fmla="*/ 875188 w 1213862"/>
                <a:gd name="connsiteY5" fmla="*/ 2097801 h 2097801"/>
                <a:gd name="connsiteX6" fmla="*/ 1055315 w 1213862"/>
                <a:gd name="connsiteY6" fmla="*/ 2086186 h 2097801"/>
                <a:gd name="connsiteX7" fmla="*/ 1027861 w 1213862"/>
                <a:gd name="connsiteY7" fmla="*/ 1334592 h 2097801"/>
                <a:gd name="connsiteX8" fmla="*/ 1213862 w 1213862"/>
                <a:gd name="connsiteY8" fmla="*/ 1244078 h 2097801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75188 w 1213862"/>
                <a:gd name="connsiteY5" fmla="*/ 2097801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69909 w 1213862"/>
                <a:gd name="connsiteY5" fmla="*/ 2120080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69909 w 1213862"/>
                <a:gd name="connsiteY5" fmla="*/ 2120080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97849 w 1213862"/>
                <a:gd name="connsiteY5" fmla="*/ 2443273 h 2443273"/>
                <a:gd name="connsiteX6" fmla="*/ 869909 w 1213862"/>
                <a:gd name="connsiteY6" fmla="*/ 2120080 h 2443273"/>
                <a:gd name="connsiteX7" fmla="*/ 1060542 w 1213862"/>
                <a:gd name="connsiteY7" fmla="*/ 2129054 h 2443273"/>
                <a:gd name="connsiteX8" fmla="*/ 1027861 w 1213862"/>
                <a:gd name="connsiteY8" fmla="*/ 1334592 h 2443273"/>
                <a:gd name="connsiteX9" fmla="*/ 1213862 w 1213862"/>
                <a:gd name="connsiteY9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97849 w 1213862"/>
                <a:gd name="connsiteY5" fmla="*/ 2443273 h 2443273"/>
                <a:gd name="connsiteX6" fmla="*/ 869909 w 1213862"/>
                <a:gd name="connsiteY6" fmla="*/ 2120080 h 2443273"/>
                <a:gd name="connsiteX7" fmla="*/ 1060542 w 1213862"/>
                <a:gd name="connsiteY7" fmla="*/ 2129054 h 2443273"/>
                <a:gd name="connsiteX8" fmla="*/ 1027861 w 1213862"/>
                <a:gd name="connsiteY8" fmla="*/ 1334592 h 2443273"/>
                <a:gd name="connsiteX9" fmla="*/ 1213862 w 1213862"/>
                <a:gd name="connsiteY9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437116 w 1213862"/>
                <a:gd name="connsiteY5" fmla="*/ 1716169 h 2443273"/>
                <a:gd name="connsiteX6" fmla="*/ 797849 w 1213862"/>
                <a:gd name="connsiteY6" fmla="*/ 2443273 h 2443273"/>
                <a:gd name="connsiteX7" fmla="*/ 869909 w 1213862"/>
                <a:gd name="connsiteY7" fmla="*/ 2120080 h 2443273"/>
                <a:gd name="connsiteX8" fmla="*/ 1060542 w 1213862"/>
                <a:gd name="connsiteY8" fmla="*/ 2129054 h 2443273"/>
                <a:gd name="connsiteX9" fmla="*/ 1027861 w 1213862"/>
                <a:gd name="connsiteY9" fmla="*/ 1334592 h 2443273"/>
                <a:gd name="connsiteX10" fmla="*/ 1213862 w 1213862"/>
                <a:gd name="connsiteY10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09211 w 1213862"/>
                <a:gd name="connsiteY5" fmla="*/ 2408695 h 2443273"/>
                <a:gd name="connsiteX6" fmla="*/ 797849 w 1213862"/>
                <a:gd name="connsiteY6" fmla="*/ 2443273 h 2443273"/>
                <a:gd name="connsiteX7" fmla="*/ 869909 w 1213862"/>
                <a:gd name="connsiteY7" fmla="*/ 2120080 h 2443273"/>
                <a:gd name="connsiteX8" fmla="*/ 1060542 w 1213862"/>
                <a:gd name="connsiteY8" fmla="*/ 2129054 h 2443273"/>
                <a:gd name="connsiteX9" fmla="*/ 1027861 w 1213862"/>
                <a:gd name="connsiteY9" fmla="*/ 1334592 h 2443273"/>
                <a:gd name="connsiteX10" fmla="*/ 1213862 w 1213862"/>
                <a:gd name="connsiteY10" fmla="*/ 1244078 h 2443273"/>
                <a:gd name="connsiteX0" fmla="*/ 3354000 w 3354000"/>
                <a:gd name="connsiteY0" fmla="*/ 1244078 h 2443273"/>
                <a:gd name="connsiteX1" fmla="*/ 3112096 w 3354000"/>
                <a:gd name="connsiteY1" fmla="*/ 751611 h 2443273"/>
                <a:gd name="connsiteX2" fmla="*/ 3244435 w 3354000"/>
                <a:gd name="connsiteY2" fmla="*/ 634453 h 2443273"/>
                <a:gd name="connsiteX3" fmla="*/ 2644555 w 3354000"/>
                <a:gd name="connsiteY3" fmla="*/ 0 h 2443273"/>
                <a:gd name="connsiteX4" fmla="*/ 0 w 3354000"/>
                <a:gd name="connsiteY4" fmla="*/ 1512620 h 2443273"/>
                <a:gd name="connsiteX5" fmla="*/ 2849349 w 3354000"/>
                <a:gd name="connsiteY5" fmla="*/ 2408695 h 2443273"/>
                <a:gd name="connsiteX6" fmla="*/ 2937987 w 3354000"/>
                <a:gd name="connsiteY6" fmla="*/ 2443273 h 2443273"/>
                <a:gd name="connsiteX7" fmla="*/ 3010047 w 3354000"/>
                <a:gd name="connsiteY7" fmla="*/ 2120080 h 2443273"/>
                <a:gd name="connsiteX8" fmla="*/ 3200680 w 3354000"/>
                <a:gd name="connsiteY8" fmla="*/ 2129054 h 2443273"/>
                <a:gd name="connsiteX9" fmla="*/ 3167999 w 3354000"/>
                <a:gd name="connsiteY9" fmla="*/ 1334592 h 2443273"/>
                <a:gd name="connsiteX10" fmla="*/ 3354000 w 3354000"/>
                <a:gd name="connsiteY10" fmla="*/ 1244078 h 2443273"/>
                <a:gd name="connsiteX0" fmla="*/ 3354000 w 3354000"/>
                <a:gd name="connsiteY0" fmla="*/ 1244078 h 2443273"/>
                <a:gd name="connsiteX1" fmla="*/ 3112096 w 3354000"/>
                <a:gd name="connsiteY1" fmla="*/ 751611 h 2443273"/>
                <a:gd name="connsiteX2" fmla="*/ 3244435 w 3354000"/>
                <a:gd name="connsiteY2" fmla="*/ 634453 h 2443273"/>
                <a:gd name="connsiteX3" fmla="*/ 2644555 w 3354000"/>
                <a:gd name="connsiteY3" fmla="*/ 0 h 2443273"/>
                <a:gd name="connsiteX4" fmla="*/ 0 w 3354000"/>
                <a:gd name="connsiteY4" fmla="*/ 1512620 h 2443273"/>
                <a:gd name="connsiteX5" fmla="*/ 2436144 w 3354000"/>
                <a:gd name="connsiteY5" fmla="*/ 2277297 h 2443273"/>
                <a:gd name="connsiteX6" fmla="*/ 2849349 w 3354000"/>
                <a:gd name="connsiteY6" fmla="*/ 2408695 h 2443273"/>
                <a:gd name="connsiteX7" fmla="*/ 2937987 w 3354000"/>
                <a:gd name="connsiteY7" fmla="*/ 2443273 h 2443273"/>
                <a:gd name="connsiteX8" fmla="*/ 3010047 w 3354000"/>
                <a:gd name="connsiteY8" fmla="*/ 2120080 h 2443273"/>
                <a:gd name="connsiteX9" fmla="*/ 3200680 w 3354000"/>
                <a:gd name="connsiteY9" fmla="*/ 2129054 h 2443273"/>
                <a:gd name="connsiteX10" fmla="*/ 3167999 w 3354000"/>
                <a:gd name="connsiteY10" fmla="*/ 1334592 h 2443273"/>
                <a:gd name="connsiteX11" fmla="*/ 3354000 w 3354000"/>
                <a:gd name="connsiteY11" fmla="*/ 1244078 h 2443273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632006 w 3354000"/>
                <a:gd name="connsiteY5" fmla="*/ 2901987 h 2901987"/>
                <a:gd name="connsiteX6" fmla="*/ 2849349 w 3354000"/>
                <a:gd name="connsiteY6" fmla="*/ 2408695 h 2901987"/>
                <a:gd name="connsiteX7" fmla="*/ 2937987 w 3354000"/>
                <a:gd name="connsiteY7" fmla="*/ 2443273 h 2901987"/>
                <a:gd name="connsiteX8" fmla="*/ 3010047 w 3354000"/>
                <a:gd name="connsiteY8" fmla="*/ 2120080 h 2901987"/>
                <a:gd name="connsiteX9" fmla="*/ 3200680 w 3354000"/>
                <a:gd name="connsiteY9" fmla="*/ 2129054 h 2901987"/>
                <a:gd name="connsiteX10" fmla="*/ 3167999 w 3354000"/>
                <a:gd name="connsiteY10" fmla="*/ 1334592 h 2901987"/>
                <a:gd name="connsiteX11" fmla="*/ 3354000 w 3354000"/>
                <a:gd name="connsiteY11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025687 w 3354000"/>
                <a:gd name="connsiteY5" fmla="*/ 2577317 h 2901987"/>
                <a:gd name="connsiteX6" fmla="*/ 2632006 w 3354000"/>
                <a:gd name="connsiteY6" fmla="*/ 2901987 h 2901987"/>
                <a:gd name="connsiteX7" fmla="*/ 2849349 w 3354000"/>
                <a:gd name="connsiteY7" fmla="*/ 2408695 h 2901987"/>
                <a:gd name="connsiteX8" fmla="*/ 2937987 w 3354000"/>
                <a:gd name="connsiteY8" fmla="*/ 2443273 h 2901987"/>
                <a:gd name="connsiteX9" fmla="*/ 3010047 w 3354000"/>
                <a:gd name="connsiteY9" fmla="*/ 2120080 h 2901987"/>
                <a:gd name="connsiteX10" fmla="*/ 3200680 w 3354000"/>
                <a:gd name="connsiteY10" fmla="*/ 2129054 h 2901987"/>
                <a:gd name="connsiteX11" fmla="*/ 3167999 w 3354000"/>
                <a:gd name="connsiteY11" fmla="*/ 1334592 h 2901987"/>
                <a:gd name="connsiteX12" fmla="*/ 3354000 w 3354000"/>
                <a:gd name="connsiteY12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452724 w 3354000"/>
                <a:gd name="connsiteY5" fmla="*/ 2826018 h 2901987"/>
                <a:gd name="connsiteX6" fmla="*/ 2632006 w 3354000"/>
                <a:gd name="connsiteY6" fmla="*/ 2901987 h 2901987"/>
                <a:gd name="connsiteX7" fmla="*/ 2849349 w 3354000"/>
                <a:gd name="connsiteY7" fmla="*/ 2408695 h 2901987"/>
                <a:gd name="connsiteX8" fmla="*/ 2937987 w 3354000"/>
                <a:gd name="connsiteY8" fmla="*/ 2443273 h 2901987"/>
                <a:gd name="connsiteX9" fmla="*/ 3010047 w 3354000"/>
                <a:gd name="connsiteY9" fmla="*/ 2120080 h 2901987"/>
                <a:gd name="connsiteX10" fmla="*/ 3200680 w 3354000"/>
                <a:gd name="connsiteY10" fmla="*/ 2129054 h 2901987"/>
                <a:gd name="connsiteX11" fmla="*/ 3167999 w 3354000"/>
                <a:gd name="connsiteY11" fmla="*/ 1334592 h 2901987"/>
                <a:gd name="connsiteX12" fmla="*/ 3354000 w 3354000"/>
                <a:gd name="connsiteY12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1824284 w 3354000"/>
                <a:gd name="connsiteY5" fmla="*/ 2491584 h 2901987"/>
                <a:gd name="connsiteX6" fmla="*/ 2452724 w 3354000"/>
                <a:gd name="connsiteY6" fmla="*/ 2826018 h 2901987"/>
                <a:gd name="connsiteX7" fmla="*/ 2632006 w 3354000"/>
                <a:gd name="connsiteY7" fmla="*/ 2901987 h 2901987"/>
                <a:gd name="connsiteX8" fmla="*/ 2849349 w 3354000"/>
                <a:gd name="connsiteY8" fmla="*/ 2408695 h 2901987"/>
                <a:gd name="connsiteX9" fmla="*/ 2937987 w 3354000"/>
                <a:gd name="connsiteY9" fmla="*/ 2443273 h 2901987"/>
                <a:gd name="connsiteX10" fmla="*/ 3010047 w 3354000"/>
                <a:gd name="connsiteY10" fmla="*/ 2120080 h 2901987"/>
                <a:gd name="connsiteX11" fmla="*/ 3200680 w 3354000"/>
                <a:gd name="connsiteY11" fmla="*/ 2129054 h 2901987"/>
                <a:gd name="connsiteX12" fmla="*/ 3167999 w 3354000"/>
                <a:gd name="connsiteY12" fmla="*/ 1334592 h 2901987"/>
                <a:gd name="connsiteX13" fmla="*/ 3354000 w 3354000"/>
                <a:gd name="connsiteY13" fmla="*/ 1244078 h 2901987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1835165 w 3354000"/>
                <a:gd name="connsiteY5" fmla="*/ 3392799 h 3392799"/>
                <a:gd name="connsiteX6" fmla="*/ 2452724 w 3354000"/>
                <a:gd name="connsiteY6" fmla="*/ 2826018 h 3392799"/>
                <a:gd name="connsiteX7" fmla="*/ 2632006 w 3354000"/>
                <a:gd name="connsiteY7" fmla="*/ 2901987 h 3392799"/>
                <a:gd name="connsiteX8" fmla="*/ 2849349 w 3354000"/>
                <a:gd name="connsiteY8" fmla="*/ 2408695 h 3392799"/>
                <a:gd name="connsiteX9" fmla="*/ 2937987 w 3354000"/>
                <a:gd name="connsiteY9" fmla="*/ 2443273 h 3392799"/>
                <a:gd name="connsiteX10" fmla="*/ 3010047 w 3354000"/>
                <a:gd name="connsiteY10" fmla="*/ 2120080 h 3392799"/>
                <a:gd name="connsiteX11" fmla="*/ 3200680 w 3354000"/>
                <a:gd name="connsiteY11" fmla="*/ 2129054 h 3392799"/>
                <a:gd name="connsiteX12" fmla="*/ 3167999 w 3354000"/>
                <a:gd name="connsiteY12" fmla="*/ 1334592 h 3392799"/>
                <a:gd name="connsiteX13" fmla="*/ 3354000 w 3354000"/>
                <a:gd name="connsiteY13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848738 w 3354000"/>
                <a:gd name="connsiteY5" fmla="*/ 2380778 h 3392799"/>
                <a:gd name="connsiteX6" fmla="*/ 1835165 w 3354000"/>
                <a:gd name="connsiteY6" fmla="*/ 3392799 h 3392799"/>
                <a:gd name="connsiteX7" fmla="*/ 2452724 w 3354000"/>
                <a:gd name="connsiteY7" fmla="*/ 2826018 h 3392799"/>
                <a:gd name="connsiteX8" fmla="*/ 2632006 w 3354000"/>
                <a:gd name="connsiteY8" fmla="*/ 2901987 h 3392799"/>
                <a:gd name="connsiteX9" fmla="*/ 2849349 w 3354000"/>
                <a:gd name="connsiteY9" fmla="*/ 2408695 h 3392799"/>
                <a:gd name="connsiteX10" fmla="*/ 2937987 w 3354000"/>
                <a:gd name="connsiteY10" fmla="*/ 2443273 h 3392799"/>
                <a:gd name="connsiteX11" fmla="*/ 3010047 w 3354000"/>
                <a:gd name="connsiteY11" fmla="*/ 2120080 h 3392799"/>
                <a:gd name="connsiteX12" fmla="*/ 3200680 w 3354000"/>
                <a:gd name="connsiteY12" fmla="*/ 2129054 h 3392799"/>
                <a:gd name="connsiteX13" fmla="*/ 3167999 w 3354000"/>
                <a:gd name="connsiteY13" fmla="*/ 1334592 h 3392799"/>
                <a:gd name="connsiteX14" fmla="*/ 3354000 w 3354000"/>
                <a:gd name="connsiteY14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1709465 w 3354000"/>
                <a:gd name="connsiteY5" fmla="*/ 3262560 h 3392799"/>
                <a:gd name="connsiteX6" fmla="*/ 1835165 w 3354000"/>
                <a:gd name="connsiteY6" fmla="*/ 3392799 h 3392799"/>
                <a:gd name="connsiteX7" fmla="*/ 2452724 w 3354000"/>
                <a:gd name="connsiteY7" fmla="*/ 2826018 h 3392799"/>
                <a:gd name="connsiteX8" fmla="*/ 2632006 w 3354000"/>
                <a:gd name="connsiteY8" fmla="*/ 2901987 h 3392799"/>
                <a:gd name="connsiteX9" fmla="*/ 2849349 w 3354000"/>
                <a:gd name="connsiteY9" fmla="*/ 2408695 h 3392799"/>
                <a:gd name="connsiteX10" fmla="*/ 2937987 w 3354000"/>
                <a:gd name="connsiteY10" fmla="*/ 2443273 h 3392799"/>
                <a:gd name="connsiteX11" fmla="*/ 3010047 w 3354000"/>
                <a:gd name="connsiteY11" fmla="*/ 2120080 h 3392799"/>
                <a:gd name="connsiteX12" fmla="*/ 3200680 w 3354000"/>
                <a:gd name="connsiteY12" fmla="*/ 2129054 h 3392799"/>
                <a:gd name="connsiteX13" fmla="*/ 3167999 w 3354000"/>
                <a:gd name="connsiteY13" fmla="*/ 1334592 h 3392799"/>
                <a:gd name="connsiteX14" fmla="*/ 3354000 w 3354000"/>
                <a:gd name="connsiteY14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926818 w 3354000"/>
                <a:gd name="connsiteY5" fmla="*/ 2459913 h 3392799"/>
                <a:gd name="connsiteX6" fmla="*/ 1709465 w 3354000"/>
                <a:gd name="connsiteY6" fmla="*/ 3262560 h 3392799"/>
                <a:gd name="connsiteX7" fmla="*/ 1835165 w 3354000"/>
                <a:gd name="connsiteY7" fmla="*/ 3392799 h 3392799"/>
                <a:gd name="connsiteX8" fmla="*/ 2452724 w 3354000"/>
                <a:gd name="connsiteY8" fmla="*/ 2826018 h 3392799"/>
                <a:gd name="connsiteX9" fmla="*/ 2632006 w 3354000"/>
                <a:gd name="connsiteY9" fmla="*/ 2901987 h 3392799"/>
                <a:gd name="connsiteX10" fmla="*/ 2849349 w 3354000"/>
                <a:gd name="connsiteY10" fmla="*/ 2408695 h 3392799"/>
                <a:gd name="connsiteX11" fmla="*/ 2937987 w 3354000"/>
                <a:gd name="connsiteY11" fmla="*/ 2443273 h 3392799"/>
                <a:gd name="connsiteX12" fmla="*/ 3010047 w 3354000"/>
                <a:gd name="connsiteY12" fmla="*/ 2120080 h 3392799"/>
                <a:gd name="connsiteX13" fmla="*/ 3200680 w 3354000"/>
                <a:gd name="connsiteY13" fmla="*/ 2129054 h 3392799"/>
                <a:gd name="connsiteX14" fmla="*/ 3167999 w 3354000"/>
                <a:gd name="connsiteY14" fmla="*/ 1334592 h 3392799"/>
                <a:gd name="connsiteX15" fmla="*/ 3354000 w 3354000"/>
                <a:gd name="connsiteY15" fmla="*/ 1244078 h 3392799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099085 w 3194251"/>
                <a:gd name="connsiteY5" fmla="*/ 3491523 h 3491523"/>
                <a:gd name="connsiteX6" fmla="*/ 1549716 w 3194251"/>
                <a:gd name="connsiteY6" fmla="*/ 3262560 h 3491523"/>
                <a:gd name="connsiteX7" fmla="*/ 1675416 w 3194251"/>
                <a:gd name="connsiteY7" fmla="*/ 3392799 h 3491523"/>
                <a:gd name="connsiteX8" fmla="*/ 2292975 w 3194251"/>
                <a:gd name="connsiteY8" fmla="*/ 2826018 h 3491523"/>
                <a:gd name="connsiteX9" fmla="*/ 2472257 w 3194251"/>
                <a:gd name="connsiteY9" fmla="*/ 2901987 h 3491523"/>
                <a:gd name="connsiteX10" fmla="*/ 2689600 w 3194251"/>
                <a:gd name="connsiteY10" fmla="*/ 2408695 h 3491523"/>
                <a:gd name="connsiteX11" fmla="*/ 2778238 w 3194251"/>
                <a:gd name="connsiteY11" fmla="*/ 2443273 h 3491523"/>
                <a:gd name="connsiteX12" fmla="*/ 2850298 w 3194251"/>
                <a:gd name="connsiteY12" fmla="*/ 2120080 h 3491523"/>
                <a:gd name="connsiteX13" fmla="*/ 3040931 w 3194251"/>
                <a:gd name="connsiteY13" fmla="*/ 2129054 h 3491523"/>
                <a:gd name="connsiteX14" fmla="*/ 3008250 w 3194251"/>
                <a:gd name="connsiteY14" fmla="*/ 1334592 h 3491523"/>
                <a:gd name="connsiteX15" fmla="*/ 3194251 w 3194251"/>
                <a:gd name="connsiteY15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014880 w 3194251"/>
                <a:gd name="connsiteY5" fmla="*/ 3331299 h 3491523"/>
                <a:gd name="connsiteX6" fmla="*/ 1099085 w 3194251"/>
                <a:gd name="connsiteY6" fmla="*/ 3491523 h 3491523"/>
                <a:gd name="connsiteX7" fmla="*/ 1549716 w 3194251"/>
                <a:gd name="connsiteY7" fmla="*/ 3262560 h 3491523"/>
                <a:gd name="connsiteX8" fmla="*/ 1675416 w 3194251"/>
                <a:gd name="connsiteY8" fmla="*/ 3392799 h 3491523"/>
                <a:gd name="connsiteX9" fmla="*/ 2292975 w 3194251"/>
                <a:gd name="connsiteY9" fmla="*/ 2826018 h 3491523"/>
                <a:gd name="connsiteX10" fmla="*/ 2472257 w 3194251"/>
                <a:gd name="connsiteY10" fmla="*/ 2901987 h 3491523"/>
                <a:gd name="connsiteX11" fmla="*/ 2689600 w 3194251"/>
                <a:gd name="connsiteY11" fmla="*/ 2408695 h 3491523"/>
                <a:gd name="connsiteX12" fmla="*/ 2778238 w 3194251"/>
                <a:gd name="connsiteY12" fmla="*/ 2443273 h 3491523"/>
                <a:gd name="connsiteX13" fmla="*/ 2850298 w 3194251"/>
                <a:gd name="connsiteY13" fmla="*/ 2120080 h 3491523"/>
                <a:gd name="connsiteX14" fmla="*/ 3040931 w 3194251"/>
                <a:gd name="connsiteY14" fmla="*/ 2129054 h 3491523"/>
                <a:gd name="connsiteX15" fmla="*/ 3008250 w 3194251"/>
                <a:gd name="connsiteY15" fmla="*/ 1334592 h 3491523"/>
                <a:gd name="connsiteX16" fmla="*/ 3194251 w 3194251"/>
                <a:gd name="connsiteY16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607901 w 3194251"/>
                <a:gd name="connsiteY5" fmla="*/ 2577852 h 3491523"/>
                <a:gd name="connsiteX6" fmla="*/ 1014880 w 3194251"/>
                <a:gd name="connsiteY6" fmla="*/ 3331299 h 3491523"/>
                <a:gd name="connsiteX7" fmla="*/ 1099085 w 3194251"/>
                <a:gd name="connsiteY7" fmla="*/ 3491523 h 3491523"/>
                <a:gd name="connsiteX8" fmla="*/ 1549716 w 3194251"/>
                <a:gd name="connsiteY8" fmla="*/ 3262560 h 3491523"/>
                <a:gd name="connsiteX9" fmla="*/ 1675416 w 3194251"/>
                <a:gd name="connsiteY9" fmla="*/ 3392799 h 3491523"/>
                <a:gd name="connsiteX10" fmla="*/ 2292975 w 3194251"/>
                <a:gd name="connsiteY10" fmla="*/ 2826018 h 3491523"/>
                <a:gd name="connsiteX11" fmla="*/ 2472257 w 3194251"/>
                <a:gd name="connsiteY11" fmla="*/ 2901987 h 3491523"/>
                <a:gd name="connsiteX12" fmla="*/ 2689600 w 3194251"/>
                <a:gd name="connsiteY12" fmla="*/ 2408695 h 3491523"/>
                <a:gd name="connsiteX13" fmla="*/ 2778238 w 3194251"/>
                <a:gd name="connsiteY13" fmla="*/ 2443273 h 3491523"/>
                <a:gd name="connsiteX14" fmla="*/ 2850298 w 3194251"/>
                <a:gd name="connsiteY14" fmla="*/ 2120080 h 3491523"/>
                <a:gd name="connsiteX15" fmla="*/ 3040931 w 3194251"/>
                <a:gd name="connsiteY15" fmla="*/ 2129054 h 3491523"/>
                <a:gd name="connsiteX16" fmla="*/ 3008250 w 3194251"/>
                <a:gd name="connsiteY16" fmla="*/ 1334592 h 3491523"/>
                <a:gd name="connsiteX17" fmla="*/ 3194251 w 3194251"/>
                <a:gd name="connsiteY17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204784 w 3194251"/>
                <a:gd name="connsiteY5" fmla="*/ 3370106 h 3491523"/>
                <a:gd name="connsiteX6" fmla="*/ 1014880 w 3194251"/>
                <a:gd name="connsiteY6" fmla="*/ 3331299 h 3491523"/>
                <a:gd name="connsiteX7" fmla="*/ 1099085 w 3194251"/>
                <a:gd name="connsiteY7" fmla="*/ 3491523 h 3491523"/>
                <a:gd name="connsiteX8" fmla="*/ 1549716 w 3194251"/>
                <a:gd name="connsiteY8" fmla="*/ 3262560 h 3491523"/>
                <a:gd name="connsiteX9" fmla="*/ 1675416 w 3194251"/>
                <a:gd name="connsiteY9" fmla="*/ 3392799 h 3491523"/>
                <a:gd name="connsiteX10" fmla="*/ 2292975 w 3194251"/>
                <a:gd name="connsiteY10" fmla="*/ 2826018 h 3491523"/>
                <a:gd name="connsiteX11" fmla="*/ 2472257 w 3194251"/>
                <a:gd name="connsiteY11" fmla="*/ 2901987 h 3491523"/>
                <a:gd name="connsiteX12" fmla="*/ 2689600 w 3194251"/>
                <a:gd name="connsiteY12" fmla="*/ 2408695 h 3491523"/>
                <a:gd name="connsiteX13" fmla="*/ 2778238 w 3194251"/>
                <a:gd name="connsiteY13" fmla="*/ 2443273 h 3491523"/>
                <a:gd name="connsiteX14" fmla="*/ 2850298 w 3194251"/>
                <a:gd name="connsiteY14" fmla="*/ 2120080 h 3491523"/>
                <a:gd name="connsiteX15" fmla="*/ 3040931 w 3194251"/>
                <a:gd name="connsiteY15" fmla="*/ 2129054 h 3491523"/>
                <a:gd name="connsiteX16" fmla="*/ 3008250 w 3194251"/>
                <a:gd name="connsiteY16" fmla="*/ 1334592 h 3491523"/>
                <a:gd name="connsiteX17" fmla="*/ 3194251 w 3194251"/>
                <a:gd name="connsiteY17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27703 w 3194251"/>
                <a:gd name="connsiteY5" fmla="*/ 2626054 h 3491523"/>
                <a:gd name="connsiteX6" fmla="*/ 204784 w 3194251"/>
                <a:gd name="connsiteY6" fmla="*/ 3370106 h 3491523"/>
                <a:gd name="connsiteX7" fmla="*/ 1014880 w 3194251"/>
                <a:gd name="connsiteY7" fmla="*/ 3331299 h 3491523"/>
                <a:gd name="connsiteX8" fmla="*/ 1099085 w 3194251"/>
                <a:gd name="connsiteY8" fmla="*/ 3491523 h 3491523"/>
                <a:gd name="connsiteX9" fmla="*/ 1549716 w 3194251"/>
                <a:gd name="connsiteY9" fmla="*/ 3262560 h 3491523"/>
                <a:gd name="connsiteX10" fmla="*/ 1675416 w 3194251"/>
                <a:gd name="connsiteY10" fmla="*/ 3392799 h 3491523"/>
                <a:gd name="connsiteX11" fmla="*/ 2292975 w 3194251"/>
                <a:gd name="connsiteY11" fmla="*/ 2826018 h 3491523"/>
                <a:gd name="connsiteX12" fmla="*/ 2472257 w 3194251"/>
                <a:gd name="connsiteY12" fmla="*/ 2901987 h 3491523"/>
                <a:gd name="connsiteX13" fmla="*/ 2689600 w 3194251"/>
                <a:gd name="connsiteY13" fmla="*/ 2408695 h 3491523"/>
                <a:gd name="connsiteX14" fmla="*/ 2778238 w 3194251"/>
                <a:gd name="connsiteY14" fmla="*/ 2443273 h 3491523"/>
                <a:gd name="connsiteX15" fmla="*/ 2850298 w 3194251"/>
                <a:gd name="connsiteY15" fmla="*/ 2120080 h 3491523"/>
                <a:gd name="connsiteX16" fmla="*/ 3040931 w 3194251"/>
                <a:gd name="connsiteY16" fmla="*/ 2129054 h 3491523"/>
                <a:gd name="connsiteX17" fmla="*/ 3008250 w 3194251"/>
                <a:gd name="connsiteY17" fmla="*/ 1334592 h 3491523"/>
                <a:gd name="connsiteX18" fmla="*/ 3194251 w 3194251"/>
                <a:gd name="connsiteY18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88944 w 3194251"/>
                <a:gd name="connsiteY5" fmla="*/ 3055042 h 3491523"/>
                <a:gd name="connsiteX6" fmla="*/ 204784 w 3194251"/>
                <a:gd name="connsiteY6" fmla="*/ 3370106 h 3491523"/>
                <a:gd name="connsiteX7" fmla="*/ 1014880 w 3194251"/>
                <a:gd name="connsiteY7" fmla="*/ 3331299 h 3491523"/>
                <a:gd name="connsiteX8" fmla="*/ 1099085 w 3194251"/>
                <a:gd name="connsiteY8" fmla="*/ 3491523 h 3491523"/>
                <a:gd name="connsiteX9" fmla="*/ 1549716 w 3194251"/>
                <a:gd name="connsiteY9" fmla="*/ 3262560 h 3491523"/>
                <a:gd name="connsiteX10" fmla="*/ 1675416 w 3194251"/>
                <a:gd name="connsiteY10" fmla="*/ 3392799 h 3491523"/>
                <a:gd name="connsiteX11" fmla="*/ 2292975 w 3194251"/>
                <a:gd name="connsiteY11" fmla="*/ 2826018 h 3491523"/>
                <a:gd name="connsiteX12" fmla="*/ 2472257 w 3194251"/>
                <a:gd name="connsiteY12" fmla="*/ 2901987 h 3491523"/>
                <a:gd name="connsiteX13" fmla="*/ 2689600 w 3194251"/>
                <a:gd name="connsiteY13" fmla="*/ 2408695 h 3491523"/>
                <a:gd name="connsiteX14" fmla="*/ 2778238 w 3194251"/>
                <a:gd name="connsiteY14" fmla="*/ 2443273 h 3491523"/>
                <a:gd name="connsiteX15" fmla="*/ 2850298 w 3194251"/>
                <a:gd name="connsiteY15" fmla="*/ 2120080 h 3491523"/>
                <a:gd name="connsiteX16" fmla="*/ 3040931 w 3194251"/>
                <a:gd name="connsiteY16" fmla="*/ 2129054 h 3491523"/>
                <a:gd name="connsiteX17" fmla="*/ 3008250 w 3194251"/>
                <a:gd name="connsiteY17" fmla="*/ 1334592 h 3491523"/>
                <a:gd name="connsiteX18" fmla="*/ 3194251 w 3194251"/>
                <a:gd name="connsiteY18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29181 w 3194251"/>
                <a:gd name="connsiteY5" fmla="*/ 2520522 h 3491523"/>
                <a:gd name="connsiteX6" fmla="*/ 188944 w 3194251"/>
                <a:gd name="connsiteY6" fmla="*/ 3055042 h 3491523"/>
                <a:gd name="connsiteX7" fmla="*/ 204784 w 3194251"/>
                <a:gd name="connsiteY7" fmla="*/ 3370106 h 3491523"/>
                <a:gd name="connsiteX8" fmla="*/ 1014880 w 3194251"/>
                <a:gd name="connsiteY8" fmla="*/ 3331299 h 3491523"/>
                <a:gd name="connsiteX9" fmla="*/ 1099085 w 3194251"/>
                <a:gd name="connsiteY9" fmla="*/ 3491523 h 3491523"/>
                <a:gd name="connsiteX10" fmla="*/ 1549716 w 3194251"/>
                <a:gd name="connsiteY10" fmla="*/ 3262560 h 3491523"/>
                <a:gd name="connsiteX11" fmla="*/ 1675416 w 3194251"/>
                <a:gd name="connsiteY11" fmla="*/ 3392799 h 3491523"/>
                <a:gd name="connsiteX12" fmla="*/ 2292975 w 3194251"/>
                <a:gd name="connsiteY12" fmla="*/ 2826018 h 3491523"/>
                <a:gd name="connsiteX13" fmla="*/ 2472257 w 3194251"/>
                <a:gd name="connsiteY13" fmla="*/ 2901987 h 3491523"/>
                <a:gd name="connsiteX14" fmla="*/ 2689600 w 3194251"/>
                <a:gd name="connsiteY14" fmla="*/ 2408695 h 3491523"/>
                <a:gd name="connsiteX15" fmla="*/ 2778238 w 3194251"/>
                <a:gd name="connsiteY15" fmla="*/ 2443273 h 3491523"/>
                <a:gd name="connsiteX16" fmla="*/ 2850298 w 3194251"/>
                <a:gd name="connsiteY16" fmla="*/ 2120080 h 3491523"/>
                <a:gd name="connsiteX17" fmla="*/ 3040931 w 3194251"/>
                <a:gd name="connsiteY17" fmla="*/ 2129054 h 3491523"/>
                <a:gd name="connsiteX18" fmla="*/ 3008250 w 3194251"/>
                <a:gd name="connsiteY18" fmla="*/ 1334592 h 3491523"/>
                <a:gd name="connsiteX19" fmla="*/ 3194251 w 319425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515620 w 3709871"/>
                <a:gd name="connsiteY4" fmla="*/ 1441877 h 3491523"/>
                <a:gd name="connsiteX5" fmla="*/ 0 w 3709871"/>
                <a:gd name="connsiteY5" fmla="*/ 2904378 h 3491523"/>
                <a:gd name="connsiteX6" fmla="*/ 704564 w 3709871"/>
                <a:gd name="connsiteY6" fmla="*/ 3055042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515620 w 3709871"/>
                <a:gd name="connsiteY4" fmla="*/ 1441877 h 3491523"/>
                <a:gd name="connsiteX5" fmla="*/ 0 w 3709871"/>
                <a:gd name="connsiteY5" fmla="*/ 2904378 h 3491523"/>
                <a:gd name="connsiteX6" fmla="*/ 716707 w 3709871"/>
                <a:gd name="connsiteY6" fmla="*/ 3156561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61667 w 3709871"/>
                <a:gd name="connsiteY4" fmla="*/ 2719820 h 3491523"/>
                <a:gd name="connsiteX5" fmla="*/ 0 w 3709871"/>
                <a:gd name="connsiteY5" fmla="*/ 2904378 h 3491523"/>
                <a:gd name="connsiteX6" fmla="*/ 716707 w 3709871"/>
                <a:gd name="connsiteY6" fmla="*/ 3156561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378412 w 3709871"/>
                <a:gd name="connsiteY4" fmla="*/ 2430249 h 3491523"/>
                <a:gd name="connsiteX5" fmla="*/ 61667 w 3709871"/>
                <a:gd name="connsiteY5" fmla="*/ 2719820 h 3491523"/>
                <a:gd name="connsiteX6" fmla="*/ 0 w 3709871"/>
                <a:gd name="connsiteY6" fmla="*/ 2904378 h 3491523"/>
                <a:gd name="connsiteX7" fmla="*/ 716707 w 3709871"/>
                <a:gd name="connsiteY7" fmla="*/ 3156561 h 3491523"/>
                <a:gd name="connsiteX8" fmla="*/ 720404 w 3709871"/>
                <a:gd name="connsiteY8" fmla="*/ 3370106 h 3491523"/>
                <a:gd name="connsiteX9" fmla="*/ 1530500 w 3709871"/>
                <a:gd name="connsiteY9" fmla="*/ 3331299 h 3491523"/>
                <a:gd name="connsiteX10" fmla="*/ 1614705 w 3709871"/>
                <a:gd name="connsiteY10" fmla="*/ 3491523 h 3491523"/>
                <a:gd name="connsiteX11" fmla="*/ 2065336 w 3709871"/>
                <a:gd name="connsiteY11" fmla="*/ 3262560 h 3491523"/>
                <a:gd name="connsiteX12" fmla="*/ 2191036 w 3709871"/>
                <a:gd name="connsiteY12" fmla="*/ 3392799 h 3491523"/>
                <a:gd name="connsiteX13" fmla="*/ 2808595 w 3709871"/>
                <a:gd name="connsiteY13" fmla="*/ 2826018 h 3491523"/>
                <a:gd name="connsiteX14" fmla="*/ 2987877 w 3709871"/>
                <a:gd name="connsiteY14" fmla="*/ 2901987 h 3491523"/>
                <a:gd name="connsiteX15" fmla="*/ 3205220 w 3709871"/>
                <a:gd name="connsiteY15" fmla="*/ 2408695 h 3491523"/>
                <a:gd name="connsiteX16" fmla="*/ 3293858 w 3709871"/>
                <a:gd name="connsiteY16" fmla="*/ 2443273 h 3491523"/>
                <a:gd name="connsiteX17" fmla="*/ 3365918 w 3709871"/>
                <a:gd name="connsiteY17" fmla="*/ 2120080 h 3491523"/>
                <a:gd name="connsiteX18" fmla="*/ 3556551 w 3709871"/>
                <a:gd name="connsiteY18" fmla="*/ 2129054 h 3491523"/>
                <a:gd name="connsiteX19" fmla="*/ 3523870 w 3709871"/>
                <a:gd name="connsiteY19" fmla="*/ 1334592 h 3491523"/>
                <a:gd name="connsiteX20" fmla="*/ 3709871 w 3709871"/>
                <a:gd name="connsiteY20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0 w 4141714"/>
                <a:gd name="connsiteY4" fmla="*/ 2282594 h 3491523"/>
                <a:gd name="connsiteX5" fmla="*/ 493510 w 4141714"/>
                <a:gd name="connsiteY5" fmla="*/ 2719820 h 3491523"/>
                <a:gd name="connsiteX6" fmla="*/ 431843 w 4141714"/>
                <a:gd name="connsiteY6" fmla="*/ 2904378 h 3491523"/>
                <a:gd name="connsiteX7" fmla="*/ 1148550 w 4141714"/>
                <a:gd name="connsiteY7" fmla="*/ 3156561 h 3491523"/>
                <a:gd name="connsiteX8" fmla="*/ 1152247 w 4141714"/>
                <a:gd name="connsiteY8" fmla="*/ 3370106 h 3491523"/>
                <a:gd name="connsiteX9" fmla="*/ 1962343 w 4141714"/>
                <a:gd name="connsiteY9" fmla="*/ 3331299 h 3491523"/>
                <a:gd name="connsiteX10" fmla="*/ 2046548 w 4141714"/>
                <a:gd name="connsiteY10" fmla="*/ 3491523 h 3491523"/>
                <a:gd name="connsiteX11" fmla="*/ 2497179 w 4141714"/>
                <a:gd name="connsiteY11" fmla="*/ 3262560 h 3491523"/>
                <a:gd name="connsiteX12" fmla="*/ 2622879 w 4141714"/>
                <a:gd name="connsiteY12" fmla="*/ 3392799 h 3491523"/>
                <a:gd name="connsiteX13" fmla="*/ 3240438 w 4141714"/>
                <a:gd name="connsiteY13" fmla="*/ 2826018 h 3491523"/>
                <a:gd name="connsiteX14" fmla="*/ 3419720 w 4141714"/>
                <a:gd name="connsiteY14" fmla="*/ 2901987 h 3491523"/>
                <a:gd name="connsiteX15" fmla="*/ 3637063 w 4141714"/>
                <a:gd name="connsiteY15" fmla="*/ 2408695 h 3491523"/>
                <a:gd name="connsiteX16" fmla="*/ 3725701 w 4141714"/>
                <a:gd name="connsiteY16" fmla="*/ 2443273 h 3491523"/>
                <a:gd name="connsiteX17" fmla="*/ 3797761 w 4141714"/>
                <a:gd name="connsiteY17" fmla="*/ 2120080 h 3491523"/>
                <a:gd name="connsiteX18" fmla="*/ 3988394 w 4141714"/>
                <a:gd name="connsiteY18" fmla="*/ 2129054 h 3491523"/>
                <a:gd name="connsiteX19" fmla="*/ 3955713 w 4141714"/>
                <a:gd name="connsiteY19" fmla="*/ 1334592 h 3491523"/>
                <a:gd name="connsiteX20" fmla="*/ 4141714 w 4141714"/>
                <a:gd name="connsiteY20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505958 w 4141714"/>
                <a:gd name="connsiteY4" fmla="*/ 1950001 h 3491523"/>
                <a:gd name="connsiteX5" fmla="*/ 0 w 4141714"/>
                <a:gd name="connsiteY5" fmla="*/ 2282594 h 3491523"/>
                <a:gd name="connsiteX6" fmla="*/ 493510 w 4141714"/>
                <a:gd name="connsiteY6" fmla="*/ 2719820 h 3491523"/>
                <a:gd name="connsiteX7" fmla="*/ 431843 w 4141714"/>
                <a:gd name="connsiteY7" fmla="*/ 2904378 h 3491523"/>
                <a:gd name="connsiteX8" fmla="*/ 1148550 w 4141714"/>
                <a:gd name="connsiteY8" fmla="*/ 3156561 h 3491523"/>
                <a:gd name="connsiteX9" fmla="*/ 1152247 w 4141714"/>
                <a:gd name="connsiteY9" fmla="*/ 3370106 h 3491523"/>
                <a:gd name="connsiteX10" fmla="*/ 1962343 w 4141714"/>
                <a:gd name="connsiteY10" fmla="*/ 3331299 h 3491523"/>
                <a:gd name="connsiteX11" fmla="*/ 2046548 w 4141714"/>
                <a:gd name="connsiteY11" fmla="*/ 3491523 h 3491523"/>
                <a:gd name="connsiteX12" fmla="*/ 2497179 w 4141714"/>
                <a:gd name="connsiteY12" fmla="*/ 3262560 h 3491523"/>
                <a:gd name="connsiteX13" fmla="*/ 2622879 w 4141714"/>
                <a:gd name="connsiteY13" fmla="*/ 3392799 h 3491523"/>
                <a:gd name="connsiteX14" fmla="*/ 3240438 w 4141714"/>
                <a:gd name="connsiteY14" fmla="*/ 2826018 h 3491523"/>
                <a:gd name="connsiteX15" fmla="*/ 3419720 w 4141714"/>
                <a:gd name="connsiteY15" fmla="*/ 2901987 h 3491523"/>
                <a:gd name="connsiteX16" fmla="*/ 3637063 w 4141714"/>
                <a:gd name="connsiteY16" fmla="*/ 2408695 h 3491523"/>
                <a:gd name="connsiteX17" fmla="*/ 3725701 w 4141714"/>
                <a:gd name="connsiteY17" fmla="*/ 2443273 h 3491523"/>
                <a:gd name="connsiteX18" fmla="*/ 3797761 w 4141714"/>
                <a:gd name="connsiteY18" fmla="*/ 2120080 h 3491523"/>
                <a:gd name="connsiteX19" fmla="*/ 3988394 w 4141714"/>
                <a:gd name="connsiteY19" fmla="*/ 2129054 h 3491523"/>
                <a:gd name="connsiteX20" fmla="*/ 3955713 w 4141714"/>
                <a:gd name="connsiteY20" fmla="*/ 1334592 h 3491523"/>
                <a:gd name="connsiteX21" fmla="*/ 4141714 w 4141714"/>
                <a:gd name="connsiteY21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84414 w 4141714"/>
                <a:gd name="connsiteY4" fmla="*/ 2182236 h 3491523"/>
                <a:gd name="connsiteX5" fmla="*/ 0 w 4141714"/>
                <a:gd name="connsiteY5" fmla="*/ 2282594 h 3491523"/>
                <a:gd name="connsiteX6" fmla="*/ 493510 w 4141714"/>
                <a:gd name="connsiteY6" fmla="*/ 2719820 h 3491523"/>
                <a:gd name="connsiteX7" fmla="*/ 431843 w 4141714"/>
                <a:gd name="connsiteY7" fmla="*/ 2904378 h 3491523"/>
                <a:gd name="connsiteX8" fmla="*/ 1148550 w 4141714"/>
                <a:gd name="connsiteY8" fmla="*/ 3156561 h 3491523"/>
                <a:gd name="connsiteX9" fmla="*/ 1152247 w 4141714"/>
                <a:gd name="connsiteY9" fmla="*/ 3370106 h 3491523"/>
                <a:gd name="connsiteX10" fmla="*/ 1962343 w 4141714"/>
                <a:gd name="connsiteY10" fmla="*/ 3331299 h 3491523"/>
                <a:gd name="connsiteX11" fmla="*/ 2046548 w 4141714"/>
                <a:gd name="connsiteY11" fmla="*/ 3491523 h 3491523"/>
                <a:gd name="connsiteX12" fmla="*/ 2497179 w 4141714"/>
                <a:gd name="connsiteY12" fmla="*/ 3262560 h 3491523"/>
                <a:gd name="connsiteX13" fmla="*/ 2622879 w 4141714"/>
                <a:gd name="connsiteY13" fmla="*/ 3392799 h 3491523"/>
                <a:gd name="connsiteX14" fmla="*/ 3240438 w 4141714"/>
                <a:gd name="connsiteY14" fmla="*/ 2826018 h 3491523"/>
                <a:gd name="connsiteX15" fmla="*/ 3419720 w 4141714"/>
                <a:gd name="connsiteY15" fmla="*/ 2901987 h 3491523"/>
                <a:gd name="connsiteX16" fmla="*/ 3637063 w 4141714"/>
                <a:gd name="connsiteY16" fmla="*/ 2408695 h 3491523"/>
                <a:gd name="connsiteX17" fmla="*/ 3725701 w 4141714"/>
                <a:gd name="connsiteY17" fmla="*/ 2443273 h 3491523"/>
                <a:gd name="connsiteX18" fmla="*/ 3797761 w 4141714"/>
                <a:gd name="connsiteY18" fmla="*/ 2120080 h 3491523"/>
                <a:gd name="connsiteX19" fmla="*/ 3988394 w 4141714"/>
                <a:gd name="connsiteY19" fmla="*/ 2129054 h 3491523"/>
                <a:gd name="connsiteX20" fmla="*/ 3955713 w 4141714"/>
                <a:gd name="connsiteY20" fmla="*/ 1334592 h 3491523"/>
                <a:gd name="connsiteX21" fmla="*/ 4141714 w 4141714"/>
                <a:gd name="connsiteY21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419907 w 4141714"/>
                <a:gd name="connsiteY4" fmla="*/ 1969429 h 3491523"/>
                <a:gd name="connsiteX5" fmla="*/ 84414 w 4141714"/>
                <a:gd name="connsiteY5" fmla="*/ 2182236 h 3491523"/>
                <a:gd name="connsiteX6" fmla="*/ 0 w 4141714"/>
                <a:gd name="connsiteY6" fmla="*/ 2282594 h 3491523"/>
                <a:gd name="connsiteX7" fmla="*/ 493510 w 4141714"/>
                <a:gd name="connsiteY7" fmla="*/ 2719820 h 3491523"/>
                <a:gd name="connsiteX8" fmla="*/ 431843 w 4141714"/>
                <a:gd name="connsiteY8" fmla="*/ 2904378 h 3491523"/>
                <a:gd name="connsiteX9" fmla="*/ 1148550 w 4141714"/>
                <a:gd name="connsiteY9" fmla="*/ 3156561 h 3491523"/>
                <a:gd name="connsiteX10" fmla="*/ 1152247 w 4141714"/>
                <a:gd name="connsiteY10" fmla="*/ 3370106 h 3491523"/>
                <a:gd name="connsiteX11" fmla="*/ 1962343 w 4141714"/>
                <a:gd name="connsiteY11" fmla="*/ 3331299 h 3491523"/>
                <a:gd name="connsiteX12" fmla="*/ 2046548 w 4141714"/>
                <a:gd name="connsiteY12" fmla="*/ 3491523 h 3491523"/>
                <a:gd name="connsiteX13" fmla="*/ 2497179 w 4141714"/>
                <a:gd name="connsiteY13" fmla="*/ 3262560 h 3491523"/>
                <a:gd name="connsiteX14" fmla="*/ 2622879 w 4141714"/>
                <a:gd name="connsiteY14" fmla="*/ 3392799 h 3491523"/>
                <a:gd name="connsiteX15" fmla="*/ 3240438 w 4141714"/>
                <a:gd name="connsiteY15" fmla="*/ 2826018 h 3491523"/>
                <a:gd name="connsiteX16" fmla="*/ 3419720 w 4141714"/>
                <a:gd name="connsiteY16" fmla="*/ 2901987 h 3491523"/>
                <a:gd name="connsiteX17" fmla="*/ 3637063 w 4141714"/>
                <a:gd name="connsiteY17" fmla="*/ 2408695 h 3491523"/>
                <a:gd name="connsiteX18" fmla="*/ 3725701 w 4141714"/>
                <a:gd name="connsiteY18" fmla="*/ 2443273 h 3491523"/>
                <a:gd name="connsiteX19" fmla="*/ 3797761 w 4141714"/>
                <a:gd name="connsiteY19" fmla="*/ 2120080 h 3491523"/>
                <a:gd name="connsiteX20" fmla="*/ 3988394 w 4141714"/>
                <a:gd name="connsiteY20" fmla="*/ 2129054 h 3491523"/>
                <a:gd name="connsiteX21" fmla="*/ 3955713 w 4141714"/>
                <a:gd name="connsiteY21" fmla="*/ 1334592 h 3491523"/>
                <a:gd name="connsiteX22" fmla="*/ 4141714 w 4141714"/>
                <a:gd name="connsiteY22" fmla="*/ 1244078 h 3491523"/>
                <a:gd name="connsiteX0" fmla="*/ 4196409 w 4196409"/>
                <a:gd name="connsiteY0" fmla="*/ 1244078 h 3491523"/>
                <a:gd name="connsiteX1" fmla="*/ 3954505 w 4196409"/>
                <a:gd name="connsiteY1" fmla="*/ 751611 h 3491523"/>
                <a:gd name="connsiteX2" fmla="*/ 4086844 w 4196409"/>
                <a:gd name="connsiteY2" fmla="*/ 634453 h 3491523"/>
                <a:gd name="connsiteX3" fmla="*/ 3486964 w 4196409"/>
                <a:gd name="connsiteY3" fmla="*/ 0 h 3491523"/>
                <a:gd name="connsiteX4" fmla="*/ 0 w 4196409"/>
                <a:gd name="connsiteY4" fmla="*/ 1986378 h 3491523"/>
                <a:gd name="connsiteX5" fmla="*/ 139109 w 4196409"/>
                <a:gd name="connsiteY5" fmla="*/ 2182236 h 3491523"/>
                <a:gd name="connsiteX6" fmla="*/ 54695 w 4196409"/>
                <a:gd name="connsiteY6" fmla="*/ 2282594 h 3491523"/>
                <a:gd name="connsiteX7" fmla="*/ 548205 w 4196409"/>
                <a:gd name="connsiteY7" fmla="*/ 2719820 h 3491523"/>
                <a:gd name="connsiteX8" fmla="*/ 486538 w 4196409"/>
                <a:gd name="connsiteY8" fmla="*/ 2904378 h 3491523"/>
                <a:gd name="connsiteX9" fmla="*/ 1203245 w 4196409"/>
                <a:gd name="connsiteY9" fmla="*/ 3156561 h 3491523"/>
                <a:gd name="connsiteX10" fmla="*/ 1206942 w 4196409"/>
                <a:gd name="connsiteY10" fmla="*/ 3370106 h 3491523"/>
                <a:gd name="connsiteX11" fmla="*/ 2017038 w 4196409"/>
                <a:gd name="connsiteY11" fmla="*/ 3331299 h 3491523"/>
                <a:gd name="connsiteX12" fmla="*/ 2101243 w 4196409"/>
                <a:gd name="connsiteY12" fmla="*/ 3491523 h 3491523"/>
                <a:gd name="connsiteX13" fmla="*/ 2551874 w 4196409"/>
                <a:gd name="connsiteY13" fmla="*/ 3262560 h 3491523"/>
                <a:gd name="connsiteX14" fmla="*/ 2677574 w 4196409"/>
                <a:gd name="connsiteY14" fmla="*/ 3392799 h 3491523"/>
                <a:gd name="connsiteX15" fmla="*/ 3295133 w 4196409"/>
                <a:gd name="connsiteY15" fmla="*/ 2826018 h 3491523"/>
                <a:gd name="connsiteX16" fmla="*/ 3474415 w 4196409"/>
                <a:gd name="connsiteY16" fmla="*/ 2901987 h 3491523"/>
                <a:gd name="connsiteX17" fmla="*/ 3691758 w 4196409"/>
                <a:gd name="connsiteY17" fmla="*/ 2408695 h 3491523"/>
                <a:gd name="connsiteX18" fmla="*/ 3780396 w 4196409"/>
                <a:gd name="connsiteY18" fmla="*/ 2443273 h 3491523"/>
                <a:gd name="connsiteX19" fmla="*/ 3852456 w 4196409"/>
                <a:gd name="connsiteY19" fmla="*/ 2120080 h 3491523"/>
                <a:gd name="connsiteX20" fmla="*/ 4043089 w 4196409"/>
                <a:gd name="connsiteY20" fmla="*/ 2129054 h 3491523"/>
                <a:gd name="connsiteX21" fmla="*/ 4010408 w 4196409"/>
                <a:gd name="connsiteY21" fmla="*/ 1334592 h 3491523"/>
                <a:gd name="connsiteX22" fmla="*/ 4196409 w 4196409"/>
                <a:gd name="connsiteY22" fmla="*/ 1244078 h 3491523"/>
                <a:gd name="connsiteX0" fmla="*/ 4196409 w 4196409"/>
                <a:gd name="connsiteY0" fmla="*/ 1244078 h 3491523"/>
                <a:gd name="connsiteX1" fmla="*/ 3954505 w 4196409"/>
                <a:gd name="connsiteY1" fmla="*/ 751611 h 3491523"/>
                <a:gd name="connsiteX2" fmla="*/ 4086844 w 4196409"/>
                <a:gd name="connsiteY2" fmla="*/ 634453 h 3491523"/>
                <a:gd name="connsiteX3" fmla="*/ 3486964 w 4196409"/>
                <a:gd name="connsiteY3" fmla="*/ 0 h 3491523"/>
                <a:gd name="connsiteX4" fmla="*/ 559332 w 4196409"/>
                <a:gd name="connsiteY4" fmla="*/ 1669146 h 3491523"/>
                <a:gd name="connsiteX5" fmla="*/ 0 w 4196409"/>
                <a:gd name="connsiteY5" fmla="*/ 1986378 h 3491523"/>
                <a:gd name="connsiteX6" fmla="*/ 139109 w 4196409"/>
                <a:gd name="connsiteY6" fmla="*/ 2182236 h 3491523"/>
                <a:gd name="connsiteX7" fmla="*/ 54695 w 4196409"/>
                <a:gd name="connsiteY7" fmla="*/ 2282594 h 3491523"/>
                <a:gd name="connsiteX8" fmla="*/ 548205 w 4196409"/>
                <a:gd name="connsiteY8" fmla="*/ 2719820 h 3491523"/>
                <a:gd name="connsiteX9" fmla="*/ 486538 w 4196409"/>
                <a:gd name="connsiteY9" fmla="*/ 2904378 h 3491523"/>
                <a:gd name="connsiteX10" fmla="*/ 1203245 w 4196409"/>
                <a:gd name="connsiteY10" fmla="*/ 3156561 h 3491523"/>
                <a:gd name="connsiteX11" fmla="*/ 1206942 w 4196409"/>
                <a:gd name="connsiteY11" fmla="*/ 3370106 h 3491523"/>
                <a:gd name="connsiteX12" fmla="*/ 2017038 w 4196409"/>
                <a:gd name="connsiteY12" fmla="*/ 3331299 h 3491523"/>
                <a:gd name="connsiteX13" fmla="*/ 2101243 w 4196409"/>
                <a:gd name="connsiteY13" fmla="*/ 3491523 h 3491523"/>
                <a:gd name="connsiteX14" fmla="*/ 2551874 w 4196409"/>
                <a:gd name="connsiteY14" fmla="*/ 3262560 h 3491523"/>
                <a:gd name="connsiteX15" fmla="*/ 2677574 w 4196409"/>
                <a:gd name="connsiteY15" fmla="*/ 3392799 h 3491523"/>
                <a:gd name="connsiteX16" fmla="*/ 3295133 w 4196409"/>
                <a:gd name="connsiteY16" fmla="*/ 2826018 h 3491523"/>
                <a:gd name="connsiteX17" fmla="*/ 3474415 w 4196409"/>
                <a:gd name="connsiteY17" fmla="*/ 2901987 h 3491523"/>
                <a:gd name="connsiteX18" fmla="*/ 3691758 w 4196409"/>
                <a:gd name="connsiteY18" fmla="*/ 2408695 h 3491523"/>
                <a:gd name="connsiteX19" fmla="*/ 3780396 w 4196409"/>
                <a:gd name="connsiteY19" fmla="*/ 2443273 h 3491523"/>
                <a:gd name="connsiteX20" fmla="*/ 3852456 w 4196409"/>
                <a:gd name="connsiteY20" fmla="*/ 2120080 h 3491523"/>
                <a:gd name="connsiteX21" fmla="*/ 4043089 w 4196409"/>
                <a:gd name="connsiteY21" fmla="*/ 2129054 h 3491523"/>
                <a:gd name="connsiteX22" fmla="*/ 4010408 w 4196409"/>
                <a:gd name="connsiteY22" fmla="*/ 1334592 h 3491523"/>
                <a:gd name="connsiteX23" fmla="*/ 4196409 w 4196409"/>
                <a:gd name="connsiteY23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139955 w 4336364"/>
                <a:gd name="connsiteY5" fmla="*/ 1986378 h 3491523"/>
                <a:gd name="connsiteX6" fmla="*/ 279064 w 4336364"/>
                <a:gd name="connsiteY6" fmla="*/ 2182236 h 3491523"/>
                <a:gd name="connsiteX7" fmla="*/ 194650 w 4336364"/>
                <a:gd name="connsiteY7" fmla="*/ 2282594 h 3491523"/>
                <a:gd name="connsiteX8" fmla="*/ 688160 w 4336364"/>
                <a:gd name="connsiteY8" fmla="*/ 2719820 h 3491523"/>
                <a:gd name="connsiteX9" fmla="*/ 626493 w 4336364"/>
                <a:gd name="connsiteY9" fmla="*/ 2904378 h 3491523"/>
                <a:gd name="connsiteX10" fmla="*/ 1343200 w 4336364"/>
                <a:gd name="connsiteY10" fmla="*/ 3156561 h 3491523"/>
                <a:gd name="connsiteX11" fmla="*/ 1346897 w 4336364"/>
                <a:gd name="connsiteY11" fmla="*/ 3370106 h 3491523"/>
                <a:gd name="connsiteX12" fmla="*/ 2156993 w 4336364"/>
                <a:gd name="connsiteY12" fmla="*/ 3331299 h 3491523"/>
                <a:gd name="connsiteX13" fmla="*/ 2241198 w 4336364"/>
                <a:gd name="connsiteY13" fmla="*/ 3491523 h 3491523"/>
                <a:gd name="connsiteX14" fmla="*/ 2691829 w 4336364"/>
                <a:gd name="connsiteY14" fmla="*/ 3262560 h 3491523"/>
                <a:gd name="connsiteX15" fmla="*/ 2817529 w 4336364"/>
                <a:gd name="connsiteY15" fmla="*/ 3392799 h 3491523"/>
                <a:gd name="connsiteX16" fmla="*/ 3435088 w 4336364"/>
                <a:gd name="connsiteY16" fmla="*/ 2826018 h 3491523"/>
                <a:gd name="connsiteX17" fmla="*/ 3614370 w 4336364"/>
                <a:gd name="connsiteY17" fmla="*/ 2901987 h 3491523"/>
                <a:gd name="connsiteX18" fmla="*/ 3831713 w 4336364"/>
                <a:gd name="connsiteY18" fmla="*/ 2408695 h 3491523"/>
                <a:gd name="connsiteX19" fmla="*/ 3920351 w 4336364"/>
                <a:gd name="connsiteY19" fmla="*/ 2443273 h 3491523"/>
                <a:gd name="connsiteX20" fmla="*/ 3992411 w 4336364"/>
                <a:gd name="connsiteY20" fmla="*/ 2120080 h 3491523"/>
                <a:gd name="connsiteX21" fmla="*/ 4183044 w 4336364"/>
                <a:gd name="connsiteY21" fmla="*/ 2129054 h 3491523"/>
                <a:gd name="connsiteX22" fmla="*/ 4150363 w 4336364"/>
                <a:gd name="connsiteY22" fmla="*/ 1334592 h 3491523"/>
                <a:gd name="connsiteX23" fmla="*/ 4336364 w 4336364"/>
                <a:gd name="connsiteY23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111764 w 4336364"/>
                <a:gd name="connsiteY5" fmla="*/ 1830377 h 3491523"/>
                <a:gd name="connsiteX6" fmla="*/ 139955 w 4336364"/>
                <a:gd name="connsiteY6" fmla="*/ 1986378 h 3491523"/>
                <a:gd name="connsiteX7" fmla="*/ 279064 w 4336364"/>
                <a:gd name="connsiteY7" fmla="*/ 2182236 h 3491523"/>
                <a:gd name="connsiteX8" fmla="*/ 194650 w 4336364"/>
                <a:gd name="connsiteY8" fmla="*/ 2282594 h 3491523"/>
                <a:gd name="connsiteX9" fmla="*/ 688160 w 4336364"/>
                <a:gd name="connsiteY9" fmla="*/ 2719820 h 3491523"/>
                <a:gd name="connsiteX10" fmla="*/ 626493 w 4336364"/>
                <a:gd name="connsiteY10" fmla="*/ 2904378 h 3491523"/>
                <a:gd name="connsiteX11" fmla="*/ 1343200 w 4336364"/>
                <a:gd name="connsiteY11" fmla="*/ 3156561 h 3491523"/>
                <a:gd name="connsiteX12" fmla="*/ 1346897 w 4336364"/>
                <a:gd name="connsiteY12" fmla="*/ 3370106 h 3491523"/>
                <a:gd name="connsiteX13" fmla="*/ 2156993 w 4336364"/>
                <a:gd name="connsiteY13" fmla="*/ 3331299 h 3491523"/>
                <a:gd name="connsiteX14" fmla="*/ 2241198 w 4336364"/>
                <a:gd name="connsiteY14" fmla="*/ 3491523 h 3491523"/>
                <a:gd name="connsiteX15" fmla="*/ 2691829 w 4336364"/>
                <a:gd name="connsiteY15" fmla="*/ 3262560 h 3491523"/>
                <a:gd name="connsiteX16" fmla="*/ 2817529 w 4336364"/>
                <a:gd name="connsiteY16" fmla="*/ 3392799 h 3491523"/>
                <a:gd name="connsiteX17" fmla="*/ 3435088 w 4336364"/>
                <a:gd name="connsiteY17" fmla="*/ 2826018 h 3491523"/>
                <a:gd name="connsiteX18" fmla="*/ 3614370 w 4336364"/>
                <a:gd name="connsiteY18" fmla="*/ 2901987 h 3491523"/>
                <a:gd name="connsiteX19" fmla="*/ 3831713 w 4336364"/>
                <a:gd name="connsiteY19" fmla="*/ 2408695 h 3491523"/>
                <a:gd name="connsiteX20" fmla="*/ 3920351 w 4336364"/>
                <a:gd name="connsiteY20" fmla="*/ 2443273 h 3491523"/>
                <a:gd name="connsiteX21" fmla="*/ 3992411 w 4336364"/>
                <a:gd name="connsiteY21" fmla="*/ 2120080 h 3491523"/>
                <a:gd name="connsiteX22" fmla="*/ 4183044 w 4336364"/>
                <a:gd name="connsiteY22" fmla="*/ 2129054 h 3491523"/>
                <a:gd name="connsiteX23" fmla="*/ 4150363 w 4336364"/>
                <a:gd name="connsiteY23" fmla="*/ 1334592 h 3491523"/>
                <a:gd name="connsiteX24" fmla="*/ 4336364 w 4336364"/>
                <a:gd name="connsiteY24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225268 w 4336364"/>
                <a:gd name="connsiteY5" fmla="*/ 1924241 h 3491523"/>
                <a:gd name="connsiteX6" fmla="*/ 139955 w 4336364"/>
                <a:gd name="connsiteY6" fmla="*/ 1986378 h 3491523"/>
                <a:gd name="connsiteX7" fmla="*/ 279064 w 4336364"/>
                <a:gd name="connsiteY7" fmla="*/ 2182236 h 3491523"/>
                <a:gd name="connsiteX8" fmla="*/ 194650 w 4336364"/>
                <a:gd name="connsiteY8" fmla="*/ 2282594 h 3491523"/>
                <a:gd name="connsiteX9" fmla="*/ 688160 w 4336364"/>
                <a:gd name="connsiteY9" fmla="*/ 2719820 h 3491523"/>
                <a:gd name="connsiteX10" fmla="*/ 626493 w 4336364"/>
                <a:gd name="connsiteY10" fmla="*/ 2904378 h 3491523"/>
                <a:gd name="connsiteX11" fmla="*/ 1343200 w 4336364"/>
                <a:gd name="connsiteY11" fmla="*/ 3156561 h 3491523"/>
                <a:gd name="connsiteX12" fmla="*/ 1346897 w 4336364"/>
                <a:gd name="connsiteY12" fmla="*/ 3370106 h 3491523"/>
                <a:gd name="connsiteX13" fmla="*/ 2156993 w 4336364"/>
                <a:gd name="connsiteY13" fmla="*/ 3331299 h 3491523"/>
                <a:gd name="connsiteX14" fmla="*/ 2241198 w 4336364"/>
                <a:gd name="connsiteY14" fmla="*/ 3491523 h 3491523"/>
                <a:gd name="connsiteX15" fmla="*/ 2691829 w 4336364"/>
                <a:gd name="connsiteY15" fmla="*/ 3262560 h 3491523"/>
                <a:gd name="connsiteX16" fmla="*/ 2817529 w 4336364"/>
                <a:gd name="connsiteY16" fmla="*/ 3392799 h 3491523"/>
                <a:gd name="connsiteX17" fmla="*/ 3435088 w 4336364"/>
                <a:gd name="connsiteY17" fmla="*/ 2826018 h 3491523"/>
                <a:gd name="connsiteX18" fmla="*/ 3614370 w 4336364"/>
                <a:gd name="connsiteY18" fmla="*/ 2901987 h 3491523"/>
                <a:gd name="connsiteX19" fmla="*/ 3831713 w 4336364"/>
                <a:gd name="connsiteY19" fmla="*/ 2408695 h 3491523"/>
                <a:gd name="connsiteX20" fmla="*/ 3920351 w 4336364"/>
                <a:gd name="connsiteY20" fmla="*/ 2443273 h 3491523"/>
                <a:gd name="connsiteX21" fmla="*/ 3992411 w 4336364"/>
                <a:gd name="connsiteY21" fmla="*/ 2120080 h 3491523"/>
                <a:gd name="connsiteX22" fmla="*/ 4183044 w 4336364"/>
                <a:gd name="connsiteY22" fmla="*/ 2129054 h 3491523"/>
                <a:gd name="connsiteX23" fmla="*/ 4150363 w 4336364"/>
                <a:gd name="connsiteY23" fmla="*/ 1334592 h 3491523"/>
                <a:gd name="connsiteX24" fmla="*/ 4336364 w 4336364"/>
                <a:gd name="connsiteY24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386491 w 4336364"/>
                <a:gd name="connsiteY4" fmla="*/ 1175119 h 3491523"/>
                <a:gd name="connsiteX5" fmla="*/ 0 w 4336364"/>
                <a:gd name="connsiteY5" fmla="*/ 1305254 h 3491523"/>
                <a:gd name="connsiteX6" fmla="*/ 225268 w 4336364"/>
                <a:gd name="connsiteY6" fmla="*/ 1924241 h 3491523"/>
                <a:gd name="connsiteX7" fmla="*/ 139955 w 4336364"/>
                <a:gd name="connsiteY7" fmla="*/ 1986378 h 3491523"/>
                <a:gd name="connsiteX8" fmla="*/ 279064 w 4336364"/>
                <a:gd name="connsiteY8" fmla="*/ 2182236 h 3491523"/>
                <a:gd name="connsiteX9" fmla="*/ 194650 w 4336364"/>
                <a:gd name="connsiteY9" fmla="*/ 2282594 h 3491523"/>
                <a:gd name="connsiteX10" fmla="*/ 688160 w 4336364"/>
                <a:gd name="connsiteY10" fmla="*/ 2719820 h 3491523"/>
                <a:gd name="connsiteX11" fmla="*/ 626493 w 4336364"/>
                <a:gd name="connsiteY11" fmla="*/ 2904378 h 3491523"/>
                <a:gd name="connsiteX12" fmla="*/ 1343200 w 4336364"/>
                <a:gd name="connsiteY12" fmla="*/ 3156561 h 3491523"/>
                <a:gd name="connsiteX13" fmla="*/ 1346897 w 4336364"/>
                <a:gd name="connsiteY13" fmla="*/ 3370106 h 3491523"/>
                <a:gd name="connsiteX14" fmla="*/ 2156993 w 4336364"/>
                <a:gd name="connsiteY14" fmla="*/ 3331299 h 3491523"/>
                <a:gd name="connsiteX15" fmla="*/ 2241198 w 4336364"/>
                <a:gd name="connsiteY15" fmla="*/ 3491523 h 3491523"/>
                <a:gd name="connsiteX16" fmla="*/ 2691829 w 4336364"/>
                <a:gd name="connsiteY16" fmla="*/ 3262560 h 3491523"/>
                <a:gd name="connsiteX17" fmla="*/ 2817529 w 4336364"/>
                <a:gd name="connsiteY17" fmla="*/ 3392799 h 3491523"/>
                <a:gd name="connsiteX18" fmla="*/ 3435088 w 4336364"/>
                <a:gd name="connsiteY18" fmla="*/ 2826018 h 3491523"/>
                <a:gd name="connsiteX19" fmla="*/ 3614370 w 4336364"/>
                <a:gd name="connsiteY19" fmla="*/ 2901987 h 3491523"/>
                <a:gd name="connsiteX20" fmla="*/ 3831713 w 4336364"/>
                <a:gd name="connsiteY20" fmla="*/ 2408695 h 3491523"/>
                <a:gd name="connsiteX21" fmla="*/ 3920351 w 4336364"/>
                <a:gd name="connsiteY21" fmla="*/ 2443273 h 3491523"/>
                <a:gd name="connsiteX22" fmla="*/ 3992411 w 4336364"/>
                <a:gd name="connsiteY22" fmla="*/ 2120080 h 3491523"/>
                <a:gd name="connsiteX23" fmla="*/ 4183044 w 4336364"/>
                <a:gd name="connsiteY23" fmla="*/ 2129054 h 3491523"/>
                <a:gd name="connsiteX24" fmla="*/ 4150363 w 4336364"/>
                <a:gd name="connsiteY24" fmla="*/ 1334592 h 3491523"/>
                <a:gd name="connsiteX25" fmla="*/ 4336364 w 4336364"/>
                <a:gd name="connsiteY25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41641 w 4336364"/>
                <a:gd name="connsiteY4" fmla="*/ 1238366 h 3491523"/>
                <a:gd name="connsiteX5" fmla="*/ 0 w 4336364"/>
                <a:gd name="connsiteY5" fmla="*/ 1305254 h 3491523"/>
                <a:gd name="connsiteX6" fmla="*/ 225268 w 4336364"/>
                <a:gd name="connsiteY6" fmla="*/ 1924241 h 3491523"/>
                <a:gd name="connsiteX7" fmla="*/ 139955 w 4336364"/>
                <a:gd name="connsiteY7" fmla="*/ 1986378 h 3491523"/>
                <a:gd name="connsiteX8" fmla="*/ 279064 w 4336364"/>
                <a:gd name="connsiteY8" fmla="*/ 2182236 h 3491523"/>
                <a:gd name="connsiteX9" fmla="*/ 194650 w 4336364"/>
                <a:gd name="connsiteY9" fmla="*/ 2282594 h 3491523"/>
                <a:gd name="connsiteX10" fmla="*/ 688160 w 4336364"/>
                <a:gd name="connsiteY10" fmla="*/ 2719820 h 3491523"/>
                <a:gd name="connsiteX11" fmla="*/ 626493 w 4336364"/>
                <a:gd name="connsiteY11" fmla="*/ 2904378 h 3491523"/>
                <a:gd name="connsiteX12" fmla="*/ 1343200 w 4336364"/>
                <a:gd name="connsiteY12" fmla="*/ 3156561 h 3491523"/>
                <a:gd name="connsiteX13" fmla="*/ 1346897 w 4336364"/>
                <a:gd name="connsiteY13" fmla="*/ 3370106 h 3491523"/>
                <a:gd name="connsiteX14" fmla="*/ 2156993 w 4336364"/>
                <a:gd name="connsiteY14" fmla="*/ 3331299 h 3491523"/>
                <a:gd name="connsiteX15" fmla="*/ 2241198 w 4336364"/>
                <a:gd name="connsiteY15" fmla="*/ 3491523 h 3491523"/>
                <a:gd name="connsiteX16" fmla="*/ 2691829 w 4336364"/>
                <a:gd name="connsiteY16" fmla="*/ 3262560 h 3491523"/>
                <a:gd name="connsiteX17" fmla="*/ 2817529 w 4336364"/>
                <a:gd name="connsiteY17" fmla="*/ 3392799 h 3491523"/>
                <a:gd name="connsiteX18" fmla="*/ 3435088 w 4336364"/>
                <a:gd name="connsiteY18" fmla="*/ 2826018 h 3491523"/>
                <a:gd name="connsiteX19" fmla="*/ 3614370 w 4336364"/>
                <a:gd name="connsiteY19" fmla="*/ 2901987 h 3491523"/>
                <a:gd name="connsiteX20" fmla="*/ 3831713 w 4336364"/>
                <a:gd name="connsiteY20" fmla="*/ 2408695 h 3491523"/>
                <a:gd name="connsiteX21" fmla="*/ 3920351 w 4336364"/>
                <a:gd name="connsiteY21" fmla="*/ 2443273 h 3491523"/>
                <a:gd name="connsiteX22" fmla="*/ 3992411 w 4336364"/>
                <a:gd name="connsiteY22" fmla="*/ 2120080 h 3491523"/>
                <a:gd name="connsiteX23" fmla="*/ 4183044 w 4336364"/>
                <a:gd name="connsiteY23" fmla="*/ 2129054 h 3491523"/>
                <a:gd name="connsiteX24" fmla="*/ 4150363 w 4336364"/>
                <a:gd name="connsiteY24" fmla="*/ 1334592 h 3491523"/>
                <a:gd name="connsiteX25" fmla="*/ 4336364 w 4336364"/>
                <a:gd name="connsiteY25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471486 w 4336364"/>
                <a:gd name="connsiteY4" fmla="*/ 1121957 h 3491523"/>
                <a:gd name="connsiteX5" fmla="*/ 141641 w 4336364"/>
                <a:gd name="connsiteY5" fmla="*/ 1238366 h 3491523"/>
                <a:gd name="connsiteX6" fmla="*/ 0 w 4336364"/>
                <a:gd name="connsiteY6" fmla="*/ 1305254 h 3491523"/>
                <a:gd name="connsiteX7" fmla="*/ 225268 w 4336364"/>
                <a:gd name="connsiteY7" fmla="*/ 1924241 h 3491523"/>
                <a:gd name="connsiteX8" fmla="*/ 139955 w 4336364"/>
                <a:gd name="connsiteY8" fmla="*/ 1986378 h 3491523"/>
                <a:gd name="connsiteX9" fmla="*/ 279064 w 4336364"/>
                <a:gd name="connsiteY9" fmla="*/ 2182236 h 3491523"/>
                <a:gd name="connsiteX10" fmla="*/ 194650 w 4336364"/>
                <a:gd name="connsiteY10" fmla="*/ 2282594 h 3491523"/>
                <a:gd name="connsiteX11" fmla="*/ 688160 w 4336364"/>
                <a:gd name="connsiteY11" fmla="*/ 2719820 h 3491523"/>
                <a:gd name="connsiteX12" fmla="*/ 626493 w 4336364"/>
                <a:gd name="connsiteY12" fmla="*/ 2904378 h 3491523"/>
                <a:gd name="connsiteX13" fmla="*/ 1343200 w 4336364"/>
                <a:gd name="connsiteY13" fmla="*/ 3156561 h 3491523"/>
                <a:gd name="connsiteX14" fmla="*/ 1346897 w 4336364"/>
                <a:gd name="connsiteY14" fmla="*/ 3370106 h 3491523"/>
                <a:gd name="connsiteX15" fmla="*/ 2156993 w 4336364"/>
                <a:gd name="connsiteY15" fmla="*/ 3331299 h 3491523"/>
                <a:gd name="connsiteX16" fmla="*/ 2241198 w 4336364"/>
                <a:gd name="connsiteY16" fmla="*/ 3491523 h 3491523"/>
                <a:gd name="connsiteX17" fmla="*/ 2691829 w 4336364"/>
                <a:gd name="connsiteY17" fmla="*/ 3262560 h 3491523"/>
                <a:gd name="connsiteX18" fmla="*/ 2817529 w 4336364"/>
                <a:gd name="connsiteY18" fmla="*/ 3392799 h 3491523"/>
                <a:gd name="connsiteX19" fmla="*/ 3435088 w 4336364"/>
                <a:gd name="connsiteY19" fmla="*/ 2826018 h 3491523"/>
                <a:gd name="connsiteX20" fmla="*/ 3614370 w 4336364"/>
                <a:gd name="connsiteY20" fmla="*/ 2901987 h 3491523"/>
                <a:gd name="connsiteX21" fmla="*/ 3831713 w 4336364"/>
                <a:gd name="connsiteY21" fmla="*/ 2408695 h 3491523"/>
                <a:gd name="connsiteX22" fmla="*/ 3920351 w 4336364"/>
                <a:gd name="connsiteY22" fmla="*/ 2443273 h 3491523"/>
                <a:gd name="connsiteX23" fmla="*/ 3992411 w 4336364"/>
                <a:gd name="connsiteY23" fmla="*/ 2120080 h 3491523"/>
                <a:gd name="connsiteX24" fmla="*/ 4183044 w 4336364"/>
                <a:gd name="connsiteY24" fmla="*/ 2129054 h 3491523"/>
                <a:gd name="connsiteX25" fmla="*/ 4150363 w 4336364"/>
                <a:gd name="connsiteY25" fmla="*/ 1334592 h 3491523"/>
                <a:gd name="connsiteX26" fmla="*/ 4336364 w 4336364"/>
                <a:gd name="connsiteY26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69194 w 4336364"/>
                <a:gd name="connsiteY4" fmla="*/ 457569 h 3491523"/>
                <a:gd name="connsiteX5" fmla="*/ 141641 w 4336364"/>
                <a:gd name="connsiteY5" fmla="*/ 1238366 h 3491523"/>
                <a:gd name="connsiteX6" fmla="*/ 0 w 4336364"/>
                <a:gd name="connsiteY6" fmla="*/ 1305254 h 3491523"/>
                <a:gd name="connsiteX7" fmla="*/ 225268 w 4336364"/>
                <a:gd name="connsiteY7" fmla="*/ 1924241 h 3491523"/>
                <a:gd name="connsiteX8" fmla="*/ 139955 w 4336364"/>
                <a:gd name="connsiteY8" fmla="*/ 1986378 h 3491523"/>
                <a:gd name="connsiteX9" fmla="*/ 279064 w 4336364"/>
                <a:gd name="connsiteY9" fmla="*/ 2182236 h 3491523"/>
                <a:gd name="connsiteX10" fmla="*/ 194650 w 4336364"/>
                <a:gd name="connsiteY10" fmla="*/ 2282594 h 3491523"/>
                <a:gd name="connsiteX11" fmla="*/ 688160 w 4336364"/>
                <a:gd name="connsiteY11" fmla="*/ 2719820 h 3491523"/>
                <a:gd name="connsiteX12" fmla="*/ 626493 w 4336364"/>
                <a:gd name="connsiteY12" fmla="*/ 2904378 h 3491523"/>
                <a:gd name="connsiteX13" fmla="*/ 1343200 w 4336364"/>
                <a:gd name="connsiteY13" fmla="*/ 3156561 h 3491523"/>
                <a:gd name="connsiteX14" fmla="*/ 1346897 w 4336364"/>
                <a:gd name="connsiteY14" fmla="*/ 3370106 h 3491523"/>
                <a:gd name="connsiteX15" fmla="*/ 2156993 w 4336364"/>
                <a:gd name="connsiteY15" fmla="*/ 3331299 h 3491523"/>
                <a:gd name="connsiteX16" fmla="*/ 2241198 w 4336364"/>
                <a:gd name="connsiteY16" fmla="*/ 3491523 h 3491523"/>
                <a:gd name="connsiteX17" fmla="*/ 2691829 w 4336364"/>
                <a:gd name="connsiteY17" fmla="*/ 3262560 h 3491523"/>
                <a:gd name="connsiteX18" fmla="*/ 2817529 w 4336364"/>
                <a:gd name="connsiteY18" fmla="*/ 3392799 h 3491523"/>
                <a:gd name="connsiteX19" fmla="*/ 3435088 w 4336364"/>
                <a:gd name="connsiteY19" fmla="*/ 2826018 h 3491523"/>
                <a:gd name="connsiteX20" fmla="*/ 3614370 w 4336364"/>
                <a:gd name="connsiteY20" fmla="*/ 2901987 h 3491523"/>
                <a:gd name="connsiteX21" fmla="*/ 3831713 w 4336364"/>
                <a:gd name="connsiteY21" fmla="*/ 2408695 h 3491523"/>
                <a:gd name="connsiteX22" fmla="*/ 3920351 w 4336364"/>
                <a:gd name="connsiteY22" fmla="*/ 2443273 h 3491523"/>
                <a:gd name="connsiteX23" fmla="*/ 3992411 w 4336364"/>
                <a:gd name="connsiteY23" fmla="*/ 2120080 h 3491523"/>
                <a:gd name="connsiteX24" fmla="*/ 4183044 w 4336364"/>
                <a:gd name="connsiteY24" fmla="*/ 2129054 h 3491523"/>
                <a:gd name="connsiteX25" fmla="*/ 4150363 w 4336364"/>
                <a:gd name="connsiteY25" fmla="*/ 1334592 h 3491523"/>
                <a:gd name="connsiteX26" fmla="*/ 4336364 w 4336364"/>
                <a:gd name="connsiteY26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004260 w 4336364"/>
                <a:gd name="connsiteY4" fmla="*/ 347757 h 3491523"/>
                <a:gd name="connsiteX5" fmla="*/ 169194 w 4336364"/>
                <a:gd name="connsiteY5" fmla="*/ 457569 h 3491523"/>
                <a:gd name="connsiteX6" fmla="*/ 141641 w 4336364"/>
                <a:gd name="connsiteY6" fmla="*/ 1238366 h 3491523"/>
                <a:gd name="connsiteX7" fmla="*/ 0 w 4336364"/>
                <a:gd name="connsiteY7" fmla="*/ 1305254 h 3491523"/>
                <a:gd name="connsiteX8" fmla="*/ 225268 w 4336364"/>
                <a:gd name="connsiteY8" fmla="*/ 1924241 h 3491523"/>
                <a:gd name="connsiteX9" fmla="*/ 139955 w 4336364"/>
                <a:gd name="connsiteY9" fmla="*/ 1986378 h 3491523"/>
                <a:gd name="connsiteX10" fmla="*/ 279064 w 4336364"/>
                <a:gd name="connsiteY10" fmla="*/ 2182236 h 3491523"/>
                <a:gd name="connsiteX11" fmla="*/ 194650 w 4336364"/>
                <a:gd name="connsiteY11" fmla="*/ 2282594 h 3491523"/>
                <a:gd name="connsiteX12" fmla="*/ 688160 w 4336364"/>
                <a:gd name="connsiteY12" fmla="*/ 2719820 h 3491523"/>
                <a:gd name="connsiteX13" fmla="*/ 626493 w 4336364"/>
                <a:gd name="connsiteY13" fmla="*/ 2904378 h 3491523"/>
                <a:gd name="connsiteX14" fmla="*/ 1343200 w 4336364"/>
                <a:gd name="connsiteY14" fmla="*/ 3156561 h 3491523"/>
                <a:gd name="connsiteX15" fmla="*/ 1346897 w 4336364"/>
                <a:gd name="connsiteY15" fmla="*/ 3370106 h 3491523"/>
                <a:gd name="connsiteX16" fmla="*/ 2156993 w 4336364"/>
                <a:gd name="connsiteY16" fmla="*/ 3331299 h 3491523"/>
                <a:gd name="connsiteX17" fmla="*/ 2241198 w 4336364"/>
                <a:gd name="connsiteY17" fmla="*/ 3491523 h 3491523"/>
                <a:gd name="connsiteX18" fmla="*/ 2691829 w 4336364"/>
                <a:gd name="connsiteY18" fmla="*/ 3262560 h 3491523"/>
                <a:gd name="connsiteX19" fmla="*/ 2817529 w 4336364"/>
                <a:gd name="connsiteY19" fmla="*/ 3392799 h 3491523"/>
                <a:gd name="connsiteX20" fmla="*/ 3435088 w 4336364"/>
                <a:gd name="connsiteY20" fmla="*/ 2826018 h 3491523"/>
                <a:gd name="connsiteX21" fmla="*/ 3614370 w 4336364"/>
                <a:gd name="connsiteY21" fmla="*/ 2901987 h 3491523"/>
                <a:gd name="connsiteX22" fmla="*/ 3831713 w 4336364"/>
                <a:gd name="connsiteY22" fmla="*/ 2408695 h 3491523"/>
                <a:gd name="connsiteX23" fmla="*/ 3920351 w 4336364"/>
                <a:gd name="connsiteY23" fmla="*/ 2443273 h 3491523"/>
                <a:gd name="connsiteX24" fmla="*/ 3992411 w 4336364"/>
                <a:gd name="connsiteY24" fmla="*/ 2120080 h 3491523"/>
                <a:gd name="connsiteX25" fmla="*/ 4183044 w 4336364"/>
                <a:gd name="connsiteY25" fmla="*/ 2129054 h 3491523"/>
                <a:gd name="connsiteX26" fmla="*/ 4150363 w 4336364"/>
                <a:gd name="connsiteY26" fmla="*/ 1334592 h 3491523"/>
                <a:gd name="connsiteX27" fmla="*/ 4336364 w 4336364"/>
                <a:gd name="connsiteY27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326568 w 4336364"/>
                <a:gd name="connsiteY4" fmla="*/ 454137 h 3491523"/>
                <a:gd name="connsiteX5" fmla="*/ 169194 w 4336364"/>
                <a:gd name="connsiteY5" fmla="*/ 457569 h 3491523"/>
                <a:gd name="connsiteX6" fmla="*/ 141641 w 4336364"/>
                <a:gd name="connsiteY6" fmla="*/ 1238366 h 3491523"/>
                <a:gd name="connsiteX7" fmla="*/ 0 w 4336364"/>
                <a:gd name="connsiteY7" fmla="*/ 1305254 h 3491523"/>
                <a:gd name="connsiteX8" fmla="*/ 225268 w 4336364"/>
                <a:gd name="connsiteY8" fmla="*/ 1924241 h 3491523"/>
                <a:gd name="connsiteX9" fmla="*/ 139955 w 4336364"/>
                <a:gd name="connsiteY9" fmla="*/ 1986378 h 3491523"/>
                <a:gd name="connsiteX10" fmla="*/ 279064 w 4336364"/>
                <a:gd name="connsiteY10" fmla="*/ 2182236 h 3491523"/>
                <a:gd name="connsiteX11" fmla="*/ 194650 w 4336364"/>
                <a:gd name="connsiteY11" fmla="*/ 2282594 h 3491523"/>
                <a:gd name="connsiteX12" fmla="*/ 688160 w 4336364"/>
                <a:gd name="connsiteY12" fmla="*/ 2719820 h 3491523"/>
                <a:gd name="connsiteX13" fmla="*/ 626493 w 4336364"/>
                <a:gd name="connsiteY13" fmla="*/ 2904378 h 3491523"/>
                <a:gd name="connsiteX14" fmla="*/ 1343200 w 4336364"/>
                <a:gd name="connsiteY14" fmla="*/ 3156561 h 3491523"/>
                <a:gd name="connsiteX15" fmla="*/ 1346897 w 4336364"/>
                <a:gd name="connsiteY15" fmla="*/ 3370106 h 3491523"/>
                <a:gd name="connsiteX16" fmla="*/ 2156993 w 4336364"/>
                <a:gd name="connsiteY16" fmla="*/ 3331299 h 3491523"/>
                <a:gd name="connsiteX17" fmla="*/ 2241198 w 4336364"/>
                <a:gd name="connsiteY17" fmla="*/ 3491523 h 3491523"/>
                <a:gd name="connsiteX18" fmla="*/ 2691829 w 4336364"/>
                <a:gd name="connsiteY18" fmla="*/ 3262560 h 3491523"/>
                <a:gd name="connsiteX19" fmla="*/ 2817529 w 4336364"/>
                <a:gd name="connsiteY19" fmla="*/ 3392799 h 3491523"/>
                <a:gd name="connsiteX20" fmla="*/ 3435088 w 4336364"/>
                <a:gd name="connsiteY20" fmla="*/ 2826018 h 3491523"/>
                <a:gd name="connsiteX21" fmla="*/ 3614370 w 4336364"/>
                <a:gd name="connsiteY21" fmla="*/ 2901987 h 3491523"/>
                <a:gd name="connsiteX22" fmla="*/ 3831713 w 4336364"/>
                <a:gd name="connsiteY22" fmla="*/ 2408695 h 3491523"/>
                <a:gd name="connsiteX23" fmla="*/ 3920351 w 4336364"/>
                <a:gd name="connsiteY23" fmla="*/ 2443273 h 3491523"/>
                <a:gd name="connsiteX24" fmla="*/ 3992411 w 4336364"/>
                <a:gd name="connsiteY24" fmla="*/ 2120080 h 3491523"/>
                <a:gd name="connsiteX25" fmla="*/ 4183044 w 4336364"/>
                <a:gd name="connsiteY25" fmla="*/ 2129054 h 3491523"/>
                <a:gd name="connsiteX26" fmla="*/ 4150363 w 4336364"/>
                <a:gd name="connsiteY26" fmla="*/ 1334592 h 3491523"/>
                <a:gd name="connsiteX27" fmla="*/ 4336364 w 4336364"/>
                <a:gd name="connsiteY27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206824 w 4336364"/>
                <a:gd name="connsiteY4" fmla="*/ 336933 h 3491523"/>
                <a:gd name="connsiteX5" fmla="*/ 326568 w 4336364"/>
                <a:gd name="connsiteY5" fmla="*/ 454137 h 3491523"/>
                <a:gd name="connsiteX6" fmla="*/ 169194 w 4336364"/>
                <a:gd name="connsiteY6" fmla="*/ 457569 h 3491523"/>
                <a:gd name="connsiteX7" fmla="*/ 141641 w 4336364"/>
                <a:gd name="connsiteY7" fmla="*/ 1238366 h 3491523"/>
                <a:gd name="connsiteX8" fmla="*/ 0 w 4336364"/>
                <a:gd name="connsiteY8" fmla="*/ 1305254 h 3491523"/>
                <a:gd name="connsiteX9" fmla="*/ 225268 w 4336364"/>
                <a:gd name="connsiteY9" fmla="*/ 1924241 h 3491523"/>
                <a:gd name="connsiteX10" fmla="*/ 139955 w 4336364"/>
                <a:gd name="connsiteY10" fmla="*/ 1986378 h 3491523"/>
                <a:gd name="connsiteX11" fmla="*/ 279064 w 4336364"/>
                <a:gd name="connsiteY11" fmla="*/ 2182236 h 3491523"/>
                <a:gd name="connsiteX12" fmla="*/ 194650 w 4336364"/>
                <a:gd name="connsiteY12" fmla="*/ 2282594 h 3491523"/>
                <a:gd name="connsiteX13" fmla="*/ 688160 w 4336364"/>
                <a:gd name="connsiteY13" fmla="*/ 2719820 h 3491523"/>
                <a:gd name="connsiteX14" fmla="*/ 626493 w 4336364"/>
                <a:gd name="connsiteY14" fmla="*/ 2904378 h 3491523"/>
                <a:gd name="connsiteX15" fmla="*/ 1343200 w 4336364"/>
                <a:gd name="connsiteY15" fmla="*/ 3156561 h 3491523"/>
                <a:gd name="connsiteX16" fmla="*/ 1346897 w 4336364"/>
                <a:gd name="connsiteY16" fmla="*/ 3370106 h 3491523"/>
                <a:gd name="connsiteX17" fmla="*/ 2156993 w 4336364"/>
                <a:gd name="connsiteY17" fmla="*/ 3331299 h 3491523"/>
                <a:gd name="connsiteX18" fmla="*/ 2241198 w 4336364"/>
                <a:gd name="connsiteY18" fmla="*/ 3491523 h 3491523"/>
                <a:gd name="connsiteX19" fmla="*/ 2691829 w 4336364"/>
                <a:gd name="connsiteY19" fmla="*/ 3262560 h 3491523"/>
                <a:gd name="connsiteX20" fmla="*/ 2817529 w 4336364"/>
                <a:gd name="connsiteY20" fmla="*/ 3392799 h 3491523"/>
                <a:gd name="connsiteX21" fmla="*/ 3435088 w 4336364"/>
                <a:gd name="connsiteY21" fmla="*/ 2826018 h 3491523"/>
                <a:gd name="connsiteX22" fmla="*/ 3614370 w 4336364"/>
                <a:gd name="connsiteY22" fmla="*/ 2901987 h 3491523"/>
                <a:gd name="connsiteX23" fmla="*/ 3831713 w 4336364"/>
                <a:gd name="connsiteY23" fmla="*/ 2408695 h 3491523"/>
                <a:gd name="connsiteX24" fmla="*/ 3920351 w 4336364"/>
                <a:gd name="connsiteY24" fmla="*/ 2443273 h 3491523"/>
                <a:gd name="connsiteX25" fmla="*/ 3992411 w 4336364"/>
                <a:gd name="connsiteY25" fmla="*/ 2120080 h 3491523"/>
                <a:gd name="connsiteX26" fmla="*/ 4183044 w 4336364"/>
                <a:gd name="connsiteY26" fmla="*/ 2129054 h 3491523"/>
                <a:gd name="connsiteX27" fmla="*/ 4150363 w 4336364"/>
                <a:gd name="connsiteY27" fmla="*/ 1334592 h 3491523"/>
                <a:gd name="connsiteX28" fmla="*/ 4336364 w 4336364"/>
                <a:gd name="connsiteY28" fmla="*/ 1244078 h 3491523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661688 w 4336364"/>
                <a:gd name="connsiteY4" fmla="*/ 0 h 3748921"/>
                <a:gd name="connsiteX5" fmla="*/ 326568 w 4336364"/>
                <a:gd name="connsiteY5" fmla="*/ 711535 h 3748921"/>
                <a:gd name="connsiteX6" fmla="*/ 169194 w 4336364"/>
                <a:gd name="connsiteY6" fmla="*/ 714967 h 3748921"/>
                <a:gd name="connsiteX7" fmla="*/ 141641 w 4336364"/>
                <a:gd name="connsiteY7" fmla="*/ 1495764 h 3748921"/>
                <a:gd name="connsiteX8" fmla="*/ 0 w 4336364"/>
                <a:gd name="connsiteY8" fmla="*/ 1562652 h 3748921"/>
                <a:gd name="connsiteX9" fmla="*/ 225268 w 4336364"/>
                <a:gd name="connsiteY9" fmla="*/ 2181639 h 3748921"/>
                <a:gd name="connsiteX10" fmla="*/ 139955 w 4336364"/>
                <a:gd name="connsiteY10" fmla="*/ 2243776 h 3748921"/>
                <a:gd name="connsiteX11" fmla="*/ 279064 w 4336364"/>
                <a:gd name="connsiteY11" fmla="*/ 2439634 h 3748921"/>
                <a:gd name="connsiteX12" fmla="*/ 194650 w 4336364"/>
                <a:gd name="connsiteY12" fmla="*/ 2539992 h 3748921"/>
                <a:gd name="connsiteX13" fmla="*/ 688160 w 4336364"/>
                <a:gd name="connsiteY13" fmla="*/ 2977218 h 3748921"/>
                <a:gd name="connsiteX14" fmla="*/ 626493 w 4336364"/>
                <a:gd name="connsiteY14" fmla="*/ 3161776 h 3748921"/>
                <a:gd name="connsiteX15" fmla="*/ 1343200 w 4336364"/>
                <a:gd name="connsiteY15" fmla="*/ 3413959 h 3748921"/>
                <a:gd name="connsiteX16" fmla="*/ 1346897 w 4336364"/>
                <a:gd name="connsiteY16" fmla="*/ 3627504 h 3748921"/>
                <a:gd name="connsiteX17" fmla="*/ 2156993 w 4336364"/>
                <a:gd name="connsiteY17" fmla="*/ 3588697 h 3748921"/>
                <a:gd name="connsiteX18" fmla="*/ 2241198 w 4336364"/>
                <a:gd name="connsiteY18" fmla="*/ 3748921 h 3748921"/>
                <a:gd name="connsiteX19" fmla="*/ 2691829 w 4336364"/>
                <a:gd name="connsiteY19" fmla="*/ 3519958 h 3748921"/>
                <a:gd name="connsiteX20" fmla="*/ 2817529 w 4336364"/>
                <a:gd name="connsiteY20" fmla="*/ 3650197 h 3748921"/>
                <a:gd name="connsiteX21" fmla="*/ 3435088 w 4336364"/>
                <a:gd name="connsiteY21" fmla="*/ 3083416 h 3748921"/>
                <a:gd name="connsiteX22" fmla="*/ 3614370 w 4336364"/>
                <a:gd name="connsiteY22" fmla="*/ 3159385 h 3748921"/>
                <a:gd name="connsiteX23" fmla="*/ 3831713 w 4336364"/>
                <a:gd name="connsiteY23" fmla="*/ 2666093 h 3748921"/>
                <a:gd name="connsiteX24" fmla="*/ 3920351 w 4336364"/>
                <a:gd name="connsiteY24" fmla="*/ 2700671 h 3748921"/>
                <a:gd name="connsiteX25" fmla="*/ 3992411 w 4336364"/>
                <a:gd name="connsiteY25" fmla="*/ 2377478 h 3748921"/>
                <a:gd name="connsiteX26" fmla="*/ 4183044 w 4336364"/>
                <a:gd name="connsiteY26" fmla="*/ 2386452 h 3748921"/>
                <a:gd name="connsiteX27" fmla="*/ 4150363 w 4336364"/>
                <a:gd name="connsiteY27" fmla="*/ 1591990 h 3748921"/>
                <a:gd name="connsiteX28" fmla="*/ 4336364 w 4336364"/>
                <a:gd name="connsiteY28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1521515 w 4336364"/>
                <a:gd name="connsiteY4" fmla="*/ 79765 h 3748921"/>
                <a:gd name="connsiteX5" fmla="*/ 661688 w 4336364"/>
                <a:gd name="connsiteY5" fmla="*/ 0 h 3748921"/>
                <a:gd name="connsiteX6" fmla="*/ 326568 w 4336364"/>
                <a:gd name="connsiteY6" fmla="*/ 711535 h 3748921"/>
                <a:gd name="connsiteX7" fmla="*/ 169194 w 4336364"/>
                <a:gd name="connsiteY7" fmla="*/ 714967 h 3748921"/>
                <a:gd name="connsiteX8" fmla="*/ 141641 w 4336364"/>
                <a:gd name="connsiteY8" fmla="*/ 1495764 h 3748921"/>
                <a:gd name="connsiteX9" fmla="*/ 0 w 4336364"/>
                <a:gd name="connsiteY9" fmla="*/ 1562652 h 3748921"/>
                <a:gd name="connsiteX10" fmla="*/ 225268 w 4336364"/>
                <a:gd name="connsiteY10" fmla="*/ 2181639 h 3748921"/>
                <a:gd name="connsiteX11" fmla="*/ 139955 w 4336364"/>
                <a:gd name="connsiteY11" fmla="*/ 2243776 h 3748921"/>
                <a:gd name="connsiteX12" fmla="*/ 279064 w 4336364"/>
                <a:gd name="connsiteY12" fmla="*/ 2439634 h 3748921"/>
                <a:gd name="connsiteX13" fmla="*/ 194650 w 4336364"/>
                <a:gd name="connsiteY13" fmla="*/ 2539992 h 3748921"/>
                <a:gd name="connsiteX14" fmla="*/ 688160 w 4336364"/>
                <a:gd name="connsiteY14" fmla="*/ 2977218 h 3748921"/>
                <a:gd name="connsiteX15" fmla="*/ 626493 w 4336364"/>
                <a:gd name="connsiteY15" fmla="*/ 3161776 h 3748921"/>
                <a:gd name="connsiteX16" fmla="*/ 1343200 w 4336364"/>
                <a:gd name="connsiteY16" fmla="*/ 3413959 h 3748921"/>
                <a:gd name="connsiteX17" fmla="*/ 1346897 w 4336364"/>
                <a:gd name="connsiteY17" fmla="*/ 3627504 h 3748921"/>
                <a:gd name="connsiteX18" fmla="*/ 2156993 w 4336364"/>
                <a:gd name="connsiteY18" fmla="*/ 3588697 h 3748921"/>
                <a:gd name="connsiteX19" fmla="*/ 2241198 w 4336364"/>
                <a:gd name="connsiteY19" fmla="*/ 3748921 h 3748921"/>
                <a:gd name="connsiteX20" fmla="*/ 2691829 w 4336364"/>
                <a:gd name="connsiteY20" fmla="*/ 3519958 h 3748921"/>
                <a:gd name="connsiteX21" fmla="*/ 2817529 w 4336364"/>
                <a:gd name="connsiteY21" fmla="*/ 3650197 h 3748921"/>
                <a:gd name="connsiteX22" fmla="*/ 3435088 w 4336364"/>
                <a:gd name="connsiteY22" fmla="*/ 3083416 h 3748921"/>
                <a:gd name="connsiteX23" fmla="*/ 3614370 w 4336364"/>
                <a:gd name="connsiteY23" fmla="*/ 3159385 h 3748921"/>
                <a:gd name="connsiteX24" fmla="*/ 3831713 w 4336364"/>
                <a:gd name="connsiteY24" fmla="*/ 2666093 h 3748921"/>
                <a:gd name="connsiteX25" fmla="*/ 3920351 w 4336364"/>
                <a:gd name="connsiteY25" fmla="*/ 2700671 h 3748921"/>
                <a:gd name="connsiteX26" fmla="*/ 3992411 w 4336364"/>
                <a:gd name="connsiteY26" fmla="*/ 2377478 h 3748921"/>
                <a:gd name="connsiteX27" fmla="*/ 4183044 w 4336364"/>
                <a:gd name="connsiteY27" fmla="*/ 2386452 h 3748921"/>
                <a:gd name="connsiteX28" fmla="*/ 4150363 w 4336364"/>
                <a:gd name="connsiteY28" fmla="*/ 1591990 h 3748921"/>
                <a:gd name="connsiteX29" fmla="*/ 4336364 w 4336364"/>
                <a:gd name="connsiteY29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852110 w 4336364"/>
                <a:gd name="connsiteY4" fmla="*/ 78607 h 3748921"/>
                <a:gd name="connsiteX5" fmla="*/ 661688 w 4336364"/>
                <a:gd name="connsiteY5" fmla="*/ 0 h 3748921"/>
                <a:gd name="connsiteX6" fmla="*/ 326568 w 4336364"/>
                <a:gd name="connsiteY6" fmla="*/ 711535 h 3748921"/>
                <a:gd name="connsiteX7" fmla="*/ 169194 w 4336364"/>
                <a:gd name="connsiteY7" fmla="*/ 714967 h 3748921"/>
                <a:gd name="connsiteX8" fmla="*/ 141641 w 4336364"/>
                <a:gd name="connsiteY8" fmla="*/ 1495764 h 3748921"/>
                <a:gd name="connsiteX9" fmla="*/ 0 w 4336364"/>
                <a:gd name="connsiteY9" fmla="*/ 1562652 h 3748921"/>
                <a:gd name="connsiteX10" fmla="*/ 225268 w 4336364"/>
                <a:gd name="connsiteY10" fmla="*/ 2181639 h 3748921"/>
                <a:gd name="connsiteX11" fmla="*/ 139955 w 4336364"/>
                <a:gd name="connsiteY11" fmla="*/ 2243776 h 3748921"/>
                <a:gd name="connsiteX12" fmla="*/ 279064 w 4336364"/>
                <a:gd name="connsiteY12" fmla="*/ 2439634 h 3748921"/>
                <a:gd name="connsiteX13" fmla="*/ 194650 w 4336364"/>
                <a:gd name="connsiteY13" fmla="*/ 2539992 h 3748921"/>
                <a:gd name="connsiteX14" fmla="*/ 688160 w 4336364"/>
                <a:gd name="connsiteY14" fmla="*/ 2977218 h 3748921"/>
                <a:gd name="connsiteX15" fmla="*/ 626493 w 4336364"/>
                <a:gd name="connsiteY15" fmla="*/ 3161776 h 3748921"/>
                <a:gd name="connsiteX16" fmla="*/ 1343200 w 4336364"/>
                <a:gd name="connsiteY16" fmla="*/ 3413959 h 3748921"/>
                <a:gd name="connsiteX17" fmla="*/ 1346897 w 4336364"/>
                <a:gd name="connsiteY17" fmla="*/ 3627504 h 3748921"/>
                <a:gd name="connsiteX18" fmla="*/ 2156993 w 4336364"/>
                <a:gd name="connsiteY18" fmla="*/ 3588697 h 3748921"/>
                <a:gd name="connsiteX19" fmla="*/ 2241198 w 4336364"/>
                <a:gd name="connsiteY19" fmla="*/ 3748921 h 3748921"/>
                <a:gd name="connsiteX20" fmla="*/ 2691829 w 4336364"/>
                <a:gd name="connsiteY20" fmla="*/ 3519958 h 3748921"/>
                <a:gd name="connsiteX21" fmla="*/ 2817529 w 4336364"/>
                <a:gd name="connsiteY21" fmla="*/ 3650197 h 3748921"/>
                <a:gd name="connsiteX22" fmla="*/ 3435088 w 4336364"/>
                <a:gd name="connsiteY22" fmla="*/ 3083416 h 3748921"/>
                <a:gd name="connsiteX23" fmla="*/ 3614370 w 4336364"/>
                <a:gd name="connsiteY23" fmla="*/ 3159385 h 3748921"/>
                <a:gd name="connsiteX24" fmla="*/ 3831713 w 4336364"/>
                <a:gd name="connsiteY24" fmla="*/ 2666093 h 3748921"/>
                <a:gd name="connsiteX25" fmla="*/ 3920351 w 4336364"/>
                <a:gd name="connsiteY25" fmla="*/ 2700671 h 3748921"/>
                <a:gd name="connsiteX26" fmla="*/ 3992411 w 4336364"/>
                <a:gd name="connsiteY26" fmla="*/ 2377478 h 3748921"/>
                <a:gd name="connsiteX27" fmla="*/ 4183044 w 4336364"/>
                <a:gd name="connsiteY27" fmla="*/ 2386452 h 3748921"/>
                <a:gd name="connsiteX28" fmla="*/ 4150363 w 4336364"/>
                <a:gd name="connsiteY28" fmla="*/ 1591990 h 3748921"/>
                <a:gd name="connsiteX29" fmla="*/ 4336364 w 4336364"/>
                <a:gd name="connsiteY29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1930127 w 4336364"/>
                <a:gd name="connsiteY4" fmla="*/ 150345 h 3748921"/>
                <a:gd name="connsiteX5" fmla="*/ 852110 w 4336364"/>
                <a:gd name="connsiteY5" fmla="*/ 78607 h 3748921"/>
                <a:gd name="connsiteX6" fmla="*/ 661688 w 4336364"/>
                <a:gd name="connsiteY6" fmla="*/ 0 h 3748921"/>
                <a:gd name="connsiteX7" fmla="*/ 326568 w 4336364"/>
                <a:gd name="connsiteY7" fmla="*/ 711535 h 3748921"/>
                <a:gd name="connsiteX8" fmla="*/ 169194 w 4336364"/>
                <a:gd name="connsiteY8" fmla="*/ 714967 h 3748921"/>
                <a:gd name="connsiteX9" fmla="*/ 141641 w 4336364"/>
                <a:gd name="connsiteY9" fmla="*/ 1495764 h 3748921"/>
                <a:gd name="connsiteX10" fmla="*/ 0 w 4336364"/>
                <a:gd name="connsiteY10" fmla="*/ 1562652 h 3748921"/>
                <a:gd name="connsiteX11" fmla="*/ 225268 w 4336364"/>
                <a:gd name="connsiteY11" fmla="*/ 2181639 h 3748921"/>
                <a:gd name="connsiteX12" fmla="*/ 139955 w 4336364"/>
                <a:gd name="connsiteY12" fmla="*/ 2243776 h 3748921"/>
                <a:gd name="connsiteX13" fmla="*/ 279064 w 4336364"/>
                <a:gd name="connsiteY13" fmla="*/ 2439634 h 3748921"/>
                <a:gd name="connsiteX14" fmla="*/ 194650 w 4336364"/>
                <a:gd name="connsiteY14" fmla="*/ 2539992 h 3748921"/>
                <a:gd name="connsiteX15" fmla="*/ 688160 w 4336364"/>
                <a:gd name="connsiteY15" fmla="*/ 2977218 h 3748921"/>
                <a:gd name="connsiteX16" fmla="*/ 626493 w 4336364"/>
                <a:gd name="connsiteY16" fmla="*/ 3161776 h 3748921"/>
                <a:gd name="connsiteX17" fmla="*/ 1343200 w 4336364"/>
                <a:gd name="connsiteY17" fmla="*/ 3413959 h 3748921"/>
                <a:gd name="connsiteX18" fmla="*/ 1346897 w 4336364"/>
                <a:gd name="connsiteY18" fmla="*/ 3627504 h 3748921"/>
                <a:gd name="connsiteX19" fmla="*/ 2156993 w 4336364"/>
                <a:gd name="connsiteY19" fmla="*/ 3588697 h 3748921"/>
                <a:gd name="connsiteX20" fmla="*/ 2241198 w 4336364"/>
                <a:gd name="connsiteY20" fmla="*/ 3748921 h 3748921"/>
                <a:gd name="connsiteX21" fmla="*/ 2691829 w 4336364"/>
                <a:gd name="connsiteY21" fmla="*/ 3519958 h 3748921"/>
                <a:gd name="connsiteX22" fmla="*/ 2817529 w 4336364"/>
                <a:gd name="connsiteY22" fmla="*/ 3650197 h 3748921"/>
                <a:gd name="connsiteX23" fmla="*/ 3435088 w 4336364"/>
                <a:gd name="connsiteY23" fmla="*/ 3083416 h 3748921"/>
                <a:gd name="connsiteX24" fmla="*/ 3614370 w 4336364"/>
                <a:gd name="connsiteY24" fmla="*/ 3159385 h 3748921"/>
                <a:gd name="connsiteX25" fmla="*/ 3831713 w 4336364"/>
                <a:gd name="connsiteY25" fmla="*/ 2666093 h 3748921"/>
                <a:gd name="connsiteX26" fmla="*/ 3920351 w 4336364"/>
                <a:gd name="connsiteY26" fmla="*/ 2700671 h 3748921"/>
                <a:gd name="connsiteX27" fmla="*/ 3992411 w 4336364"/>
                <a:gd name="connsiteY27" fmla="*/ 2377478 h 3748921"/>
                <a:gd name="connsiteX28" fmla="*/ 4183044 w 4336364"/>
                <a:gd name="connsiteY28" fmla="*/ 2386452 h 3748921"/>
                <a:gd name="connsiteX29" fmla="*/ 4150363 w 4336364"/>
                <a:gd name="connsiteY29" fmla="*/ 1591990 h 3748921"/>
                <a:gd name="connsiteX30" fmla="*/ 4336364 w 4336364"/>
                <a:gd name="connsiteY30" fmla="*/ 1501476 h 374892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2110 w 4336364"/>
                <a:gd name="connsiteY5" fmla="*/ 585047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6756 w 4336364"/>
                <a:gd name="connsiteY5" fmla="*/ 580718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2586 w 4336364"/>
                <a:gd name="connsiteY5" fmla="*/ 571585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973836 w 4336364"/>
                <a:gd name="connsiteY4" fmla="*/ 182078 h 4255361"/>
                <a:gd name="connsiteX5" fmla="*/ 1461329 w 4336364"/>
                <a:gd name="connsiteY5" fmla="*/ 0 h 4255361"/>
                <a:gd name="connsiteX6" fmla="*/ 852586 w 4336364"/>
                <a:gd name="connsiteY6" fmla="*/ 571585 h 4255361"/>
                <a:gd name="connsiteX7" fmla="*/ 661688 w 4336364"/>
                <a:gd name="connsiteY7" fmla="*/ 506440 h 4255361"/>
                <a:gd name="connsiteX8" fmla="*/ 326568 w 4336364"/>
                <a:gd name="connsiteY8" fmla="*/ 1217975 h 4255361"/>
                <a:gd name="connsiteX9" fmla="*/ 169194 w 4336364"/>
                <a:gd name="connsiteY9" fmla="*/ 1221407 h 4255361"/>
                <a:gd name="connsiteX10" fmla="*/ 141641 w 4336364"/>
                <a:gd name="connsiteY10" fmla="*/ 2002204 h 4255361"/>
                <a:gd name="connsiteX11" fmla="*/ 0 w 4336364"/>
                <a:gd name="connsiteY11" fmla="*/ 2069092 h 4255361"/>
                <a:gd name="connsiteX12" fmla="*/ 225268 w 4336364"/>
                <a:gd name="connsiteY12" fmla="*/ 2688079 h 4255361"/>
                <a:gd name="connsiteX13" fmla="*/ 139955 w 4336364"/>
                <a:gd name="connsiteY13" fmla="*/ 2750216 h 4255361"/>
                <a:gd name="connsiteX14" fmla="*/ 279064 w 4336364"/>
                <a:gd name="connsiteY14" fmla="*/ 2946074 h 4255361"/>
                <a:gd name="connsiteX15" fmla="*/ 194650 w 4336364"/>
                <a:gd name="connsiteY15" fmla="*/ 3046432 h 4255361"/>
                <a:gd name="connsiteX16" fmla="*/ 688160 w 4336364"/>
                <a:gd name="connsiteY16" fmla="*/ 3483658 h 4255361"/>
                <a:gd name="connsiteX17" fmla="*/ 626493 w 4336364"/>
                <a:gd name="connsiteY17" fmla="*/ 3668216 h 4255361"/>
                <a:gd name="connsiteX18" fmla="*/ 1343200 w 4336364"/>
                <a:gd name="connsiteY18" fmla="*/ 3920399 h 4255361"/>
                <a:gd name="connsiteX19" fmla="*/ 1346897 w 4336364"/>
                <a:gd name="connsiteY19" fmla="*/ 4133944 h 4255361"/>
                <a:gd name="connsiteX20" fmla="*/ 2156993 w 4336364"/>
                <a:gd name="connsiteY20" fmla="*/ 4095137 h 4255361"/>
                <a:gd name="connsiteX21" fmla="*/ 2241198 w 4336364"/>
                <a:gd name="connsiteY21" fmla="*/ 4255361 h 4255361"/>
                <a:gd name="connsiteX22" fmla="*/ 2691829 w 4336364"/>
                <a:gd name="connsiteY22" fmla="*/ 4026398 h 4255361"/>
                <a:gd name="connsiteX23" fmla="*/ 2817529 w 4336364"/>
                <a:gd name="connsiteY23" fmla="*/ 4156637 h 4255361"/>
                <a:gd name="connsiteX24" fmla="*/ 3435088 w 4336364"/>
                <a:gd name="connsiteY24" fmla="*/ 3589856 h 4255361"/>
                <a:gd name="connsiteX25" fmla="*/ 3614370 w 4336364"/>
                <a:gd name="connsiteY25" fmla="*/ 3665825 h 4255361"/>
                <a:gd name="connsiteX26" fmla="*/ 3831713 w 4336364"/>
                <a:gd name="connsiteY26" fmla="*/ 3172533 h 4255361"/>
                <a:gd name="connsiteX27" fmla="*/ 3920351 w 4336364"/>
                <a:gd name="connsiteY27" fmla="*/ 3207111 h 4255361"/>
                <a:gd name="connsiteX28" fmla="*/ 3992411 w 4336364"/>
                <a:gd name="connsiteY28" fmla="*/ 2883918 h 4255361"/>
                <a:gd name="connsiteX29" fmla="*/ 4183044 w 4336364"/>
                <a:gd name="connsiteY29" fmla="*/ 2892892 h 4255361"/>
                <a:gd name="connsiteX30" fmla="*/ 4150363 w 4336364"/>
                <a:gd name="connsiteY30" fmla="*/ 2098430 h 4255361"/>
                <a:gd name="connsiteX31" fmla="*/ 4336364 w 4336364"/>
                <a:gd name="connsiteY31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591674 w 4336364"/>
                <a:gd name="connsiteY4" fmla="*/ 125909 h 4255361"/>
                <a:gd name="connsiteX5" fmla="*/ 1461329 w 4336364"/>
                <a:gd name="connsiteY5" fmla="*/ 0 h 4255361"/>
                <a:gd name="connsiteX6" fmla="*/ 852586 w 4336364"/>
                <a:gd name="connsiteY6" fmla="*/ 571585 h 4255361"/>
                <a:gd name="connsiteX7" fmla="*/ 661688 w 4336364"/>
                <a:gd name="connsiteY7" fmla="*/ 506440 h 4255361"/>
                <a:gd name="connsiteX8" fmla="*/ 326568 w 4336364"/>
                <a:gd name="connsiteY8" fmla="*/ 1217975 h 4255361"/>
                <a:gd name="connsiteX9" fmla="*/ 169194 w 4336364"/>
                <a:gd name="connsiteY9" fmla="*/ 1221407 h 4255361"/>
                <a:gd name="connsiteX10" fmla="*/ 141641 w 4336364"/>
                <a:gd name="connsiteY10" fmla="*/ 2002204 h 4255361"/>
                <a:gd name="connsiteX11" fmla="*/ 0 w 4336364"/>
                <a:gd name="connsiteY11" fmla="*/ 2069092 h 4255361"/>
                <a:gd name="connsiteX12" fmla="*/ 225268 w 4336364"/>
                <a:gd name="connsiteY12" fmla="*/ 2688079 h 4255361"/>
                <a:gd name="connsiteX13" fmla="*/ 139955 w 4336364"/>
                <a:gd name="connsiteY13" fmla="*/ 2750216 h 4255361"/>
                <a:gd name="connsiteX14" fmla="*/ 279064 w 4336364"/>
                <a:gd name="connsiteY14" fmla="*/ 2946074 h 4255361"/>
                <a:gd name="connsiteX15" fmla="*/ 194650 w 4336364"/>
                <a:gd name="connsiteY15" fmla="*/ 3046432 h 4255361"/>
                <a:gd name="connsiteX16" fmla="*/ 688160 w 4336364"/>
                <a:gd name="connsiteY16" fmla="*/ 3483658 h 4255361"/>
                <a:gd name="connsiteX17" fmla="*/ 626493 w 4336364"/>
                <a:gd name="connsiteY17" fmla="*/ 3668216 h 4255361"/>
                <a:gd name="connsiteX18" fmla="*/ 1343200 w 4336364"/>
                <a:gd name="connsiteY18" fmla="*/ 3920399 h 4255361"/>
                <a:gd name="connsiteX19" fmla="*/ 1346897 w 4336364"/>
                <a:gd name="connsiteY19" fmla="*/ 4133944 h 4255361"/>
                <a:gd name="connsiteX20" fmla="*/ 2156993 w 4336364"/>
                <a:gd name="connsiteY20" fmla="*/ 4095137 h 4255361"/>
                <a:gd name="connsiteX21" fmla="*/ 2241198 w 4336364"/>
                <a:gd name="connsiteY21" fmla="*/ 4255361 h 4255361"/>
                <a:gd name="connsiteX22" fmla="*/ 2691829 w 4336364"/>
                <a:gd name="connsiteY22" fmla="*/ 4026398 h 4255361"/>
                <a:gd name="connsiteX23" fmla="*/ 2817529 w 4336364"/>
                <a:gd name="connsiteY23" fmla="*/ 4156637 h 4255361"/>
                <a:gd name="connsiteX24" fmla="*/ 3435088 w 4336364"/>
                <a:gd name="connsiteY24" fmla="*/ 3589856 h 4255361"/>
                <a:gd name="connsiteX25" fmla="*/ 3614370 w 4336364"/>
                <a:gd name="connsiteY25" fmla="*/ 3665825 h 4255361"/>
                <a:gd name="connsiteX26" fmla="*/ 3831713 w 4336364"/>
                <a:gd name="connsiteY26" fmla="*/ 3172533 h 4255361"/>
                <a:gd name="connsiteX27" fmla="*/ 3920351 w 4336364"/>
                <a:gd name="connsiteY27" fmla="*/ 3207111 h 4255361"/>
                <a:gd name="connsiteX28" fmla="*/ 3992411 w 4336364"/>
                <a:gd name="connsiteY28" fmla="*/ 2883918 h 4255361"/>
                <a:gd name="connsiteX29" fmla="*/ 4183044 w 4336364"/>
                <a:gd name="connsiteY29" fmla="*/ 2892892 h 4255361"/>
                <a:gd name="connsiteX30" fmla="*/ 4150363 w 4336364"/>
                <a:gd name="connsiteY30" fmla="*/ 2098430 h 4255361"/>
                <a:gd name="connsiteX31" fmla="*/ 4336364 w 4336364"/>
                <a:gd name="connsiteY31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2215889 w 4336364"/>
                <a:gd name="connsiteY4" fmla="*/ 325408 h 4255361"/>
                <a:gd name="connsiteX5" fmla="*/ 1591674 w 4336364"/>
                <a:gd name="connsiteY5" fmla="*/ 125909 h 4255361"/>
                <a:gd name="connsiteX6" fmla="*/ 1461329 w 4336364"/>
                <a:gd name="connsiteY6" fmla="*/ 0 h 4255361"/>
                <a:gd name="connsiteX7" fmla="*/ 852586 w 4336364"/>
                <a:gd name="connsiteY7" fmla="*/ 571585 h 4255361"/>
                <a:gd name="connsiteX8" fmla="*/ 661688 w 4336364"/>
                <a:gd name="connsiteY8" fmla="*/ 506440 h 4255361"/>
                <a:gd name="connsiteX9" fmla="*/ 326568 w 4336364"/>
                <a:gd name="connsiteY9" fmla="*/ 1217975 h 4255361"/>
                <a:gd name="connsiteX10" fmla="*/ 169194 w 4336364"/>
                <a:gd name="connsiteY10" fmla="*/ 1221407 h 4255361"/>
                <a:gd name="connsiteX11" fmla="*/ 141641 w 4336364"/>
                <a:gd name="connsiteY11" fmla="*/ 2002204 h 4255361"/>
                <a:gd name="connsiteX12" fmla="*/ 0 w 4336364"/>
                <a:gd name="connsiteY12" fmla="*/ 2069092 h 4255361"/>
                <a:gd name="connsiteX13" fmla="*/ 225268 w 4336364"/>
                <a:gd name="connsiteY13" fmla="*/ 2688079 h 4255361"/>
                <a:gd name="connsiteX14" fmla="*/ 139955 w 4336364"/>
                <a:gd name="connsiteY14" fmla="*/ 2750216 h 4255361"/>
                <a:gd name="connsiteX15" fmla="*/ 279064 w 4336364"/>
                <a:gd name="connsiteY15" fmla="*/ 2946074 h 4255361"/>
                <a:gd name="connsiteX16" fmla="*/ 194650 w 4336364"/>
                <a:gd name="connsiteY16" fmla="*/ 3046432 h 4255361"/>
                <a:gd name="connsiteX17" fmla="*/ 688160 w 4336364"/>
                <a:gd name="connsiteY17" fmla="*/ 3483658 h 4255361"/>
                <a:gd name="connsiteX18" fmla="*/ 626493 w 4336364"/>
                <a:gd name="connsiteY18" fmla="*/ 3668216 h 4255361"/>
                <a:gd name="connsiteX19" fmla="*/ 1343200 w 4336364"/>
                <a:gd name="connsiteY19" fmla="*/ 3920399 h 4255361"/>
                <a:gd name="connsiteX20" fmla="*/ 1346897 w 4336364"/>
                <a:gd name="connsiteY20" fmla="*/ 4133944 h 4255361"/>
                <a:gd name="connsiteX21" fmla="*/ 2156993 w 4336364"/>
                <a:gd name="connsiteY21" fmla="*/ 4095137 h 4255361"/>
                <a:gd name="connsiteX22" fmla="*/ 2241198 w 4336364"/>
                <a:gd name="connsiteY22" fmla="*/ 4255361 h 4255361"/>
                <a:gd name="connsiteX23" fmla="*/ 2691829 w 4336364"/>
                <a:gd name="connsiteY23" fmla="*/ 4026398 h 4255361"/>
                <a:gd name="connsiteX24" fmla="*/ 2817529 w 4336364"/>
                <a:gd name="connsiteY24" fmla="*/ 4156637 h 4255361"/>
                <a:gd name="connsiteX25" fmla="*/ 3435088 w 4336364"/>
                <a:gd name="connsiteY25" fmla="*/ 3589856 h 4255361"/>
                <a:gd name="connsiteX26" fmla="*/ 3614370 w 4336364"/>
                <a:gd name="connsiteY26" fmla="*/ 3665825 h 4255361"/>
                <a:gd name="connsiteX27" fmla="*/ 3831713 w 4336364"/>
                <a:gd name="connsiteY27" fmla="*/ 3172533 h 4255361"/>
                <a:gd name="connsiteX28" fmla="*/ 3920351 w 4336364"/>
                <a:gd name="connsiteY28" fmla="*/ 3207111 h 4255361"/>
                <a:gd name="connsiteX29" fmla="*/ 3992411 w 4336364"/>
                <a:gd name="connsiteY29" fmla="*/ 2883918 h 4255361"/>
                <a:gd name="connsiteX30" fmla="*/ 4183044 w 4336364"/>
                <a:gd name="connsiteY30" fmla="*/ 2892892 h 4255361"/>
                <a:gd name="connsiteX31" fmla="*/ 4150363 w 4336364"/>
                <a:gd name="connsiteY31" fmla="*/ 2098430 h 4255361"/>
                <a:gd name="connsiteX32" fmla="*/ 4336364 w 4336364"/>
                <a:gd name="connsiteY32" fmla="*/ 2007916 h 4255361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082692 w 4336364"/>
                <a:gd name="connsiteY4" fmla="*/ 0 h 4356988"/>
                <a:gd name="connsiteX5" fmla="*/ 1591674 w 4336364"/>
                <a:gd name="connsiteY5" fmla="*/ 227536 h 4356988"/>
                <a:gd name="connsiteX6" fmla="*/ 1461329 w 4336364"/>
                <a:gd name="connsiteY6" fmla="*/ 101627 h 4356988"/>
                <a:gd name="connsiteX7" fmla="*/ 852586 w 4336364"/>
                <a:gd name="connsiteY7" fmla="*/ 673212 h 4356988"/>
                <a:gd name="connsiteX8" fmla="*/ 661688 w 4336364"/>
                <a:gd name="connsiteY8" fmla="*/ 608067 h 4356988"/>
                <a:gd name="connsiteX9" fmla="*/ 326568 w 4336364"/>
                <a:gd name="connsiteY9" fmla="*/ 1319602 h 4356988"/>
                <a:gd name="connsiteX10" fmla="*/ 169194 w 4336364"/>
                <a:gd name="connsiteY10" fmla="*/ 1323034 h 4356988"/>
                <a:gd name="connsiteX11" fmla="*/ 141641 w 4336364"/>
                <a:gd name="connsiteY11" fmla="*/ 2103831 h 4356988"/>
                <a:gd name="connsiteX12" fmla="*/ 0 w 4336364"/>
                <a:gd name="connsiteY12" fmla="*/ 2170719 h 4356988"/>
                <a:gd name="connsiteX13" fmla="*/ 225268 w 4336364"/>
                <a:gd name="connsiteY13" fmla="*/ 2789706 h 4356988"/>
                <a:gd name="connsiteX14" fmla="*/ 139955 w 4336364"/>
                <a:gd name="connsiteY14" fmla="*/ 2851843 h 4356988"/>
                <a:gd name="connsiteX15" fmla="*/ 279064 w 4336364"/>
                <a:gd name="connsiteY15" fmla="*/ 3047701 h 4356988"/>
                <a:gd name="connsiteX16" fmla="*/ 194650 w 4336364"/>
                <a:gd name="connsiteY16" fmla="*/ 3148059 h 4356988"/>
                <a:gd name="connsiteX17" fmla="*/ 688160 w 4336364"/>
                <a:gd name="connsiteY17" fmla="*/ 3585285 h 4356988"/>
                <a:gd name="connsiteX18" fmla="*/ 626493 w 4336364"/>
                <a:gd name="connsiteY18" fmla="*/ 3769843 h 4356988"/>
                <a:gd name="connsiteX19" fmla="*/ 1343200 w 4336364"/>
                <a:gd name="connsiteY19" fmla="*/ 4022026 h 4356988"/>
                <a:gd name="connsiteX20" fmla="*/ 1346897 w 4336364"/>
                <a:gd name="connsiteY20" fmla="*/ 4235571 h 4356988"/>
                <a:gd name="connsiteX21" fmla="*/ 2156993 w 4336364"/>
                <a:gd name="connsiteY21" fmla="*/ 4196764 h 4356988"/>
                <a:gd name="connsiteX22" fmla="*/ 2241198 w 4336364"/>
                <a:gd name="connsiteY22" fmla="*/ 4356988 h 4356988"/>
                <a:gd name="connsiteX23" fmla="*/ 2691829 w 4336364"/>
                <a:gd name="connsiteY23" fmla="*/ 4128025 h 4356988"/>
                <a:gd name="connsiteX24" fmla="*/ 2817529 w 4336364"/>
                <a:gd name="connsiteY24" fmla="*/ 4258264 h 4356988"/>
                <a:gd name="connsiteX25" fmla="*/ 3435088 w 4336364"/>
                <a:gd name="connsiteY25" fmla="*/ 3691483 h 4356988"/>
                <a:gd name="connsiteX26" fmla="*/ 3614370 w 4336364"/>
                <a:gd name="connsiteY26" fmla="*/ 3767452 h 4356988"/>
                <a:gd name="connsiteX27" fmla="*/ 3831713 w 4336364"/>
                <a:gd name="connsiteY27" fmla="*/ 3274160 h 4356988"/>
                <a:gd name="connsiteX28" fmla="*/ 3920351 w 4336364"/>
                <a:gd name="connsiteY28" fmla="*/ 3308738 h 4356988"/>
                <a:gd name="connsiteX29" fmla="*/ 3992411 w 4336364"/>
                <a:gd name="connsiteY29" fmla="*/ 2985545 h 4356988"/>
                <a:gd name="connsiteX30" fmla="*/ 4183044 w 4336364"/>
                <a:gd name="connsiteY30" fmla="*/ 2994519 h 4356988"/>
                <a:gd name="connsiteX31" fmla="*/ 4150363 w 4336364"/>
                <a:gd name="connsiteY31" fmla="*/ 2200057 h 4356988"/>
                <a:gd name="connsiteX32" fmla="*/ 4336364 w 4336364"/>
                <a:gd name="connsiteY32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666416 w 4336364"/>
                <a:gd name="connsiteY4" fmla="*/ 328364 h 4356988"/>
                <a:gd name="connsiteX5" fmla="*/ 2082692 w 4336364"/>
                <a:gd name="connsiteY5" fmla="*/ 0 h 4356988"/>
                <a:gd name="connsiteX6" fmla="*/ 1591674 w 4336364"/>
                <a:gd name="connsiteY6" fmla="*/ 227536 h 4356988"/>
                <a:gd name="connsiteX7" fmla="*/ 1461329 w 4336364"/>
                <a:gd name="connsiteY7" fmla="*/ 101627 h 4356988"/>
                <a:gd name="connsiteX8" fmla="*/ 852586 w 4336364"/>
                <a:gd name="connsiteY8" fmla="*/ 673212 h 4356988"/>
                <a:gd name="connsiteX9" fmla="*/ 661688 w 4336364"/>
                <a:gd name="connsiteY9" fmla="*/ 608067 h 4356988"/>
                <a:gd name="connsiteX10" fmla="*/ 326568 w 4336364"/>
                <a:gd name="connsiteY10" fmla="*/ 1319602 h 4356988"/>
                <a:gd name="connsiteX11" fmla="*/ 169194 w 4336364"/>
                <a:gd name="connsiteY11" fmla="*/ 1323034 h 4356988"/>
                <a:gd name="connsiteX12" fmla="*/ 141641 w 4336364"/>
                <a:gd name="connsiteY12" fmla="*/ 2103831 h 4356988"/>
                <a:gd name="connsiteX13" fmla="*/ 0 w 4336364"/>
                <a:gd name="connsiteY13" fmla="*/ 2170719 h 4356988"/>
                <a:gd name="connsiteX14" fmla="*/ 225268 w 4336364"/>
                <a:gd name="connsiteY14" fmla="*/ 2789706 h 4356988"/>
                <a:gd name="connsiteX15" fmla="*/ 139955 w 4336364"/>
                <a:gd name="connsiteY15" fmla="*/ 2851843 h 4356988"/>
                <a:gd name="connsiteX16" fmla="*/ 279064 w 4336364"/>
                <a:gd name="connsiteY16" fmla="*/ 3047701 h 4356988"/>
                <a:gd name="connsiteX17" fmla="*/ 194650 w 4336364"/>
                <a:gd name="connsiteY17" fmla="*/ 3148059 h 4356988"/>
                <a:gd name="connsiteX18" fmla="*/ 688160 w 4336364"/>
                <a:gd name="connsiteY18" fmla="*/ 3585285 h 4356988"/>
                <a:gd name="connsiteX19" fmla="*/ 626493 w 4336364"/>
                <a:gd name="connsiteY19" fmla="*/ 3769843 h 4356988"/>
                <a:gd name="connsiteX20" fmla="*/ 1343200 w 4336364"/>
                <a:gd name="connsiteY20" fmla="*/ 4022026 h 4356988"/>
                <a:gd name="connsiteX21" fmla="*/ 1346897 w 4336364"/>
                <a:gd name="connsiteY21" fmla="*/ 4235571 h 4356988"/>
                <a:gd name="connsiteX22" fmla="*/ 2156993 w 4336364"/>
                <a:gd name="connsiteY22" fmla="*/ 4196764 h 4356988"/>
                <a:gd name="connsiteX23" fmla="*/ 2241198 w 4336364"/>
                <a:gd name="connsiteY23" fmla="*/ 4356988 h 4356988"/>
                <a:gd name="connsiteX24" fmla="*/ 2691829 w 4336364"/>
                <a:gd name="connsiteY24" fmla="*/ 4128025 h 4356988"/>
                <a:gd name="connsiteX25" fmla="*/ 2817529 w 4336364"/>
                <a:gd name="connsiteY25" fmla="*/ 4258264 h 4356988"/>
                <a:gd name="connsiteX26" fmla="*/ 3435088 w 4336364"/>
                <a:gd name="connsiteY26" fmla="*/ 3691483 h 4356988"/>
                <a:gd name="connsiteX27" fmla="*/ 3614370 w 4336364"/>
                <a:gd name="connsiteY27" fmla="*/ 3767452 h 4356988"/>
                <a:gd name="connsiteX28" fmla="*/ 3831713 w 4336364"/>
                <a:gd name="connsiteY28" fmla="*/ 3274160 h 4356988"/>
                <a:gd name="connsiteX29" fmla="*/ 3920351 w 4336364"/>
                <a:gd name="connsiteY29" fmla="*/ 3308738 h 4356988"/>
                <a:gd name="connsiteX30" fmla="*/ 3992411 w 4336364"/>
                <a:gd name="connsiteY30" fmla="*/ 2985545 h 4356988"/>
                <a:gd name="connsiteX31" fmla="*/ 4183044 w 4336364"/>
                <a:gd name="connsiteY31" fmla="*/ 2994519 h 4356988"/>
                <a:gd name="connsiteX32" fmla="*/ 4150363 w 4336364"/>
                <a:gd name="connsiteY32" fmla="*/ 2200057 h 4356988"/>
                <a:gd name="connsiteX33" fmla="*/ 4336364 w 4336364"/>
                <a:gd name="connsiteY33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164572 w 4336364"/>
                <a:gd name="connsiteY4" fmla="*/ 162389 h 4356988"/>
                <a:gd name="connsiteX5" fmla="*/ 2082692 w 4336364"/>
                <a:gd name="connsiteY5" fmla="*/ 0 h 4356988"/>
                <a:gd name="connsiteX6" fmla="*/ 1591674 w 4336364"/>
                <a:gd name="connsiteY6" fmla="*/ 227536 h 4356988"/>
                <a:gd name="connsiteX7" fmla="*/ 1461329 w 4336364"/>
                <a:gd name="connsiteY7" fmla="*/ 101627 h 4356988"/>
                <a:gd name="connsiteX8" fmla="*/ 852586 w 4336364"/>
                <a:gd name="connsiteY8" fmla="*/ 673212 h 4356988"/>
                <a:gd name="connsiteX9" fmla="*/ 661688 w 4336364"/>
                <a:gd name="connsiteY9" fmla="*/ 608067 h 4356988"/>
                <a:gd name="connsiteX10" fmla="*/ 326568 w 4336364"/>
                <a:gd name="connsiteY10" fmla="*/ 1319602 h 4356988"/>
                <a:gd name="connsiteX11" fmla="*/ 169194 w 4336364"/>
                <a:gd name="connsiteY11" fmla="*/ 1323034 h 4356988"/>
                <a:gd name="connsiteX12" fmla="*/ 141641 w 4336364"/>
                <a:gd name="connsiteY12" fmla="*/ 2103831 h 4356988"/>
                <a:gd name="connsiteX13" fmla="*/ 0 w 4336364"/>
                <a:gd name="connsiteY13" fmla="*/ 2170719 h 4356988"/>
                <a:gd name="connsiteX14" fmla="*/ 225268 w 4336364"/>
                <a:gd name="connsiteY14" fmla="*/ 2789706 h 4356988"/>
                <a:gd name="connsiteX15" fmla="*/ 139955 w 4336364"/>
                <a:gd name="connsiteY15" fmla="*/ 2851843 h 4356988"/>
                <a:gd name="connsiteX16" fmla="*/ 279064 w 4336364"/>
                <a:gd name="connsiteY16" fmla="*/ 3047701 h 4356988"/>
                <a:gd name="connsiteX17" fmla="*/ 194650 w 4336364"/>
                <a:gd name="connsiteY17" fmla="*/ 3148059 h 4356988"/>
                <a:gd name="connsiteX18" fmla="*/ 688160 w 4336364"/>
                <a:gd name="connsiteY18" fmla="*/ 3585285 h 4356988"/>
                <a:gd name="connsiteX19" fmla="*/ 626493 w 4336364"/>
                <a:gd name="connsiteY19" fmla="*/ 3769843 h 4356988"/>
                <a:gd name="connsiteX20" fmla="*/ 1343200 w 4336364"/>
                <a:gd name="connsiteY20" fmla="*/ 4022026 h 4356988"/>
                <a:gd name="connsiteX21" fmla="*/ 1346897 w 4336364"/>
                <a:gd name="connsiteY21" fmla="*/ 4235571 h 4356988"/>
                <a:gd name="connsiteX22" fmla="*/ 2156993 w 4336364"/>
                <a:gd name="connsiteY22" fmla="*/ 4196764 h 4356988"/>
                <a:gd name="connsiteX23" fmla="*/ 2241198 w 4336364"/>
                <a:gd name="connsiteY23" fmla="*/ 4356988 h 4356988"/>
                <a:gd name="connsiteX24" fmla="*/ 2691829 w 4336364"/>
                <a:gd name="connsiteY24" fmla="*/ 4128025 h 4356988"/>
                <a:gd name="connsiteX25" fmla="*/ 2817529 w 4336364"/>
                <a:gd name="connsiteY25" fmla="*/ 4258264 h 4356988"/>
                <a:gd name="connsiteX26" fmla="*/ 3435088 w 4336364"/>
                <a:gd name="connsiteY26" fmla="*/ 3691483 h 4356988"/>
                <a:gd name="connsiteX27" fmla="*/ 3614370 w 4336364"/>
                <a:gd name="connsiteY27" fmla="*/ 3767452 h 4356988"/>
                <a:gd name="connsiteX28" fmla="*/ 3831713 w 4336364"/>
                <a:gd name="connsiteY28" fmla="*/ 3274160 h 4356988"/>
                <a:gd name="connsiteX29" fmla="*/ 3920351 w 4336364"/>
                <a:gd name="connsiteY29" fmla="*/ 3308738 h 4356988"/>
                <a:gd name="connsiteX30" fmla="*/ 3992411 w 4336364"/>
                <a:gd name="connsiteY30" fmla="*/ 2985545 h 4356988"/>
                <a:gd name="connsiteX31" fmla="*/ 4183044 w 4336364"/>
                <a:gd name="connsiteY31" fmla="*/ 2994519 h 4356988"/>
                <a:gd name="connsiteX32" fmla="*/ 4150363 w 4336364"/>
                <a:gd name="connsiteY32" fmla="*/ 2200057 h 4356988"/>
                <a:gd name="connsiteX33" fmla="*/ 4336364 w 4336364"/>
                <a:gd name="connsiteY33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758697 w 4336364"/>
                <a:gd name="connsiteY4" fmla="*/ 450682 h 4356988"/>
                <a:gd name="connsiteX5" fmla="*/ 2164572 w 4336364"/>
                <a:gd name="connsiteY5" fmla="*/ 162389 h 4356988"/>
                <a:gd name="connsiteX6" fmla="*/ 2082692 w 4336364"/>
                <a:gd name="connsiteY6" fmla="*/ 0 h 4356988"/>
                <a:gd name="connsiteX7" fmla="*/ 1591674 w 4336364"/>
                <a:gd name="connsiteY7" fmla="*/ 227536 h 4356988"/>
                <a:gd name="connsiteX8" fmla="*/ 1461329 w 4336364"/>
                <a:gd name="connsiteY8" fmla="*/ 101627 h 4356988"/>
                <a:gd name="connsiteX9" fmla="*/ 852586 w 4336364"/>
                <a:gd name="connsiteY9" fmla="*/ 673212 h 4356988"/>
                <a:gd name="connsiteX10" fmla="*/ 661688 w 4336364"/>
                <a:gd name="connsiteY10" fmla="*/ 608067 h 4356988"/>
                <a:gd name="connsiteX11" fmla="*/ 326568 w 4336364"/>
                <a:gd name="connsiteY11" fmla="*/ 1319602 h 4356988"/>
                <a:gd name="connsiteX12" fmla="*/ 169194 w 4336364"/>
                <a:gd name="connsiteY12" fmla="*/ 1323034 h 4356988"/>
                <a:gd name="connsiteX13" fmla="*/ 141641 w 4336364"/>
                <a:gd name="connsiteY13" fmla="*/ 2103831 h 4356988"/>
                <a:gd name="connsiteX14" fmla="*/ 0 w 4336364"/>
                <a:gd name="connsiteY14" fmla="*/ 2170719 h 4356988"/>
                <a:gd name="connsiteX15" fmla="*/ 225268 w 4336364"/>
                <a:gd name="connsiteY15" fmla="*/ 2789706 h 4356988"/>
                <a:gd name="connsiteX16" fmla="*/ 139955 w 4336364"/>
                <a:gd name="connsiteY16" fmla="*/ 2851843 h 4356988"/>
                <a:gd name="connsiteX17" fmla="*/ 279064 w 4336364"/>
                <a:gd name="connsiteY17" fmla="*/ 3047701 h 4356988"/>
                <a:gd name="connsiteX18" fmla="*/ 194650 w 4336364"/>
                <a:gd name="connsiteY18" fmla="*/ 3148059 h 4356988"/>
                <a:gd name="connsiteX19" fmla="*/ 688160 w 4336364"/>
                <a:gd name="connsiteY19" fmla="*/ 3585285 h 4356988"/>
                <a:gd name="connsiteX20" fmla="*/ 626493 w 4336364"/>
                <a:gd name="connsiteY20" fmla="*/ 3769843 h 4356988"/>
                <a:gd name="connsiteX21" fmla="*/ 1343200 w 4336364"/>
                <a:gd name="connsiteY21" fmla="*/ 4022026 h 4356988"/>
                <a:gd name="connsiteX22" fmla="*/ 1346897 w 4336364"/>
                <a:gd name="connsiteY22" fmla="*/ 4235571 h 4356988"/>
                <a:gd name="connsiteX23" fmla="*/ 2156993 w 4336364"/>
                <a:gd name="connsiteY23" fmla="*/ 4196764 h 4356988"/>
                <a:gd name="connsiteX24" fmla="*/ 2241198 w 4336364"/>
                <a:gd name="connsiteY24" fmla="*/ 4356988 h 4356988"/>
                <a:gd name="connsiteX25" fmla="*/ 2691829 w 4336364"/>
                <a:gd name="connsiteY25" fmla="*/ 4128025 h 4356988"/>
                <a:gd name="connsiteX26" fmla="*/ 2817529 w 4336364"/>
                <a:gd name="connsiteY26" fmla="*/ 4258264 h 4356988"/>
                <a:gd name="connsiteX27" fmla="*/ 3435088 w 4336364"/>
                <a:gd name="connsiteY27" fmla="*/ 3691483 h 4356988"/>
                <a:gd name="connsiteX28" fmla="*/ 3614370 w 4336364"/>
                <a:gd name="connsiteY28" fmla="*/ 3767452 h 4356988"/>
                <a:gd name="connsiteX29" fmla="*/ 3831713 w 4336364"/>
                <a:gd name="connsiteY29" fmla="*/ 3274160 h 4356988"/>
                <a:gd name="connsiteX30" fmla="*/ 3920351 w 4336364"/>
                <a:gd name="connsiteY30" fmla="*/ 3308738 h 4356988"/>
                <a:gd name="connsiteX31" fmla="*/ 3992411 w 4336364"/>
                <a:gd name="connsiteY31" fmla="*/ 2985545 h 4356988"/>
                <a:gd name="connsiteX32" fmla="*/ 4183044 w 4336364"/>
                <a:gd name="connsiteY32" fmla="*/ 2994519 h 4356988"/>
                <a:gd name="connsiteX33" fmla="*/ 4150363 w 4336364"/>
                <a:gd name="connsiteY33" fmla="*/ 2200057 h 4356988"/>
                <a:gd name="connsiteX34" fmla="*/ 4336364 w 4336364"/>
                <a:gd name="connsiteY34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938294 w 4336364"/>
                <a:gd name="connsiteY4" fmla="*/ 135776 h 4356988"/>
                <a:gd name="connsiteX5" fmla="*/ 2164572 w 4336364"/>
                <a:gd name="connsiteY5" fmla="*/ 162389 h 4356988"/>
                <a:gd name="connsiteX6" fmla="*/ 2082692 w 4336364"/>
                <a:gd name="connsiteY6" fmla="*/ 0 h 4356988"/>
                <a:gd name="connsiteX7" fmla="*/ 1591674 w 4336364"/>
                <a:gd name="connsiteY7" fmla="*/ 227536 h 4356988"/>
                <a:gd name="connsiteX8" fmla="*/ 1461329 w 4336364"/>
                <a:gd name="connsiteY8" fmla="*/ 101627 h 4356988"/>
                <a:gd name="connsiteX9" fmla="*/ 852586 w 4336364"/>
                <a:gd name="connsiteY9" fmla="*/ 673212 h 4356988"/>
                <a:gd name="connsiteX10" fmla="*/ 661688 w 4336364"/>
                <a:gd name="connsiteY10" fmla="*/ 608067 h 4356988"/>
                <a:gd name="connsiteX11" fmla="*/ 326568 w 4336364"/>
                <a:gd name="connsiteY11" fmla="*/ 1319602 h 4356988"/>
                <a:gd name="connsiteX12" fmla="*/ 169194 w 4336364"/>
                <a:gd name="connsiteY12" fmla="*/ 1323034 h 4356988"/>
                <a:gd name="connsiteX13" fmla="*/ 141641 w 4336364"/>
                <a:gd name="connsiteY13" fmla="*/ 2103831 h 4356988"/>
                <a:gd name="connsiteX14" fmla="*/ 0 w 4336364"/>
                <a:gd name="connsiteY14" fmla="*/ 2170719 h 4356988"/>
                <a:gd name="connsiteX15" fmla="*/ 225268 w 4336364"/>
                <a:gd name="connsiteY15" fmla="*/ 2789706 h 4356988"/>
                <a:gd name="connsiteX16" fmla="*/ 139955 w 4336364"/>
                <a:gd name="connsiteY16" fmla="*/ 2851843 h 4356988"/>
                <a:gd name="connsiteX17" fmla="*/ 279064 w 4336364"/>
                <a:gd name="connsiteY17" fmla="*/ 3047701 h 4356988"/>
                <a:gd name="connsiteX18" fmla="*/ 194650 w 4336364"/>
                <a:gd name="connsiteY18" fmla="*/ 3148059 h 4356988"/>
                <a:gd name="connsiteX19" fmla="*/ 688160 w 4336364"/>
                <a:gd name="connsiteY19" fmla="*/ 3585285 h 4356988"/>
                <a:gd name="connsiteX20" fmla="*/ 626493 w 4336364"/>
                <a:gd name="connsiteY20" fmla="*/ 3769843 h 4356988"/>
                <a:gd name="connsiteX21" fmla="*/ 1343200 w 4336364"/>
                <a:gd name="connsiteY21" fmla="*/ 4022026 h 4356988"/>
                <a:gd name="connsiteX22" fmla="*/ 1346897 w 4336364"/>
                <a:gd name="connsiteY22" fmla="*/ 4235571 h 4356988"/>
                <a:gd name="connsiteX23" fmla="*/ 2156993 w 4336364"/>
                <a:gd name="connsiteY23" fmla="*/ 4196764 h 4356988"/>
                <a:gd name="connsiteX24" fmla="*/ 2241198 w 4336364"/>
                <a:gd name="connsiteY24" fmla="*/ 4356988 h 4356988"/>
                <a:gd name="connsiteX25" fmla="*/ 2691829 w 4336364"/>
                <a:gd name="connsiteY25" fmla="*/ 4128025 h 4356988"/>
                <a:gd name="connsiteX26" fmla="*/ 2817529 w 4336364"/>
                <a:gd name="connsiteY26" fmla="*/ 4258264 h 4356988"/>
                <a:gd name="connsiteX27" fmla="*/ 3435088 w 4336364"/>
                <a:gd name="connsiteY27" fmla="*/ 3691483 h 4356988"/>
                <a:gd name="connsiteX28" fmla="*/ 3614370 w 4336364"/>
                <a:gd name="connsiteY28" fmla="*/ 3767452 h 4356988"/>
                <a:gd name="connsiteX29" fmla="*/ 3831713 w 4336364"/>
                <a:gd name="connsiteY29" fmla="*/ 3274160 h 4356988"/>
                <a:gd name="connsiteX30" fmla="*/ 3920351 w 4336364"/>
                <a:gd name="connsiteY30" fmla="*/ 3308738 h 4356988"/>
                <a:gd name="connsiteX31" fmla="*/ 3992411 w 4336364"/>
                <a:gd name="connsiteY31" fmla="*/ 2985545 h 4356988"/>
                <a:gd name="connsiteX32" fmla="*/ 4183044 w 4336364"/>
                <a:gd name="connsiteY32" fmla="*/ 2994519 h 4356988"/>
                <a:gd name="connsiteX33" fmla="*/ 4150363 w 4336364"/>
                <a:gd name="connsiteY33" fmla="*/ 2200057 h 4356988"/>
                <a:gd name="connsiteX34" fmla="*/ 4336364 w 4336364"/>
                <a:gd name="connsiteY34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072335 w 4336364"/>
                <a:gd name="connsiteY4" fmla="*/ 284280 h 4356988"/>
                <a:gd name="connsiteX5" fmla="*/ 2938294 w 4336364"/>
                <a:gd name="connsiteY5" fmla="*/ 135776 h 4356988"/>
                <a:gd name="connsiteX6" fmla="*/ 2164572 w 4336364"/>
                <a:gd name="connsiteY6" fmla="*/ 162389 h 4356988"/>
                <a:gd name="connsiteX7" fmla="*/ 2082692 w 4336364"/>
                <a:gd name="connsiteY7" fmla="*/ 0 h 4356988"/>
                <a:gd name="connsiteX8" fmla="*/ 1591674 w 4336364"/>
                <a:gd name="connsiteY8" fmla="*/ 227536 h 4356988"/>
                <a:gd name="connsiteX9" fmla="*/ 1461329 w 4336364"/>
                <a:gd name="connsiteY9" fmla="*/ 101627 h 4356988"/>
                <a:gd name="connsiteX10" fmla="*/ 852586 w 4336364"/>
                <a:gd name="connsiteY10" fmla="*/ 673212 h 4356988"/>
                <a:gd name="connsiteX11" fmla="*/ 661688 w 4336364"/>
                <a:gd name="connsiteY11" fmla="*/ 608067 h 4356988"/>
                <a:gd name="connsiteX12" fmla="*/ 326568 w 4336364"/>
                <a:gd name="connsiteY12" fmla="*/ 1319602 h 4356988"/>
                <a:gd name="connsiteX13" fmla="*/ 169194 w 4336364"/>
                <a:gd name="connsiteY13" fmla="*/ 1323034 h 4356988"/>
                <a:gd name="connsiteX14" fmla="*/ 141641 w 4336364"/>
                <a:gd name="connsiteY14" fmla="*/ 2103831 h 4356988"/>
                <a:gd name="connsiteX15" fmla="*/ 0 w 4336364"/>
                <a:gd name="connsiteY15" fmla="*/ 2170719 h 4356988"/>
                <a:gd name="connsiteX16" fmla="*/ 225268 w 4336364"/>
                <a:gd name="connsiteY16" fmla="*/ 2789706 h 4356988"/>
                <a:gd name="connsiteX17" fmla="*/ 139955 w 4336364"/>
                <a:gd name="connsiteY17" fmla="*/ 2851843 h 4356988"/>
                <a:gd name="connsiteX18" fmla="*/ 279064 w 4336364"/>
                <a:gd name="connsiteY18" fmla="*/ 3047701 h 4356988"/>
                <a:gd name="connsiteX19" fmla="*/ 194650 w 4336364"/>
                <a:gd name="connsiteY19" fmla="*/ 3148059 h 4356988"/>
                <a:gd name="connsiteX20" fmla="*/ 688160 w 4336364"/>
                <a:gd name="connsiteY20" fmla="*/ 3585285 h 4356988"/>
                <a:gd name="connsiteX21" fmla="*/ 626493 w 4336364"/>
                <a:gd name="connsiteY21" fmla="*/ 3769843 h 4356988"/>
                <a:gd name="connsiteX22" fmla="*/ 1343200 w 4336364"/>
                <a:gd name="connsiteY22" fmla="*/ 4022026 h 4356988"/>
                <a:gd name="connsiteX23" fmla="*/ 1346897 w 4336364"/>
                <a:gd name="connsiteY23" fmla="*/ 4235571 h 4356988"/>
                <a:gd name="connsiteX24" fmla="*/ 2156993 w 4336364"/>
                <a:gd name="connsiteY24" fmla="*/ 4196764 h 4356988"/>
                <a:gd name="connsiteX25" fmla="*/ 2241198 w 4336364"/>
                <a:gd name="connsiteY25" fmla="*/ 4356988 h 4356988"/>
                <a:gd name="connsiteX26" fmla="*/ 2691829 w 4336364"/>
                <a:gd name="connsiteY26" fmla="*/ 4128025 h 4356988"/>
                <a:gd name="connsiteX27" fmla="*/ 2817529 w 4336364"/>
                <a:gd name="connsiteY27" fmla="*/ 4258264 h 4356988"/>
                <a:gd name="connsiteX28" fmla="*/ 3435088 w 4336364"/>
                <a:gd name="connsiteY28" fmla="*/ 3691483 h 4356988"/>
                <a:gd name="connsiteX29" fmla="*/ 3614370 w 4336364"/>
                <a:gd name="connsiteY29" fmla="*/ 3767452 h 4356988"/>
                <a:gd name="connsiteX30" fmla="*/ 3831713 w 4336364"/>
                <a:gd name="connsiteY30" fmla="*/ 3274160 h 4356988"/>
                <a:gd name="connsiteX31" fmla="*/ 3920351 w 4336364"/>
                <a:gd name="connsiteY31" fmla="*/ 3308738 h 4356988"/>
                <a:gd name="connsiteX32" fmla="*/ 3992411 w 4336364"/>
                <a:gd name="connsiteY32" fmla="*/ 2985545 h 4356988"/>
                <a:gd name="connsiteX33" fmla="*/ 4183044 w 4336364"/>
                <a:gd name="connsiteY33" fmla="*/ 2994519 h 4356988"/>
                <a:gd name="connsiteX34" fmla="*/ 4150363 w 4336364"/>
                <a:gd name="connsiteY34" fmla="*/ 2200057 h 4356988"/>
                <a:gd name="connsiteX35" fmla="*/ 4336364 w 4336364"/>
                <a:gd name="connsiteY35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948221 w 4336364"/>
                <a:gd name="connsiteY4" fmla="*/ 300119 h 4356988"/>
                <a:gd name="connsiteX5" fmla="*/ 2938294 w 4336364"/>
                <a:gd name="connsiteY5" fmla="*/ 135776 h 4356988"/>
                <a:gd name="connsiteX6" fmla="*/ 2164572 w 4336364"/>
                <a:gd name="connsiteY6" fmla="*/ 162389 h 4356988"/>
                <a:gd name="connsiteX7" fmla="*/ 2082692 w 4336364"/>
                <a:gd name="connsiteY7" fmla="*/ 0 h 4356988"/>
                <a:gd name="connsiteX8" fmla="*/ 1591674 w 4336364"/>
                <a:gd name="connsiteY8" fmla="*/ 227536 h 4356988"/>
                <a:gd name="connsiteX9" fmla="*/ 1461329 w 4336364"/>
                <a:gd name="connsiteY9" fmla="*/ 101627 h 4356988"/>
                <a:gd name="connsiteX10" fmla="*/ 852586 w 4336364"/>
                <a:gd name="connsiteY10" fmla="*/ 673212 h 4356988"/>
                <a:gd name="connsiteX11" fmla="*/ 661688 w 4336364"/>
                <a:gd name="connsiteY11" fmla="*/ 608067 h 4356988"/>
                <a:gd name="connsiteX12" fmla="*/ 326568 w 4336364"/>
                <a:gd name="connsiteY12" fmla="*/ 1319602 h 4356988"/>
                <a:gd name="connsiteX13" fmla="*/ 169194 w 4336364"/>
                <a:gd name="connsiteY13" fmla="*/ 1323034 h 4356988"/>
                <a:gd name="connsiteX14" fmla="*/ 141641 w 4336364"/>
                <a:gd name="connsiteY14" fmla="*/ 2103831 h 4356988"/>
                <a:gd name="connsiteX15" fmla="*/ 0 w 4336364"/>
                <a:gd name="connsiteY15" fmla="*/ 2170719 h 4356988"/>
                <a:gd name="connsiteX16" fmla="*/ 225268 w 4336364"/>
                <a:gd name="connsiteY16" fmla="*/ 2789706 h 4356988"/>
                <a:gd name="connsiteX17" fmla="*/ 139955 w 4336364"/>
                <a:gd name="connsiteY17" fmla="*/ 2851843 h 4356988"/>
                <a:gd name="connsiteX18" fmla="*/ 279064 w 4336364"/>
                <a:gd name="connsiteY18" fmla="*/ 3047701 h 4356988"/>
                <a:gd name="connsiteX19" fmla="*/ 194650 w 4336364"/>
                <a:gd name="connsiteY19" fmla="*/ 3148059 h 4356988"/>
                <a:gd name="connsiteX20" fmla="*/ 688160 w 4336364"/>
                <a:gd name="connsiteY20" fmla="*/ 3585285 h 4356988"/>
                <a:gd name="connsiteX21" fmla="*/ 626493 w 4336364"/>
                <a:gd name="connsiteY21" fmla="*/ 3769843 h 4356988"/>
                <a:gd name="connsiteX22" fmla="*/ 1343200 w 4336364"/>
                <a:gd name="connsiteY22" fmla="*/ 4022026 h 4356988"/>
                <a:gd name="connsiteX23" fmla="*/ 1346897 w 4336364"/>
                <a:gd name="connsiteY23" fmla="*/ 4235571 h 4356988"/>
                <a:gd name="connsiteX24" fmla="*/ 2156993 w 4336364"/>
                <a:gd name="connsiteY24" fmla="*/ 4196764 h 4356988"/>
                <a:gd name="connsiteX25" fmla="*/ 2241198 w 4336364"/>
                <a:gd name="connsiteY25" fmla="*/ 4356988 h 4356988"/>
                <a:gd name="connsiteX26" fmla="*/ 2691829 w 4336364"/>
                <a:gd name="connsiteY26" fmla="*/ 4128025 h 4356988"/>
                <a:gd name="connsiteX27" fmla="*/ 2817529 w 4336364"/>
                <a:gd name="connsiteY27" fmla="*/ 4258264 h 4356988"/>
                <a:gd name="connsiteX28" fmla="*/ 3435088 w 4336364"/>
                <a:gd name="connsiteY28" fmla="*/ 3691483 h 4356988"/>
                <a:gd name="connsiteX29" fmla="*/ 3614370 w 4336364"/>
                <a:gd name="connsiteY29" fmla="*/ 3767452 h 4356988"/>
                <a:gd name="connsiteX30" fmla="*/ 3831713 w 4336364"/>
                <a:gd name="connsiteY30" fmla="*/ 3274160 h 4356988"/>
                <a:gd name="connsiteX31" fmla="*/ 3920351 w 4336364"/>
                <a:gd name="connsiteY31" fmla="*/ 3308738 h 4356988"/>
                <a:gd name="connsiteX32" fmla="*/ 3992411 w 4336364"/>
                <a:gd name="connsiteY32" fmla="*/ 2985545 h 4356988"/>
                <a:gd name="connsiteX33" fmla="*/ 4183044 w 4336364"/>
                <a:gd name="connsiteY33" fmla="*/ 2994519 h 4356988"/>
                <a:gd name="connsiteX34" fmla="*/ 4150363 w 4336364"/>
                <a:gd name="connsiteY34" fmla="*/ 2200057 h 4356988"/>
                <a:gd name="connsiteX35" fmla="*/ 4336364 w 4336364"/>
                <a:gd name="connsiteY35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31821 w 4336364"/>
                <a:gd name="connsiteY4" fmla="*/ 539265 h 4356988"/>
                <a:gd name="connsiteX5" fmla="*/ 2948221 w 4336364"/>
                <a:gd name="connsiteY5" fmla="*/ 300119 h 4356988"/>
                <a:gd name="connsiteX6" fmla="*/ 2938294 w 4336364"/>
                <a:gd name="connsiteY6" fmla="*/ 135776 h 4356988"/>
                <a:gd name="connsiteX7" fmla="*/ 2164572 w 4336364"/>
                <a:gd name="connsiteY7" fmla="*/ 162389 h 4356988"/>
                <a:gd name="connsiteX8" fmla="*/ 2082692 w 4336364"/>
                <a:gd name="connsiteY8" fmla="*/ 0 h 4356988"/>
                <a:gd name="connsiteX9" fmla="*/ 1591674 w 4336364"/>
                <a:gd name="connsiteY9" fmla="*/ 227536 h 4356988"/>
                <a:gd name="connsiteX10" fmla="*/ 1461329 w 4336364"/>
                <a:gd name="connsiteY10" fmla="*/ 101627 h 4356988"/>
                <a:gd name="connsiteX11" fmla="*/ 852586 w 4336364"/>
                <a:gd name="connsiteY11" fmla="*/ 673212 h 4356988"/>
                <a:gd name="connsiteX12" fmla="*/ 661688 w 4336364"/>
                <a:gd name="connsiteY12" fmla="*/ 608067 h 4356988"/>
                <a:gd name="connsiteX13" fmla="*/ 326568 w 4336364"/>
                <a:gd name="connsiteY13" fmla="*/ 1319602 h 4356988"/>
                <a:gd name="connsiteX14" fmla="*/ 169194 w 4336364"/>
                <a:gd name="connsiteY14" fmla="*/ 1323034 h 4356988"/>
                <a:gd name="connsiteX15" fmla="*/ 141641 w 4336364"/>
                <a:gd name="connsiteY15" fmla="*/ 2103831 h 4356988"/>
                <a:gd name="connsiteX16" fmla="*/ 0 w 4336364"/>
                <a:gd name="connsiteY16" fmla="*/ 2170719 h 4356988"/>
                <a:gd name="connsiteX17" fmla="*/ 225268 w 4336364"/>
                <a:gd name="connsiteY17" fmla="*/ 2789706 h 4356988"/>
                <a:gd name="connsiteX18" fmla="*/ 139955 w 4336364"/>
                <a:gd name="connsiteY18" fmla="*/ 2851843 h 4356988"/>
                <a:gd name="connsiteX19" fmla="*/ 279064 w 4336364"/>
                <a:gd name="connsiteY19" fmla="*/ 3047701 h 4356988"/>
                <a:gd name="connsiteX20" fmla="*/ 194650 w 4336364"/>
                <a:gd name="connsiteY20" fmla="*/ 3148059 h 4356988"/>
                <a:gd name="connsiteX21" fmla="*/ 688160 w 4336364"/>
                <a:gd name="connsiteY21" fmla="*/ 3585285 h 4356988"/>
                <a:gd name="connsiteX22" fmla="*/ 626493 w 4336364"/>
                <a:gd name="connsiteY22" fmla="*/ 3769843 h 4356988"/>
                <a:gd name="connsiteX23" fmla="*/ 1343200 w 4336364"/>
                <a:gd name="connsiteY23" fmla="*/ 4022026 h 4356988"/>
                <a:gd name="connsiteX24" fmla="*/ 1346897 w 4336364"/>
                <a:gd name="connsiteY24" fmla="*/ 4235571 h 4356988"/>
                <a:gd name="connsiteX25" fmla="*/ 2156993 w 4336364"/>
                <a:gd name="connsiteY25" fmla="*/ 4196764 h 4356988"/>
                <a:gd name="connsiteX26" fmla="*/ 2241198 w 4336364"/>
                <a:gd name="connsiteY26" fmla="*/ 4356988 h 4356988"/>
                <a:gd name="connsiteX27" fmla="*/ 2691829 w 4336364"/>
                <a:gd name="connsiteY27" fmla="*/ 4128025 h 4356988"/>
                <a:gd name="connsiteX28" fmla="*/ 2817529 w 4336364"/>
                <a:gd name="connsiteY28" fmla="*/ 4258264 h 4356988"/>
                <a:gd name="connsiteX29" fmla="*/ 3435088 w 4336364"/>
                <a:gd name="connsiteY29" fmla="*/ 3691483 h 4356988"/>
                <a:gd name="connsiteX30" fmla="*/ 3614370 w 4336364"/>
                <a:gd name="connsiteY30" fmla="*/ 3767452 h 4356988"/>
                <a:gd name="connsiteX31" fmla="*/ 3831713 w 4336364"/>
                <a:gd name="connsiteY31" fmla="*/ 3274160 h 4356988"/>
                <a:gd name="connsiteX32" fmla="*/ 3920351 w 4336364"/>
                <a:gd name="connsiteY32" fmla="*/ 3308738 h 4356988"/>
                <a:gd name="connsiteX33" fmla="*/ 3992411 w 4336364"/>
                <a:gd name="connsiteY33" fmla="*/ 2985545 h 4356988"/>
                <a:gd name="connsiteX34" fmla="*/ 4183044 w 4336364"/>
                <a:gd name="connsiteY34" fmla="*/ 2994519 h 4356988"/>
                <a:gd name="connsiteX35" fmla="*/ 4150363 w 4336364"/>
                <a:gd name="connsiteY35" fmla="*/ 2200057 h 4356988"/>
                <a:gd name="connsiteX36" fmla="*/ 4336364 w 4336364"/>
                <a:gd name="connsiteY36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63812 w 4336364"/>
                <a:gd name="connsiteY4" fmla="*/ 396620 h 4356988"/>
                <a:gd name="connsiteX5" fmla="*/ 2948221 w 4336364"/>
                <a:gd name="connsiteY5" fmla="*/ 300119 h 4356988"/>
                <a:gd name="connsiteX6" fmla="*/ 2938294 w 4336364"/>
                <a:gd name="connsiteY6" fmla="*/ 135776 h 4356988"/>
                <a:gd name="connsiteX7" fmla="*/ 2164572 w 4336364"/>
                <a:gd name="connsiteY7" fmla="*/ 162389 h 4356988"/>
                <a:gd name="connsiteX8" fmla="*/ 2082692 w 4336364"/>
                <a:gd name="connsiteY8" fmla="*/ 0 h 4356988"/>
                <a:gd name="connsiteX9" fmla="*/ 1591674 w 4336364"/>
                <a:gd name="connsiteY9" fmla="*/ 227536 h 4356988"/>
                <a:gd name="connsiteX10" fmla="*/ 1461329 w 4336364"/>
                <a:gd name="connsiteY10" fmla="*/ 101627 h 4356988"/>
                <a:gd name="connsiteX11" fmla="*/ 852586 w 4336364"/>
                <a:gd name="connsiteY11" fmla="*/ 673212 h 4356988"/>
                <a:gd name="connsiteX12" fmla="*/ 661688 w 4336364"/>
                <a:gd name="connsiteY12" fmla="*/ 608067 h 4356988"/>
                <a:gd name="connsiteX13" fmla="*/ 326568 w 4336364"/>
                <a:gd name="connsiteY13" fmla="*/ 1319602 h 4356988"/>
                <a:gd name="connsiteX14" fmla="*/ 169194 w 4336364"/>
                <a:gd name="connsiteY14" fmla="*/ 1323034 h 4356988"/>
                <a:gd name="connsiteX15" fmla="*/ 141641 w 4336364"/>
                <a:gd name="connsiteY15" fmla="*/ 2103831 h 4356988"/>
                <a:gd name="connsiteX16" fmla="*/ 0 w 4336364"/>
                <a:gd name="connsiteY16" fmla="*/ 2170719 h 4356988"/>
                <a:gd name="connsiteX17" fmla="*/ 225268 w 4336364"/>
                <a:gd name="connsiteY17" fmla="*/ 2789706 h 4356988"/>
                <a:gd name="connsiteX18" fmla="*/ 139955 w 4336364"/>
                <a:gd name="connsiteY18" fmla="*/ 2851843 h 4356988"/>
                <a:gd name="connsiteX19" fmla="*/ 279064 w 4336364"/>
                <a:gd name="connsiteY19" fmla="*/ 3047701 h 4356988"/>
                <a:gd name="connsiteX20" fmla="*/ 194650 w 4336364"/>
                <a:gd name="connsiteY20" fmla="*/ 3148059 h 4356988"/>
                <a:gd name="connsiteX21" fmla="*/ 688160 w 4336364"/>
                <a:gd name="connsiteY21" fmla="*/ 3585285 h 4356988"/>
                <a:gd name="connsiteX22" fmla="*/ 626493 w 4336364"/>
                <a:gd name="connsiteY22" fmla="*/ 3769843 h 4356988"/>
                <a:gd name="connsiteX23" fmla="*/ 1343200 w 4336364"/>
                <a:gd name="connsiteY23" fmla="*/ 4022026 h 4356988"/>
                <a:gd name="connsiteX24" fmla="*/ 1346897 w 4336364"/>
                <a:gd name="connsiteY24" fmla="*/ 4235571 h 4356988"/>
                <a:gd name="connsiteX25" fmla="*/ 2156993 w 4336364"/>
                <a:gd name="connsiteY25" fmla="*/ 4196764 h 4356988"/>
                <a:gd name="connsiteX26" fmla="*/ 2241198 w 4336364"/>
                <a:gd name="connsiteY26" fmla="*/ 4356988 h 4356988"/>
                <a:gd name="connsiteX27" fmla="*/ 2691829 w 4336364"/>
                <a:gd name="connsiteY27" fmla="*/ 4128025 h 4356988"/>
                <a:gd name="connsiteX28" fmla="*/ 2817529 w 4336364"/>
                <a:gd name="connsiteY28" fmla="*/ 4258264 h 4356988"/>
                <a:gd name="connsiteX29" fmla="*/ 3435088 w 4336364"/>
                <a:gd name="connsiteY29" fmla="*/ 3691483 h 4356988"/>
                <a:gd name="connsiteX30" fmla="*/ 3614370 w 4336364"/>
                <a:gd name="connsiteY30" fmla="*/ 3767452 h 4356988"/>
                <a:gd name="connsiteX31" fmla="*/ 3831713 w 4336364"/>
                <a:gd name="connsiteY31" fmla="*/ 3274160 h 4356988"/>
                <a:gd name="connsiteX32" fmla="*/ 3920351 w 4336364"/>
                <a:gd name="connsiteY32" fmla="*/ 3308738 h 4356988"/>
                <a:gd name="connsiteX33" fmla="*/ 3992411 w 4336364"/>
                <a:gd name="connsiteY33" fmla="*/ 2985545 h 4356988"/>
                <a:gd name="connsiteX34" fmla="*/ 4183044 w 4336364"/>
                <a:gd name="connsiteY34" fmla="*/ 2994519 h 4356988"/>
                <a:gd name="connsiteX35" fmla="*/ 4150363 w 4336364"/>
                <a:gd name="connsiteY35" fmla="*/ 2200057 h 4356988"/>
                <a:gd name="connsiteX36" fmla="*/ 4336364 w 4336364"/>
                <a:gd name="connsiteY36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334766 w 4336364"/>
                <a:gd name="connsiteY4" fmla="*/ 486736 h 4356988"/>
                <a:gd name="connsiteX5" fmla="*/ 3263812 w 4336364"/>
                <a:gd name="connsiteY5" fmla="*/ 396620 h 4356988"/>
                <a:gd name="connsiteX6" fmla="*/ 2948221 w 4336364"/>
                <a:gd name="connsiteY6" fmla="*/ 300119 h 4356988"/>
                <a:gd name="connsiteX7" fmla="*/ 2938294 w 4336364"/>
                <a:gd name="connsiteY7" fmla="*/ 135776 h 4356988"/>
                <a:gd name="connsiteX8" fmla="*/ 2164572 w 4336364"/>
                <a:gd name="connsiteY8" fmla="*/ 162389 h 4356988"/>
                <a:gd name="connsiteX9" fmla="*/ 2082692 w 4336364"/>
                <a:gd name="connsiteY9" fmla="*/ 0 h 4356988"/>
                <a:gd name="connsiteX10" fmla="*/ 1591674 w 4336364"/>
                <a:gd name="connsiteY10" fmla="*/ 227536 h 4356988"/>
                <a:gd name="connsiteX11" fmla="*/ 1461329 w 4336364"/>
                <a:gd name="connsiteY11" fmla="*/ 101627 h 4356988"/>
                <a:gd name="connsiteX12" fmla="*/ 852586 w 4336364"/>
                <a:gd name="connsiteY12" fmla="*/ 673212 h 4356988"/>
                <a:gd name="connsiteX13" fmla="*/ 661688 w 4336364"/>
                <a:gd name="connsiteY13" fmla="*/ 608067 h 4356988"/>
                <a:gd name="connsiteX14" fmla="*/ 326568 w 4336364"/>
                <a:gd name="connsiteY14" fmla="*/ 1319602 h 4356988"/>
                <a:gd name="connsiteX15" fmla="*/ 169194 w 4336364"/>
                <a:gd name="connsiteY15" fmla="*/ 1323034 h 4356988"/>
                <a:gd name="connsiteX16" fmla="*/ 141641 w 4336364"/>
                <a:gd name="connsiteY16" fmla="*/ 2103831 h 4356988"/>
                <a:gd name="connsiteX17" fmla="*/ 0 w 4336364"/>
                <a:gd name="connsiteY17" fmla="*/ 2170719 h 4356988"/>
                <a:gd name="connsiteX18" fmla="*/ 225268 w 4336364"/>
                <a:gd name="connsiteY18" fmla="*/ 2789706 h 4356988"/>
                <a:gd name="connsiteX19" fmla="*/ 139955 w 4336364"/>
                <a:gd name="connsiteY19" fmla="*/ 2851843 h 4356988"/>
                <a:gd name="connsiteX20" fmla="*/ 279064 w 4336364"/>
                <a:gd name="connsiteY20" fmla="*/ 3047701 h 4356988"/>
                <a:gd name="connsiteX21" fmla="*/ 194650 w 4336364"/>
                <a:gd name="connsiteY21" fmla="*/ 3148059 h 4356988"/>
                <a:gd name="connsiteX22" fmla="*/ 688160 w 4336364"/>
                <a:gd name="connsiteY22" fmla="*/ 3585285 h 4356988"/>
                <a:gd name="connsiteX23" fmla="*/ 626493 w 4336364"/>
                <a:gd name="connsiteY23" fmla="*/ 3769843 h 4356988"/>
                <a:gd name="connsiteX24" fmla="*/ 1343200 w 4336364"/>
                <a:gd name="connsiteY24" fmla="*/ 4022026 h 4356988"/>
                <a:gd name="connsiteX25" fmla="*/ 1346897 w 4336364"/>
                <a:gd name="connsiteY25" fmla="*/ 4235571 h 4356988"/>
                <a:gd name="connsiteX26" fmla="*/ 2156993 w 4336364"/>
                <a:gd name="connsiteY26" fmla="*/ 4196764 h 4356988"/>
                <a:gd name="connsiteX27" fmla="*/ 2241198 w 4336364"/>
                <a:gd name="connsiteY27" fmla="*/ 4356988 h 4356988"/>
                <a:gd name="connsiteX28" fmla="*/ 2691829 w 4336364"/>
                <a:gd name="connsiteY28" fmla="*/ 4128025 h 4356988"/>
                <a:gd name="connsiteX29" fmla="*/ 2817529 w 4336364"/>
                <a:gd name="connsiteY29" fmla="*/ 4258264 h 4356988"/>
                <a:gd name="connsiteX30" fmla="*/ 3435088 w 4336364"/>
                <a:gd name="connsiteY30" fmla="*/ 3691483 h 4356988"/>
                <a:gd name="connsiteX31" fmla="*/ 3614370 w 4336364"/>
                <a:gd name="connsiteY31" fmla="*/ 3767452 h 4356988"/>
                <a:gd name="connsiteX32" fmla="*/ 3831713 w 4336364"/>
                <a:gd name="connsiteY32" fmla="*/ 3274160 h 4356988"/>
                <a:gd name="connsiteX33" fmla="*/ 3920351 w 4336364"/>
                <a:gd name="connsiteY33" fmla="*/ 3308738 h 4356988"/>
                <a:gd name="connsiteX34" fmla="*/ 3992411 w 4336364"/>
                <a:gd name="connsiteY34" fmla="*/ 2985545 h 4356988"/>
                <a:gd name="connsiteX35" fmla="*/ 4183044 w 4336364"/>
                <a:gd name="connsiteY35" fmla="*/ 2994519 h 4356988"/>
                <a:gd name="connsiteX36" fmla="*/ 4150363 w 4336364"/>
                <a:gd name="connsiteY36" fmla="*/ 2200057 h 4356988"/>
                <a:gd name="connsiteX37" fmla="*/ 4336364 w 4336364"/>
                <a:gd name="connsiteY37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56475 w 4336364"/>
                <a:gd name="connsiteY4" fmla="*/ 477234 h 4356988"/>
                <a:gd name="connsiteX5" fmla="*/ 3263812 w 4336364"/>
                <a:gd name="connsiteY5" fmla="*/ 396620 h 4356988"/>
                <a:gd name="connsiteX6" fmla="*/ 2948221 w 4336364"/>
                <a:gd name="connsiteY6" fmla="*/ 300119 h 4356988"/>
                <a:gd name="connsiteX7" fmla="*/ 2938294 w 4336364"/>
                <a:gd name="connsiteY7" fmla="*/ 135776 h 4356988"/>
                <a:gd name="connsiteX8" fmla="*/ 2164572 w 4336364"/>
                <a:gd name="connsiteY8" fmla="*/ 162389 h 4356988"/>
                <a:gd name="connsiteX9" fmla="*/ 2082692 w 4336364"/>
                <a:gd name="connsiteY9" fmla="*/ 0 h 4356988"/>
                <a:gd name="connsiteX10" fmla="*/ 1591674 w 4336364"/>
                <a:gd name="connsiteY10" fmla="*/ 227536 h 4356988"/>
                <a:gd name="connsiteX11" fmla="*/ 1461329 w 4336364"/>
                <a:gd name="connsiteY11" fmla="*/ 101627 h 4356988"/>
                <a:gd name="connsiteX12" fmla="*/ 852586 w 4336364"/>
                <a:gd name="connsiteY12" fmla="*/ 673212 h 4356988"/>
                <a:gd name="connsiteX13" fmla="*/ 661688 w 4336364"/>
                <a:gd name="connsiteY13" fmla="*/ 608067 h 4356988"/>
                <a:gd name="connsiteX14" fmla="*/ 326568 w 4336364"/>
                <a:gd name="connsiteY14" fmla="*/ 1319602 h 4356988"/>
                <a:gd name="connsiteX15" fmla="*/ 169194 w 4336364"/>
                <a:gd name="connsiteY15" fmla="*/ 1323034 h 4356988"/>
                <a:gd name="connsiteX16" fmla="*/ 141641 w 4336364"/>
                <a:gd name="connsiteY16" fmla="*/ 2103831 h 4356988"/>
                <a:gd name="connsiteX17" fmla="*/ 0 w 4336364"/>
                <a:gd name="connsiteY17" fmla="*/ 2170719 h 4356988"/>
                <a:gd name="connsiteX18" fmla="*/ 225268 w 4336364"/>
                <a:gd name="connsiteY18" fmla="*/ 2789706 h 4356988"/>
                <a:gd name="connsiteX19" fmla="*/ 139955 w 4336364"/>
                <a:gd name="connsiteY19" fmla="*/ 2851843 h 4356988"/>
                <a:gd name="connsiteX20" fmla="*/ 279064 w 4336364"/>
                <a:gd name="connsiteY20" fmla="*/ 3047701 h 4356988"/>
                <a:gd name="connsiteX21" fmla="*/ 194650 w 4336364"/>
                <a:gd name="connsiteY21" fmla="*/ 3148059 h 4356988"/>
                <a:gd name="connsiteX22" fmla="*/ 688160 w 4336364"/>
                <a:gd name="connsiteY22" fmla="*/ 3585285 h 4356988"/>
                <a:gd name="connsiteX23" fmla="*/ 626493 w 4336364"/>
                <a:gd name="connsiteY23" fmla="*/ 3769843 h 4356988"/>
                <a:gd name="connsiteX24" fmla="*/ 1343200 w 4336364"/>
                <a:gd name="connsiteY24" fmla="*/ 4022026 h 4356988"/>
                <a:gd name="connsiteX25" fmla="*/ 1346897 w 4336364"/>
                <a:gd name="connsiteY25" fmla="*/ 4235571 h 4356988"/>
                <a:gd name="connsiteX26" fmla="*/ 2156993 w 4336364"/>
                <a:gd name="connsiteY26" fmla="*/ 4196764 h 4356988"/>
                <a:gd name="connsiteX27" fmla="*/ 2241198 w 4336364"/>
                <a:gd name="connsiteY27" fmla="*/ 4356988 h 4356988"/>
                <a:gd name="connsiteX28" fmla="*/ 2691829 w 4336364"/>
                <a:gd name="connsiteY28" fmla="*/ 4128025 h 4356988"/>
                <a:gd name="connsiteX29" fmla="*/ 2817529 w 4336364"/>
                <a:gd name="connsiteY29" fmla="*/ 4258264 h 4356988"/>
                <a:gd name="connsiteX30" fmla="*/ 3435088 w 4336364"/>
                <a:gd name="connsiteY30" fmla="*/ 3691483 h 4356988"/>
                <a:gd name="connsiteX31" fmla="*/ 3614370 w 4336364"/>
                <a:gd name="connsiteY31" fmla="*/ 3767452 h 4356988"/>
                <a:gd name="connsiteX32" fmla="*/ 3831713 w 4336364"/>
                <a:gd name="connsiteY32" fmla="*/ 3274160 h 4356988"/>
                <a:gd name="connsiteX33" fmla="*/ 3920351 w 4336364"/>
                <a:gd name="connsiteY33" fmla="*/ 3308738 h 4356988"/>
                <a:gd name="connsiteX34" fmla="*/ 3992411 w 4336364"/>
                <a:gd name="connsiteY34" fmla="*/ 2985545 h 4356988"/>
                <a:gd name="connsiteX35" fmla="*/ 4183044 w 4336364"/>
                <a:gd name="connsiteY35" fmla="*/ 2994519 h 4356988"/>
                <a:gd name="connsiteX36" fmla="*/ 4150363 w 4336364"/>
                <a:gd name="connsiteY36" fmla="*/ 2200057 h 4356988"/>
                <a:gd name="connsiteX37" fmla="*/ 4336364 w 4336364"/>
                <a:gd name="connsiteY37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347700 w 4336364"/>
                <a:gd name="connsiteY4" fmla="*/ 565819 h 4356988"/>
                <a:gd name="connsiteX5" fmla="*/ 3256475 w 4336364"/>
                <a:gd name="connsiteY5" fmla="*/ 477234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718038 w 4336364"/>
                <a:gd name="connsiteY4" fmla="*/ 702443 h 4356988"/>
                <a:gd name="connsiteX5" fmla="*/ 3256475 w 4336364"/>
                <a:gd name="connsiteY5" fmla="*/ 477234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718038 w 4336364"/>
                <a:gd name="connsiteY4" fmla="*/ 702443 h 4356988"/>
                <a:gd name="connsiteX5" fmla="*/ 3244861 w 4336364"/>
                <a:gd name="connsiteY5" fmla="*/ 488056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336364" h="4356988">
                  <a:moveTo>
                    <a:pt x="4336364" y="2109543"/>
                  </a:moveTo>
                  <a:lnTo>
                    <a:pt x="4094460" y="1617076"/>
                  </a:lnTo>
                  <a:lnTo>
                    <a:pt x="4226799" y="1499918"/>
                  </a:lnTo>
                  <a:lnTo>
                    <a:pt x="3626919" y="865465"/>
                  </a:lnTo>
                  <a:lnTo>
                    <a:pt x="3718038" y="702443"/>
                  </a:lnTo>
                  <a:lnTo>
                    <a:pt x="3244861" y="488056"/>
                  </a:lnTo>
                  <a:lnTo>
                    <a:pt x="3263812" y="396620"/>
                  </a:lnTo>
                  <a:lnTo>
                    <a:pt x="2948221" y="300119"/>
                  </a:lnTo>
                  <a:lnTo>
                    <a:pt x="2938294" y="135776"/>
                  </a:lnTo>
                  <a:lnTo>
                    <a:pt x="2164572" y="162389"/>
                  </a:lnTo>
                  <a:lnTo>
                    <a:pt x="2082692" y="0"/>
                  </a:lnTo>
                  <a:lnTo>
                    <a:pt x="1591674" y="227536"/>
                  </a:lnTo>
                  <a:lnTo>
                    <a:pt x="1461329" y="101627"/>
                  </a:lnTo>
                  <a:lnTo>
                    <a:pt x="852586" y="673212"/>
                  </a:lnTo>
                  <a:lnTo>
                    <a:pt x="661688" y="608067"/>
                  </a:lnTo>
                  <a:lnTo>
                    <a:pt x="326568" y="1319602"/>
                  </a:lnTo>
                  <a:lnTo>
                    <a:pt x="169194" y="1323034"/>
                  </a:lnTo>
                  <a:lnTo>
                    <a:pt x="141641" y="2103831"/>
                  </a:lnTo>
                  <a:lnTo>
                    <a:pt x="0" y="2170719"/>
                  </a:lnTo>
                  <a:lnTo>
                    <a:pt x="225268" y="2789706"/>
                  </a:lnTo>
                  <a:lnTo>
                    <a:pt x="139955" y="2851843"/>
                  </a:lnTo>
                  <a:lnTo>
                    <a:pt x="279064" y="3047701"/>
                  </a:lnTo>
                  <a:lnTo>
                    <a:pt x="194650" y="3148059"/>
                  </a:lnTo>
                  <a:lnTo>
                    <a:pt x="688160" y="3585285"/>
                  </a:lnTo>
                  <a:lnTo>
                    <a:pt x="626493" y="3769843"/>
                  </a:lnTo>
                  <a:lnTo>
                    <a:pt x="1343200" y="4022026"/>
                  </a:lnTo>
                  <a:cubicBezTo>
                    <a:pt x="1344432" y="4093208"/>
                    <a:pt x="1345665" y="4164389"/>
                    <a:pt x="1346897" y="4235571"/>
                  </a:cubicBezTo>
                  <a:lnTo>
                    <a:pt x="2156993" y="4196764"/>
                  </a:lnTo>
                  <a:lnTo>
                    <a:pt x="2241198" y="4356988"/>
                  </a:lnTo>
                  <a:lnTo>
                    <a:pt x="2691829" y="4128025"/>
                  </a:lnTo>
                  <a:lnTo>
                    <a:pt x="2817529" y="4258264"/>
                  </a:lnTo>
                  <a:lnTo>
                    <a:pt x="3435088" y="3691483"/>
                  </a:lnTo>
                  <a:lnTo>
                    <a:pt x="3614370" y="3767452"/>
                  </a:lnTo>
                  <a:lnTo>
                    <a:pt x="3831713" y="3274160"/>
                  </a:lnTo>
                  <a:lnTo>
                    <a:pt x="3920351" y="3308738"/>
                  </a:lnTo>
                  <a:lnTo>
                    <a:pt x="3992411" y="2985545"/>
                  </a:lnTo>
                  <a:lnTo>
                    <a:pt x="4183044" y="2994519"/>
                  </a:lnTo>
                  <a:lnTo>
                    <a:pt x="4150363" y="2200057"/>
                  </a:lnTo>
                  <a:lnTo>
                    <a:pt x="4336364" y="2109543"/>
                  </a:lnTo>
                  <a:close/>
                </a:path>
              </a:pathLst>
            </a:cu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E67A4D-04DA-ECDC-DDE7-0829935976A8}"/>
              </a:ext>
            </a:extLst>
          </p:cNvPr>
          <p:cNvCxnSpPr>
            <a:cxnSpLocks/>
          </p:cNvCxnSpPr>
          <p:nvPr/>
        </p:nvCxnSpPr>
        <p:spPr>
          <a:xfrm>
            <a:off x="4428440" y="3253812"/>
            <a:ext cx="5770249" cy="1822836"/>
          </a:xfrm>
          <a:prstGeom prst="line">
            <a:avLst/>
          </a:prstGeom>
          <a:ln w="63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DE45688E-7F38-6E9D-9F79-00E0C1D87906}"/>
              </a:ext>
            </a:extLst>
          </p:cNvPr>
          <p:cNvSpPr/>
          <p:nvPr/>
        </p:nvSpPr>
        <p:spPr>
          <a:xfrm rot="19318122">
            <a:off x="3018025" y="5151687"/>
            <a:ext cx="660631" cy="290943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922254 w 1362242"/>
              <a:gd name="connsiteY0" fmla="*/ 232336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922254 w 1362242"/>
              <a:gd name="connsiteY8" fmla="*/ 232336 h 443342"/>
              <a:gd name="connsiteX0" fmla="*/ 922254 w 1244305"/>
              <a:gd name="connsiteY0" fmla="*/ 232336 h 443342"/>
              <a:gd name="connsiteX1" fmla="*/ 470854 w 1244305"/>
              <a:gd name="connsiteY1" fmla="*/ 0 h 443342"/>
              <a:gd name="connsiteX2" fmla="*/ 469577 w 1244305"/>
              <a:gd name="connsiteY2" fmla="*/ 42536 h 443342"/>
              <a:gd name="connsiteX3" fmla="*/ 115510 w 1244305"/>
              <a:gd name="connsiteY3" fmla="*/ 48659 h 443342"/>
              <a:gd name="connsiteX4" fmla="*/ 0 w 1244305"/>
              <a:gd name="connsiteY4" fmla="*/ 297823 h 443342"/>
              <a:gd name="connsiteX5" fmla="*/ 247393 w 1244305"/>
              <a:gd name="connsiteY5" fmla="*/ 443342 h 443342"/>
              <a:gd name="connsiteX6" fmla="*/ 342462 w 1244305"/>
              <a:gd name="connsiteY6" fmla="*/ 412321 h 443342"/>
              <a:gd name="connsiteX7" fmla="*/ 1244305 w 1244305"/>
              <a:gd name="connsiteY7" fmla="*/ 112773 h 443342"/>
              <a:gd name="connsiteX8" fmla="*/ 922254 w 1244305"/>
              <a:gd name="connsiteY8" fmla="*/ 232336 h 443342"/>
              <a:gd name="connsiteX0" fmla="*/ 1212284 w 1244305"/>
              <a:gd name="connsiteY0" fmla="*/ 18139 h 443342"/>
              <a:gd name="connsiteX1" fmla="*/ 470854 w 1244305"/>
              <a:gd name="connsiteY1" fmla="*/ 0 h 443342"/>
              <a:gd name="connsiteX2" fmla="*/ 469577 w 1244305"/>
              <a:gd name="connsiteY2" fmla="*/ 42536 h 443342"/>
              <a:gd name="connsiteX3" fmla="*/ 115510 w 1244305"/>
              <a:gd name="connsiteY3" fmla="*/ 48659 h 443342"/>
              <a:gd name="connsiteX4" fmla="*/ 0 w 1244305"/>
              <a:gd name="connsiteY4" fmla="*/ 297823 h 443342"/>
              <a:gd name="connsiteX5" fmla="*/ 247393 w 1244305"/>
              <a:gd name="connsiteY5" fmla="*/ 443342 h 443342"/>
              <a:gd name="connsiteX6" fmla="*/ 342462 w 1244305"/>
              <a:gd name="connsiteY6" fmla="*/ 412321 h 443342"/>
              <a:gd name="connsiteX7" fmla="*/ 1244305 w 1244305"/>
              <a:gd name="connsiteY7" fmla="*/ 112773 h 443342"/>
              <a:gd name="connsiteX8" fmla="*/ 1212284 w 1244305"/>
              <a:gd name="connsiteY8" fmla="*/ 18139 h 443342"/>
              <a:gd name="connsiteX0" fmla="*/ 1212284 w 1244305"/>
              <a:gd name="connsiteY0" fmla="*/ 2621 h 427824"/>
              <a:gd name="connsiteX1" fmla="*/ 469577 w 1244305"/>
              <a:gd name="connsiteY1" fmla="*/ 27018 h 427824"/>
              <a:gd name="connsiteX2" fmla="*/ 115510 w 1244305"/>
              <a:gd name="connsiteY2" fmla="*/ 33141 h 427824"/>
              <a:gd name="connsiteX3" fmla="*/ 0 w 1244305"/>
              <a:gd name="connsiteY3" fmla="*/ 282305 h 427824"/>
              <a:gd name="connsiteX4" fmla="*/ 247393 w 1244305"/>
              <a:gd name="connsiteY4" fmla="*/ 427824 h 427824"/>
              <a:gd name="connsiteX5" fmla="*/ 342462 w 1244305"/>
              <a:gd name="connsiteY5" fmla="*/ 396803 h 427824"/>
              <a:gd name="connsiteX6" fmla="*/ 1244305 w 1244305"/>
              <a:gd name="connsiteY6" fmla="*/ 97255 h 427824"/>
              <a:gd name="connsiteX7" fmla="*/ 1212284 w 1244305"/>
              <a:gd name="connsiteY7" fmla="*/ 2621 h 427824"/>
              <a:gd name="connsiteX0" fmla="*/ 1212284 w 1244305"/>
              <a:gd name="connsiteY0" fmla="*/ 7330 h 432533"/>
              <a:gd name="connsiteX1" fmla="*/ 115510 w 1244305"/>
              <a:gd name="connsiteY1" fmla="*/ 37850 h 432533"/>
              <a:gd name="connsiteX2" fmla="*/ 0 w 1244305"/>
              <a:gd name="connsiteY2" fmla="*/ 287014 h 432533"/>
              <a:gd name="connsiteX3" fmla="*/ 247393 w 1244305"/>
              <a:gd name="connsiteY3" fmla="*/ 432533 h 432533"/>
              <a:gd name="connsiteX4" fmla="*/ 342462 w 1244305"/>
              <a:gd name="connsiteY4" fmla="*/ 401512 h 432533"/>
              <a:gd name="connsiteX5" fmla="*/ 1244305 w 1244305"/>
              <a:gd name="connsiteY5" fmla="*/ 101964 h 432533"/>
              <a:gd name="connsiteX6" fmla="*/ 1212284 w 1244305"/>
              <a:gd name="connsiteY6" fmla="*/ 7330 h 432533"/>
              <a:gd name="connsiteX0" fmla="*/ 1212284 w 1244305"/>
              <a:gd name="connsiteY0" fmla="*/ 4775 h 429978"/>
              <a:gd name="connsiteX1" fmla="*/ 71949 w 1244305"/>
              <a:gd name="connsiteY1" fmla="*/ 45401 h 429978"/>
              <a:gd name="connsiteX2" fmla="*/ 0 w 1244305"/>
              <a:gd name="connsiteY2" fmla="*/ 284459 h 429978"/>
              <a:gd name="connsiteX3" fmla="*/ 247393 w 1244305"/>
              <a:gd name="connsiteY3" fmla="*/ 429978 h 429978"/>
              <a:gd name="connsiteX4" fmla="*/ 342462 w 1244305"/>
              <a:gd name="connsiteY4" fmla="*/ 398957 h 429978"/>
              <a:gd name="connsiteX5" fmla="*/ 1244305 w 1244305"/>
              <a:gd name="connsiteY5" fmla="*/ 99409 h 429978"/>
              <a:gd name="connsiteX6" fmla="*/ 1212284 w 1244305"/>
              <a:gd name="connsiteY6" fmla="*/ 4775 h 429978"/>
              <a:gd name="connsiteX0" fmla="*/ 1212284 w 1244305"/>
              <a:gd name="connsiteY0" fmla="*/ 1 h 425204"/>
              <a:gd name="connsiteX1" fmla="*/ 71949 w 1244305"/>
              <a:gd name="connsiteY1" fmla="*/ 40627 h 425204"/>
              <a:gd name="connsiteX2" fmla="*/ 0 w 1244305"/>
              <a:gd name="connsiteY2" fmla="*/ 279685 h 425204"/>
              <a:gd name="connsiteX3" fmla="*/ 247393 w 1244305"/>
              <a:gd name="connsiteY3" fmla="*/ 425204 h 425204"/>
              <a:gd name="connsiteX4" fmla="*/ 342462 w 1244305"/>
              <a:gd name="connsiteY4" fmla="*/ 394183 h 425204"/>
              <a:gd name="connsiteX5" fmla="*/ 1244305 w 1244305"/>
              <a:gd name="connsiteY5" fmla="*/ 94635 h 425204"/>
              <a:gd name="connsiteX6" fmla="*/ 1212284 w 1244305"/>
              <a:gd name="connsiteY6" fmla="*/ 1 h 425204"/>
              <a:gd name="connsiteX0" fmla="*/ 1217062 w 1244305"/>
              <a:gd name="connsiteY0" fmla="*/ 1 h 441142"/>
              <a:gd name="connsiteX1" fmla="*/ 71949 w 1244305"/>
              <a:gd name="connsiteY1" fmla="*/ 56565 h 441142"/>
              <a:gd name="connsiteX2" fmla="*/ 0 w 1244305"/>
              <a:gd name="connsiteY2" fmla="*/ 295623 h 441142"/>
              <a:gd name="connsiteX3" fmla="*/ 247393 w 1244305"/>
              <a:gd name="connsiteY3" fmla="*/ 441142 h 441142"/>
              <a:gd name="connsiteX4" fmla="*/ 342462 w 1244305"/>
              <a:gd name="connsiteY4" fmla="*/ 410121 h 441142"/>
              <a:gd name="connsiteX5" fmla="*/ 1244305 w 1244305"/>
              <a:gd name="connsiteY5" fmla="*/ 110573 h 441142"/>
              <a:gd name="connsiteX6" fmla="*/ 1217062 w 1244305"/>
              <a:gd name="connsiteY6" fmla="*/ 1 h 441142"/>
              <a:gd name="connsiteX0" fmla="*/ 1145113 w 1172356"/>
              <a:gd name="connsiteY0" fmla="*/ 0 h 441141"/>
              <a:gd name="connsiteX1" fmla="*/ 0 w 1172356"/>
              <a:gd name="connsiteY1" fmla="*/ 56564 h 441141"/>
              <a:gd name="connsiteX2" fmla="*/ 175444 w 1172356"/>
              <a:gd name="connsiteY2" fmla="*/ 441141 h 441141"/>
              <a:gd name="connsiteX3" fmla="*/ 270513 w 1172356"/>
              <a:gd name="connsiteY3" fmla="*/ 410120 h 441141"/>
              <a:gd name="connsiteX4" fmla="*/ 1172356 w 1172356"/>
              <a:gd name="connsiteY4" fmla="*/ 110572 h 441141"/>
              <a:gd name="connsiteX5" fmla="*/ 1145113 w 1172356"/>
              <a:gd name="connsiteY5" fmla="*/ 0 h 441141"/>
              <a:gd name="connsiteX0" fmla="*/ 1145113 w 1172356"/>
              <a:gd name="connsiteY0" fmla="*/ 0 h 441141"/>
              <a:gd name="connsiteX1" fmla="*/ 0 w 1172356"/>
              <a:gd name="connsiteY1" fmla="*/ 56564 h 441141"/>
              <a:gd name="connsiteX2" fmla="*/ 175444 w 1172356"/>
              <a:gd name="connsiteY2" fmla="*/ 441141 h 441141"/>
              <a:gd name="connsiteX3" fmla="*/ 990897 w 1172356"/>
              <a:gd name="connsiteY3" fmla="*/ 209083 h 441141"/>
              <a:gd name="connsiteX4" fmla="*/ 1172356 w 1172356"/>
              <a:gd name="connsiteY4" fmla="*/ 110572 h 441141"/>
              <a:gd name="connsiteX5" fmla="*/ 1145113 w 1172356"/>
              <a:gd name="connsiteY5" fmla="*/ 0 h 441141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990897 w 1172356"/>
              <a:gd name="connsiteY3" fmla="*/ 209083 h 337488"/>
              <a:gd name="connsiteX4" fmla="*/ 1172356 w 1172356"/>
              <a:gd name="connsiteY4" fmla="*/ 110572 h 337488"/>
              <a:gd name="connsiteX5" fmla="*/ 1145113 w 1172356"/>
              <a:gd name="connsiteY5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829365 w 1172356"/>
              <a:gd name="connsiteY3" fmla="*/ 149093 h 337488"/>
              <a:gd name="connsiteX4" fmla="*/ 1172356 w 1172356"/>
              <a:gd name="connsiteY4" fmla="*/ 110572 h 337488"/>
              <a:gd name="connsiteX5" fmla="*/ 1145113 w 1172356"/>
              <a:gd name="connsiteY5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829365 w 1172356"/>
              <a:gd name="connsiteY4" fmla="*/ 149093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530789 w 1172356"/>
              <a:gd name="connsiteY4" fmla="*/ 19858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557374 w 1172356"/>
              <a:gd name="connsiteY4" fmla="*/ 264463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9797"/>
              <a:gd name="connsiteY0" fmla="*/ 0 h 337488"/>
              <a:gd name="connsiteX1" fmla="*/ 0 w 1179797"/>
              <a:gd name="connsiteY1" fmla="*/ 56564 h 337488"/>
              <a:gd name="connsiteX2" fmla="*/ 351275 w 1179797"/>
              <a:gd name="connsiteY2" fmla="*/ 337488 h 337488"/>
              <a:gd name="connsiteX3" fmla="*/ 441379 w 1179797"/>
              <a:gd name="connsiteY3" fmla="*/ 318676 h 337488"/>
              <a:gd name="connsiteX4" fmla="*/ 557374 w 1179797"/>
              <a:gd name="connsiteY4" fmla="*/ 264463 h 337488"/>
              <a:gd name="connsiteX5" fmla="*/ 1179797 w 1179797"/>
              <a:gd name="connsiteY5" fmla="*/ 124385 h 337488"/>
              <a:gd name="connsiteX6" fmla="*/ 1145113 w 1179797"/>
              <a:gd name="connsiteY6" fmla="*/ 0 h 337488"/>
              <a:gd name="connsiteX0" fmla="*/ 1171679 w 1179797"/>
              <a:gd name="connsiteY0" fmla="*/ 0 h 329523"/>
              <a:gd name="connsiteX1" fmla="*/ 0 w 1179797"/>
              <a:gd name="connsiteY1" fmla="*/ 48599 h 329523"/>
              <a:gd name="connsiteX2" fmla="*/ 351275 w 1179797"/>
              <a:gd name="connsiteY2" fmla="*/ 329523 h 329523"/>
              <a:gd name="connsiteX3" fmla="*/ 441379 w 1179797"/>
              <a:gd name="connsiteY3" fmla="*/ 310711 h 329523"/>
              <a:gd name="connsiteX4" fmla="*/ 557374 w 1179797"/>
              <a:gd name="connsiteY4" fmla="*/ 256498 h 329523"/>
              <a:gd name="connsiteX5" fmla="*/ 1179797 w 1179797"/>
              <a:gd name="connsiteY5" fmla="*/ 116420 h 329523"/>
              <a:gd name="connsiteX6" fmla="*/ 1171679 w 1179797"/>
              <a:gd name="connsiteY6" fmla="*/ 0 h 329523"/>
              <a:gd name="connsiteX0" fmla="*/ 1171679 w 1179797"/>
              <a:gd name="connsiteY0" fmla="*/ 0 h 516276"/>
              <a:gd name="connsiteX1" fmla="*/ 0 w 1179797"/>
              <a:gd name="connsiteY1" fmla="*/ 48599 h 516276"/>
              <a:gd name="connsiteX2" fmla="*/ 351275 w 1179797"/>
              <a:gd name="connsiteY2" fmla="*/ 329523 h 516276"/>
              <a:gd name="connsiteX3" fmla="*/ 613824 w 1179797"/>
              <a:gd name="connsiteY3" fmla="*/ 516276 h 516276"/>
              <a:gd name="connsiteX4" fmla="*/ 557374 w 1179797"/>
              <a:gd name="connsiteY4" fmla="*/ 256498 h 516276"/>
              <a:gd name="connsiteX5" fmla="*/ 1179797 w 1179797"/>
              <a:gd name="connsiteY5" fmla="*/ 116420 h 516276"/>
              <a:gd name="connsiteX6" fmla="*/ 1171679 w 1179797"/>
              <a:gd name="connsiteY6" fmla="*/ 0 h 516276"/>
              <a:gd name="connsiteX0" fmla="*/ 1171679 w 1179797"/>
              <a:gd name="connsiteY0" fmla="*/ 0 h 516276"/>
              <a:gd name="connsiteX1" fmla="*/ 0 w 1179797"/>
              <a:gd name="connsiteY1" fmla="*/ 48599 h 516276"/>
              <a:gd name="connsiteX2" fmla="*/ 271195 w 1179797"/>
              <a:gd name="connsiteY2" fmla="*/ 276984 h 516276"/>
              <a:gd name="connsiteX3" fmla="*/ 613824 w 1179797"/>
              <a:gd name="connsiteY3" fmla="*/ 516276 h 516276"/>
              <a:gd name="connsiteX4" fmla="*/ 557374 w 1179797"/>
              <a:gd name="connsiteY4" fmla="*/ 256498 h 516276"/>
              <a:gd name="connsiteX5" fmla="*/ 1179797 w 1179797"/>
              <a:gd name="connsiteY5" fmla="*/ 116420 h 516276"/>
              <a:gd name="connsiteX6" fmla="*/ 1171679 w 1179797"/>
              <a:gd name="connsiteY6" fmla="*/ 0 h 516276"/>
              <a:gd name="connsiteX0" fmla="*/ 1164162 w 1172280"/>
              <a:gd name="connsiteY0" fmla="*/ 0 h 516276"/>
              <a:gd name="connsiteX1" fmla="*/ -1 w 1172280"/>
              <a:gd name="connsiteY1" fmla="*/ 38991 h 516276"/>
              <a:gd name="connsiteX2" fmla="*/ 263678 w 1172280"/>
              <a:gd name="connsiteY2" fmla="*/ 276984 h 516276"/>
              <a:gd name="connsiteX3" fmla="*/ 606307 w 1172280"/>
              <a:gd name="connsiteY3" fmla="*/ 516276 h 516276"/>
              <a:gd name="connsiteX4" fmla="*/ 549857 w 1172280"/>
              <a:gd name="connsiteY4" fmla="*/ 256498 h 516276"/>
              <a:gd name="connsiteX5" fmla="*/ 1172280 w 1172280"/>
              <a:gd name="connsiteY5" fmla="*/ 116420 h 516276"/>
              <a:gd name="connsiteX6" fmla="*/ 1164162 w 1172280"/>
              <a:gd name="connsiteY6" fmla="*/ 0 h 51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2280" h="516276">
                <a:moveTo>
                  <a:pt x="1164162" y="0"/>
                </a:moveTo>
                <a:lnTo>
                  <a:pt x="-1" y="38991"/>
                </a:lnTo>
                <a:lnTo>
                  <a:pt x="263678" y="276984"/>
                </a:lnTo>
                <a:lnTo>
                  <a:pt x="606307" y="516276"/>
                </a:lnTo>
                <a:lnTo>
                  <a:pt x="549857" y="256498"/>
                </a:lnTo>
                <a:lnTo>
                  <a:pt x="1172280" y="116420"/>
                </a:lnTo>
                <a:lnTo>
                  <a:pt x="1164162" y="0"/>
                </a:lnTo>
                <a:close/>
              </a:path>
            </a:pathLst>
          </a:custGeom>
          <a:solidFill>
            <a:srgbClr val="84C6BF"/>
          </a:solidFill>
          <a:ln w="9525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23F7DF-1E68-4551-D1CC-C9142C44B9F8}"/>
              </a:ext>
            </a:extLst>
          </p:cNvPr>
          <p:cNvSpPr txBox="1"/>
          <p:nvPr/>
        </p:nvSpPr>
        <p:spPr>
          <a:xfrm>
            <a:off x="8258155" y="2344145"/>
            <a:ext cx="199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BL02-CODI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32229F-CCA6-6EF5-812D-F28998145A37}"/>
              </a:ext>
            </a:extLst>
          </p:cNvPr>
          <p:cNvSpPr txBox="1"/>
          <p:nvPr/>
        </p:nvSpPr>
        <p:spPr>
          <a:xfrm>
            <a:off x="9543132" y="3129144"/>
            <a:ext cx="134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BL03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D1AFC6-E078-0235-A311-B710EAD3174F}"/>
              </a:ext>
            </a:extLst>
          </p:cNvPr>
          <p:cNvSpPr txBox="1"/>
          <p:nvPr/>
        </p:nvSpPr>
        <p:spPr>
          <a:xfrm>
            <a:off x="1809763" y="1413622"/>
            <a:ext cx="156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Main building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3BB1D3-EFF0-11C7-63A1-33E49D1074F1}"/>
              </a:ext>
            </a:extLst>
          </p:cNvPr>
          <p:cNvSpPr txBox="1"/>
          <p:nvPr/>
        </p:nvSpPr>
        <p:spPr>
          <a:xfrm>
            <a:off x="7005515" y="1925772"/>
            <a:ext cx="253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Far Experimental Hall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BB8575-A044-2FBD-1F10-3E7825C37A60}"/>
              </a:ext>
            </a:extLst>
          </p:cNvPr>
          <p:cNvSpPr txBox="1"/>
          <p:nvPr/>
        </p:nvSpPr>
        <p:spPr>
          <a:xfrm>
            <a:off x="6202540" y="5167653"/>
            <a:ext cx="253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Stream course</a:t>
            </a:r>
          </a:p>
          <a:p>
            <a:r>
              <a:rPr lang="en-US" i="1" dirty="0"/>
              <a:t>(not usable)</a:t>
            </a: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0C4093C2-8E24-C642-BAFC-8F493CCFC943}"/>
              </a:ext>
            </a:extLst>
          </p:cNvPr>
          <p:cNvSpPr/>
          <p:nvPr/>
        </p:nvSpPr>
        <p:spPr>
          <a:xfrm rot="20319100">
            <a:off x="1502842" y="2242412"/>
            <a:ext cx="3425575" cy="3425575"/>
          </a:xfrm>
          <a:prstGeom prst="arc">
            <a:avLst>
              <a:gd name="adj1" fmla="val 1748677"/>
              <a:gd name="adj2" fmla="val 417000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F3CDB6E-C0FD-31AD-F0BE-4E6DBB71B0BE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3978542" y="3094582"/>
            <a:ext cx="4955879" cy="1739668"/>
          </a:xfrm>
          <a:prstGeom prst="line">
            <a:avLst/>
          </a:prstGeom>
          <a:ln w="63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B4A37C1C-F661-2557-BBC5-B1C791218C6F}"/>
              </a:ext>
            </a:extLst>
          </p:cNvPr>
          <p:cNvSpPr txBox="1"/>
          <p:nvPr/>
        </p:nvSpPr>
        <p:spPr>
          <a:xfrm>
            <a:off x="8771604" y="4297506"/>
            <a:ext cx="1879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BL-04 CORUS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B9EAB34-6BB2-59C5-47C5-CA0D5E064C3E}"/>
              </a:ext>
            </a:extLst>
          </p:cNvPr>
          <p:cNvSpPr/>
          <p:nvPr/>
        </p:nvSpPr>
        <p:spPr>
          <a:xfrm rot="17368457">
            <a:off x="9045122" y="4682682"/>
            <a:ext cx="207321" cy="454739"/>
          </a:xfrm>
          <a:prstGeom prst="rect">
            <a:avLst/>
          </a:prstGeom>
          <a:solidFill>
            <a:srgbClr val="84C6C0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195E036-1D7E-231B-9100-1D2F7430488C}"/>
              </a:ext>
            </a:extLst>
          </p:cNvPr>
          <p:cNvSpPr/>
          <p:nvPr/>
        </p:nvSpPr>
        <p:spPr>
          <a:xfrm rot="17237992">
            <a:off x="9877945" y="4795660"/>
            <a:ext cx="207321" cy="454739"/>
          </a:xfrm>
          <a:prstGeom prst="rect">
            <a:avLst/>
          </a:prstGeom>
          <a:solidFill>
            <a:srgbClr val="84C6C0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F54152F-B9B4-8473-18AF-E2CD0421C5E3}"/>
              </a:ext>
            </a:extLst>
          </p:cNvPr>
          <p:cNvSpPr/>
          <p:nvPr/>
        </p:nvSpPr>
        <p:spPr>
          <a:xfrm rot="16200000">
            <a:off x="8610189" y="2478270"/>
            <a:ext cx="153639" cy="707550"/>
          </a:xfrm>
          <a:prstGeom prst="rect">
            <a:avLst/>
          </a:prstGeom>
          <a:solidFill>
            <a:srgbClr val="84C6C0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9B77C679-E868-3E2F-5AD2-012EA43059A3}"/>
              </a:ext>
            </a:extLst>
          </p:cNvPr>
          <p:cNvCxnSpPr>
            <a:cxnSpLocks/>
          </p:cNvCxnSpPr>
          <p:nvPr/>
        </p:nvCxnSpPr>
        <p:spPr>
          <a:xfrm flipH="1" flipV="1">
            <a:off x="4325944" y="3955991"/>
            <a:ext cx="776060" cy="198614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A99C9653-467B-8ADA-71E7-54676F39FA50}"/>
              </a:ext>
            </a:extLst>
          </p:cNvPr>
          <p:cNvSpPr txBox="1"/>
          <p:nvPr/>
        </p:nvSpPr>
        <p:spPr>
          <a:xfrm>
            <a:off x="4802049" y="6038391"/>
            <a:ext cx="134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BL08</a:t>
            </a:r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97C5CA66-C72C-AAD7-A996-34F61F74DF7A}"/>
              </a:ext>
            </a:extLst>
          </p:cNvPr>
          <p:cNvSpPr/>
          <p:nvPr/>
        </p:nvSpPr>
        <p:spPr>
          <a:xfrm rot="16699882">
            <a:off x="2686704" y="2306974"/>
            <a:ext cx="521461" cy="595459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214253 w 753711"/>
              <a:gd name="connsiteY0" fmla="*/ 0 h 1779062"/>
              <a:gd name="connsiteX1" fmla="*/ 306075 w 753711"/>
              <a:gd name="connsiteY1" fmla="*/ 929703 h 1779062"/>
              <a:gd name="connsiteX2" fmla="*/ 0 w 753711"/>
              <a:gd name="connsiteY2" fmla="*/ 1779062 h 1779062"/>
              <a:gd name="connsiteX3" fmla="*/ 202775 w 753711"/>
              <a:gd name="connsiteY3" fmla="*/ 1675761 h 1779062"/>
              <a:gd name="connsiteX4" fmla="*/ 302250 w 753711"/>
              <a:gd name="connsiteY4" fmla="*/ 1637503 h 1779062"/>
              <a:gd name="connsiteX5" fmla="*/ 543283 w 753711"/>
              <a:gd name="connsiteY5" fmla="*/ 1503595 h 1779062"/>
              <a:gd name="connsiteX6" fmla="*/ 688671 w 753711"/>
              <a:gd name="connsiteY6" fmla="*/ 1400295 h 1779062"/>
              <a:gd name="connsiteX7" fmla="*/ 753711 w 753711"/>
              <a:gd name="connsiteY7" fmla="*/ 669538 h 1779062"/>
              <a:gd name="connsiteX8" fmla="*/ 214253 w 753711"/>
              <a:gd name="connsiteY8" fmla="*/ 0 h 1779062"/>
              <a:gd name="connsiteX0" fmla="*/ 214253 w 688671"/>
              <a:gd name="connsiteY0" fmla="*/ 0 h 1779062"/>
              <a:gd name="connsiteX1" fmla="*/ 306075 w 688671"/>
              <a:gd name="connsiteY1" fmla="*/ 929703 h 1779062"/>
              <a:gd name="connsiteX2" fmla="*/ 0 w 688671"/>
              <a:gd name="connsiteY2" fmla="*/ 1779062 h 1779062"/>
              <a:gd name="connsiteX3" fmla="*/ 202775 w 688671"/>
              <a:gd name="connsiteY3" fmla="*/ 1675761 h 1779062"/>
              <a:gd name="connsiteX4" fmla="*/ 302250 w 688671"/>
              <a:gd name="connsiteY4" fmla="*/ 1637503 h 1779062"/>
              <a:gd name="connsiteX5" fmla="*/ 543283 w 688671"/>
              <a:gd name="connsiteY5" fmla="*/ 1503595 h 1779062"/>
              <a:gd name="connsiteX6" fmla="*/ 688671 w 688671"/>
              <a:gd name="connsiteY6" fmla="*/ 1400295 h 1779062"/>
              <a:gd name="connsiteX7" fmla="*/ 271642 w 688671"/>
              <a:gd name="connsiteY7" fmla="*/ 22954 h 1779062"/>
              <a:gd name="connsiteX8" fmla="*/ 214253 w 688671"/>
              <a:gd name="connsiteY8" fmla="*/ 0 h 1779062"/>
              <a:gd name="connsiteX0" fmla="*/ 214253 w 688671"/>
              <a:gd name="connsiteY0" fmla="*/ 0 h 1779062"/>
              <a:gd name="connsiteX1" fmla="*/ 42085 w 688671"/>
              <a:gd name="connsiteY1" fmla="*/ 535631 h 1779062"/>
              <a:gd name="connsiteX2" fmla="*/ 0 w 688671"/>
              <a:gd name="connsiteY2" fmla="*/ 1779062 h 1779062"/>
              <a:gd name="connsiteX3" fmla="*/ 202775 w 688671"/>
              <a:gd name="connsiteY3" fmla="*/ 1675761 h 1779062"/>
              <a:gd name="connsiteX4" fmla="*/ 302250 w 688671"/>
              <a:gd name="connsiteY4" fmla="*/ 1637503 h 1779062"/>
              <a:gd name="connsiteX5" fmla="*/ 543283 w 688671"/>
              <a:gd name="connsiteY5" fmla="*/ 1503595 h 1779062"/>
              <a:gd name="connsiteX6" fmla="*/ 688671 w 688671"/>
              <a:gd name="connsiteY6" fmla="*/ 1400295 h 1779062"/>
              <a:gd name="connsiteX7" fmla="*/ 271642 w 688671"/>
              <a:gd name="connsiteY7" fmla="*/ 22954 h 1779062"/>
              <a:gd name="connsiteX8" fmla="*/ 214253 w 688671"/>
              <a:gd name="connsiteY8" fmla="*/ 0 h 1779062"/>
              <a:gd name="connsiteX0" fmla="*/ 233383 w 707801"/>
              <a:gd name="connsiteY0" fmla="*/ 0 h 1675761"/>
              <a:gd name="connsiteX1" fmla="*/ 61215 w 707801"/>
              <a:gd name="connsiteY1" fmla="*/ 535631 h 1675761"/>
              <a:gd name="connsiteX2" fmla="*/ 0 w 707801"/>
              <a:gd name="connsiteY2" fmla="*/ 1247257 h 1675761"/>
              <a:gd name="connsiteX3" fmla="*/ 221905 w 707801"/>
              <a:gd name="connsiteY3" fmla="*/ 1675761 h 1675761"/>
              <a:gd name="connsiteX4" fmla="*/ 321380 w 707801"/>
              <a:gd name="connsiteY4" fmla="*/ 1637503 h 1675761"/>
              <a:gd name="connsiteX5" fmla="*/ 562413 w 707801"/>
              <a:gd name="connsiteY5" fmla="*/ 1503595 h 1675761"/>
              <a:gd name="connsiteX6" fmla="*/ 707801 w 707801"/>
              <a:gd name="connsiteY6" fmla="*/ 1400295 h 1675761"/>
              <a:gd name="connsiteX7" fmla="*/ 290772 w 707801"/>
              <a:gd name="connsiteY7" fmla="*/ 22954 h 1675761"/>
              <a:gd name="connsiteX8" fmla="*/ 233383 w 707801"/>
              <a:gd name="connsiteY8" fmla="*/ 0 h 1675761"/>
              <a:gd name="connsiteX0" fmla="*/ 233383 w 707801"/>
              <a:gd name="connsiteY0" fmla="*/ 0 h 1637503"/>
              <a:gd name="connsiteX1" fmla="*/ 61215 w 707801"/>
              <a:gd name="connsiteY1" fmla="*/ 535631 h 1637503"/>
              <a:gd name="connsiteX2" fmla="*/ 0 w 707801"/>
              <a:gd name="connsiteY2" fmla="*/ 1247257 h 1637503"/>
              <a:gd name="connsiteX3" fmla="*/ 321380 w 707801"/>
              <a:gd name="connsiteY3" fmla="*/ 1637503 h 1637503"/>
              <a:gd name="connsiteX4" fmla="*/ 562413 w 707801"/>
              <a:gd name="connsiteY4" fmla="*/ 1503595 h 1637503"/>
              <a:gd name="connsiteX5" fmla="*/ 707801 w 707801"/>
              <a:gd name="connsiteY5" fmla="*/ 1400295 h 1637503"/>
              <a:gd name="connsiteX6" fmla="*/ 290772 w 707801"/>
              <a:gd name="connsiteY6" fmla="*/ 22954 h 1637503"/>
              <a:gd name="connsiteX7" fmla="*/ 233383 w 707801"/>
              <a:gd name="connsiteY7" fmla="*/ 0 h 1637503"/>
              <a:gd name="connsiteX0" fmla="*/ 233383 w 707801"/>
              <a:gd name="connsiteY0" fmla="*/ 0 h 1503595"/>
              <a:gd name="connsiteX1" fmla="*/ 61215 w 707801"/>
              <a:gd name="connsiteY1" fmla="*/ 535631 h 1503595"/>
              <a:gd name="connsiteX2" fmla="*/ 0 w 707801"/>
              <a:gd name="connsiteY2" fmla="*/ 1247257 h 1503595"/>
              <a:gd name="connsiteX3" fmla="*/ 562413 w 707801"/>
              <a:gd name="connsiteY3" fmla="*/ 1503595 h 1503595"/>
              <a:gd name="connsiteX4" fmla="*/ 707801 w 707801"/>
              <a:gd name="connsiteY4" fmla="*/ 1400295 h 1503595"/>
              <a:gd name="connsiteX5" fmla="*/ 290772 w 707801"/>
              <a:gd name="connsiteY5" fmla="*/ 22954 h 1503595"/>
              <a:gd name="connsiteX6" fmla="*/ 233383 w 707801"/>
              <a:gd name="connsiteY6" fmla="*/ 0 h 1503595"/>
              <a:gd name="connsiteX0" fmla="*/ 233383 w 707801"/>
              <a:gd name="connsiteY0" fmla="*/ 0 h 1400295"/>
              <a:gd name="connsiteX1" fmla="*/ 61215 w 707801"/>
              <a:gd name="connsiteY1" fmla="*/ 535631 h 1400295"/>
              <a:gd name="connsiteX2" fmla="*/ 0 w 707801"/>
              <a:gd name="connsiteY2" fmla="*/ 1247257 h 1400295"/>
              <a:gd name="connsiteX3" fmla="*/ 237208 w 707801"/>
              <a:gd name="connsiteY3" fmla="*/ 1078915 h 1400295"/>
              <a:gd name="connsiteX4" fmla="*/ 707801 w 707801"/>
              <a:gd name="connsiteY4" fmla="*/ 1400295 h 1400295"/>
              <a:gd name="connsiteX5" fmla="*/ 290772 w 707801"/>
              <a:gd name="connsiteY5" fmla="*/ 22954 h 1400295"/>
              <a:gd name="connsiteX6" fmla="*/ 233383 w 707801"/>
              <a:gd name="connsiteY6" fmla="*/ 0 h 1400295"/>
              <a:gd name="connsiteX0" fmla="*/ 233383 w 290772"/>
              <a:gd name="connsiteY0" fmla="*/ 0 h 1247257"/>
              <a:gd name="connsiteX1" fmla="*/ 61215 w 290772"/>
              <a:gd name="connsiteY1" fmla="*/ 535631 h 1247257"/>
              <a:gd name="connsiteX2" fmla="*/ 0 w 290772"/>
              <a:gd name="connsiteY2" fmla="*/ 1247257 h 1247257"/>
              <a:gd name="connsiteX3" fmla="*/ 237208 w 290772"/>
              <a:gd name="connsiteY3" fmla="*/ 1078915 h 1247257"/>
              <a:gd name="connsiteX4" fmla="*/ 225732 w 290772"/>
              <a:gd name="connsiteY4" fmla="*/ 688670 h 1247257"/>
              <a:gd name="connsiteX5" fmla="*/ 290772 w 290772"/>
              <a:gd name="connsiteY5" fmla="*/ 22954 h 1247257"/>
              <a:gd name="connsiteX6" fmla="*/ 233383 w 290772"/>
              <a:gd name="connsiteY6" fmla="*/ 0 h 1247257"/>
              <a:gd name="connsiteX0" fmla="*/ 233383 w 290772"/>
              <a:gd name="connsiteY0" fmla="*/ 0 h 1247257"/>
              <a:gd name="connsiteX1" fmla="*/ 61215 w 290772"/>
              <a:gd name="connsiteY1" fmla="*/ 535631 h 1247257"/>
              <a:gd name="connsiteX2" fmla="*/ 0 w 290772"/>
              <a:gd name="connsiteY2" fmla="*/ 1247257 h 1247257"/>
              <a:gd name="connsiteX3" fmla="*/ 237208 w 290772"/>
              <a:gd name="connsiteY3" fmla="*/ 1078915 h 1247257"/>
              <a:gd name="connsiteX4" fmla="*/ 265267 w 290772"/>
              <a:gd name="connsiteY4" fmla="*/ 696322 h 1247257"/>
              <a:gd name="connsiteX5" fmla="*/ 225732 w 290772"/>
              <a:gd name="connsiteY5" fmla="*/ 688670 h 1247257"/>
              <a:gd name="connsiteX6" fmla="*/ 290772 w 290772"/>
              <a:gd name="connsiteY6" fmla="*/ 22954 h 1247257"/>
              <a:gd name="connsiteX7" fmla="*/ 233383 w 29077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65267 w 284422"/>
              <a:gd name="connsiteY4" fmla="*/ 696322 h 1247257"/>
              <a:gd name="connsiteX5" fmla="*/ 225732 w 284422"/>
              <a:gd name="connsiteY5" fmla="*/ 68867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65267 w 284422"/>
              <a:gd name="connsiteY4" fmla="*/ 696322 h 1247257"/>
              <a:gd name="connsiteX5" fmla="*/ 235257 w 284422"/>
              <a:gd name="connsiteY5" fmla="*/ 69502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52567 w 284422"/>
              <a:gd name="connsiteY4" fmla="*/ 899522 h 1247257"/>
              <a:gd name="connsiteX5" fmla="*/ 235257 w 284422"/>
              <a:gd name="connsiteY5" fmla="*/ 69502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52567 w 284422"/>
              <a:gd name="connsiteY4" fmla="*/ 899522 h 1247257"/>
              <a:gd name="connsiteX5" fmla="*/ 219382 w 284422"/>
              <a:gd name="connsiteY5" fmla="*/ 90457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46217 w 284422"/>
              <a:gd name="connsiteY4" fmla="*/ 912222 h 1247257"/>
              <a:gd name="connsiteX5" fmla="*/ 219382 w 284422"/>
              <a:gd name="connsiteY5" fmla="*/ 90457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0 w 505064"/>
              <a:gd name="connsiteY0" fmla="*/ 0 h 1602857"/>
              <a:gd name="connsiteX1" fmla="*/ 281857 w 505064"/>
              <a:gd name="connsiteY1" fmla="*/ 891231 h 1602857"/>
              <a:gd name="connsiteX2" fmla="*/ 220642 w 505064"/>
              <a:gd name="connsiteY2" fmla="*/ 1602857 h 1602857"/>
              <a:gd name="connsiteX3" fmla="*/ 457850 w 505064"/>
              <a:gd name="connsiteY3" fmla="*/ 1434515 h 1602857"/>
              <a:gd name="connsiteX4" fmla="*/ 466859 w 505064"/>
              <a:gd name="connsiteY4" fmla="*/ 1267822 h 1602857"/>
              <a:gd name="connsiteX5" fmla="*/ 440024 w 505064"/>
              <a:gd name="connsiteY5" fmla="*/ 1260170 h 1602857"/>
              <a:gd name="connsiteX6" fmla="*/ 505064 w 505064"/>
              <a:gd name="connsiteY6" fmla="*/ 365854 h 1602857"/>
              <a:gd name="connsiteX7" fmla="*/ 0 w 505064"/>
              <a:gd name="connsiteY7" fmla="*/ 0 h 1602857"/>
              <a:gd name="connsiteX0" fmla="*/ 0 w 466859"/>
              <a:gd name="connsiteY0" fmla="*/ 40546 h 1643403"/>
              <a:gd name="connsiteX1" fmla="*/ 281857 w 466859"/>
              <a:gd name="connsiteY1" fmla="*/ 931777 h 1643403"/>
              <a:gd name="connsiteX2" fmla="*/ 220642 w 466859"/>
              <a:gd name="connsiteY2" fmla="*/ 1643403 h 1643403"/>
              <a:gd name="connsiteX3" fmla="*/ 457850 w 466859"/>
              <a:gd name="connsiteY3" fmla="*/ 1475061 h 1643403"/>
              <a:gd name="connsiteX4" fmla="*/ 466859 w 466859"/>
              <a:gd name="connsiteY4" fmla="*/ 1308368 h 1643403"/>
              <a:gd name="connsiteX5" fmla="*/ 440024 w 466859"/>
              <a:gd name="connsiteY5" fmla="*/ 1300716 h 1643403"/>
              <a:gd name="connsiteX6" fmla="*/ 117714 w 466859"/>
              <a:gd name="connsiteY6" fmla="*/ 0 h 1643403"/>
              <a:gd name="connsiteX7" fmla="*/ 0 w 466859"/>
              <a:gd name="connsiteY7" fmla="*/ 40546 h 1643403"/>
              <a:gd name="connsiteX0" fmla="*/ 0 w 466859"/>
              <a:gd name="connsiteY0" fmla="*/ 40546 h 1643403"/>
              <a:gd name="connsiteX1" fmla="*/ 281857 w 466859"/>
              <a:gd name="connsiteY1" fmla="*/ 931777 h 1643403"/>
              <a:gd name="connsiteX2" fmla="*/ 220642 w 466859"/>
              <a:gd name="connsiteY2" fmla="*/ 1643403 h 1643403"/>
              <a:gd name="connsiteX3" fmla="*/ 457850 w 466859"/>
              <a:gd name="connsiteY3" fmla="*/ 1475061 h 1643403"/>
              <a:gd name="connsiteX4" fmla="*/ 466859 w 466859"/>
              <a:gd name="connsiteY4" fmla="*/ 1308368 h 1643403"/>
              <a:gd name="connsiteX5" fmla="*/ 271749 w 466859"/>
              <a:gd name="connsiteY5" fmla="*/ 341866 h 1643403"/>
              <a:gd name="connsiteX6" fmla="*/ 117714 w 466859"/>
              <a:gd name="connsiteY6" fmla="*/ 0 h 1643403"/>
              <a:gd name="connsiteX7" fmla="*/ 0 w 466859"/>
              <a:gd name="connsiteY7" fmla="*/ 40546 h 1643403"/>
              <a:gd name="connsiteX0" fmla="*/ 0 w 647834"/>
              <a:gd name="connsiteY0" fmla="*/ 40546 h 1643403"/>
              <a:gd name="connsiteX1" fmla="*/ 281857 w 647834"/>
              <a:gd name="connsiteY1" fmla="*/ 931777 h 1643403"/>
              <a:gd name="connsiteX2" fmla="*/ 220642 w 647834"/>
              <a:gd name="connsiteY2" fmla="*/ 1643403 h 1643403"/>
              <a:gd name="connsiteX3" fmla="*/ 457850 w 647834"/>
              <a:gd name="connsiteY3" fmla="*/ 1475061 h 1643403"/>
              <a:gd name="connsiteX4" fmla="*/ 647834 w 647834"/>
              <a:gd name="connsiteY4" fmla="*/ 206643 h 1643403"/>
              <a:gd name="connsiteX5" fmla="*/ 271749 w 647834"/>
              <a:gd name="connsiteY5" fmla="*/ 341866 h 1643403"/>
              <a:gd name="connsiteX6" fmla="*/ 117714 w 647834"/>
              <a:gd name="connsiteY6" fmla="*/ 0 h 1643403"/>
              <a:gd name="connsiteX7" fmla="*/ 0 w 647834"/>
              <a:gd name="connsiteY7" fmla="*/ 40546 h 1643403"/>
              <a:gd name="connsiteX0" fmla="*/ 0 w 647834"/>
              <a:gd name="connsiteY0" fmla="*/ 40546 h 1643403"/>
              <a:gd name="connsiteX1" fmla="*/ 281857 w 647834"/>
              <a:gd name="connsiteY1" fmla="*/ 931777 h 1643403"/>
              <a:gd name="connsiteX2" fmla="*/ 220642 w 647834"/>
              <a:gd name="connsiteY2" fmla="*/ 1643403 h 1643403"/>
              <a:gd name="connsiteX3" fmla="*/ 594375 w 647834"/>
              <a:gd name="connsiteY3" fmla="*/ 544786 h 1643403"/>
              <a:gd name="connsiteX4" fmla="*/ 647834 w 647834"/>
              <a:gd name="connsiteY4" fmla="*/ 206643 h 1643403"/>
              <a:gd name="connsiteX5" fmla="*/ 271749 w 647834"/>
              <a:gd name="connsiteY5" fmla="*/ 341866 h 1643403"/>
              <a:gd name="connsiteX6" fmla="*/ 117714 w 647834"/>
              <a:gd name="connsiteY6" fmla="*/ 0 h 1643403"/>
              <a:gd name="connsiteX7" fmla="*/ 0 w 647834"/>
              <a:gd name="connsiteY7" fmla="*/ 40546 h 1643403"/>
              <a:gd name="connsiteX0" fmla="*/ 0 w 647834"/>
              <a:gd name="connsiteY0" fmla="*/ 40546 h 931777"/>
              <a:gd name="connsiteX1" fmla="*/ 281857 w 647834"/>
              <a:gd name="connsiteY1" fmla="*/ 931777 h 931777"/>
              <a:gd name="connsiteX2" fmla="*/ 506392 w 647834"/>
              <a:gd name="connsiteY2" fmla="*/ 789328 h 931777"/>
              <a:gd name="connsiteX3" fmla="*/ 594375 w 647834"/>
              <a:gd name="connsiteY3" fmla="*/ 544786 h 931777"/>
              <a:gd name="connsiteX4" fmla="*/ 647834 w 647834"/>
              <a:gd name="connsiteY4" fmla="*/ 206643 h 931777"/>
              <a:gd name="connsiteX5" fmla="*/ 271749 w 647834"/>
              <a:gd name="connsiteY5" fmla="*/ 341866 h 931777"/>
              <a:gd name="connsiteX6" fmla="*/ 117714 w 647834"/>
              <a:gd name="connsiteY6" fmla="*/ 0 h 931777"/>
              <a:gd name="connsiteX7" fmla="*/ 0 w 647834"/>
              <a:gd name="connsiteY7" fmla="*/ 40546 h 931777"/>
              <a:gd name="connsiteX0" fmla="*/ 0 w 647834"/>
              <a:gd name="connsiteY0" fmla="*/ 40546 h 871452"/>
              <a:gd name="connsiteX1" fmla="*/ 294557 w 647834"/>
              <a:gd name="connsiteY1" fmla="*/ 871452 h 871452"/>
              <a:gd name="connsiteX2" fmla="*/ 506392 w 647834"/>
              <a:gd name="connsiteY2" fmla="*/ 789328 h 871452"/>
              <a:gd name="connsiteX3" fmla="*/ 594375 w 647834"/>
              <a:gd name="connsiteY3" fmla="*/ 544786 h 871452"/>
              <a:gd name="connsiteX4" fmla="*/ 647834 w 647834"/>
              <a:gd name="connsiteY4" fmla="*/ 206643 h 871452"/>
              <a:gd name="connsiteX5" fmla="*/ 271749 w 647834"/>
              <a:gd name="connsiteY5" fmla="*/ 341866 h 871452"/>
              <a:gd name="connsiteX6" fmla="*/ 117714 w 647834"/>
              <a:gd name="connsiteY6" fmla="*/ 0 h 871452"/>
              <a:gd name="connsiteX7" fmla="*/ 0 w 647834"/>
              <a:gd name="connsiteY7" fmla="*/ 40546 h 871452"/>
              <a:gd name="connsiteX0" fmla="*/ 0 w 647834"/>
              <a:gd name="connsiteY0" fmla="*/ 40546 h 871452"/>
              <a:gd name="connsiteX1" fmla="*/ 294557 w 647834"/>
              <a:gd name="connsiteY1" fmla="*/ 871452 h 871452"/>
              <a:gd name="connsiteX2" fmla="*/ 528617 w 647834"/>
              <a:gd name="connsiteY2" fmla="*/ 802028 h 871452"/>
              <a:gd name="connsiteX3" fmla="*/ 594375 w 647834"/>
              <a:gd name="connsiteY3" fmla="*/ 544786 h 871452"/>
              <a:gd name="connsiteX4" fmla="*/ 647834 w 647834"/>
              <a:gd name="connsiteY4" fmla="*/ 206643 h 871452"/>
              <a:gd name="connsiteX5" fmla="*/ 271749 w 647834"/>
              <a:gd name="connsiteY5" fmla="*/ 341866 h 871452"/>
              <a:gd name="connsiteX6" fmla="*/ 117714 w 647834"/>
              <a:gd name="connsiteY6" fmla="*/ 0 h 871452"/>
              <a:gd name="connsiteX7" fmla="*/ 0 w 647834"/>
              <a:gd name="connsiteY7" fmla="*/ 40546 h 871452"/>
              <a:gd name="connsiteX0" fmla="*/ 0 w 635134"/>
              <a:gd name="connsiteY0" fmla="*/ 40546 h 871452"/>
              <a:gd name="connsiteX1" fmla="*/ 294557 w 635134"/>
              <a:gd name="connsiteY1" fmla="*/ 871452 h 871452"/>
              <a:gd name="connsiteX2" fmla="*/ 528617 w 635134"/>
              <a:gd name="connsiteY2" fmla="*/ 802028 h 871452"/>
              <a:gd name="connsiteX3" fmla="*/ 594375 w 635134"/>
              <a:gd name="connsiteY3" fmla="*/ 544786 h 871452"/>
              <a:gd name="connsiteX4" fmla="*/ 635134 w 635134"/>
              <a:gd name="connsiteY4" fmla="*/ 200293 h 871452"/>
              <a:gd name="connsiteX5" fmla="*/ 271749 w 635134"/>
              <a:gd name="connsiteY5" fmla="*/ 341866 h 871452"/>
              <a:gd name="connsiteX6" fmla="*/ 117714 w 635134"/>
              <a:gd name="connsiteY6" fmla="*/ 0 h 871452"/>
              <a:gd name="connsiteX7" fmla="*/ 0 w 635134"/>
              <a:gd name="connsiteY7" fmla="*/ 40546 h 871452"/>
              <a:gd name="connsiteX0" fmla="*/ 0 w 635134"/>
              <a:gd name="connsiteY0" fmla="*/ 97696 h 928602"/>
              <a:gd name="connsiteX1" fmla="*/ 294557 w 635134"/>
              <a:gd name="connsiteY1" fmla="*/ 928602 h 928602"/>
              <a:gd name="connsiteX2" fmla="*/ 528617 w 635134"/>
              <a:gd name="connsiteY2" fmla="*/ 859178 h 928602"/>
              <a:gd name="connsiteX3" fmla="*/ 594375 w 635134"/>
              <a:gd name="connsiteY3" fmla="*/ 601936 h 928602"/>
              <a:gd name="connsiteX4" fmla="*/ 635134 w 635134"/>
              <a:gd name="connsiteY4" fmla="*/ 257443 h 928602"/>
              <a:gd name="connsiteX5" fmla="*/ 271749 w 635134"/>
              <a:gd name="connsiteY5" fmla="*/ 399016 h 928602"/>
              <a:gd name="connsiteX6" fmla="*/ 101839 w 635134"/>
              <a:gd name="connsiteY6" fmla="*/ 0 h 928602"/>
              <a:gd name="connsiteX7" fmla="*/ 0 w 635134"/>
              <a:gd name="connsiteY7" fmla="*/ 97696 h 928602"/>
              <a:gd name="connsiteX0" fmla="*/ 0 w 622434"/>
              <a:gd name="connsiteY0" fmla="*/ 81821 h 928602"/>
              <a:gd name="connsiteX1" fmla="*/ 281857 w 622434"/>
              <a:gd name="connsiteY1" fmla="*/ 928602 h 928602"/>
              <a:gd name="connsiteX2" fmla="*/ 515917 w 622434"/>
              <a:gd name="connsiteY2" fmla="*/ 859178 h 928602"/>
              <a:gd name="connsiteX3" fmla="*/ 581675 w 622434"/>
              <a:gd name="connsiteY3" fmla="*/ 601936 h 928602"/>
              <a:gd name="connsiteX4" fmla="*/ 622434 w 622434"/>
              <a:gd name="connsiteY4" fmla="*/ 257443 h 928602"/>
              <a:gd name="connsiteX5" fmla="*/ 259049 w 622434"/>
              <a:gd name="connsiteY5" fmla="*/ 399016 h 928602"/>
              <a:gd name="connsiteX6" fmla="*/ 89139 w 622434"/>
              <a:gd name="connsiteY6" fmla="*/ 0 h 928602"/>
              <a:gd name="connsiteX7" fmla="*/ 0 w 622434"/>
              <a:gd name="connsiteY7" fmla="*/ 81821 h 928602"/>
              <a:gd name="connsiteX0" fmla="*/ 0 w 622434"/>
              <a:gd name="connsiteY0" fmla="*/ 81821 h 928602"/>
              <a:gd name="connsiteX1" fmla="*/ 281857 w 622434"/>
              <a:gd name="connsiteY1" fmla="*/ 928602 h 928602"/>
              <a:gd name="connsiteX2" fmla="*/ 515917 w 622434"/>
              <a:gd name="connsiteY2" fmla="*/ 859178 h 928602"/>
              <a:gd name="connsiteX3" fmla="*/ 581675 w 622434"/>
              <a:gd name="connsiteY3" fmla="*/ 601936 h 928602"/>
              <a:gd name="connsiteX4" fmla="*/ 622434 w 622434"/>
              <a:gd name="connsiteY4" fmla="*/ 257443 h 928602"/>
              <a:gd name="connsiteX5" fmla="*/ 309849 w 622434"/>
              <a:gd name="connsiteY5" fmla="*/ 173591 h 928602"/>
              <a:gd name="connsiteX6" fmla="*/ 89139 w 622434"/>
              <a:gd name="connsiteY6" fmla="*/ 0 h 928602"/>
              <a:gd name="connsiteX7" fmla="*/ 0 w 622434"/>
              <a:gd name="connsiteY7" fmla="*/ 81821 h 928602"/>
              <a:gd name="connsiteX0" fmla="*/ 0 w 790709"/>
              <a:gd name="connsiteY0" fmla="*/ 81821 h 928602"/>
              <a:gd name="connsiteX1" fmla="*/ 281857 w 790709"/>
              <a:gd name="connsiteY1" fmla="*/ 928602 h 928602"/>
              <a:gd name="connsiteX2" fmla="*/ 515917 w 790709"/>
              <a:gd name="connsiteY2" fmla="*/ 859178 h 928602"/>
              <a:gd name="connsiteX3" fmla="*/ 581675 w 790709"/>
              <a:gd name="connsiteY3" fmla="*/ 601936 h 928602"/>
              <a:gd name="connsiteX4" fmla="*/ 790709 w 790709"/>
              <a:gd name="connsiteY4" fmla="*/ 486043 h 928602"/>
              <a:gd name="connsiteX5" fmla="*/ 309849 w 790709"/>
              <a:gd name="connsiteY5" fmla="*/ 173591 h 928602"/>
              <a:gd name="connsiteX6" fmla="*/ 89139 w 790709"/>
              <a:gd name="connsiteY6" fmla="*/ 0 h 928602"/>
              <a:gd name="connsiteX7" fmla="*/ 0 w 790709"/>
              <a:gd name="connsiteY7" fmla="*/ 81821 h 928602"/>
              <a:gd name="connsiteX0" fmla="*/ 0 w 790709"/>
              <a:gd name="connsiteY0" fmla="*/ 81821 h 928602"/>
              <a:gd name="connsiteX1" fmla="*/ 281857 w 790709"/>
              <a:gd name="connsiteY1" fmla="*/ 928602 h 928602"/>
              <a:gd name="connsiteX2" fmla="*/ 515917 w 790709"/>
              <a:gd name="connsiteY2" fmla="*/ 859178 h 928602"/>
              <a:gd name="connsiteX3" fmla="*/ 581675 w 790709"/>
              <a:gd name="connsiteY3" fmla="*/ 601936 h 928602"/>
              <a:gd name="connsiteX4" fmla="*/ 790709 w 790709"/>
              <a:gd name="connsiteY4" fmla="*/ 486043 h 928602"/>
              <a:gd name="connsiteX5" fmla="*/ 402203 w 790709"/>
              <a:gd name="connsiteY5" fmla="*/ 188827 h 928602"/>
              <a:gd name="connsiteX6" fmla="*/ 309849 w 790709"/>
              <a:gd name="connsiteY6" fmla="*/ 173591 h 928602"/>
              <a:gd name="connsiteX7" fmla="*/ 89139 w 790709"/>
              <a:gd name="connsiteY7" fmla="*/ 0 h 928602"/>
              <a:gd name="connsiteX8" fmla="*/ 0 w 790709"/>
              <a:gd name="connsiteY8" fmla="*/ 81821 h 928602"/>
              <a:gd name="connsiteX0" fmla="*/ 0 w 790709"/>
              <a:gd name="connsiteY0" fmla="*/ 81821 h 928602"/>
              <a:gd name="connsiteX1" fmla="*/ 294253 w 790709"/>
              <a:gd name="connsiteY1" fmla="*/ 334877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790709"/>
              <a:gd name="connsiteY0" fmla="*/ 81821 h 928602"/>
              <a:gd name="connsiteX1" fmla="*/ 259328 w 790709"/>
              <a:gd name="connsiteY1" fmla="*/ 353927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790709"/>
              <a:gd name="connsiteY0" fmla="*/ 81821 h 928602"/>
              <a:gd name="connsiteX1" fmla="*/ 252978 w 790709"/>
              <a:gd name="connsiteY1" fmla="*/ 363452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790709"/>
              <a:gd name="connsiteY0" fmla="*/ 81821 h 928602"/>
              <a:gd name="connsiteX1" fmla="*/ 252978 w 790709"/>
              <a:gd name="connsiteY1" fmla="*/ 363452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811192"/>
              <a:gd name="connsiteY0" fmla="*/ 81821 h 928602"/>
              <a:gd name="connsiteX1" fmla="*/ 252978 w 811192"/>
              <a:gd name="connsiteY1" fmla="*/ 363452 h 928602"/>
              <a:gd name="connsiteX2" fmla="*/ 281857 w 811192"/>
              <a:gd name="connsiteY2" fmla="*/ 928602 h 928602"/>
              <a:gd name="connsiteX3" fmla="*/ 811192 w 811192"/>
              <a:gd name="connsiteY3" fmla="*/ 827428 h 928602"/>
              <a:gd name="connsiteX4" fmla="*/ 581675 w 811192"/>
              <a:gd name="connsiteY4" fmla="*/ 601936 h 928602"/>
              <a:gd name="connsiteX5" fmla="*/ 790709 w 811192"/>
              <a:gd name="connsiteY5" fmla="*/ 486043 h 928602"/>
              <a:gd name="connsiteX6" fmla="*/ 402203 w 811192"/>
              <a:gd name="connsiteY6" fmla="*/ 188827 h 928602"/>
              <a:gd name="connsiteX7" fmla="*/ 309849 w 811192"/>
              <a:gd name="connsiteY7" fmla="*/ 173591 h 928602"/>
              <a:gd name="connsiteX8" fmla="*/ 89139 w 811192"/>
              <a:gd name="connsiteY8" fmla="*/ 0 h 928602"/>
              <a:gd name="connsiteX9" fmla="*/ 0 w 811192"/>
              <a:gd name="connsiteY9" fmla="*/ 81821 h 928602"/>
              <a:gd name="connsiteX0" fmla="*/ 0 w 811192"/>
              <a:gd name="connsiteY0" fmla="*/ 81821 h 928602"/>
              <a:gd name="connsiteX1" fmla="*/ 252978 w 811192"/>
              <a:gd name="connsiteY1" fmla="*/ 363452 h 928602"/>
              <a:gd name="connsiteX2" fmla="*/ 281857 w 811192"/>
              <a:gd name="connsiteY2" fmla="*/ 928602 h 928602"/>
              <a:gd name="connsiteX3" fmla="*/ 811192 w 811192"/>
              <a:gd name="connsiteY3" fmla="*/ 827428 h 928602"/>
              <a:gd name="connsiteX4" fmla="*/ 790709 w 811192"/>
              <a:gd name="connsiteY4" fmla="*/ 486043 h 928602"/>
              <a:gd name="connsiteX5" fmla="*/ 402203 w 811192"/>
              <a:gd name="connsiteY5" fmla="*/ 188827 h 928602"/>
              <a:gd name="connsiteX6" fmla="*/ 309849 w 811192"/>
              <a:gd name="connsiteY6" fmla="*/ 173591 h 928602"/>
              <a:gd name="connsiteX7" fmla="*/ 89139 w 811192"/>
              <a:gd name="connsiteY7" fmla="*/ 0 h 928602"/>
              <a:gd name="connsiteX8" fmla="*/ 0 w 811192"/>
              <a:gd name="connsiteY8" fmla="*/ 81821 h 928602"/>
              <a:gd name="connsiteX0" fmla="*/ 0 w 811192"/>
              <a:gd name="connsiteY0" fmla="*/ 81821 h 827428"/>
              <a:gd name="connsiteX1" fmla="*/ 252978 w 811192"/>
              <a:gd name="connsiteY1" fmla="*/ 363452 h 827428"/>
              <a:gd name="connsiteX2" fmla="*/ 246932 w 811192"/>
              <a:gd name="connsiteY2" fmla="*/ 392027 h 827428"/>
              <a:gd name="connsiteX3" fmla="*/ 811192 w 811192"/>
              <a:gd name="connsiteY3" fmla="*/ 827428 h 827428"/>
              <a:gd name="connsiteX4" fmla="*/ 790709 w 811192"/>
              <a:gd name="connsiteY4" fmla="*/ 486043 h 827428"/>
              <a:gd name="connsiteX5" fmla="*/ 402203 w 811192"/>
              <a:gd name="connsiteY5" fmla="*/ 188827 h 827428"/>
              <a:gd name="connsiteX6" fmla="*/ 309849 w 811192"/>
              <a:gd name="connsiteY6" fmla="*/ 173591 h 827428"/>
              <a:gd name="connsiteX7" fmla="*/ 89139 w 811192"/>
              <a:gd name="connsiteY7" fmla="*/ 0 h 827428"/>
              <a:gd name="connsiteX8" fmla="*/ 0 w 811192"/>
              <a:gd name="connsiteY8" fmla="*/ 81821 h 827428"/>
              <a:gd name="connsiteX0" fmla="*/ 0 w 811192"/>
              <a:gd name="connsiteY0" fmla="*/ 81821 h 827428"/>
              <a:gd name="connsiteX1" fmla="*/ 281553 w 811192"/>
              <a:gd name="connsiteY1" fmla="*/ 360277 h 827428"/>
              <a:gd name="connsiteX2" fmla="*/ 246932 w 811192"/>
              <a:gd name="connsiteY2" fmla="*/ 392027 h 827428"/>
              <a:gd name="connsiteX3" fmla="*/ 811192 w 811192"/>
              <a:gd name="connsiteY3" fmla="*/ 827428 h 827428"/>
              <a:gd name="connsiteX4" fmla="*/ 790709 w 811192"/>
              <a:gd name="connsiteY4" fmla="*/ 486043 h 827428"/>
              <a:gd name="connsiteX5" fmla="*/ 402203 w 811192"/>
              <a:gd name="connsiteY5" fmla="*/ 188827 h 827428"/>
              <a:gd name="connsiteX6" fmla="*/ 309849 w 811192"/>
              <a:gd name="connsiteY6" fmla="*/ 173591 h 827428"/>
              <a:gd name="connsiteX7" fmla="*/ 89139 w 811192"/>
              <a:gd name="connsiteY7" fmla="*/ 0 h 827428"/>
              <a:gd name="connsiteX8" fmla="*/ 0 w 811192"/>
              <a:gd name="connsiteY8" fmla="*/ 81821 h 827428"/>
              <a:gd name="connsiteX0" fmla="*/ 0 w 811192"/>
              <a:gd name="connsiteY0" fmla="*/ 81821 h 827428"/>
              <a:gd name="connsiteX1" fmla="*/ 281553 w 811192"/>
              <a:gd name="connsiteY1" fmla="*/ 360277 h 827428"/>
              <a:gd name="connsiteX2" fmla="*/ 262807 w 811192"/>
              <a:gd name="connsiteY2" fmla="*/ 388852 h 827428"/>
              <a:gd name="connsiteX3" fmla="*/ 811192 w 811192"/>
              <a:gd name="connsiteY3" fmla="*/ 827428 h 827428"/>
              <a:gd name="connsiteX4" fmla="*/ 790709 w 811192"/>
              <a:gd name="connsiteY4" fmla="*/ 486043 h 827428"/>
              <a:gd name="connsiteX5" fmla="*/ 402203 w 811192"/>
              <a:gd name="connsiteY5" fmla="*/ 188827 h 827428"/>
              <a:gd name="connsiteX6" fmla="*/ 309849 w 811192"/>
              <a:gd name="connsiteY6" fmla="*/ 173591 h 827428"/>
              <a:gd name="connsiteX7" fmla="*/ 89139 w 811192"/>
              <a:gd name="connsiteY7" fmla="*/ 0 h 827428"/>
              <a:gd name="connsiteX8" fmla="*/ 0 w 811192"/>
              <a:gd name="connsiteY8" fmla="*/ 81821 h 827428"/>
              <a:gd name="connsiteX0" fmla="*/ 0 w 808017"/>
              <a:gd name="connsiteY0" fmla="*/ 81821 h 922678"/>
              <a:gd name="connsiteX1" fmla="*/ 281553 w 808017"/>
              <a:gd name="connsiteY1" fmla="*/ 360277 h 922678"/>
              <a:gd name="connsiteX2" fmla="*/ 262807 w 808017"/>
              <a:gd name="connsiteY2" fmla="*/ 388852 h 922678"/>
              <a:gd name="connsiteX3" fmla="*/ 808017 w 808017"/>
              <a:gd name="connsiteY3" fmla="*/ 922678 h 922678"/>
              <a:gd name="connsiteX4" fmla="*/ 790709 w 808017"/>
              <a:gd name="connsiteY4" fmla="*/ 486043 h 922678"/>
              <a:gd name="connsiteX5" fmla="*/ 402203 w 808017"/>
              <a:gd name="connsiteY5" fmla="*/ 188827 h 922678"/>
              <a:gd name="connsiteX6" fmla="*/ 309849 w 808017"/>
              <a:gd name="connsiteY6" fmla="*/ 173591 h 922678"/>
              <a:gd name="connsiteX7" fmla="*/ 89139 w 808017"/>
              <a:gd name="connsiteY7" fmla="*/ 0 h 922678"/>
              <a:gd name="connsiteX8" fmla="*/ 0 w 808017"/>
              <a:gd name="connsiteY8" fmla="*/ 81821 h 92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017" h="922678">
                <a:moveTo>
                  <a:pt x="0" y="81821"/>
                </a:moveTo>
                <a:lnTo>
                  <a:pt x="281553" y="360277"/>
                </a:lnTo>
                <a:lnTo>
                  <a:pt x="262807" y="388852"/>
                </a:lnTo>
                <a:lnTo>
                  <a:pt x="808017" y="922678"/>
                </a:lnTo>
                <a:lnTo>
                  <a:pt x="790709" y="486043"/>
                </a:lnTo>
                <a:cubicBezTo>
                  <a:pt x="655915" y="396496"/>
                  <a:pt x="536997" y="278374"/>
                  <a:pt x="402203" y="188827"/>
                </a:cubicBezTo>
                <a:lnTo>
                  <a:pt x="309849" y="173591"/>
                </a:lnTo>
                <a:lnTo>
                  <a:pt x="89139" y="0"/>
                </a:lnTo>
                <a:lnTo>
                  <a:pt x="0" y="8182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AF24BC5C-E61F-2683-CBB0-0F7671F637B3}"/>
              </a:ext>
            </a:extLst>
          </p:cNvPr>
          <p:cNvSpPr/>
          <p:nvPr/>
        </p:nvSpPr>
        <p:spPr>
          <a:xfrm rot="12600000">
            <a:off x="4042516" y="3658161"/>
            <a:ext cx="730220" cy="427371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684568 w 1052061"/>
              <a:gd name="connsiteY7" fmla="*/ 613106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840461 w 1052061"/>
              <a:gd name="connsiteY7" fmla="*/ 301652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624605"/>
              <a:gd name="connsiteX1" fmla="*/ 501472 w 1052061"/>
              <a:gd name="connsiteY1" fmla="*/ 353054 h 624605"/>
              <a:gd name="connsiteX2" fmla="*/ 62288 w 1052061"/>
              <a:gd name="connsiteY2" fmla="*/ 0 h 624605"/>
              <a:gd name="connsiteX3" fmla="*/ 0 w 1052061"/>
              <a:gd name="connsiteY3" fmla="*/ 110666 h 624605"/>
              <a:gd name="connsiteX4" fmla="*/ 83019 w 1052061"/>
              <a:gd name="connsiteY4" fmla="*/ 357168 h 624605"/>
              <a:gd name="connsiteX5" fmla="*/ 188676 w 1052061"/>
              <a:gd name="connsiteY5" fmla="*/ 604045 h 624605"/>
              <a:gd name="connsiteX6" fmla="*/ 681762 w 1052061"/>
              <a:gd name="connsiteY6" fmla="*/ 177566 h 624605"/>
              <a:gd name="connsiteX7" fmla="*/ 840461 w 1052061"/>
              <a:gd name="connsiteY7" fmla="*/ 301652 h 624605"/>
              <a:gd name="connsiteX8" fmla="*/ 1052061 w 1052061"/>
              <a:gd name="connsiteY8" fmla="*/ 458058 h 624605"/>
              <a:gd name="connsiteX9" fmla="*/ 960912 w 1052061"/>
              <a:gd name="connsiteY9" fmla="*/ 623451 h 624605"/>
              <a:gd name="connsiteX0" fmla="*/ 960912 w 1052061"/>
              <a:gd name="connsiteY0" fmla="*/ 636037 h 637191"/>
              <a:gd name="connsiteX1" fmla="*/ 501472 w 1052061"/>
              <a:gd name="connsiteY1" fmla="*/ 365640 h 637191"/>
              <a:gd name="connsiteX2" fmla="*/ 62288 w 1052061"/>
              <a:gd name="connsiteY2" fmla="*/ 12586 h 637191"/>
              <a:gd name="connsiteX3" fmla="*/ 0 w 1052061"/>
              <a:gd name="connsiteY3" fmla="*/ 123252 h 637191"/>
              <a:gd name="connsiteX4" fmla="*/ 83019 w 1052061"/>
              <a:gd name="connsiteY4" fmla="*/ 369754 h 637191"/>
              <a:gd name="connsiteX5" fmla="*/ 469135 w 1052061"/>
              <a:gd name="connsiteY5" fmla="*/ 0 h 637191"/>
              <a:gd name="connsiteX6" fmla="*/ 681762 w 1052061"/>
              <a:gd name="connsiteY6" fmla="*/ 190152 h 637191"/>
              <a:gd name="connsiteX7" fmla="*/ 840461 w 1052061"/>
              <a:gd name="connsiteY7" fmla="*/ 314238 h 637191"/>
              <a:gd name="connsiteX8" fmla="*/ 1052061 w 1052061"/>
              <a:gd name="connsiteY8" fmla="*/ 470644 h 637191"/>
              <a:gd name="connsiteX9" fmla="*/ 960912 w 1052061"/>
              <a:gd name="connsiteY9" fmla="*/ 636037 h 637191"/>
              <a:gd name="connsiteX0" fmla="*/ 960912 w 1052061"/>
              <a:gd name="connsiteY0" fmla="*/ 850948 h 852102"/>
              <a:gd name="connsiteX1" fmla="*/ 501472 w 1052061"/>
              <a:gd name="connsiteY1" fmla="*/ 580551 h 852102"/>
              <a:gd name="connsiteX2" fmla="*/ 62288 w 1052061"/>
              <a:gd name="connsiteY2" fmla="*/ 227497 h 852102"/>
              <a:gd name="connsiteX3" fmla="*/ 0 w 1052061"/>
              <a:gd name="connsiteY3" fmla="*/ 338163 h 852102"/>
              <a:gd name="connsiteX4" fmla="*/ 334041 w 1052061"/>
              <a:gd name="connsiteY4" fmla="*/ 0 h 852102"/>
              <a:gd name="connsiteX5" fmla="*/ 469135 w 1052061"/>
              <a:gd name="connsiteY5" fmla="*/ 214911 h 852102"/>
              <a:gd name="connsiteX6" fmla="*/ 681762 w 1052061"/>
              <a:gd name="connsiteY6" fmla="*/ 405063 h 852102"/>
              <a:gd name="connsiteX7" fmla="*/ 840461 w 1052061"/>
              <a:gd name="connsiteY7" fmla="*/ 529149 h 852102"/>
              <a:gd name="connsiteX8" fmla="*/ 1052061 w 1052061"/>
              <a:gd name="connsiteY8" fmla="*/ 685555 h 852102"/>
              <a:gd name="connsiteX9" fmla="*/ 960912 w 1052061"/>
              <a:gd name="connsiteY9" fmla="*/ 850948 h 852102"/>
              <a:gd name="connsiteX0" fmla="*/ 898624 w 989773"/>
              <a:gd name="connsiteY0" fmla="*/ 918246 h 919400"/>
              <a:gd name="connsiteX1" fmla="*/ 439184 w 989773"/>
              <a:gd name="connsiteY1" fmla="*/ 647849 h 919400"/>
              <a:gd name="connsiteX2" fmla="*/ 0 w 989773"/>
              <a:gd name="connsiteY2" fmla="*/ 294795 h 919400"/>
              <a:gd name="connsiteX3" fmla="*/ 156223 w 989773"/>
              <a:gd name="connsiteY3" fmla="*/ 0 h 919400"/>
              <a:gd name="connsiteX4" fmla="*/ 271753 w 989773"/>
              <a:gd name="connsiteY4" fmla="*/ 67298 h 919400"/>
              <a:gd name="connsiteX5" fmla="*/ 406847 w 989773"/>
              <a:gd name="connsiteY5" fmla="*/ 282209 h 919400"/>
              <a:gd name="connsiteX6" fmla="*/ 619474 w 989773"/>
              <a:gd name="connsiteY6" fmla="*/ 472361 h 919400"/>
              <a:gd name="connsiteX7" fmla="*/ 778173 w 989773"/>
              <a:gd name="connsiteY7" fmla="*/ 596447 h 919400"/>
              <a:gd name="connsiteX8" fmla="*/ 989773 w 989773"/>
              <a:gd name="connsiteY8" fmla="*/ 752853 h 919400"/>
              <a:gd name="connsiteX9" fmla="*/ 898624 w 989773"/>
              <a:gd name="connsiteY9" fmla="*/ 918246 h 919400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778173 w 929114"/>
              <a:gd name="connsiteY7" fmla="*/ 596447 h 920999"/>
              <a:gd name="connsiteX8" fmla="*/ 929114 w 929114"/>
              <a:gd name="connsiteY8" fmla="*/ 876515 h 920999"/>
              <a:gd name="connsiteX9" fmla="*/ 898624 w 929114"/>
              <a:gd name="connsiteY9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363387 w 929114"/>
              <a:gd name="connsiteY5" fmla="*/ 231545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45063 w 929114"/>
              <a:gd name="connsiteY4" fmla="*/ 259690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53689 w 929114"/>
              <a:gd name="connsiteY4" fmla="*/ 244928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7784 w 928274"/>
              <a:gd name="connsiteY0" fmla="*/ 918246 h 920999"/>
              <a:gd name="connsiteX1" fmla="*/ 438344 w 928274"/>
              <a:gd name="connsiteY1" fmla="*/ 647849 h 920999"/>
              <a:gd name="connsiteX2" fmla="*/ 0 w 928274"/>
              <a:gd name="connsiteY2" fmla="*/ 306212 h 920999"/>
              <a:gd name="connsiteX3" fmla="*/ 155383 w 928274"/>
              <a:gd name="connsiteY3" fmla="*/ 0 h 920999"/>
              <a:gd name="connsiteX4" fmla="*/ 352849 w 928274"/>
              <a:gd name="connsiteY4" fmla="*/ 244928 h 920999"/>
              <a:gd name="connsiteX5" fmla="*/ 403000 w 928274"/>
              <a:gd name="connsiteY5" fmla="*/ 205673 h 920999"/>
              <a:gd name="connsiteX6" fmla="*/ 928274 w 928274"/>
              <a:gd name="connsiteY6" fmla="*/ 876515 h 920999"/>
              <a:gd name="connsiteX7" fmla="*/ 897784 w 928274"/>
              <a:gd name="connsiteY7" fmla="*/ 918246 h 920999"/>
              <a:gd name="connsiteX0" fmla="*/ 897784 w 928274"/>
              <a:gd name="connsiteY0" fmla="*/ 809117 h 811870"/>
              <a:gd name="connsiteX1" fmla="*/ 438344 w 928274"/>
              <a:gd name="connsiteY1" fmla="*/ 538720 h 811870"/>
              <a:gd name="connsiteX2" fmla="*/ 0 w 928274"/>
              <a:gd name="connsiteY2" fmla="*/ 197083 h 811870"/>
              <a:gd name="connsiteX3" fmla="*/ 232282 w 928274"/>
              <a:gd name="connsiteY3" fmla="*/ 0 h 811870"/>
              <a:gd name="connsiteX4" fmla="*/ 352849 w 928274"/>
              <a:gd name="connsiteY4" fmla="*/ 135799 h 811870"/>
              <a:gd name="connsiteX5" fmla="*/ 403000 w 928274"/>
              <a:gd name="connsiteY5" fmla="*/ 96544 h 811870"/>
              <a:gd name="connsiteX6" fmla="*/ 928274 w 928274"/>
              <a:gd name="connsiteY6" fmla="*/ 767386 h 811870"/>
              <a:gd name="connsiteX7" fmla="*/ 897784 w 928274"/>
              <a:gd name="connsiteY7" fmla="*/ 809117 h 811870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9419 w 928274"/>
              <a:gd name="connsiteY3" fmla="*/ 0 h 969713"/>
              <a:gd name="connsiteX4" fmla="*/ 352849 w 928274"/>
              <a:gd name="connsiteY4" fmla="*/ 293642 h 969713"/>
              <a:gd name="connsiteX5" fmla="*/ 403000 w 928274"/>
              <a:gd name="connsiteY5" fmla="*/ 254387 h 969713"/>
              <a:gd name="connsiteX6" fmla="*/ 928274 w 928274"/>
              <a:gd name="connsiteY6" fmla="*/ 925229 h 969713"/>
              <a:gd name="connsiteX7" fmla="*/ 897784 w 928274"/>
              <a:gd name="connsiteY7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981789 w 1012279"/>
              <a:gd name="connsiteY0" fmla="*/ 973125 h 975878"/>
              <a:gd name="connsiteX1" fmla="*/ 522349 w 1012279"/>
              <a:gd name="connsiteY1" fmla="*/ 702728 h 975878"/>
              <a:gd name="connsiteX2" fmla="*/ 84005 w 1012279"/>
              <a:gd name="connsiteY2" fmla="*/ 361091 h 975878"/>
              <a:gd name="connsiteX3" fmla="*/ 0 w 1012279"/>
              <a:gd name="connsiteY3" fmla="*/ 27028 h 975878"/>
              <a:gd name="connsiteX4" fmla="*/ 193424 w 1012279"/>
              <a:gd name="connsiteY4" fmla="*/ 6165 h 975878"/>
              <a:gd name="connsiteX5" fmla="*/ 436854 w 1012279"/>
              <a:gd name="connsiteY5" fmla="*/ 299807 h 975878"/>
              <a:gd name="connsiteX6" fmla="*/ 487005 w 1012279"/>
              <a:gd name="connsiteY6" fmla="*/ 260552 h 975878"/>
              <a:gd name="connsiteX7" fmla="*/ 1012279 w 1012279"/>
              <a:gd name="connsiteY7" fmla="*/ 931394 h 975878"/>
              <a:gd name="connsiteX8" fmla="*/ 981789 w 1012279"/>
              <a:gd name="connsiteY8" fmla="*/ 973125 h 975878"/>
              <a:gd name="connsiteX0" fmla="*/ 981789 w 1012279"/>
              <a:gd name="connsiteY0" fmla="*/ 966960 h 969713"/>
              <a:gd name="connsiteX1" fmla="*/ 522349 w 1012279"/>
              <a:gd name="connsiteY1" fmla="*/ 696563 h 969713"/>
              <a:gd name="connsiteX2" fmla="*/ 84005 w 1012279"/>
              <a:gd name="connsiteY2" fmla="*/ 354926 h 969713"/>
              <a:gd name="connsiteX3" fmla="*/ 0 w 1012279"/>
              <a:gd name="connsiteY3" fmla="*/ 20863 h 969713"/>
              <a:gd name="connsiteX4" fmla="*/ 193424 w 1012279"/>
              <a:gd name="connsiteY4" fmla="*/ 0 h 969713"/>
              <a:gd name="connsiteX5" fmla="*/ 436854 w 1012279"/>
              <a:gd name="connsiteY5" fmla="*/ 293642 h 969713"/>
              <a:gd name="connsiteX6" fmla="*/ 487005 w 1012279"/>
              <a:gd name="connsiteY6" fmla="*/ 254387 h 969713"/>
              <a:gd name="connsiteX7" fmla="*/ 1012279 w 1012279"/>
              <a:gd name="connsiteY7" fmla="*/ 925229 h 969713"/>
              <a:gd name="connsiteX8" fmla="*/ 981789 w 1012279"/>
              <a:gd name="connsiteY8" fmla="*/ 966960 h 969713"/>
              <a:gd name="connsiteX0" fmla="*/ 986163 w 1016653"/>
              <a:gd name="connsiteY0" fmla="*/ 1195227 h 1197980"/>
              <a:gd name="connsiteX1" fmla="*/ 526723 w 1016653"/>
              <a:gd name="connsiteY1" fmla="*/ 924830 h 1197980"/>
              <a:gd name="connsiteX2" fmla="*/ 88379 w 1016653"/>
              <a:gd name="connsiteY2" fmla="*/ 583193 h 1197980"/>
              <a:gd name="connsiteX3" fmla="*/ 4374 w 1016653"/>
              <a:gd name="connsiteY3" fmla="*/ 249130 h 1197980"/>
              <a:gd name="connsiteX4" fmla="*/ 0 w 1016653"/>
              <a:gd name="connsiteY4" fmla="*/ 0 h 1197980"/>
              <a:gd name="connsiteX5" fmla="*/ 441228 w 1016653"/>
              <a:gd name="connsiteY5" fmla="*/ 521909 h 1197980"/>
              <a:gd name="connsiteX6" fmla="*/ 491379 w 1016653"/>
              <a:gd name="connsiteY6" fmla="*/ 482654 h 1197980"/>
              <a:gd name="connsiteX7" fmla="*/ 1016653 w 1016653"/>
              <a:gd name="connsiteY7" fmla="*/ 1153496 h 1197980"/>
              <a:gd name="connsiteX8" fmla="*/ 986163 w 1016653"/>
              <a:gd name="connsiteY8" fmla="*/ 1195227 h 1197980"/>
              <a:gd name="connsiteX0" fmla="*/ 981789 w 1012279"/>
              <a:gd name="connsiteY0" fmla="*/ 953878 h 956631"/>
              <a:gd name="connsiteX1" fmla="*/ 522349 w 1012279"/>
              <a:gd name="connsiteY1" fmla="*/ 683481 h 956631"/>
              <a:gd name="connsiteX2" fmla="*/ 84005 w 1012279"/>
              <a:gd name="connsiteY2" fmla="*/ 341844 h 956631"/>
              <a:gd name="connsiteX3" fmla="*/ 0 w 1012279"/>
              <a:gd name="connsiteY3" fmla="*/ 7781 h 956631"/>
              <a:gd name="connsiteX4" fmla="*/ 207630 w 1012279"/>
              <a:gd name="connsiteY4" fmla="*/ 0 h 956631"/>
              <a:gd name="connsiteX5" fmla="*/ 436854 w 1012279"/>
              <a:gd name="connsiteY5" fmla="*/ 280560 h 956631"/>
              <a:gd name="connsiteX6" fmla="*/ 487005 w 1012279"/>
              <a:gd name="connsiteY6" fmla="*/ 241305 h 956631"/>
              <a:gd name="connsiteX7" fmla="*/ 1012279 w 1012279"/>
              <a:gd name="connsiteY7" fmla="*/ 912147 h 956631"/>
              <a:gd name="connsiteX8" fmla="*/ 981789 w 1012279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9876 w 928274"/>
              <a:gd name="connsiteY3" fmla="*/ 107714 h 956631"/>
              <a:gd name="connsiteX4" fmla="*/ 123625 w 928274"/>
              <a:gd name="connsiteY4" fmla="*/ 0 h 956631"/>
              <a:gd name="connsiteX5" fmla="*/ 352849 w 928274"/>
              <a:gd name="connsiteY5" fmla="*/ 280560 h 956631"/>
              <a:gd name="connsiteX6" fmla="*/ 403000 w 928274"/>
              <a:gd name="connsiteY6" fmla="*/ 241305 h 956631"/>
              <a:gd name="connsiteX7" fmla="*/ 928274 w 928274"/>
              <a:gd name="connsiteY7" fmla="*/ 912147 h 956631"/>
              <a:gd name="connsiteX8" fmla="*/ 897784 w 928274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17692 w 928274"/>
              <a:gd name="connsiteY3" fmla="*/ 241059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34390 h 937143"/>
              <a:gd name="connsiteX1" fmla="*/ 438344 w 928274"/>
              <a:gd name="connsiteY1" fmla="*/ 663993 h 937143"/>
              <a:gd name="connsiteX2" fmla="*/ 0 w 928274"/>
              <a:gd name="connsiteY2" fmla="*/ 322356 h 937143"/>
              <a:gd name="connsiteX3" fmla="*/ 117692 w 928274"/>
              <a:gd name="connsiteY3" fmla="*/ 221571 h 937143"/>
              <a:gd name="connsiteX4" fmla="*/ 9876 w 928274"/>
              <a:gd name="connsiteY4" fmla="*/ 88226 h 937143"/>
              <a:gd name="connsiteX5" fmla="*/ 134771 w 928274"/>
              <a:gd name="connsiteY5" fmla="*/ 0 h 937143"/>
              <a:gd name="connsiteX6" fmla="*/ 352849 w 928274"/>
              <a:gd name="connsiteY6" fmla="*/ 261072 h 937143"/>
              <a:gd name="connsiteX7" fmla="*/ 403000 w 928274"/>
              <a:gd name="connsiteY7" fmla="*/ 221817 h 937143"/>
              <a:gd name="connsiteX8" fmla="*/ 928274 w 928274"/>
              <a:gd name="connsiteY8" fmla="*/ 892659 h 937143"/>
              <a:gd name="connsiteX9" fmla="*/ 897784 w 928274"/>
              <a:gd name="connsiteY9" fmla="*/ 934390 h 937143"/>
              <a:gd name="connsiteX0" fmla="*/ 897784 w 928274"/>
              <a:gd name="connsiteY0" fmla="*/ 947473 h 950226"/>
              <a:gd name="connsiteX1" fmla="*/ 438344 w 928274"/>
              <a:gd name="connsiteY1" fmla="*/ 677076 h 950226"/>
              <a:gd name="connsiteX2" fmla="*/ 0 w 928274"/>
              <a:gd name="connsiteY2" fmla="*/ 335439 h 950226"/>
              <a:gd name="connsiteX3" fmla="*/ 117692 w 928274"/>
              <a:gd name="connsiteY3" fmla="*/ 234654 h 950226"/>
              <a:gd name="connsiteX4" fmla="*/ 9876 w 928274"/>
              <a:gd name="connsiteY4" fmla="*/ 101309 h 950226"/>
              <a:gd name="connsiteX5" fmla="*/ 120564 w 928274"/>
              <a:gd name="connsiteY5" fmla="*/ 0 h 950226"/>
              <a:gd name="connsiteX6" fmla="*/ 352849 w 928274"/>
              <a:gd name="connsiteY6" fmla="*/ 274155 h 950226"/>
              <a:gd name="connsiteX7" fmla="*/ 403000 w 928274"/>
              <a:gd name="connsiteY7" fmla="*/ 234900 h 950226"/>
              <a:gd name="connsiteX8" fmla="*/ 928274 w 928274"/>
              <a:gd name="connsiteY8" fmla="*/ 905742 h 950226"/>
              <a:gd name="connsiteX9" fmla="*/ 897784 w 928274"/>
              <a:gd name="connsiteY9" fmla="*/ 947473 h 950226"/>
              <a:gd name="connsiteX0" fmla="*/ 897784 w 928274"/>
              <a:gd name="connsiteY0" fmla="*/ 930490 h 933243"/>
              <a:gd name="connsiteX1" fmla="*/ 438344 w 928274"/>
              <a:gd name="connsiteY1" fmla="*/ 660093 h 933243"/>
              <a:gd name="connsiteX2" fmla="*/ 0 w 928274"/>
              <a:gd name="connsiteY2" fmla="*/ 318456 h 933243"/>
              <a:gd name="connsiteX3" fmla="*/ 117692 w 928274"/>
              <a:gd name="connsiteY3" fmla="*/ 217671 h 933243"/>
              <a:gd name="connsiteX4" fmla="*/ 9876 w 928274"/>
              <a:gd name="connsiteY4" fmla="*/ 84326 h 933243"/>
              <a:gd name="connsiteX5" fmla="*/ 129758 w 928274"/>
              <a:gd name="connsiteY5" fmla="*/ 0 h 933243"/>
              <a:gd name="connsiteX6" fmla="*/ 352849 w 928274"/>
              <a:gd name="connsiteY6" fmla="*/ 257172 h 933243"/>
              <a:gd name="connsiteX7" fmla="*/ 403000 w 928274"/>
              <a:gd name="connsiteY7" fmla="*/ 217917 h 933243"/>
              <a:gd name="connsiteX8" fmla="*/ 928274 w 928274"/>
              <a:gd name="connsiteY8" fmla="*/ 888759 h 933243"/>
              <a:gd name="connsiteX9" fmla="*/ 897784 w 928274"/>
              <a:gd name="connsiteY9" fmla="*/ 930490 h 933243"/>
              <a:gd name="connsiteX0" fmla="*/ 897784 w 928274"/>
              <a:gd name="connsiteY0" fmla="*/ 946079 h 948832"/>
              <a:gd name="connsiteX1" fmla="*/ 438344 w 928274"/>
              <a:gd name="connsiteY1" fmla="*/ 675682 h 948832"/>
              <a:gd name="connsiteX2" fmla="*/ 0 w 928274"/>
              <a:gd name="connsiteY2" fmla="*/ 334045 h 948832"/>
              <a:gd name="connsiteX3" fmla="*/ 117692 w 928274"/>
              <a:gd name="connsiteY3" fmla="*/ 233260 h 948832"/>
              <a:gd name="connsiteX4" fmla="*/ 9876 w 928274"/>
              <a:gd name="connsiteY4" fmla="*/ 99915 h 948832"/>
              <a:gd name="connsiteX5" fmla="*/ 113601 w 928274"/>
              <a:gd name="connsiteY5" fmla="*/ 0 h 948832"/>
              <a:gd name="connsiteX6" fmla="*/ 352849 w 928274"/>
              <a:gd name="connsiteY6" fmla="*/ 272761 h 948832"/>
              <a:gd name="connsiteX7" fmla="*/ 403000 w 928274"/>
              <a:gd name="connsiteY7" fmla="*/ 233506 h 948832"/>
              <a:gd name="connsiteX8" fmla="*/ 928274 w 928274"/>
              <a:gd name="connsiteY8" fmla="*/ 904348 h 948832"/>
              <a:gd name="connsiteX9" fmla="*/ 897784 w 928274"/>
              <a:gd name="connsiteY9" fmla="*/ 946079 h 948832"/>
              <a:gd name="connsiteX0" fmla="*/ 897784 w 928274"/>
              <a:gd name="connsiteY0" fmla="*/ 931600 h 934353"/>
              <a:gd name="connsiteX1" fmla="*/ 438344 w 928274"/>
              <a:gd name="connsiteY1" fmla="*/ 661203 h 934353"/>
              <a:gd name="connsiteX2" fmla="*/ 0 w 928274"/>
              <a:gd name="connsiteY2" fmla="*/ 319566 h 934353"/>
              <a:gd name="connsiteX3" fmla="*/ 117692 w 928274"/>
              <a:gd name="connsiteY3" fmla="*/ 218781 h 934353"/>
              <a:gd name="connsiteX4" fmla="*/ 9876 w 928274"/>
              <a:gd name="connsiteY4" fmla="*/ 85436 h 934353"/>
              <a:gd name="connsiteX5" fmla="*/ 120847 w 928274"/>
              <a:gd name="connsiteY5" fmla="*/ 0 h 934353"/>
              <a:gd name="connsiteX6" fmla="*/ 352849 w 928274"/>
              <a:gd name="connsiteY6" fmla="*/ 258282 h 934353"/>
              <a:gd name="connsiteX7" fmla="*/ 403000 w 928274"/>
              <a:gd name="connsiteY7" fmla="*/ 219027 h 934353"/>
              <a:gd name="connsiteX8" fmla="*/ 928274 w 928274"/>
              <a:gd name="connsiteY8" fmla="*/ 889869 h 934353"/>
              <a:gd name="connsiteX9" fmla="*/ 897784 w 928274"/>
              <a:gd name="connsiteY9" fmla="*/ 931600 h 934353"/>
              <a:gd name="connsiteX0" fmla="*/ 897784 w 928274"/>
              <a:gd name="connsiteY0" fmla="*/ 946647 h 949400"/>
              <a:gd name="connsiteX1" fmla="*/ 438344 w 928274"/>
              <a:gd name="connsiteY1" fmla="*/ 676250 h 949400"/>
              <a:gd name="connsiteX2" fmla="*/ 0 w 928274"/>
              <a:gd name="connsiteY2" fmla="*/ 334613 h 949400"/>
              <a:gd name="connsiteX3" fmla="*/ 117692 w 928274"/>
              <a:gd name="connsiteY3" fmla="*/ 233828 h 949400"/>
              <a:gd name="connsiteX4" fmla="*/ 9876 w 928274"/>
              <a:gd name="connsiteY4" fmla="*/ 100483 h 949400"/>
              <a:gd name="connsiteX5" fmla="*/ 145347 w 928274"/>
              <a:gd name="connsiteY5" fmla="*/ 0 h 949400"/>
              <a:gd name="connsiteX6" fmla="*/ 352849 w 928274"/>
              <a:gd name="connsiteY6" fmla="*/ 273329 h 949400"/>
              <a:gd name="connsiteX7" fmla="*/ 403000 w 928274"/>
              <a:gd name="connsiteY7" fmla="*/ 234074 h 949400"/>
              <a:gd name="connsiteX8" fmla="*/ 928274 w 928274"/>
              <a:gd name="connsiteY8" fmla="*/ 904916 h 949400"/>
              <a:gd name="connsiteX9" fmla="*/ 897784 w 928274"/>
              <a:gd name="connsiteY9" fmla="*/ 946647 h 949400"/>
              <a:gd name="connsiteX0" fmla="*/ 897784 w 928274"/>
              <a:gd name="connsiteY0" fmla="*/ 944968 h 947721"/>
              <a:gd name="connsiteX1" fmla="*/ 438344 w 928274"/>
              <a:gd name="connsiteY1" fmla="*/ 674571 h 947721"/>
              <a:gd name="connsiteX2" fmla="*/ 0 w 928274"/>
              <a:gd name="connsiteY2" fmla="*/ 332934 h 947721"/>
              <a:gd name="connsiteX3" fmla="*/ 117692 w 928274"/>
              <a:gd name="connsiteY3" fmla="*/ 232149 h 947721"/>
              <a:gd name="connsiteX4" fmla="*/ 9876 w 928274"/>
              <a:gd name="connsiteY4" fmla="*/ 98804 h 947721"/>
              <a:gd name="connsiteX5" fmla="*/ 122513 w 928274"/>
              <a:gd name="connsiteY5" fmla="*/ 0 h 947721"/>
              <a:gd name="connsiteX6" fmla="*/ 352849 w 928274"/>
              <a:gd name="connsiteY6" fmla="*/ 271650 h 947721"/>
              <a:gd name="connsiteX7" fmla="*/ 403000 w 928274"/>
              <a:gd name="connsiteY7" fmla="*/ 232395 h 947721"/>
              <a:gd name="connsiteX8" fmla="*/ 928274 w 928274"/>
              <a:gd name="connsiteY8" fmla="*/ 903237 h 947721"/>
              <a:gd name="connsiteX9" fmla="*/ 897784 w 928274"/>
              <a:gd name="connsiteY9" fmla="*/ 944968 h 947721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117692 w 928274"/>
              <a:gd name="connsiteY3" fmla="*/ 236334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143397 w 928274"/>
              <a:gd name="connsiteY4" fmla="*/ 0 h 951906"/>
              <a:gd name="connsiteX5" fmla="*/ 352849 w 928274"/>
              <a:gd name="connsiteY5" fmla="*/ 275835 h 951906"/>
              <a:gd name="connsiteX6" fmla="*/ 403000 w 928274"/>
              <a:gd name="connsiteY6" fmla="*/ 236580 h 951906"/>
              <a:gd name="connsiteX7" fmla="*/ 928274 w 928274"/>
              <a:gd name="connsiteY7" fmla="*/ 907422 h 951906"/>
              <a:gd name="connsiteX8" fmla="*/ 897784 w 928274"/>
              <a:gd name="connsiteY8" fmla="*/ 949153 h 951906"/>
              <a:gd name="connsiteX0" fmla="*/ 897784 w 928274"/>
              <a:gd name="connsiteY0" fmla="*/ 855056 h 857809"/>
              <a:gd name="connsiteX1" fmla="*/ 438344 w 928274"/>
              <a:gd name="connsiteY1" fmla="*/ 584659 h 857809"/>
              <a:gd name="connsiteX2" fmla="*/ 0 w 928274"/>
              <a:gd name="connsiteY2" fmla="*/ 243022 h 857809"/>
              <a:gd name="connsiteX3" fmla="*/ 87599 w 928274"/>
              <a:gd name="connsiteY3" fmla="*/ 93238 h 857809"/>
              <a:gd name="connsiteX4" fmla="*/ 208593 w 928274"/>
              <a:gd name="connsiteY4" fmla="*/ 0 h 857809"/>
              <a:gd name="connsiteX5" fmla="*/ 352849 w 928274"/>
              <a:gd name="connsiteY5" fmla="*/ 181738 h 857809"/>
              <a:gd name="connsiteX6" fmla="*/ 403000 w 928274"/>
              <a:gd name="connsiteY6" fmla="*/ 142483 h 857809"/>
              <a:gd name="connsiteX7" fmla="*/ 928274 w 928274"/>
              <a:gd name="connsiteY7" fmla="*/ 813325 h 857809"/>
              <a:gd name="connsiteX8" fmla="*/ 897784 w 928274"/>
              <a:gd name="connsiteY8" fmla="*/ 855056 h 857809"/>
              <a:gd name="connsiteX0" fmla="*/ 1114653 w 1145143"/>
              <a:gd name="connsiteY0" fmla="*/ 855056 h 857809"/>
              <a:gd name="connsiteX1" fmla="*/ 1 w 1145143"/>
              <a:gd name="connsiteY1" fmla="*/ 476755 h 857809"/>
              <a:gd name="connsiteX2" fmla="*/ 216869 w 1145143"/>
              <a:gd name="connsiteY2" fmla="*/ 243022 h 857809"/>
              <a:gd name="connsiteX3" fmla="*/ 304468 w 1145143"/>
              <a:gd name="connsiteY3" fmla="*/ 93238 h 857809"/>
              <a:gd name="connsiteX4" fmla="*/ 425462 w 1145143"/>
              <a:gd name="connsiteY4" fmla="*/ 0 h 857809"/>
              <a:gd name="connsiteX5" fmla="*/ 569718 w 1145143"/>
              <a:gd name="connsiteY5" fmla="*/ 181738 h 857809"/>
              <a:gd name="connsiteX6" fmla="*/ 619869 w 1145143"/>
              <a:gd name="connsiteY6" fmla="*/ 142483 h 857809"/>
              <a:gd name="connsiteX7" fmla="*/ 1145143 w 1145143"/>
              <a:gd name="connsiteY7" fmla="*/ 813325 h 857809"/>
              <a:gd name="connsiteX8" fmla="*/ 1114653 w 114514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95858 w 1236533"/>
              <a:gd name="connsiteY3" fmla="*/ 93238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57262 w 1236533"/>
              <a:gd name="connsiteY3" fmla="*/ 293395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661108 w 1236533"/>
              <a:gd name="connsiteY4" fmla="*/ 39255 h 715326"/>
              <a:gd name="connsiteX5" fmla="*/ 711259 w 1236533"/>
              <a:gd name="connsiteY5" fmla="*/ 0 h 715326"/>
              <a:gd name="connsiteX6" fmla="*/ 1236533 w 1236533"/>
              <a:gd name="connsiteY6" fmla="*/ 670842 h 715326"/>
              <a:gd name="connsiteX7" fmla="*/ 1206043 w 1236533"/>
              <a:gd name="connsiteY7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823692 w 1236533"/>
              <a:gd name="connsiteY3" fmla="*/ 486393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256041 w 1236533"/>
              <a:gd name="connsiteY3" fmla="*/ 304220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256041 w 1236533"/>
              <a:gd name="connsiteY3" fmla="*/ 203584 h 614690"/>
              <a:gd name="connsiteX4" fmla="*/ 570706 w 1236533"/>
              <a:gd name="connsiteY4" fmla="*/ 87238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206043 w 1236533"/>
              <a:gd name="connsiteY0" fmla="*/ 611935 h 614688"/>
              <a:gd name="connsiteX1" fmla="*/ 91391 w 1236533"/>
              <a:gd name="connsiteY1" fmla="*/ 233634 h 614688"/>
              <a:gd name="connsiteX2" fmla="*/ 0 w 1236533"/>
              <a:gd name="connsiteY2" fmla="*/ -1 h 614688"/>
              <a:gd name="connsiteX3" fmla="*/ 256041 w 1236533"/>
              <a:gd name="connsiteY3" fmla="*/ 203582 h 614688"/>
              <a:gd name="connsiteX4" fmla="*/ 604907 w 1236533"/>
              <a:gd name="connsiteY4" fmla="*/ 43774 h 614688"/>
              <a:gd name="connsiteX5" fmla="*/ 1236533 w 1236533"/>
              <a:gd name="connsiteY5" fmla="*/ 570204 h 614688"/>
              <a:gd name="connsiteX6" fmla="*/ 1206043 w 1236533"/>
              <a:gd name="connsiteY6" fmla="*/ 611935 h 614688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541007 w 1236533"/>
              <a:gd name="connsiteY3" fmla="*/ 122065 h 614690"/>
              <a:gd name="connsiteX4" fmla="*/ 604907 w 1236533"/>
              <a:gd name="connsiteY4" fmla="*/ 43776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332030 w 1362520"/>
              <a:gd name="connsiteY0" fmla="*/ 871231 h 873984"/>
              <a:gd name="connsiteX1" fmla="*/ 217378 w 1362520"/>
              <a:gd name="connsiteY1" fmla="*/ 492930 h 873984"/>
              <a:gd name="connsiteX2" fmla="*/ 0 w 1362520"/>
              <a:gd name="connsiteY2" fmla="*/ 0 h 873984"/>
              <a:gd name="connsiteX3" fmla="*/ 666994 w 1362520"/>
              <a:gd name="connsiteY3" fmla="*/ 381359 h 873984"/>
              <a:gd name="connsiteX4" fmla="*/ 730894 w 1362520"/>
              <a:gd name="connsiteY4" fmla="*/ 303070 h 873984"/>
              <a:gd name="connsiteX5" fmla="*/ 1362520 w 1362520"/>
              <a:gd name="connsiteY5" fmla="*/ 829500 h 873984"/>
              <a:gd name="connsiteX6" fmla="*/ 1332030 w 1362520"/>
              <a:gd name="connsiteY6" fmla="*/ 871231 h 873984"/>
              <a:gd name="connsiteX0" fmla="*/ 1135261 w 1165751"/>
              <a:gd name="connsiteY0" fmla="*/ 735811 h 738564"/>
              <a:gd name="connsiteX1" fmla="*/ 20609 w 1165751"/>
              <a:gd name="connsiteY1" fmla="*/ 357510 h 738564"/>
              <a:gd name="connsiteX2" fmla="*/ 1 w 1165751"/>
              <a:gd name="connsiteY2" fmla="*/ 0 h 738564"/>
              <a:gd name="connsiteX3" fmla="*/ 470225 w 1165751"/>
              <a:gd name="connsiteY3" fmla="*/ 245939 h 738564"/>
              <a:gd name="connsiteX4" fmla="*/ 534125 w 1165751"/>
              <a:gd name="connsiteY4" fmla="*/ 167650 h 738564"/>
              <a:gd name="connsiteX5" fmla="*/ 1165751 w 1165751"/>
              <a:gd name="connsiteY5" fmla="*/ 694080 h 738564"/>
              <a:gd name="connsiteX6" fmla="*/ 1135261 w 1165751"/>
              <a:gd name="connsiteY6" fmla="*/ 735811 h 738564"/>
              <a:gd name="connsiteX0" fmla="*/ 1265276 w 1295766"/>
              <a:gd name="connsiteY0" fmla="*/ 755613 h 758366"/>
              <a:gd name="connsiteX1" fmla="*/ 150624 w 1295766"/>
              <a:gd name="connsiteY1" fmla="*/ 377312 h 758366"/>
              <a:gd name="connsiteX2" fmla="*/ 0 w 1295766"/>
              <a:gd name="connsiteY2" fmla="*/ 1 h 758366"/>
              <a:gd name="connsiteX3" fmla="*/ 600240 w 1295766"/>
              <a:gd name="connsiteY3" fmla="*/ 265741 h 758366"/>
              <a:gd name="connsiteX4" fmla="*/ 664140 w 1295766"/>
              <a:gd name="connsiteY4" fmla="*/ 187452 h 758366"/>
              <a:gd name="connsiteX5" fmla="*/ 1295766 w 1295766"/>
              <a:gd name="connsiteY5" fmla="*/ 713882 h 758366"/>
              <a:gd name="connsiteX6" fmla="*/ 1265276 w 1295766"/>
              <a:gd name="connsiteY6" fmla="*/ 755613 h 75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766" h="758366">
                <a:moveTo>
                  <a:pt x="1265276" y="755613"/>
                </a:moveTo>
                <a:lnTo>
                  <a:pt x="150624" y="377312"/>
                </a:lnTo>
                <a:lnTo>
                  <a:pt x="0" y="1"/>
                </a:lnTo>
                <a:lnTo>
                  <a:pt x="600240" y="265741"/>
                </a:lnTo>
                <a:lnTo>
                  <a:pt x="664140" y="187452"/>
                </a:lnTo>
                <a:lnTo>
                  <a:pt x="1295766" y="713882"/>
                </a:lnTo>
                <a:cubicBezTo>
                  <a:pt x="1295766" y="695757"/>
                  <a:pt x="1265276" y="773738"/>
                  <a:pt x="1265276" y="755613"/>
                </a:cubicBezTo>
                <a:close/>
              </a:path>
            </a:pathLst>
          </a:custGeom>
          <a:solidFill>
            <a:srgbClr val="84C6C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504A67B-5ED2-ED32-EB1C-EEA1A8DAC89D}"/>
              </a:ext>
            </a:extLst>
          </p:cNvPr>
          <p:cNvSpPr txBox="1"/>
          <p:nvPr/>
        </p:nvSpPr>
        <p:spPr>
          <a:xfrm>
            <a:off x="4637574" y="3891179"/>
            <a:ext cx="199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BL07-Calima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FB945F6-83AF-888E-B3E0-4A878D39C176}"/>
              </a:ext>
            </a:extLst>
          </p:cNvPr>
          <p:cNvSpPr txBox="1"/>
          <p:nvPr/>
        </p:nvSpPr>
        <p:spPr>
          <a:xfrm>
            <a:off x="2591696" y="5515626"/>
            <a:ext cx="137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BL15-3sbar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5D54460-A239-3DE4-264D-71649F0901C2}"/>
              </a:ext>
            </a:extLst>
          </p:cNvPr>
          <p:cNvSpPr txBox="1"/>
          <p:nvPr/>
        </p:nvSpPr>
        <p:spPr>
          <a:xfrm>
            <a:off x="2256526" y="5228878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B3056"/>
                </a:solidFill>
              </a:rPr>
              <a:t>Notos</a:t>
            </a:r>
            <a:endParaRPr lang="en-US" sz="1600" i="1" dirty="0">
              <a:solidFill>
                <a:srgbClr val="0B3056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0806544-7DF3-D77F-EA00-9969095C7692}"/>
              </a:ext>
            </a:extLst>
          </p:cNvPr>
          <p:cNvSpPr txBox="1"/>
          <p:nvPr/>
        </p:nvSpPr>
        <p:spPr>
          <a:xfrm>
            <a:off x="1326430" y="4856192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3sbar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A4819FC-AD1B-1CD5-6C6A-C3226D31265A}"/>
              </a:ext>
            </a:extLst>
          </p:cNvPr>
          <p:cNvSpPr txBox="1"/>
          <p:nvPr/>
        </p:nvSpPr>
        <p:spPr>
          <a:xfrm>
            <a:off x="1119725" y="4430821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B3056"/>
                </a:solidFill>
              </a:rPr>
              <a:t>Claess</a:t>
            </a:r>
            <a:endParaRPr lang="en-US" sz="1600" i="1" dirty="0">
              <a:solidFill>
                <a:srgbClr val="0B3056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ED38194-A51F-9FA0-A965-B57837FAF2B7}"/>
              </a:ext>
            </a:extLst>
          </p:cNvPr>
          <p:cNvSpPr txBox="1"/>
          <p:nvPr/>
        </p:nvSpPr>
        <p:spPr>
          <a:xfrm>
            <a:off x="968365" y="3890617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Circe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CDA4F63-DA42-8216-F234-807A64470764}"/>
              </a:ext>
            </a:extLst>
          </p:cNvPr>
          <p:cNvSpPr txBox="1"/>
          <p:nvPr/>
        </p:nvSpPr>
        <p:spPr>
          <a:xfrm>
            <a:off x="784934" y="3432661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Minerva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829B4597-B975-A4F9-C1CF-D77AEC527548}"/>
              </a:ext>
            </a:extLst>
          </p:cNvPr>
          <p:cNvSpPr txBox="1"/>
          <p:nvPr/>
        </p:nvSpPr>
        <p:spPr>
          <a:xfrm>
            <a:off x="1388680" y="2492205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Boreas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DE1E93E-EE33-6F55-B4AD-240704E9766A}"/>
              </a:ext>
            </a:extLst>
          </p:cNvPr>
          <p:cNvSpPr txBox="1"/>
          <p:nvPr/>
        </p:nvSpPr>
        <p:spPr>
          <a:xfrm>
            <a:off x="1945121" y="2141780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B3056"/>
                </a:solidFill>
              </a:rPr>
              <a:t>Faxtor</a:t>
            </a:r>
            <a:endParaRPr lang="en-US" sz="1600" i="1" dirty="0">
              <a:solidFill>
                <a:srgbClr val="0B3056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ADE2783-3DEE-FA10-FDB6-912DF28D375C}"/>
              </a:ext>
            </a:extLst>
          </p:cNvPr>
          <p:cNvSpPr txBox="1"/>
          <p:nvPr/>
        </p:nvSpPr>
        <p:spPr>
          <a:xfrm>
            <a:off x="3831026" y="2262388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B3056"/>
                </a:solidFill>
              </a:rPr>
              <a:t>Miras</a:t>
            </a:r>
            <a:endParaRPr lang="en-US" sz="1600" i="1" dirty="0">
              <a:solidFill>
                <a:srgbClr val="0B3056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5E24A2E-6D05-EED5-116E-67C1E3C5CB73}"/>
              </a:ext>
            </a:extLst>
          </p:cNvPr>
          <p:cNvSpPr txBox="1"/>
          <p:nvPr/>
        </p:nvSpPr>
        <p:spPr>
          <a:xfrm>
            <a:off x="4582031" y="3528723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B3056"/>
                </a:solidFill>
              </a:rPr>
              <a:t>Xaira</a:t>
            </a:r>
            <a:endParaRPr lang="en-US" sz="1600" i="1" dirty="0">
              <a:solidFill>
                <a:srgbClr val="0B3056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ED2B3C2-D4E7-E070-B1E1-DBCD095E99CA}"/>
              </a:ext>
            </a:extLst>
          </p:cNvPr>
          <p:cNvSpPr txBox="1"/>
          <p:nvPr/>
        </p:nvSpPr>
        <p:spPr>
          <a:xfrm>
            <a:off x="4430139" y="4470501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Mistral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AB9842B-A9D8-2AD3-E2BD-A834F9A29D4E}"/>
              </a:ext>
            </a:extLst>
          </p:cNvPr>
          <p:cNvSpPr txBox="1"/>
          <p:nvPr/>
        </p:nvSpPr>
        <p:spPr>
          <a:xfrm>
            <a:off x="4224018" y="4800828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NCD-sweet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B9298E2-17DD-5BC5-B487-2462DFC75A0A}"/>
              </a:ext>
            </a:extLst>
          </p:cNvPr>
          <p:cNvSpPr txBox="1"/>
          <p:nvPr/>
        </p:nvSpPr>
        <p:spPr>
          <a:xfrm>
            <a:off x="3830054" y="5121436"/>
            <a:ext cx="1050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B3056"/>
                </a:solidFill>
              </a:rPr>
              <a:t>Xaloc</a:t>
            </a:r>
            <a:endParaRPr lang="en-US" sz="1600" i="1" dirty="0">
              <a:solidFill>
                <a:srgbClr val="0B3056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C9498F8-F457-7663-ABAE-110CFEEBE08D}"/>
              </a:ext>
            </a:extLst>
          </p:cNvPr>
          <p:cNvSpPr txBox="1"/>
          <p:nvPr/>
        </p:nvSpPr>
        <p:spPr>
          <a:xfrm>
            <a:off x="3007283" y="2032388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MSPD 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E1F5861-E696-2032-835F-B2851C8B29CA}"/>
              </a:ext>
            </a:extLst>
          </p:cNvPr>
          <p:cNvSpPr txBox="1"/>
          <p:nvPr/>
        </p:nvSpPr>
        <p:spPr>
          <a:xfrm>
            <a:off x="3902468" y="655227"/>
            <a:ext cx="672095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A)</a:t>
            </a:r>
            <a:r>
              <a:rPr lang="en-US" sz="2000" dirty="0"/>
              <a:t> Construction of </a:t>
            </a:r>
            <a:r>
              <a:rPr lang="en-US" sz="2000" b="1" dirty="0">
                <a:solidFill>
                  <a:srgbClr val="0000FF"/>
                </a:solidFill>
              </a:rPr>
              <a:t>4 new beamlines</a:t>
            </a:r>
          </a:p>
          <a:p>
            <a:r>
              <a:rPr lang="en-US" sz="2000" b="1" dirty="0"/>
              <a:t>B)</a:t>
            </a:r>
            <a:r>
              <a:rPr lang="en-US" sz="2000" dirty="0"/>
              <a:t> </a:t>
            </a:r>
            <a:r>
              <a:rPr lang="en-US" sz="2000" b="1" dirty="0">
                <a:solidFill>
                  <a:schemeClr val="accent1"/>
                </a:solidFill>
              </a:rPr>
              <a:t>Upgrade</a:t>
            </a:r>
            <a:r>
              <a:rPr lang="en-US" sz="2000" dirty="0"/>
              <a:t> of the </a:t>
            </a:r>
            <a:r>
              <a:rPr lang="en-US" sz="2000" dirty="0">
                <a:solidFill>
                  <a:srgbClr val="0B3056"/>
                </a:solidFill>
              </a:rPr>
              <a:t>13 existing beamlines </a:t>
            </a:r>
            <a:r>
              <a:rPr lang="en-US" sz="2000" dirty="0"/>
              <a:t>of ALBA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E24729-04FF-0E5C-843B-12236E06B183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ALBA II beamline program</a:t>
            </a:r>
          </a:p>
        </p:txBody>
      </p:sp>
    </p:spTree>
    <p:extLst>
      <p:ext uri="{BB962C8B-B14F-4D97-AF65-F5344CB8AC3E}">
        <p14:creationId xmlns:p14="http://schemas.microsoft.com/office/powerpoint/2010/main" val="79894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000FD0-7E03-902B-EEF9-051F024122B7}"/>
              </a:ext>
            </a:extLst>
          </p:cNvPr>
          <p:cNvSpPr/>
          <p:nvPr/>
        </p:nvSpPr>
        <p:spPr>
          <a:xfrm>
            <a:off x="8490317" y="1611932"/>
            <a:ext cx="3147547" cy="32320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83BC22-6CDE-2572-7B20-7488BB1A45F2}"/>
              </a:ext>
            </a:extLst>
          </p:cNvPr>
          <p:cNvSpPr/>
          <p:nvPr/>
        </p:nvSpPr>
        <p:spPr>
          <a:xfrm>
            <a:off x="2040589" y="1606107"/>
            <a:ext cx="3840288" cy="32320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460D41-C867-DD9B-A3AC-40A74EBAE8B8}"/>
              </a:ext>
            </a:extLst>
          </p:cNvPr>
          <p:cNvSpPr/>
          <p:nvPr/>
        </p:nvSpPr>
        <p:spPr>
          <a:xfrm>
            <a:off x="1051801" y="1599604"/>
            <a:ext cx="835060" cy="32320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1BBB17-3E2F-E437-302C-D1BECEBEB5E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2382503" y="3768365"/>
            <a:ext cx="297310" cy="20095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24FC6E-A35A-619D-7F20-EA5683ECE8CC}"/>
              </a:ext>
            </a:extLst>
          </p:cNvPr>
          <p:cNvCxnSpPr/>
          <p:nvPr/>
        </p:nvCxnSpPr>
        <p:spPr>
          <a:xfrm>
            <a:off x="1491957" y="3768365"/>
            <a:ext cx="89054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>
            <a:extLst>
              <a:ext uri="{FF2B5EF4-FFF2-40B4-BE49-F238E27FC236}">
                <a16:creationId xmlns:a16="http://schemas.microsoft.com/office/drawing/2014/main" id="{27798B6C-1BAB-CE71-AED0-BB62D6792788}"/>
              </a:ext>
            </a:extLst>
          </p:cNvPr>
          <p:cNvSpPr/>
          <p:nvPr/>
        </p:nvSpPr>
        <p:spPr>
          <a:xfrm rot="900000">
            <a:off x="2227450" y="3650821"/>
            <a:ext cx="357808" cy="143123"/>
          </a:xfrm>
          <a:custGeom>
            <a:avLst/>
            <a:gdLst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808" h="143123">
                <a:moveTo>
                  <a:pt x="0" y="0"/>
                </a:moveTo>
                <a:lnTo>
                  <a:pt x="357808" y="0"/>
                </a:lnTo>
                <a:lnTo>
                  <a:pt x="357808" y="143123"/>
                </a:lnTo>
                <a:cubicBezTo>
                  <a:pt x="198608" y="105891"/>
                  <a:pt x="173271" y="98696"/>
                  <a:pt x="0" y="14312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885780-D4B0-D7F6-5A84-74F3CC7DCA7D}"/>
              </a:ext>
            </a:extLst>
          </p:cNvPr>
          <p:cNvSpPr/>
          <p:nvPr/>
        </p:nvSpPr>
        <p:spPr>
          <a:xfrm rot="900000">
            <a:off x="2482388" y="3966881"/>
            <a:ext cx="357808" cy="1431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8CA79-93DF-CAAD-8EAA-B7A95C67A3CC}"/>
              </a:ext>
            </a:extLst>
          </p:cNvPr>
          <p:cNvSpPr/>
          <p:nvPr/>
        </p:nvSpPr>
        <p:spPr>
          <a:xfrm>
            <a:off x="3895524" y="3902189"/>
            <a:ext cx="357808" cy="1431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652019-BE5D-CCC7-A9BF-A04E78F38038}"/>
              </a:ext>
            </a:extLst>
          </p:cNvPr>
          <p:cNvSpPr/>
          <p:nvPr/>
        </p:nvSpPr>
        <p:spPr>
          <a:xfrm rot="20714349">
            <a:off x="9743383" y="3793543"/>
            <a:ext cx="357808" cy="143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9B3EDC4A-7F4D-C36C-1E4D-BDF20815BE11}"/>
              </a:ext>
            </a:extLst>
          </p:cNvPr>
          <p:cNvSpPr/>
          <p:nvPr/>
        </p:nvSpPr>
        <p:spPr>
          <a:xfrm rot="21115701">
            <a:off x="9366542" y="3965513"/>
            <a:ext cx="357808" cy="143123"/>
          </a:xfrm>
          <a:custGeom>
            <a:avLst/>
            <a:gdLst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808" h="143123">
                <a:moveTo>
                  <a:pt x="0" y="0"/>
                </a:moveTo>
                <a:cubicBezTo>
                  <a:pt x="125113" y="17470"/>
                  <a:pt x="233913" y="32625"/>
                  <a:pt x="357808" y="0"/>
                </a:cubicBezTo>
                <a:lnTo>
                  <a:pt x="357808" y="143123"/>
                </a:lnTo>
                <a:lnTo>
                  <a:pt x="0" y="14312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DA8337-DC01-0C6C-7521-FE27FCA9CE88}"/>
              </a:ext>
            </a:extLst>
          </p:cNvPr>
          <p:cNvCxnSpPr>
            <a:cxnSpLocks/>
          </p:cNvCxnSpPr>
          <p:nvPr/>
        </p:nvCxnSpPr>
        <p:spPr>
          <a:xfrm>
            <a:off x="2679813" y="3969319"/>
            <a:ext cx="685186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7502CB6-4B30-F4C7-2456-255ABB36A56E}"/>
              </a:ext>
            </a:extLst>
          </p:cNvPr>
          <p:cNvSpPr txBox="1"/>
          <p:nvPr/>
        </p:nvSpPr>
        <p:spPr>
          <a:xfrm>
            <a:off x="2088893" y="1522033"/>
            <a:ext cx="134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M1 (</a:t>
            </a:r>
            <a:r>
              <a:rPr lang="en-US" sz="1400" dirty="0" err="1"/>
              <a:t>mcyl</a:t>
            </a:r>
            <a:r>
              <a:rPr lang="en-US" sz="140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0C40B-975A-8E78-1688-5616B8D1F8BF}"/>
              </a:ext>
            </a:extLst>
          </p:cNvPr>
          <p:cNvSpPr txBox="1"/>
          <p:nvPr/>
        </p:nvSpPr>
        <p:spPr>
          <a:xfrm>
            <a:off x="2644754" y="1748249"/>
            <a:ext cx="134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M2 (</a:t>
            </a:r>
            <a:r>
              <a:rPr lang="en-US" sz="1400" dirty="0" err="1"/>
              <a:t>scyl</a:t>
            </a:r>
            <a:r>
              <a:rPr lang="en-US" sz="14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A422FC-655F-4A9E-0EF8-2F364EDDFC99}"/>
              </a:ext>
            </a:extLst>
          </p:cNvPr>
          <p:cNvSpPr txBox="1"/>
          <p:nvPr/>
        </p:nvSpPr>
        <p:spPr>
          <a:xfrm>
            <a:off x="6145815" y="3160919"/>
            <a:ext cx="133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ysClr val="windowText" lastClr="000000"/>
                </a:solidFill>
              </a:rPr>
              <a:t>Top 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0D2EF9-5FE6-DC98-7867-EBD620EE6A72}"/>
              </a:ext>
            </a:extLst>
          </p:cNvPr>
          <p:cNvSpPr txBox="1"/>
          <p:nvPr/>
        </p:nvSpPr>
        <p:spPr>
          <a:xfrm>
            <a:off x="9190240" y="1513687"/>
            <a:ext cx="1338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HFM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39D074-C3F4-13C4-A48E-A2404D9F9A4D}"/>
              </a:ext>
            </a:extLst>
          </p:cNvPr>
          <p:cNvCxnSpPr>
            <a:cxnSpLocks/>
          </p:cNvCxnSpPr>
          <p:nvPr/>
        </p:nvCxnSpPr>
        <p:spPr>
          <a:xfrm>
            <a:off x="5618684" y="3778026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C4891F-4131-A683-DFBB-AB9A1413B718}"/>
              </a:ext>
            </a:extLst>
          </p:cNvPr>
          <p:cNvCxnSpPr>
            <a:cxnSpLocks/>
          </p:cNvCxnSpPr>
          <p:nvPr/>
        </p:nvCxnSpPr>
        <p:spPr>
          <a:xfrm flipV="1">
            <a:off x="5620009" y="3973273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8B4E23-69AE-053F-C907-9AC944A50CDB}"/>
              </a:ext>
            </a:extLst>
          </p:cNvPr>
          <p:cNvCxnSpPr>
            <a:cxnSpLocks/>
          </p:cNvCxnSpPr>
          <p:nvPr/>
        </p:nvCxnSpPr>
        <p:spPr>
          <a:xfrm flipH="1">
            <a:off x="9532505" y="3737916"/>
            <a:ext cx="829550" cy="22955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C811A62-09A8-5EA6-B14B-E28ACA1EAE6A}"/>
              </a:ext>
            </a:extLst>
          </p:cNvPr>
          <p:cNvSpPr txBox="1"/>
          <p:nvPr/>
        </p:nvSpPr>
        <p:spPr>
          <a:xfrm>
            <a:off x="5381158" y="4136756"/>
            <a:ext cx="628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HXS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B0C47F-8F43-247C-7729-279E0420F1BC}"/>
              </a:ext>
            </a:extLst>
          </p:cNvPr>
          <p:cNvSpPr txBox="1"/>
          <p:nvPr/>
        </p:nvSpPr>
        <p:spPr>
          <a:xfrm>
            <a:off x="9704041" y="1504792"/>
            <a:ext cx="700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VFM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F68D80-CE1D-5C5F-CF3E-9DF08C86BA48}"/>
              </a:ext>
            </a:extLst>
          </p:cNvPr>
          <p:cNvSpPr/>
          <p:nvPr/>
        </p:nvSpPr>
        <p:spPr>
          <a:xfrm>
            <a:off x="4033748" y="3922510"/>
            <a:ext cx="266933" cy="1130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A03179-0F97-BB20-4199-2717704E7D83}"/>
              </a:ext>
            </a:extLst>
          </p:cNvPr>
          <p:cNvSpPr txBox="1"/>
          <p:nvPr/>
        </p:nvSpPr>
        <p:spPr>
          <a:xfrm>
            <a:off x="3989509" y="1347548"/>
            <a:ext cx="823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DCM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44DC86-B0B8-9E1D-89B1-E17032CA0B62}"/>
              </a:ext>
            </a:extLst>
          </p:cNvPr>
          <p:cNvCxnSpPr>
            <a:cxnSpLocks/>
          </p:cNvCxnSpPr>
          <p:nvPr/>
        </p:nvCxnSpPr>
        <p:spPr>
          <a:xfrm>
            <a:off x="5618684" y="2857878"/>
            <a:ext cx="0" cy="1003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3AA434-7D97-6985-8ECD-AAAA5926C14A}"/>
              </a:ext>
            </a:extLst>
          </p:cNvPr>
          <p:cNvCxnSpPr>
            <a:cxnSpLocks/>
          </p:cNvCxnSpPr>
          <p:nvPr/>
        </p:nvCxnSpPr>
        <p:spPr>
          <a:xfrm>
            <a:off x="4030580" y="2106348"/>
            <a:ext cx="0" cy="18611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6A40AA-2C91-5BFF-0BCC-68DCDACDFB55}"/>
              </a:ext>
            </a:extLst>
          </p:cNvPr>
          <p:cNvCxnSpPr>
            <a:cxnSpLocks/>
          </p:cNvCxnSpPr>
          <p:nvPr/>
        </p:nvCxnSpPr>
        <p:spPr>
          <a:xfrm>
            <a:off x="9534504" y="1975162"/>
            <a:ext cx="0" cy="2002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715B37-8ED5-0D16-1D95-40F2666CADD3}"/>
              </a:ext>
            </a:extLst>
          </p:cNvPr>
          <p:cNvCxnSpPr>
            <a:cxnSpLocks/>
          </p:cNvCxnSpPr>
          <p:nvPr/>
        </p:nvCxnSpPr>
        <p:spPr>
          <a:xfrm>
            <a:off x="9919545" y="1947898"/>
            <a:ext cx="0" cy="18204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5780BDD-36A3-149D-06B6-FC8BF167DF01}"/>
              </a:ext>
            </a:extLst>
          </p:cNvPr>
          <p:cNvCxnSpPr>
            <a:cxnSpLocks/>
          </p:cNvCxnSpPr>
          <p:nvPr/>
        </p:nvCxnSpPr>
        <p:spPr>
          <a:xfrm>
            <a:off x="2647442" y="2106348"/>
            <a:ext cx="0" cy="18811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E87E40-F185-57C9-B25D-36257711AB35}"/>
              </a:ext>
            </a:extLst>
          </p:cNvPr>
          <p:cNvCxnSpPr>
            <a:cxnSpLocks/>
          </p:cNvCxnSpPr>
          <p:nvPr/>
        </p:nvCxnSpPr>
        <p:spPr>
          <a:xfrm>
            <a:off x="5757365" y="2097343"/>
            <a:ext cx="0" cy="7605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5DE2B6-65DA-DE8B-706D-FAF0C58188ED}"/>
              </a:ext>
            </a:extLst>
          </p:cNvPr>
          <p:cNvCxnSpPr>
            <a:cxnSpLocks/>
          </p:cNvCxnSpPr>
          <p:nvPr/>
        </p:nvCxnSpPr>
        <p:spPr>
          <a:xfrm>
            <a:off x="2382503" y="2106348"/>
            <a:ext cx="0" cy="1671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5F6C28-3B81-C089-91EB-A9686BFEBFB8}"/>
              </a:ext>
            </a:extLst>
          </p:cNvPr>
          <p:cNvCxnSpPr>
            <a:cxnSpLocks/>
          </p:cNvCxnSpPr>
          <p:nvPr/>
        </p:nvCxnSpPr>
        <p:spPr>
          <a:xfrm>
            <a:off x="1504691" y="2864099"/>
            <a:ext cx="88700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B98EFD-EB0C-96B2-F7DE-F647C142D372}"/>
              </a:ext>
            </a:extLst>
          </p:cNvPr>
          <p:cNvCxnSpPr>
            <a:cxnSpLocks/>
          </p:cNvCxnSpPr>
          <p:nvPr/>
        </p:nvCxnSpPr>
        <p:spPr>
          <a:xfrm>
            <a:off x="10362055" y="1732479"/>
            <a:ext cx="0" cy="19924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CC355A5-AE98-7816-8D39-90C40E5B4AB6}"/>
              </a:ext>
            </a:extLst>
          </p:cNvPr>
          <p:cNvCxnSpPr>
            <a:cxnSpLocks/>
          </p:cNvCxnSpPr>
          <p:nvPr/>
        </p:nvCxnSpPr>
        <p:spPr>
          <a:xfrm>
            <a:off x="1504691" y="2106348"/>
            <a:ext cx="0" cy="15837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10E1C19-61B1-2850-DAE7-4ABB127AC78B}"/>
              </a:ext>
            </a:extLst>
          </p:cNvPr>
          <p:cNvCxnSpPr>
            <a:cxnSpLocks/>
          </p:cNvCxnSpPr>
          <p:nvPr/>
        </p:nvCxnSpPr>
        <p:spPr>
          <a:xfrm>
            <a:off x="9102465" y="3778025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64145B1-3990-CF43-692D-F1E9B0C29E54}"/>
              </a:ext>
            </a:extLst>
          </p:cNvPr>
          <p:cNvCxnSpPr>
            <a:cxnSpLocks/>
          </p:cNvCxnSpPr>
          <p:nvPr/>
        </p:nvCxnSpPr>
        <p:spPr>
          <a:xfrm flipV="1">
            <a:off x="9103790" y="3973272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19C77-7188-DBB1-74EB-31C0D50088AC}"/>
              </a:ext>
            </a:extLst>
          </p:cNvPr>
          <p:cNvGrpSpPr/>
          <p:nvPr/>
        </p:nvGrpSpPr>
        <p:grpSpPr>
          <a:xfrm>
            <a:off x="1276776" y="3690085"/>
            <a:ext cx="415460" cy="156560"/>
            <a:chOff x="1195324" y="2429741"/>
            <a:chExt cx="565907" cy="1565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A40429D-9070-FB5F-E28D-955F6A1B9277}"/>
                </a:ext>
              </a:extLst>
            </p:cNvPr>
            <p:cNvSpPr/>
            <p:nvPr/>
          </p:nvSpPr>
          <p:spPr>
            <a:xfrm>
              <a:off x="1195324" y="2429741"/>
              <a:ext cx="565897" cy="1565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C4BF962-329D-5857-954D-0E19EA05ED35}"/>
                </a:ext>
              </a:extLst>
            </p:cNvPr>
            <p:cNvGrpSpPr/>
            <p:nvPr/>
          </p:nvGrpSpPr>
          <p:grpSpPr>
            <a:xfrm>
              <a:off x="1195884" y="2429741"/>
              <a:ext cx="565347" cy="156560"/>
              <a:chOff x="1195884" y="2429741"/>
              <a:chExt cx="565347" cy="15656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15F386-A3FB-D756-B70D-E36EC9E94D94}"/>
                  </a:ext>
                </a:extLst>
              </p:cNvPr>
              <p:cNvSpPr/>
              <p:nvPr/>
            </p:nvSpPr>
            <p:spPr>
              <a:xfrm>
                <a:off x="1478320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86AC5F6-E195-0203-2978-CE573FC520B6}"/>
                  </a:ext>
                </a:extLst>
              </p:cNvPr>
              <p:cNvSpPr/>
              <p:nvPr/>
            </p:nvSpPr>
            <p:spPr>
              <a:xfrm>
                <a:off x="1548456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9BBCF3D-3C34-CEC7-96A0-A0E62FD20864}"/>
                  </a:ext>
                </a:extLst>
              </p:cNvPr>
              <p:cNvSpPr/>
              <p:nvPr/>
            </p:nvSpPr>
            <p:spPr>
              <a:xfrm>
                <a:off x="1619861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1E17338-D483-9638-2D1B-792CA2E3A7E1}"/>
                  </a:ext>
                </a:extLst>
              </p:cNvPr>
              <p:cNvSpPr/>
              <p:nvPr/>
            </p:nvSpPr>
            <p:spPr>
              <a:xfrm>
                <a:off x="1689997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265B593-74F7-602D-5994-2C1C109FAB09}"/>
                  </a:ext>
                </a:extLst>
              </p:cNvPr>
              <p:cNvSpPr/>
              <p:nvPr/>
            </p:nvSpPr>
            <p:spPr>
              <a:xfrm>
                <a:off x="1195884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7FFB87-F849-E9B3-F158-E59610A39265}"/>
                  </a:ext>
                </a:extLst>
              </p:cNvPr>
              <p:cNvSpPr/>
              <p:nvPr/>
            </p:nvSpPr>
            <p:spPr>
              <a:xfrm>
                <a:off x="1266020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C856803-AA56-0D1D-C979-41C74AF6782E}"/>
                  </a:ext>
                </a:extLst>
              </p:cNvPr>
              <p:cNvSpPr/>
              <p:nvPr/>
            </p:nvSpPr>
            <p:spPr>
              <a:xfrm>
                <a:off x="1337425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E48211F-68D4-DB40-2BF6-6720A392C18B}"/>
                  </a:ext>
                </a:extLst>
              </p:cNvPr>
              <p:cNvSpPr/>
              <p:nvPr/>
            </p:nvSpPr>
            <p:spPr>
              <a:xfrm>
                <a:off x="1407561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2C46D1E-4002-118A-922B-D00F227B78D2}"/>
              </a:ext>
            </a:extLst>
          </p:cNvPr>
          <p:cNvCxnSpPr>
            <a:cxnSpLocks/>
          </p:cNvCxnSpPr>
          <p:nvPr/>
        </p:nvCxnSpPr>
        <p:spPr>
          <a:xfrm>
            <a:off x="2647442" y="2093948"/>
            <a:ext cx="138834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2EFD9C53-2BA4-A449-9A8B-57424E0D997E}"/>
              </a:ext>
            </a:extLst>
          </p:cNvPr>
          <p:cNvSpPr/>
          <p:nvPr/>
        </p:nvSpPr>
        <p:spPr>
          <a:xfrm rot="18900000">
            <a:off x="3901443" y="2085388"/>
            <a:ext cx="357808" cy="1431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807938E-C0B7-73BB-B548-7FCB7CC05916}"/>
              </a:ext>
            </a:extLst>
          </p:cNvPr>
          <p:cNvCxnSpPr>
            <a:cxnSpLocks/>
          </p:cNvCxnSpPr>
          <p:nvPr/>
        </p:nvCxnSpPr>
        <p:spPr>
          <a:xfrm flipV="1">
            <a:off x="4121123" y="1885807"/>
            <a:ext cx="5837554" cy="134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731D56F-2B2F-0BC0-01C7-336CA63A915E}"/>
              </a:ext>
            </a:extLst>
          </p:cNvPr>
          <p:cNvCxnSpPr>
            <a:cxnSpLocks/>
          </p:cNvCxnSpPr>
          <p:nvPr/>
        </p:nvCxnSpPr>
        <p:spPr>
          <a:xfrm>
            <a:off x="5758484" y="1695409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619387C-A8AD-EFB5-01DD-34EB96E1C75B}"/>
              </a:ext>
            </a:extLst>
          </p:cNvPr>
          <p:cNvCxnSpPr>
            <a:cxnSpLocks/>
          </p:cNvCxnSpPr>
          <p:nvPr/>
        </p:nvCxnSpPr>
        <p:spPr>
          <a:xfrm flipV="1">
            <a:off x="5759809" y="1890656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960F488-957E-57E3-7F0D-629CE33B0F9C}"/>
              </a:ext>
            </a:extLst>
          </p:cNvPr>
          <p:cNvCxnSpPr>
            <a:cxnSpLocks/>
          </p:cNvCxnSpPr>
          <p:nvPr/>
        </p:nvCxnSpPr>
        <p:spPr>
          <a:xfrm flipH="1">
            <a:off x="9920470" y="1739167"/>
            <a:ext cx="441585" cy="14631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3361C90-6F64-BBC8-C312-033553E5FA51}"/>
              </a:ext>
            </a:extLst>
          </p:cNvPr>
          <p:cNvSpPr txBox="1"/>
          <p:nvPr/>
        </p:nvSpPr>
        <p:spPr>
          <a:xfrm>
            <a:off x="5456902" y="1338567"/>
            <a:ext cx="628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VXS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EFCCD66-5E3D-D009-DDD3-41D52B4A3067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4029745" y="1899277"/>
            <a:ext cx="91378" cy="2070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DEB14C53-BE32-0845-4E05-88ADFADC55D8}"/>
              </a:ext>
            </a:extLst>
          </p:cNvPr>
          <p:cNvSpPr/>
          <p:nvPr/>
        </p:nvSpPr>
        <p:spPr>
          <a:xfrm>
            <a:off x="2224629" y="2008613"/>
            <a:ext cx="357808" cy="1819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71">
            <a:extLst>
              <a:ext uri="{FF2B5EF4-FFF2-40B4-BE49-F238E27FC236}">
                <a16:creationId xmlns:a16="http://schemas.microsoft.com/office/drawing/2014/main" id="{09EFED94-17BD-6820-9FA2-2EE9CDC501C9}"/>
              </a:ext>
            </a:extLst>
          </p:cNvPr>
          <p:cNvSpPr/>
          <p:nvPr/>
        </p:nvSpPr>
        <p:spPr>
          <a:xfrm>
            <a:off x="2481901" y="2025782"/>
            <a:ext cx="369759" cy="143123"/>
          </a:xfrm>
          <a:custGeom>
            <a:avLst/>
            <a:gdLst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64084"/>
              <a:gd name="connsiteY0" fmla="*/ 0 h 143123"/>
              <a:gd name="connsiteX1" fmla="*/ 357808 w 364084"/>
              <a:gd name="connsiteY1" fmla="*/ 0 h 143123"/>
              <a:gd name="connsiteX2" fmla="*/ 357808 w 364084"/>
              <a:gd name="connsiteY2" fmla="*/ 143123 h 143123"/>
              <a:gd name="connsiteX3" fmla="*/ 0 w 364084"/>
              <a:gd name="connsiteY3" fmla="*/ 143123 h 143123"/>
              <a:gd name="connsiteX4" fmla="*/ 0 w 364084"/>
              <a:gd name="connsiteY4" fmla="*/ 0 h 143123"/>
              <a:gd name="connsiteX0" fmla="*/ 0 w 369759"/>
              <a:gd name="connsiteY0" fmla="*/ 0 h 143123"/>
              <a:gd name="connsiteX1" fmla="*/ 357808 w 369759"/>
              <a:gd name="connsiteY1" fmla="*/ 0 h 143123"/>
              <a:gd name="connsiteX2" fmla="*/ 357808 w 369759"/>
              <a:gd name="connsiteY2" fmla="*/ 143123 h 143123"/>
              <a:gd name="connsiteX3" fmla="*/ 0 w 369759"/>
              <a:gd name="connsiteY3" fmla="*/ 143123 h 143123"/>
              <a:gd name="connsiteX4" fmla="*/ 0 w 369759"/>
              <a:gd name="connsiteY4" fmla="*/ 0 h 14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759" h="143123">
                <a:moveTo>
                  <a:pt x="0" y="0"/>
                </a:moveTo>
                <a:lnTo>
                  <a:pt x="357808" y="0"/>
                </a:lnTo>
                <a:cubicBezTo>
                  <a:pt x="371930" y="54769"/>
                  <a:pt x="375460" y="98945"/>
                  <a:pt x="357808" y="143123"/>
                </a:cubicBezTo>
                <a:lnTo>
                  <a:pt x="0" y="143123"/>
                </a:lnTo>
                <a:cubicBezTo>
                  <a:pt x="21183" y="95415"/>
                  <a:pt x="21183" y="51239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C41232C-9656-4C29-0D4F-107792642FEC}"/>
              </a:ext>
            </a:extLst>
          </p:cNvPr>
          <p:cNvSpPr/>
          <p:nvPr/>
        </p:nvSpPr>
        <p:spPr>
          <a:xfrm rot="18900000">
            <a:off x="3955643" y="1763308"/>
            <a:ext cx="234382" cy="1431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25">
            <a:extLst>
              <a:ext uri="{FF2B5EF4-FFF2-40B4-BE49-F238E27FC236}">
                <a16:creationId xmlns:a16="http://schemas.microsoft.com/office/drawing/2014/main" id="{CFBD9784-3B42-1FB2-DDEB-C68AE089EE1A}"/>
              </a:ext>
            </a:extLst>
          </p:cNvPr>
          <p:cNvSpPr/>
          <p:nvPr/>
        </p:nvSpPr>
        <p:spPr>
          <a:xfrm rot="21115701">
            <a:off x="9747436" y="1876337"/>
            <a:ext cx="357808" cy="143123"/>
          </a:xfrm>
          <a:custGeom>
            <a:avLst/>
            <a:gdLst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808" h="143123">
                <a:moveTo>
                  <a:pt x="0" y="0"/>
                </a:moveTo>
                <a:cubicBezTo>
                  <a:pt x="125113" y="17470"/>
                  <a:pt x="233913" y="32625"/>
                  <a:pt x="357808" y="0"/>
                </a:cubicBezTo>
                <a:lnTo>
                  <a:pt x="357808" y="143123"/>
                </a:lnTo>
                <a:lnTo>
                  <a:pt x="0" y="14312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BD7BA04-23ED-F088-B130-F9F88D90A606}"/>
              </a:ext>
            </a:extLst>
          </p:cNvPr>
          <p:cNvCxnSpPr>
            <a:cxnSpLocks/>
          </p:cNvCxnSpPr>
          <p:nvPr/>
        </p:nvCxnSpPr>
        <p:spPr>
          <a:xfrm>
            <a:off x="9102465" y="1682351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2BE47AE-E851-744E-29B0-64E059626383}"/>
              </a:ext>
            </a:extLst>
          </p:cNvPr>
          <p:cNvCxnSpPr>
            <a:cxnSpLocks/>
          </p:cNvCxnSpPr>
          <p:nvPr/>
        </p:nvCxnSpPr>
        <p:spPr>
          <a:xfrm flipV="1">
            <a:off x="9103790" y="1877598"/>
            <a:ext cx="0" cy="199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B89B575-DE59-CE08-4EFA-6CB222EB3BE5}"/>
              </a:ext>
            </a:extLst>
          </p:cNvPr>
          <p:cNvGrpSpPr/>
          <p:nvPr/>
        </p:nvGrpSpPr>
        <p:grpSpPr>
          <a:xfrm>
            <a:off x="1308361" y="1972898"/>
            <a:ext cx="415466" cy="94905"/>
            <a:chOff x="1195324" y="2429741"/>
            <a:chExt cx="565907" cy="15656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19CE02F-632C-5CBF-F254-9FE14DE72247}"/>
                </a:ext>
              </a:extLst>
            </p:cNvPr>
            <p:cNvSpPr/>
            <p:nvPr/>
          </p:nvSpPr>
          <p:spPr>
            <a:xfrm>
              <a:off x="1195324" y="2429741"/>
              <a:ext cx="565897" cy="1565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089CE9F-DDF9-DF9B-2840-52135B94A2EF}"/>
                </a:ext>
              </a:extLst>
            </p:cNvPr>
            <p:cNvGrpSpPr/>
            <p:nvPr/>
          </p:nvGrpSpPr>
          <p:grpSpPr>
            <a:xfrm>
              <a:off x="1195884" y="2429741"/>
              <a:ext cx="565347" cy="156560"/>
              <a:chOff x="1195884" y="2429741"/>
              <a:chExt cx="565347" cy="15656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86D4CA8-61F9-7A49-BF10-2578D32C81FB}"/>
                  </a:ext>
                </a:extLst>
              </p:cNvPr>
              <p:cNvSpPr/>
              <p:nvPr/>
            </p:nvSpPr>
            <p:spPr>
              <a:xfrm>
                <a:off x="1478320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A39186A-211C-42C1-5DE0-BDFADF9F3B75}"/>
                  </a:ext>
                </a:extLst>
              </p:cNvPr>
              <p:cNvSpPr/>
              <p:nvPr/>
            </p:nvSpPr>
            <p:spPr>
              <a:xfrm>
                <a:off x="1548456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A193AF-9DC0-FCC6-7A1E-052FEDF19218}"/>
                  </a:ext>
                </a:extLst>
              </p:cNvPr>
              <p:cNvSpPr/>
              <p:nvPr/>
            </p:nvSpPr>
            <p:spPr>
              <a:xfrm>
                <a:off x="1619861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1A8CEFF-888D-F4E7-215E-C1DCDCD7E87B}"/>
                  </a:ext>
                </a:extLst>
              </p:cNvPr>
              <p:cNvSpPr/>
              <p:nvPr/>
            </p:nvSpPr>
            <p:spPr>
              <a:xfrm>
                <a:off x="1689997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A72E1DF-4B90-064D-ED26-A18EB7331C92}"/>
                  </a:ext>
                </a:extLst>
              </p:cNvPr>
              <p:cNvSpPr/>
              <p:nvPr/>
            </p:nvSpPr>
            <p:spPr>
              <a:xfrm>
                <a:off x="1195884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5C6D859-E7C0-8293-CD03-F546FC586154}"/>
                  </a:ext>
                </a:extLst>
              </p:cNvPr>
              <p:cNvSpPr/>
              <p:nvPr/>
            </p:nvSpPr>
            <p:spPr>
              <a:xfrm>
                <a:off x="1266020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16D9178-5460-395B-0E75-B9C82304C810}"/>
                  </a:ext>
                </a:extLst>
              </p:cNvPr>
              <p:cNvSpPr/>
              <p:nvPr/>
            </p:nvSpPr>
            <p:spPr>
              <a:xfrm>
                <a:off x="1337425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2B3EDFA-B113-B382-7DFC-1B08F4087FCF}"/>
                  </a:ext>
                </a:extLst>
              </p:cNvPr>
              <p:cNvSpPr/>
              <p:nvPr/>
            </p:nvSpPr>
            <p:spPr>
              <a:xfrm>
                <a:off x="1407561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67F5946-ED40-1CFE-05AF-1546B10A1ADA}"/>
              </a:ext>
            </a:extLst>
          </p:cNvPr>
          <p:cNvGrpSpPr/>
          <p:nvPr/>
        </p:nvGrpSpPr>
        <p:grpSpPr>
          <a:xfrm rot="10800000">
            <a:off x="1308360" y="2112417"/>
            <a:ext cx="415466" cy="94905"/>
            <a:chOff x="1195324" y="2429741"/>
            <a:chExt cx="565907" cy="15656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0535E65-F57D-8A79-8373-5A18F97CF291}"/>
                </a:ext>
              </a:extLst>
            </p:cNvPr>
            <p:cNvSpPr/>
            <p:nvPr/>
          </p:nvSpPr>
          <p:spPr>
            <a:xfrm>
              <a:off x="1195324" y="2429741"/>
              <a:ext cx="565897" cy="1565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6886FD7-2C3C-F8F7-98B8-3ED857D12507}"/>
                </a:ext>
              </a:extLst>
            </p:cNvPr>
            <p:cNvGrpSpPr/>
            <p:nvPr/>
          </p:nvGrpSpPr>
          <p:grpSpPr>
            <a:xfrm>
              <a:off x="1195884" y="2429741"/>
              <a:ext cx="565347" cy="156560"/>
              <a:chOff x="1195884" y="2429741"/>
              <a:chExt cx="565347" cy="15656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31DAFF5-1530-0753-65B5-B3063924655D}"/>
                  </a:ext>
                </a:extLst>
              </p:cNvPr>
              <p:cNvSpPr/>
              <p:nvPr/>
            </p:nvSpPr>
            <p:spPr>
              <a:xfrm>
                <a:off x="1478320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4983BBF-56F1-E7F5-AAA6-B95BA04361C7}"/>
                  </a:ext>
                </a:extLst>
              </p:cNvPr>
              <p:cNvSpPr/>
              <p:nvPr/>
            </p:nvSpPr>
            <p:spPr>
              <a:xfrm>
                <a:off x="1548456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E05B4EB-4A2C-B832-5FDA-246BB7CC82EF}"/>
                  </a:ext>
                </a:extLst>
              </p:cNvPr>
              <p:cNvSpPr/>
              <p:nvPr/>
            </p:nvSpPr>
            <p:spPr>
              <a:xfrm>
                <a:off x="1619861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675C602-3FE6-5145-1BBC-2416CD127132}"/>
                  </a:ext>
                </a:extLst>
              </p:cNvPr>
              <p:cNvSpPr/>
              <p:nvPr/>
            </p:nvSpPr>
            <p:spPr>
              <a:xfrm>
                <a:off x="1689997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66933D8-0452-F56B-5C95-DA3C146981EF}"/>
                  </a:ext>
                </a:extLst>
              </p:cNvPr>
              <p:cNvSpPr/>
              <p:nvPr/>
            </p:nvSpPr>
            <p:spPr>
              <a:xfrm>
                <a:off x="1195884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FE4D8A3-A631-2F37-2333-FEB3A1E65384}"/>
                  </a:ext>
                </a:extLst>
              </p:cNvPr>
              <p:cNvSpPr/>
              <p:nvPr/>
            </p:nvSpPr>
            <p:spPr>
              <a:xfrm>
                <a:off x="1266020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BBD3AE6-116E-33CE-634C-47785377C1B3}"/>
                  </a:ext>
                </a:extLst>
              </p:cNvPr>
              <p:cNvSpPr/>
              <p:nvPr/>
            </p:nvSpPr>
            <p:spPr>
              <a:xfrm>
                <a:off x="1337425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AFA9D90-B47F-4BBD-C0A8-11849E3DFACD}"/>
                  </a:ext>
                </a:extLst>
              </p:cNvPr>
              <p:cNvSpPr/>
              <p:nvPr/>
            </p:nvSpPr>
            <p:spPr>
              <a:xfrm>
                <a:off x="1407561" y="2429741"/>
                <a:ext cx="71234" cy="1565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BF2BC8E-4F01-9B62-5FCE-E9B8CA965A49}"/>
              </a:ext>
            </a:extLst>
          </p:cNvPr>
          <p:cNvCxnSpPr>
            <a:cxnSpLocks/>
          </p:cNvCxnSpPr>
          <p:nvPr/>
        </p:nvCxnSpPr>
        <p:spPr>
          <a:xfrm>
            <a:off x="1504691" y="2094536"/>
            <a:ext cx="9772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72A643FB-0851-41BD-528C-4B38D0413D9C}"/>
              </a:ext>
            </a:extLst>
          </p:cNvPr>
          <p:cNvSpPr/>
          <p:nvPr/>
        </p:nvSpPr>
        <p:spPr>
          <a:xfrm>
            <a:off x="9360630" y="1810377"/>
            <a:ext cx="357808" cy="1431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EA96E53-F954-9E98-F501-733AED0B9D68}"/>
              </a:ext>
            </a:extLst>
          </p:cNvPr>
          <p:cNvGrpSpPr/>
          <p:nvPr/>
        </p:nvGrpSpPr>
        <p:grpSpPr>
          <a:xfrm rot="2304694">
            <a:off x="7360859" y="1482782"/>
            <a:ext cx="316872" cy="789630"/>
            <a:chOff x="6292158" y="1067332"/>
            <a:chExt cx="316872" cy="78963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2C54AD8-270C-C51B-B1C6-F1342471195C}"/>
                </a:ext>
              </a:extLst>
            </p:cNvPr>
            <p:cNvSpPr/>
            <p:nvPr/>
          </p:nvSpPr>
          <p:spPr>
            <a:xfrm>
              <a:off x="6292158" y="1248729"/>
              <a:ext cx="316872" cy="405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7838786-5573-65FE-C2F8-27DB8A59D62B}"/>
                </a:ext>
              </a:extLst>
            </p:cNvPr>
            <p:cNvCxnSpPr>
              <a:cxnSpLocks/>
            </p:cNvCxnSpPr>
            <p:nvPr/>
          </p:nvCxnSpPr>
          <p:spPr>
            <a:xfrm>
              <a:off x="6292158" y="1275559"/>
              <a:ext cx="0" cy="5814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3622C87-590B-0601-D4C5-E2A43C8DDA0E}"/>
                </a:ext>
              </a:extLst>
            </p:cNvPr>
            <p:cNvCxnSpPr>
              <a:cxnSpLocks/>
            </p:cNvCxnSpPr>
            <p:nvPr/>
          </p:nvCxnSpPr>
          <p:spPr>
            <a:xfrm>
              <a:off x="6609030" y="1067332"/>
              <a:ext cx="0" cy="5814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3E417F3-3C94-70D4-5197-2404E6BBB248}"/>
              </a:ext>
            </a:extLst>
          </p:cNvPr>
          <p:cNvGrpSpPr/>
          <p:nvPr/>
        </p:nvGrpSpPr>
        <p:grpSpPr>
          <a:xfrm rot="2304694">
            <a:off x="7360857" y="3594287"/>
            <a:ext cx="316872" cy="789630"/>
            <a:chOff x="6292158" y="1067332"/>
            <a:chExt cx="316872" cy="78963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0990F14-48DF-1A16-0E0E-7FDE8989CABC}"/>
                </a:ext>
              </a:extLst>
            </p:cNvPr>
            <p:cNvSpPr/>
            <p:nvPr/>
          </p:nvSpPr>
          <p:spPr>
            <a:xfrm>
              <a:off x="6292158" y="1248729"/>
              <a:ext cx="316872" cy="405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122EAC8-2AC1-FE95-D71F-D1F2F195AEB6}"/>
                </a:ext>
              </a:extLst>
            </p:cNvPr>
            <p:cNvCxnSpPr>
              <a:cxnSpLocks/>
            </p:cNvCxnSpPr>
            <p:nvPr/>
          </p:nvCxnSpPr>
          <p:spPr>
            <a:xfrm>
              <a:off x="6292158" y="1275559"/>
              <a:ext cx="0" cy="5814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6C0B265-A5EA-47C6-E128-8D6D3D37DD3B}"/>
                </a:ext>
              </a:extLst>
            </p:cNvPr>
            <p:cNvCxnSpPr>
              <a:cxnSpLocks/>
            </p:cNvCxnSpPr>
            <p:nvPr/>
          </p:nvCxnSpPr>
          <p:spPr>
            <a:xfrm>
              <a:off x="6609030" y="1067332"/>
              <a:ext cx="0" cy="5814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415F2E21-7754-77C8-3B76-606C34F4E593}"/>
              </a:ext>
            </a:extLst>
          </p:cNvPr>
          <p:cNvSpPr txBox="1"/>
          <p:nvPr/>
        </p:nvSpPr>
        <p:spPr>
          <a:xfrm>
            <a:off x="1055094" y="1672091"/>
            <a:ext cx="134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IVU19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7D10CD7-EEFB-E9A5-E5DF-3894FF85FF55}"/>
              </a:ext>
            </a:extLst>
          </p:cNvPr>
          <p:cNvSpPr txBox="1"/>
          <p:nvPr/>
        </p:nvSpPr>
        <p:spPr>
          <a:xfrm>
            <a:off x="10358704" y="1474655"/>
            <a:ext cx="1122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Sample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A7214E3-0D3E-032F-C7DF-45CC86279A50}"/>
              </a:ext>
            </a:extLst>
          </p:cNvPr>
          <p:cNvSpPr txBox="1"/>
          <p:nvPr/>
        </p:nvSpPr>
        <p:spPr>
          <a:xfrm>
            <a:off x="1160198" y="4509847"/>
            <a:ext cx="1338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Tunel</a:t>
            </a:r>
            <a:endParaRPr lang="en-US" sz="1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28B5A24-6ED0-DFC3-6B3C-EE3DC169E4A3}"/>
              </a:ext>
            </a:extLst>
          </p:cNvPr>
          <p:cNvSpPr txBox="1"/>
          <p:nvPr/>
        </p:nvSpPr>
        <p:spPr>
          <a:xfrm>
            <a:off x="3483763" y="4517079"/>
            <a:ext cx="1338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Exp. Hall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9CDEA2D-C528-506B-8320-AF2F66CD7C5A}"/>
              </a:ext>
            </a:extLst>
          </p:cNvPr>
          <p:cNvSpPr txBox="1"/>
          <p:nvPr/>
        </p:nvSpPr>
        <p:spPr>
          <a:xfrm>
            <a:off x="9718437" y="4511904"/>
            <a:ext cx="1680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5">
                    <a:lumMod val="75000"/>
                  </a:schemeClr>
                </a:solidFill>
              </a:rPr>
              <a:t>Far Exp. Hall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0E4FBAE-8EBF-93C4-694F-A511532B49B7}"/>
              </a:ext>
            </a:extLst>
          </p:cNvPr>
          <p:cNvSpPr txBox="1"/>
          <p:nvPr/>
        </p:nvSpPr>
        <p:spPr>
          <a:xfrm rot="16200000">
            <a:off x="1550455" y="4230593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17.541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3A0DE7C-84CA-FA6E-F46D-D163B9694B7C}"/>
              </a:ext>
            </a:extLst>
          </p:cNvPr>
          <p:cNvSpPr txBox="1"/>
          <p:nvPr/>
        </p:nvSpPr>
        <p:spPr>
          <a:xfrm rot="16200000">
            <a:off x="5401770" y="4226129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42.560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698AAB2-8376-C08F-D1E2-48F226207436}"/>
              </a:ext>
            </a:extLst>
          </p:cNvPr>
          <p:cNvSpPr txBox="1"/>
          <p:nvPr/>
        </p:nvSpPr>
        <p:spPr>
          <a:xfrm rot="16200000">
            <a:off x="8034763" y="4224349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134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FC923DE-216F-A134-937A-09F53650AA3B}"/>
              </a:ext>
            </a:extLst>
          </p:cNvPr>
          <p:cNvSpPr txBox="1"/>
          <p:nvPr/>
        </p:nvSpPr>
        <p:spPr>
          <a:xfrm rot="16200000">
            <a:off x="11162742" y="4214416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249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5A5D750-DBA8-644E-19A0-DCCAD7AB2616}"/>
              </a:ext>
            </a:extLst>
          </p:cNvPr>
          <p:cNvSpPr txBox="1"/>
          <p:nvPr/>
        </p:nvSpPr>
        <p:spPr>
          <a:xfrm>
            <a:off x="2003873" y="2649565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19.5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7A32398-C9FF-C7C2-481C-7A704D704B87}"/>
              </a:ext>
            </a:extLst>
          </p:cNvPr>
          <p:cNvSpPr txBox="1"/>
          <p:nvPr/>
        </p:nvSpPr>
        <p:spPr>
          <a:xfrm>
            <a:off x="2584764" y="2657919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19.8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ADB5531-8962-E84B-563A-0198F4C3BC2B}"/>
              </a:ext>
            </a:extLst>
          </p:cNvPr>
          <p:cNvSpPr txBox="1"/>
          <p:nvPr/>
        </p:nvSpPr>
        <p:spPr>
          <a:xfrm>
            <a:off x="5213972" y="2643858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40.0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69F870C-23B7-8EC3-B5ED-285197B90EB6}"/>
              </a:ext>
            </a:extLst>
          </p:cNvPr>
          <p:cNvSpPr txBox="1"/>
          <p:nvPr/>
        </p:nvSpPr>
        <p:spPr>
          <a:xfrm>
            <a:off x="5709768" y="2638848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40.3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4200599-CEB0-0893-9EC1-7AADEE5153D9}"/>
              </a:ext>
            </a:extLst>
          </p:cNvPr>
          <p:cNvSpPr txBox="1"/>
          <p:nvPr/>
        </p:nvSpPr>
        <p:spPr>
          <a:xfrm>
            <a:off x="9195683" y="2642034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230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8AB2023-3D9C-10B0-55FE-473611C99523}"/>
              </a:ext>
            </a:extLst>
          </p:cNvPr>
          <p:cNvSpPr txBox="1"/>
          <p:nvPr/>
        </p:nvSpPr>
        <p:spPr>
          <a:xfrm>
            <a:off x="10310508" y="2657918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230.4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7D97249-B9A9-9482-FC9C-8A6E33CAECBB}"/>
              </a:ext>
            </a:extLst>
          </p:cNvPr>
          <p:cNvSpPr txBox="1"/>
          <p:nvPr/>
        </p:nvSpPr>
        <p:spPr>
          <a:xfrm>
            <a:off x="9586605" y="2640292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230.17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0C4247E-94EC-8690-429E-059628466760}"/>
              </a:ext>
            </a:extLst>
          </p:cNvPr>
          <p:cNvSpPr txBox="1"/>
          <p:nvPr/>
        </p:nvSpPr>
        <p:spPr>
          <a:xfrm>
            <a:off x="2600378" y="3431861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2.5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BE3C097-850B-7259-0814-FD7B6EA6B75A}"/>
              </a:ext>
            </a:extLst>
          </p:cNvPr>
          <p:cNvSpPr txBox="1"/>
          <p:nvPr/>
        </p:nvSpPr>
        <p:spPr>
          <a:xfrm>
            <a:off x="2751689" y="4118119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2.5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7C6E5E-B306-9B74-2B55-BBFDB8EDF84F}"/>
              </a:ext>
            </a:extLst>
          </p:cNvPr>
          <p:cNvSpPr txBox="1"/>
          <p:nvPr/>
        </p:nvSpPr>
        <p:spPr>
          <a:xfrm>
            <a:off x="8685851" y="4062329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3.2 </a:t>
            </a:r>
            <a:r>
              <a:rPr lang="en-US" sz="1200" dirty="0" err="1"/>
              <a:t>mrad</a:t>
            </a:r>
            <a:endParaRPr lang="en-US" sz="1200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7ACA1EC-B697-CB02-84AB-F072BB5A45DC}"/>
              </a:ext>
            </a:extLst>
          </p:cNvPr>
          <p:cNvSpPr txBox="1"/>
          <p:nvPr/>
        </p:nvSpPr>
        <p:spPr>
          <a:xfrm>
            <a:off x="8795478" y="1421336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SLIT2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9429161-BC40-C221-112A-6C80E734EE38}"/>
              </a:ext>
            </a:extLst>
          </p:cNvPr>
          <p:cNvCxnSpPr>
            <a:cxnSpLocks/>
          </p:cNvCxnSpPr>
          <p:nvPr/>
        </p:nvCxnSpPr>
        <p:spPr>
          <a:xfrm>
            <a:off x="9091666" y="1968338"/>
            <a:ext cx="0" cy="2002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BC99886E-8F46-2030-FA72-3B10D037104F}"/>
              </a:ext>
            </a:extLst>
          </p:cNvPr>
          <p:cNvSpPr txBox="1"/>
          <p:nvPr/>
        </p:nvSpPr>
        <p:spPr>
          <a:xfrm>
            <a:off x="6172608" y="1063375"/>
            <a:ext cx="133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ysClr val="windowText" lastClr="000000"/>
                </a:solidFill>
              </a:rPr>
              <a:t>Side view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2ACE6E6-D6C4-E127-8F03-38B9718ECC33}"/>
              </a:ext>
            </a:extLst>
          </p:cNvPr>
          <p:cNvSpPr/>
          <p:nvPr/>
        </p:nvSpPr>
        <p:spPr>
          <a:xfrm rot="20714349">
            <a:off x="9774484" y="4001929"/>
            <a:ext cx="357808" cy="143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25">
            <a:extLst>
              <a:ext uri="{FF2B5EF4-FFF2-40B4-BE49-F238E27FC236}">
                <a16:creationId xmlns:a16="http://schemas.microsoft.com/office/drawing/2014/main" id="{EBCF5D61-9B82-AD0D-431E-7E3E5906CC07}"/>
              </a:ext>
            </a:extLst>
          </p:cNvPr>
          <p:cNvSpPr/>
          <p:nvPr/>
        </p:nvSpPr>
        <p:spPr>
          <a:xfrm rot="21115701">
            <a:off x="9397643" y="4173899"/>
            <a:ext cx="357808" cy="143123"/>
          </a:xfrm>
          <a:custGeom>
            <a:avLst/>
            <a:gdLst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  <a:gd name="connsiteX0" fmla="*/ 0 w 357808"/>
              <a:gd name="connsiteY0" fmla="*/ 0 h 143123"/>
              <a:gd name="connsiteX1" fmla="*/ 357808 w 357808"/>
              <a:gd name="connsiteY1" fmla="*/ 0 h 143123"/>
              <a:gd name="connsiteX2" fmla="*/ 357808 w 357808"/>
              <a:gd name="connsiteY2" fmla="*/ 143123 h 143123"/>
              <a:gd name="connsiteX3" fmla="*/ 0 w 357808"/>
              <a:gd name="connsiteY3" fmla="*/ 143123 h 143123"/>
              <a:gd name="connsiteX4" fmla="*/ 0 w 357808"/>
              <a:gd name="connsiteY4" fmla="*/ 0 h 14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808" h="143123">
                <a:moveTo>
                  <a:pt x="0" y="0"/>
                </a:moveTo>
                <a:cubicBezTo>
                  <a:pt x="125113" y="17470"/>
                  <a:pt x="233913" y="32625"/>
                  <a:pt x="357808" y="0"/>
                </a:cubicBezTo>
                <a:lnTo>
                  <a:pt x="357808" y="143123"/>
                </a:lnTo>
                <a:lnTo>
                  <a:pt x="0" y="14312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C4F90DA-6F7B-91AB-43E2-CA4CDDBCAC71}"/>
              </a:ext>
            </a:extLst>
          </p:cNvPr>
          <p:cNvSpPr txBox="1"/>
          <p:nvPr/>
        </p:nvSpPr>
        <p:spPr>
          <a:xfrm>
            <a:off x="8990937" y="4316805"/>
            <a:ext cx="11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5.5 </a:t>
            </a:r>
            <a:r>
              <a:rPr lang="en-US" sz="1200" dirty="0" err="1"/>
              <a:t>mrad</a:t>
            </a:r>
            <a:endParaRPr lang="en-US" sz="1200" dirty="0"/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6DB26CFD-1EAE-654E-8CBA-31BDA6124425}"/>
              </a:ext>
            </a:extLst>
          </p:cNvPr>
          <p:cNvGrpSpPr/>
          <p:nvPr/>
        </p:nvGrpSpPr>
        <p:grpSpPr>
          <a:xfrm>
            <a:off x="1160198" y="5011439"/>
            <a:ext cx="10188403" cy="1221719"/>
            <a:chOff x="1167860" y="5580074"/>
            <a:chExt cx="10188403" cy="1221719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B0CA5C-928F-DA19-50FF-C50ADBEF25B0}"/>
                </a:ext>
              </a:extLst>
            </p:cNvPr>
            <p:cNvCxnSpPr>
              <a:cxnSpLocks/>
            </p:cNvCxnSpPr>
            <p:nvPr/>
          </p:nvCxnSpPr>
          <p:spPr>
            <a:xfrm>
              <a:off x="1469331" y="5909330"/>
              <a:ext cx="97589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riangle 140">
              <a:extLst>
                <a:ext uri="{FF2B5EF4-FFF2-40B4-BE49-F238E27FC236}">
                  <a16:creationId xmlns:a16="http://schemas.microsoft.com/office/drawing/2014/main" id="{D805D432-BEA8-1ADF-248D-3C95A439D109}"/>
                </a:ext>
              </a:extLst>
            </p:cNvPr>
            <p:cNvSpPr/>
            <p:nvPr/>
          </p:nvSpPr>
          <p:spPr>
            <a:xfrm rot="16200000">
              <a:off x="1876647" y="5361143"/>
              <a:ext cx="333834" cy="1077746"/>
            </a:xfrm>
            <a:prstGeom prst="triangle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Triangle 142">
              <a:extLst>
                <a:ext uri="{FF2B5EF4-FFF2-40B4-BE49-F238E27FC236}">
                  <a16:creationId xmlns:a16="http://schemas.microsoft.com/office/drawing/2014/main" id="{0B51CFC6-1B02-334D-F663-BA7E08B2FB91}"/>
                </a:ext>
              </a:extLst>
            </p:cNvPr>
            <p:cNvSpPr/>
            <p:nvPr/>
          </p:nvSpPr>
          <p:spPr>
            <a:xfrm rot="16200000" flipV="1">
              <a:off x="3982130" y="4350354"/>
              <a:ext cx="316885" cy="3116273"/>
            </a:xfrm>
            <a:prstGeom prst="triangle">
              <a:avLst>
                <a:gd name="adj" fmla="val 52083"/>
              </a:avLst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Triangle 143">
              <a:extLst>
                <a:ext uri="{FF2B5EF4-FFF2-40B4-BE49-F238E27FC236}">
                  <a16:creationId xmlns:a16="http://schemas.microsoft.com/office/drawing/2014/main" id="{5938821D-1B9B-30F5-8D03-999D9070BBF4}"/>
                </a:ext>
              </a:extLst>
            </p:cNvPr>
            <p:cNvSpPr/>
            <p:nvPr/>
          </p:nvSpPr>
          <p:spPr>
            <a:xfrm rot="16200000" flipV="1">
              <a:off x="10299131" y="5799749"/>
              <a:ext cx="240952" cy="218200"/>
            </a:xfrm>
            <a:prstGeom prst="triangle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riangle 144">
              <a:extLst>
                <a:ext uri="{FF2B5EF4-FFF2-40B4-BE49-F238E27FC236}">
                  <a16:creationId xmlns:a16="http://schemas.microsoft.com/office/drawing/2014/main" id="{0F960311-713D-C0C5-E777-9A43699E67CE}"/>
                </a:ext>
              </a:extLst>
            </p:cNvPr>
            <p:cNvSpPr/>
            <p:nvPr/>
          </p:nvSpPr>
          <p:spPr>
            <a:xfrm rot="5400000" flipV="1">
              <a:off x="10470091" y="5661779"/>
              <a:ext cx="590104" cy="503694"/>
            </a:xfrm>
            <a:prstGeom prst="triangle">
              <a:avLst/>
            </a:prstGeom>
            <a:gradFill>
              <a:gsLst>
                <a:gs pos="0">
                  <a:srgbClr val="FF0000">
                    <a:alpha val="30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riangle 149">
              <a:extLst>
                <a:ext uri="{FF2B5EF4-FFF2-40B4-BE49-F238E27FC236}">
                  <a16:creationId xmlns:a16="http://schemas.microsoft.com/office/drawing/2014/main" id="{D7CE742C-ADF6-91DB-FF73-BC2F66FD0381}"/>
                </a:ext>
              </a:extLst>
            </p:cNvPr>
            <p:cNvSpPr/>
            <p:nvPr/>
          </p:nvSpPr>
          <p:spPr>
            <a:xfrm rot="16200000">
              <a:off x="7765515" y="3602589"/>
              <a:ext cx="478188" cy="4611802"/>
            </a:xfrm>
            <a:prstGeom prst="triangle">
              <a:avLst>
                <a:gd name="adj" fmla="val 52083"/>
              </a:avLst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6136316F-B99E-7FAA-3934-728761A968A7}"/>
                </a:ext>
              </a:extLst>
            </p:cNvPr>
            <p:cNvCxnSpPr>
              <a:cxnSpLocks/>
            </p:cNvCxnSpPr>
            <p:nvPr/>
          </p:nvCxnSpPr>
          <p:spPr>
            <a:xfrm>
              <a:off x="2548158" y="5618574"/>
              <a:ext cx="0" cy="529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8C9127B-E044-437B-3A6C-B7421BD2CD81}"/>
                </a:ext>
              </a:extLst>
            </p:cNvPr>
            <p:cNvCxnSpPr>
              <a:cxnSpLocks/>
            </p:cNvCxnSpPr>
            <p:nvPr/>
          </p:nvCxnSpPr>
          <p:spPr>
            <a:xfrm>
              <a:off x="5618684" y="5618574"/>
              <a:ext cx="0" cy="529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8C4BB4B-36E7-1FB9-C883-3DF41E0D4096}"/>
                </a:ext>
              </a:extLst>
            </p:cNvPr>
            <p:cNvCxnSpPr>
              <a:cxnSpLocks/>
            </p:cNvCxnSpPr>
            <p:nvPr/>
          </p:nvCxnSpPr>
          <p:spPr>
            <a:xfrm>
              <a:off x="10310507" y="5580074"/>
              <a:ext cx="0" cy="646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6B86F43F-201E-C3F1-4CA9-9EEABD20D6DC}"/>
                </a:ext>
              </a:extLst>
            </p:cNvPr>
            <p:cNvSpPr txBox="1"/>
            <p:nvPr/>
          </p:nvSpPr>
          <p:spPr>
            <a:xfrm>
              <a:off x="1167860" y="6085058"/>
              <a:ext cx="1338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ysClr val="windowText" lastClr="000000"/>
                  </a:solidFill>
                </a:rPr>
                <a:t>Source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B022413-D95F-5B74-6739-EFD18B8CCF10}"/>
                </a:ext>
              </a:extLst>
            </p:cNvPr>
            <p:cNvSpPr txBox="1"/>
            <p:nvPr/>
          </p:nvSpPr>
          <p:spPr>
            <a:xfrm>
              <a:off x="2719824" y="6208140"/>
              <a:ext cx="2389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ysClr val="windowText" lastClr="000000"/>
                  </a:solidFill>
                </a:rPr>
                <a:t>Focusing optics and monochromator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28001881-D058-85BE-1126-FDB280A6C2A1}"/>
                </a:ext>
              </a:extLst>
            </p:cNvPr>
            <p:cNvSpPr txBox="1"/>
            <p:nvPr/>
          </p:nvSpPr>
          <p:spPr>
            <a:xfrm>
              <a:off x="5213972" y="6208140"/>
              <a:ext cx="12299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ysClr val="windowText" lastClr="000000"/>
                  </a:solidFill>
                </a:rPr>
                <a:t>Secondary source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D6184CB0-7B21-C848-21AE-EB1381E317AE}"/>
                </a:ext>
              </a:extLst>
            </p:cNvPr>
            <p:cNvSpPr txBox="1"/>
            <p:nvPr/>
          </p:nvSpPr>
          <p:spPr>
            <a:xfrm>
              <a:off x="9670328" y="6217018"/>
              <a:ext cx="1685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ysClr val="windowText" lastClr="000000"/>
                  </a:solidFill>
                </a:rPr>
                <a:t>Refocusing optics and end-station</a:t>
              </a:r>
            </a:p>
          </p:txBody>
        </p:sp>
      </p:grpSp>
      <p:sp>
        <p:nvSpPr>
          <p:cNvPr id="112" name="Title 2">
            <a:extLst>
              <a:ext uri="{FF2B5EF4-FFF2-40B4-BE49-F238E27FC236}">
                <a16:creationId xmlns:a16="http://schemas.microsoft.com/office/drawing/2014/main" id="{9F90DA9D-BE15-1701-6B3F-D86800BF452E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BL02-CoDi Optical layout</a:t>
            </a:r>
          </a:p>
        </p:txBody>
      </p:sp>
    </p:spTree>
    <p:extLst>
      <p:ext uri="{BB962C8B-B14F-4D97-AF65-F5344CB8AC3E}">
        <p14:creationId xmlns:p14="http://schemas.microsoft.com/office/powerpoint/2010/main" val="1485344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8B49B-4356-898E-8894-2A405CC3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0531" y="3522889"/>
            <a:ext cx="6783842" cy="2652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9AFA81-1BEC-6512-CB1F-B1CD22FA5C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49960" r="47894"/>
          <a:stretch/>
        </p:blipFill>
        <p:spPr>
          <a:xfrm>
            <a:off x="8831883" y="1663237"/>
            <a:ext cx="3102490" cy="212218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EE576A3-9268-022D-ECB8-163F3C57B31D}"/>
              </a:ext>
            </a:extLst>
          </p:cNvPr>
          <p:cNvGrpSpPr/>
          <p:nvPr/>
        </p:nvGrpSpPr>
        <p:grpSpPr>
          <a:xfrm>
            <a:off x="470887" y="1281861"/>
            <a:ext cx="3592038" cy="2241028"/>
            <a:chOff x="556013" y="1213097"/>
            <a:chExt cx="4135269" cy="257994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66319F-883D-7CED-A00F-0789170CB273}"/>
                </a:ext>
              </a:extLst>
            </p:cNvPr>
            <p:cNvSpPr/>
            <p:nvPr/>
          </p:nvSpPr>
          <p:spPr>
            <a:xfrm rot="-180000">
              <a:off x="1142047" y="2639841"/>
              <a:ext cx="1941816" cy="3904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6F7157-C067-2FC5-5FE7-1BF4E52D8A30}"/>
                </a:ext>
              </a:extLst>
            </p:cNvPr>
            <p:cNvSpPr/>
            <p:nvPr/>
          </p:nvSpPr>
          <p:spPr>
            <a:xfrm rot="-360000">
              <a:off x="3161392" y="2256053"/>
              <a:ext cx="956119" cy="3904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6B619BE-42CD-B328-FCF3-DCD5A4AEE38A}"/>
                </a:ext>
              </a:extLst>
            </p:cNvPr>
            <p:cNvCxnSpPr>
              <a:cxnSpLocks/>
            </p:cNvCxnSpPr>
            <p:nvPr/>
          </p:nvCxnSpPr>
          <p:spPr>
            <a:xfrm>
              <a:off x="556013" y="2620117"/>
              <a:ext cx="358128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0D727B-E770-2AA5-AFA0-BBDB9EB97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3116" y="2962664"/>
              <a:ext cx="633457" cy="66579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231E1F-74E3-AE43-672F-5BC595D0A8A4}"/>
                </a:ext>
              </a:extLst>
            </p:cNvPr>
            <p:cNvCxnSpPr>
              <a:cxnSpLocks/>
            </p:cNvCxnSpPr>
            <p:nvPr/>
          </p:nvCxnSpPr>
          <p:spPr>
            <a:xfrm>
              <a:off x="4652847" y="1582429"/>
              <a:ext cx="0" cy="17028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BE0618-CAE6-590F-D329-F0E2DC10C5E5}"/>
                </a:ext>
              </a:extLst>
            </p:cNvPr>
            <p:cNvSpPr/>
            <p:nvPr/>
          </p:nvSpPr>
          <p:spPr>
            <a:xfrm rot="-360000">
              <a:off x="3239527" y="2378805"/>
              <a:ext cx="804052" cy="15574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450EA63-E38E-E3A4-58AE-BA15D54CC4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344" y="2351417"/>
              <a:ext cx="2556503" cy="2687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5635C67-215E-F96C-D4D4-51D127E3090B}"/>
                </a:ext>
              </a:extLst>
            </p:cNvPr>
            <p:cNvCxnSpPr>
              <a:cxnSpLocks/>
            </p:cNvCxnSpPr>
            <p:nvPr/>
          </p:nvCxnSpPr>
          <p:spPr>
            <a:xfrm>
              <a:off x="4043116" y="2409747"/>
              <a:ext cx="0" cy="6547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2A8B20D-9884-02D6-6C64-1331D7F28264}"/>
                </a:ext>
              </a:extLst>
            </p:cNvPr>
            <p:cNvCxnSpPr>
              <a:cxnSpLocks/>
            </p:cNvCxnSpPr>
            <p:nvPr/>
          </p:nvCxnSpPr>
          <p:spPr>
            <a:xfrm>
              <a:off x="3233589" y="2486398"/>
              <a:ext cx="0" cy="6577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1D6933-7F51-7E21-D7CF-7707EA56B64B}"/>
                </a:ext>
              </a:extLst>
            </p:cNvPr>
            <p:cNvCxnSpPr>
              <a:cxnSpLocks/>
            </p:cNvCxnSpPr>
            <p:nvPr/>
          </p:nvCxnSpPr>
          <p:spPr>
            <a:xfrm>
              <a:off x="3018065" y="2589295"/>
              <a:ext cx="0" cy="8388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6531730-787D-A1E1-2F0A-9E3D15DC8A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3588" y="3021606"/>
              <a:ext cx="815929" cy="85758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49FBD6-70CD-E476-6036-CC5B458AC8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8065" y="3252274"/>
              <a:ext cx="1673217" cy="175862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1127C9-B838-A57E-71CF-E3A16B30A1A9}"/>
                </a:ext>
              </a:extLst>
            </p:cNvPr>
            <p:cNvSpPr txBox="1"/>
            <p:nvPr/>
          </p:nvSpPr>
          <p:spPr>
            <a:xfrm>
              <a:off x="3409660" y="2731332"/>
              <a:ext cx="649057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80 </a:t>
              </a:r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F50AF5-E941-5A77-B811-2524E2469816}"/>
                </a:ext>
              </a:extLst>
            </p:cNvPr>
            <p:cNvSpPr txBox="1"/>
            <p:nvPr/>
          </p:nvSpPr>
          <p:spPr>
            <a:xfrm>
              <a:off x="4075504" y="2678833"/>
              <a:ext cx="577343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40 </a:t>
              </a:r>
              <a:endParaRPr lang="en-US" sz="1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24616D-CE4C-5F14-3F7D-5A3585AD7E03}"/>
                </a:ext>
              </a:extLst>
            </p:cNvPr>
            <p:cNvSpPr txBox="1"/>
            <p:nvPr/>
          </p:nvSpPr>
          <p:spPr>
            <a:xfrm>
              <a:off x="3734188" y="3306308"/>
              <a:ext cx="577343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120</a:t>
              </a:r>
              <a:endParaRPr lang="en-US" sz="160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1674E6-1D63-0941-D04D-E112756AB8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161" y="3429000"/>
              <a:ext cx="1887179" cy="92401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D3AD1A4-931E-DC4B-DDD4-E1929AFFD38A}"/>
                </a:ext>
              </a:extLst>
            </p:cNvPr>
            <p:cNvCxnSpPr>
              <a:cxnSpLocks/>
            </p:cNvCxnSpPr>
            <p:nvPr/>
          </p:nvCxnSpPr>
          <p:spPr>
            <a:xfrm>
              <a:off x="1178378" y="2676742"/>
              <a:ext cx="0" cy="8388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D84C46B-FDB0-A3E2-8D41-D93452BCA5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8540" y="1657953"/>
              <a:ext cx="2504307" cy="263213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C977B1-FF4E-09D9-AADB-592EE79EE636}"/>
                </a:ext>
              </a:extLst>
            </p:cNvPr>
            <p:cNvSpPr txBox="1"/>
            <p:nvPr/>
          </p:nvSpPr>
          <p:spPr>
            <a:xfrm>
              <a:off x="1790383" y="3403286"/>
              <a:ext cx="577343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165 </a:t>
              </a:r>
              <a:endParaRPr lang="en-US" sz="16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BB4BD59-5894-7796-3BD7-F6445470C590}"/>
                </a:ext>
              </a:extLst>
            </p:cNvPr>
            <p:cNvCxnSpPr>
              <a:cxnSpLocks/>
            </p:cNvCxnSpPr>
            <p:nvPr/>
          </p:nvCxnSpPr>
          <p:spPr>
            <a:xfrm>
              <a:off x="2146658" y="1877429"/>
              <a:ext cx="0" cy="878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B225B7-C9A8-9690-CCD4-FE15AAF98403}"/>
                </a:ext>
              </a:extLst>
            </p:cNvPr>
            <p:cNvSpPr txBox="1"/>
            <p:nvPr/>
          </p:nvSpPr>
          <p:spPr>
            <a:xfrm>
              <a:off x="3786832" y="1213097"/>
              <a:ext cx="866015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i="1" dirty="0"/>
                <a:t>VFM</a:t>
              </a:r>
              <a:r>
                <a:rPr lang="en-US" sz="1600" i="1" dirty="0"/>
                <a:t> </a:t>
              </a:r>
              <a:endParaRPr lang="en-US" sz="16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A645C0-C859-7C76-E536-2C166ED5F578}"/>
                </a:ext>
              </a:extLst>
            </p:cNvPr>
            <p:cNvSpPr txBox="1"/>
            <p:nvPr/>
          </p:nvSpPr>
          <p:spPr>
            <a:xfrm>
              <a:off x="1857986" y="1353198"/>
              <a:ext cx="991692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i="1" dirty="0"/>
                <a:t>HFM</a:t>
              </a:r>
              <a:r>
                <a:rPr lang="en-US" sz="1600" i="1" dirty="0"/>
                <a:t> </a:t>
              </a:r>
              <a:endParaRPr lang="en-US" sz="1600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4F4C104-A146-6A52-4447-40B7E4928A77}"/>
                </a:ext>
              </a:extLst>
            </p:cNvPr>
            <p:cNvCxnSpPr>
              <a:cxnSpLocks/>
            </p:cNvCxnSpPr>
            <p:nvPr/>
          </p:nvCxnSpPr>
          <p:spPr>
            <a:xfrm>
              <a:off x="556013" y="2620117"/>
              <a:ext cx="158222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F47A2F-9736-B503-735A-1E04A6388CA8}"/>
                </a:ext>
              </a:extLst>
            </p:cNvPr>
            <p:cNvCxnSpPr>
              <a:cxnSpLocks/>
            </p:cNvCxnSpPr>
            <p:nvPr/>
          </p:nvCxnSpPr>
          <p:spPr>
            <a:xfrm>
              <a:off x="3618975" y="2028504"/>
              <a:ext cx="0" cy="5083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295ECB0-0009-C5D4-0A18-E113FF693B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8975" y="2007058"/>
              <a:ext cx="1033872" cy="108664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23D36EA-CCD4-A526-F5AA-E1AA414443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8234" y="2120682"/>
              <a:ext cx="1467243" cy="154213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73A7C57-6E77-CABD-CB5C-88FEF5BDBDA5}"/>
                </a:ext>
              </a:extLst>
            </p:cNvPr>
            <p:cNvSpPr txBox="1"/>
            <p:nvPr/>
          </p:nvSpPr>
          <p:spPr>
            <a:xfrm>
              <a:off x="3818059" y="1766396"/>
              <a:ext cx="811062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80 </a:t>
              </a:r>
              <a:endParaRPr lang="en-US" sz="16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28659A-6989-168B-D5AD-5BD4017D3ACA}"/>
                </a:ext>
              </a:extLst>
            </p:cNvPr>
            <p:cNvSpPr txBox="1"/>
            <p:nvPr/>
          </p:nvSpPr>
          <p:spPr>
            <a:xfrm>
              <a:off x="3199945" y="1488770"/>
              <a:ext cx="811062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202.5 </a:t>
              </a:r>
              <a:endParaRPr lang="en-US" sz="16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80BACE-AD1F-9FB3-A87A-1C368F47F92C}"/>
                </a:ext>
              </a:extLst>
            </p:cNvPr>
            <p:cNvSpPr txBox="1"/>
            <p:nvPr/>
          </p:nvSpPr>
          <p:spPr>
            <a:xfrm>
              <a:off x="2686077" y="1878067"/>
              <a:ext cx="811062" cy="38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/>
                <a:t>122.5 </a:t>
              </a:r>
              <a:endParaRPr lang="en-US" sz="1600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DB081C6-6318-D849-95B4-3ABCB60349C1}"/>
              </a:ext>
            </a:extLst>
          </p:cNvPr>
          <p:cNvSpPr txBox="1"/>
          <p:nvPr/>
        </p:nvSpPr>
        <p:spPr>
          <a:xfrm>
            <a:off x="594603" y="3546894"/>
            <a:ext cx="48620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Plano-elliptic mirrors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Graded multilayer coating 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rgbClr val="FF0000"/>
                </a:solidFill>
              </a:rPr>
              <a:t>R</a:t>
            </a:r>
            <a:r>
              <a:rPr lang="en-US" sz="2000" i="1" baseline="-25000" dirty="0" err="1">
                <a:solidFill>
                  <a:srgbClr val="FF0000"/>
                </a:solidFill>
              </a:rPr>
              <a:t>min</a:t>
            </a:r>
            <a:r>
              <a:rPr lang="en-US" sz="2000" i="1" dirty="0">
                <a:solidFill>
                  <a:srgbClr val="FF0000"/>
                </a:solidFill>
              </a:rPr>
              <a:t> ~ 10 m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Length &gt;</a:t>
            </a:r>
            <a:r>
              <a:rPr lang="en-US" sz="2000" i="1" dirty="0">
                <a:solidFill>
                  <a:srgbClr val="FF0000"/>
                </a:solidFill>
              </a:rPr>
              <a:t>80 mm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Figure Errors </a:t>
            </a:r>
            <a:r>
              <a:rPr lang="en-US" sz="2000" b="1" i="1" dirty="0">
                <a:solidFill>
                  <a:srgbClr val="FF0000"/>
                </a:solidFill>
              </a:rPr>
              <a:t>&lt; 1 nm, &lt;  50 </a:t>
            </a:r>
            <a:r>
              <a:rPr lang="en-US" sz="2000" b="1" i="1" dirty="0" err="1">
                <a:solidFill>
                  <a:srgbClr val="FF0000"/>
                </a:solidFill>
              </a:rPr>
              <a:t>nrad</a:t>
            </a:r>
            <a:endParaRPr lang="en-US" sz="2000" b="1" i="1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Transversal acceptance </a:t>
            </a:r>
            <a:r>
              <a:rPr lang="en-US" sz="2000" b="1" i="1" dirty="0">
                <a:solidFill>
                  <a:srgbClr val="FF0000"/>
                </a:solidFill>
              </a:rPr>
              <a:t>&lt; 1 mm</a:t>
            </a:r>
            <a:r>
              <a:rPr lang="en-US" sz="2000" b="1" i="1" baseline="30000" dirty="0">
                <a:solidFill>
                  <a:srgbClr val="FF0000"/>
                </a:solidFill>
              </a:rPr>
              <a:t>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i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183C45-4F2E-A5B3-770A-7692687C842C}"/>
              </a:ext>
            </a:extLst>
          </p:cNvPr>
          <p:cNvSpPr txBox="1"/>
          <p:nvPr/>
        </p:nvSpPr>
        <p:spPr>
          <a:xfrm>
            <a:off x="2581789" y="735966"/>
            <a:ext cx="9101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The intended nanoprobes represent a challenge, first in optics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133A5E-CD51-88EC-9379-76691B4AAFFB}"/>
              </a:ext>
            </a:extLst>
          </p:cNvPr>
          <p:cNvSpPr txBox="1"/>
          <p:nvPr/>
        </p:nvSpPr>
        <p:spPr>
          <a:xfrm>
            <a:off x="5426797" y="1966619"/>
            <a:ext cx="4862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Spot size </a:t>
            </a:r>
            <a:r>
              <a:rPr lang="en-US" sz="2000" i="1" dirty="0">
                <a:solidFill>
                  <a:srgbClr val="FF0000"/>
                </a:solidFill>
              </a:rPr>
              <a:t>&lt;</a:t>
            </a:r>
            <a:r>
              <a:rPr lang="en-US" sz="2000" b="1" i="1" dirty="0">
                <a:solidFill>
                  <a:srgbClr val="FF0000"/>
                </a:solidFill>
              </a:rPr>
              <a:t>25 nm</a:t>
            </a:r>
            <a:r>
              <a:rPr lang="en-US" sz="2000" i="1" dirty="0"/>
              <a:t> </a:t>
            </a:r>
            <a:r>
              <a:rPr lang="en-US" sz="2000" i="1" dirty="0" err="1"/>
              <a:t>fwhm</a:t>
            </a:r>
            <a:endParaRPr lang="en-US" sz="2000" i="1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Depth of focus &lt; 10 µm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Distance to sample &lt;40 mm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A0910C-1781-7745-CA76-147EBF4FA203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err="1">
                <a:solidFill>
                  <a:srgbClr val="122E4F"/>
                </a:solidFill>
                <a:latin typeface="Outfit" pitchFamily="2" charset="0"/>
              </a:rPr>
              <a:t>Nanofocusing</a:t>
            </a:r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 optics</a:t>
            </a:r>
          </a:p>
        </p:txBody>
      </p:sp>
    </p:spTree>
    <p:extLst>
      <p:ext uri="{BB962C8B-B14F-4D97-AF65-F5344CB8AC3E}">
        <p14:creationId xmlns:p14="http://schemas.microsoft.com/office/powerpoint/2010/main" val="3067313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61FC7-3478-7211-39BF-89AC17A07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DBF98323-A3A8-7D8C-035F-A62C86598C4C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Nanoprobes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326E90B-319B-BFEB-DB8E-1821BCF3C4CF}"/>
              </a:ext>
            </a:extLst>
          </p:cNvPr>
          <p:cNvSpPr/>
          <p:nvPr/>
        </p:nvSpPr>
        <p:spPr>
          <a:xfrm>
            <a:off x="4478621" y="1475556"/>
            <a:ext cx="3865728" cy="2176901"/>
          </a:xfrm>
          <a:custGeom>
            <a:avLst/>
            <a:gdLst>
              <a:gd name="connsiteX0" fmla="*/ 0 w 3442808"/>
              <a:gd name="connsiteY0" fmla="*/ 472543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86024"/>
              <a:gd name="connsiteX1" fmla="*/ 6137 w 3442808"/>
              <a:gd name="connsiteY1" fmla="*/ 67506 h 586024"/>
              <a:gd name="connsiteX2" fmla="*/ 1362394 w 3442808"/>
              <a:gd name="connsiteY2" fmla="*/ 61370 h 586024"/>
              <a:gd name="connsiteX3" fmla="*/ 3442808 w 3442808"/>
              <a:gd name="connsiteY3" fmla="*/ 0 h 586024"/>
              <a:gd name="connsiteX4" fmla="*/ 3430534 w 3442808"/>
              <a:gd name="connsiteY4" fmla="*/ 503227 h 586024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13571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1769 w 3444577"/>
              <a:gd name="connsiteY0" fmla="*/ 494846 h 503227"/>
              <a:gd name="connsiteX1" fmla="*/ 472 w 3444577"/>
              <a:gd name="connsiteY1" fmla="*/ 156716 h 503227"/>
              <a:gd name="connsiteX2" fmla="*/ 1364163 w 3444577"/>
              <a:gd name="connsiteY2" fmla="*/ 61370 h 503227"/>
              <a:gd name="connsiteX3" fmla="*/ 3444577 w 3444577"/>
              <a:gd name="connsiteY3" fmla="*/ 0 h 503227"/>
              <a:gd name="connsiteX4" fmla="*/ 3432303 w 3444577"/>
              <a:gd name="connsiteY4" fmla="*/ 503227 h 503227"/>
              <a:gd name="connsiteX0" fmla="*/ 283805 w 3726613"/>
              <a:gd name="connsiteY0" fmla="*/ 494846 h 503227"/>
              <a:gd name="connsiteX1" fmla="*/ 10 w 3726613"/>
              <a:gd name="connsiteY1" fmla="*/ 104677 h 503227"/>
              <a:gd name="connsiteX2" fmla="*/ 1646199 w 3726613"/>
              <a:gd name="connsiteY2" fmla="*/ 61370 h 503227"/>
              <a:gd name="connsiteX3" fmla="*/ 3726613 w 3726613"/>
              <a:gd name="connsiteY3" fmla="*/ 0 h 503227"/>
              <a:gd name="connsiteX4" fmla="*/ 3714339 w 3726613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495793"/>
              <a:gd name="connsiteX1" fmla="*/ 221 w 3726824"/>
              <a:gd name="connsiteY1" fmla="*/ 104677 h 495793"/>
              <a:gd name="connsiteX2" fmla="*/ 1646410 w 3726824"/>
              <a:gd name="connsiteY2" fmla="*/ 61370 h 495793"/>
              <a:gd name="connsiteX3" fmla="*/ 3726824 w 3726824"/>
              <a:gd name="connsiteY3" fmla="*/ 0 h 495793"/>
              <a:gd name="connsiteX4" fmla="*/ 3275936 w 3726824"/>
              <a:gd name="connsiteY4" fmla="*/ 495793 h 495793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20112 w 3275936"/>
              <a:gd name="connsiteY3" fmla="*/ 469899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74786 w 3275936"/>
              <a:gd name="connsiteY3" fmla="*/ 447597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82220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740173 h 741120"/>
              <a:gd name="connsiteX1" fmla="*/ 221 w 3275936"/>
              <a:gd name="connsiteY1" fmla="*/ 350004 h 741120"/>
              <a:gd name="connsiteX2" fmla="*/ 1646410 w 3275936"/>
              <a:gd name="connsiteY2" fmla="*/ 306697 h 741120"/>
              <a:gd name="connsiteX3" fmla="*/ 2182220 w 3275936"/>
              <a:gd name="connsiteY3" fmla="*/ 685489 h 741120"/>
              <a:gd name="connsiteX4" fmla="*/ 3236170 w 3275936"/>
              <a:gd name="connsiteY4" fmla="*/ 0 h 741120"/>
              <a:gd name="connsiteX5" fmla="*/ 3275936 w 3275936"/>
              <a:gd name="connsiteY5" fmla="*/ 741120 h 741120"/>
              <a:gd name="connsiteX0" fmla="*/ 8953 w 3275936"/>
              <a:gd name="connsiteY0" fmla="*/ 836817 h 837764"/>
              <a:gd name="connsiteX1" fmla="*/ 221 w 3275936"/>
              <a:gd name="connsiteY1" fmla="*/ 446648 h 837764"/>
              <a:gd name="connsiteX2" fmla="*/ 1646410 w 3275936"/>
              <a:gd name="connsiteY2" fmla="*/ 403341 h 837764"/>
              <a:gd name="connsiteX3" fmla="*/ 2182220 w 3275936"/>
              <a:gd name="connsiteY3" fmla="*/ 782133 h 837764"/>
              <a:gd name="connsiteX4" fmla="*/ 3251039 w 3275936"/>
              <a:gd name="connsiteY4" fmla="*/ 0 h 837764"/>
              <a:gd name="connsiteX5" fmla="*/ 3275936 w 3275936"/>
              <a:gd name="connsiteY5" fmla="*/ 837764 h 837764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46410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53003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0 w 3242086"/>
              <a:gd name="connsiteY0" fmla="*/ 836817 h 845198"/>
              <a:gd name="connsiteX1" fmla="*/ 1644050 w 3242086"/>
              <a:gd name="connsiteY1" fmla="*/ 403341 h 845198"/>
              <a:gd name="connsiteX2" fmla="*/ 2173267 w 3242086"/>
              <a:gd name="connsiteY2" fmla="*/ 782133 h 845198"/>
              <a:gd name="connsiteX3" fmla="*/ 3242086 w 3242086"/>
              <a:gd name="connsiteY3" fmla="*/ 0 h 845198"/>
              <a:gd name="connsiteX4" fmla="*/ 3229812 w 3242086"/>
              <a:gd name="connsiteY4" fmla="*/ 845198 h 845198"/>
              <a:gd name="connsiteX0" fmla="*/ 0 w 1755411"/>
              <a:gd name="connsiteY0" fmla="*/ 855997 h 855997"/>
              <a:gd name="connsiteX1" fmla="*/ 157375 w 1755411"/>
              <a:gd name="connsiteY1" fmla="*/ 403341 h 855997"/>
              <a:gd name="connsiteX2" fmla="*/ 686592 w 1755411"/>
              <a:gd name="connsiteY2" fmla="*/ 782133 h 855997"/>
              <a:gd name="connsiteX3" fmla="*/ 1755411 w 1755411"/>
              <a:gd name="connsiteY3" fmla="*/ 0 h 855997"/>
              <a:gd name="connsiteX4" fmla="*/ 1743137 w 1755411"/>
              <a:gd name="connsiteY4" fmla="*/ 845198 h 855997"/>
              <a:gd name="connsiteX0" fmla="*/ 0 w 1943122"/>
              <a:gd name="connsiteY0" fmla="*/ 887962 h 887962"/>
              <a:gd name="connsiteX1" fmla="*/ 345086 w 1943122"/>
              <a:gd name="connsiteY1" fmla="*/ 403341 h 887962"/>
              <a:gd name="connsiteX2" fmla="*/ 874303 w 1943122"/>
              <a:gd name="connsiteY2" fmla="*/ 782133 h 887962"/>
              <a:gd name="connsiteX3" fmla="*/ 1943122 w 1943122"/>
              <a:gd name="connsiteY3" fmla="*/ 0 h 887962"/>
              <a:gd name="connsiteX4" fmla="*/ 1930848 w 1943122"/>
              <a:gd name="connsiteY4" fmla="*/ 845198 h 887962"/>
              <a:gd name="connsiteX0" fmla="*/ 0 w 1943122"/>
              <a:gd name="connsiteY0" fmla="*/ 887962 h 887962"/>
              <a:gd name="connsiteX1" fmla="*/ 153620 w 1943122"/>
              <a:gd name="connsiteY1" fmla="*/ 352196 h 887962"/>
              <a:gd name="connsiteX2" fmla="*/ 874303 w 1943122"/>
              <a:gd name="connsiteY2" fmla="*/ 782133 h 887962"/>
              <a:gd name="connsiteX3" fmla="*/ 1943122 w 1943122"/>
              <a:gd name="connsiteY3" fmla="*/ 0 h 887962"/>
              <a:gd name="connsiteX4" fmla="*/ 1930848 w 1943122"/>
              <a:gd name="connsiteY4" fmla="*/ 845198 h 887962"/>
              <a:gd name="connsiteX0" fmla="*/ 0 w 1943122"/>
              <a:gd name="connsiteY0" fmla="*/ 887962 h 887962"/>
              <a:gd name="connsiteX1" fmla="*/ 153620 w 1943122"/>
              <a:gd name="connsiteY1" fmla="*/ 352196 h 887962"/>
              <a:gd name="connsiteX2" fmla="*/ 874303 w 1943122"/>
              <a:gd name="connsiteY2" fmla="*/ 826884 h 887962"/>
              <a:gd name="connsiteX3" fmla="*/ 1943122 w 1943122"/>
              <a:gd name="connsiteY3" fmla="*/ 0 h 887962"/>
              <a:gd name="connsiteX4" fmla="*/ 1930848 w 1943122"/>
              <a:gd name="connsiteY4" fmla="*/ 845198 h 887962"/>
              <a:gd name="connsiteX0" fmla="*/ 0 w 1943122"/>
              <a:gd name="connsiteY0" fmla="*/ 887962 h 1900063"/>
              <a:gd name="connsiteX1" fmla="*/ 153620 w 1943122"/>
              <a:gd name="connsiteY1" fmla="*/ 352196 h 1900063"/>
              <a:gd name="connsiteX2" fmla="*/ 874303 w 1943122"/>
              <a:gd name="connsiteY2" fmla="*/ 826884 h 1900063"/>
              <a:gd name="connsiteX3" fmla="*/ 1943122 w 1943122"/>
              <a:gd name="connsiteY3" fmla="*/ 0 h 1900063"/>
              <a:gd name="connsiteX4" fmla="*/ 1788187 w 1943122"/>
              <a:gd name="connsiteY4" fmla="*/ 1900063 h 1900063"/>
              <a:gd name="connsiteX0" fmla="*/ 0 w 1943122"/>
              <a:gd name="connsiteY0" fmla="*/ 887962 h 1900063"/>
              <a:gd name="connsiteX1" fmla="*/ 153620 w 1943122"/>
              <a:gd name="connsiteY1" fmla="*/ 352196 h 1900063"/>
              <a:gd name="connsiteX2" fmla="*/ 874303 w 1943122"/>
              <a:gd name="connsiteY2" fmla="*/ 826884 h 1900063"/>
              <a:gd name="connsiteX3" fmla="*/ 1943122 w 1943122"/>
              <a:gd name="connsiteY3" fmla="*/ 0 h 1900063"/>
              <a:gd name="connsiteX4" fmla="*/ 1788187 w 1943122"/>
              <a:gd name="connsiteY4" fmla="*/ 1900063 h 1900063"/>
              <a:gd name="connsiteX5" fmla="*/ 0 w 1943122"/>
              <a:gd name="connsiteY5" fmla="*/ 887962 h 1900063"/>
              <a:gd name="connsiteX0" fmla="*/ 0 w 1943122"/>
              <a:gd name="connsiteY0" fmla="*/ 887962 h 1900063"/>
              <a:gd name="connsiteX1" fmla="*/ 153620 w 1943122"/>
              <a:gd name="connsiteY1" fmla="*/ 352196 h 1900063"/>
              <a:gd name="connsiteX2" fmla="*/ 874303 w 1943122"/>
              <a:gd name="connsiteY2" fmla="*/ 826884 h 1900063"/>
              <a:gd name="connsiteX3" fmla="*/ 1943122 w 1943122"/>
              <a:gd name="connsiteY3" fmla="*/ 0 h 1900063"/>
              <a:gd name="connsiteX4" fmla="*/ 1788187 w 1943122"/>
              <a:gd name="connsiteY4" fmla="*/ 1900063 h 1900063"/>
              <a:gd name="connsiteX5" fmla="*/ 927372 w 1943122"/>
              <a:gd name="connsiteY5" fmla="*/ 1411238 h 1900063"/>
              <a:gd name="connsiteX6" fmla="*/ 0 w 1943122"/>
              <a:gd name="connsiteY6" fmla="*/ 887962 h 1900063"/>
              <a:gd name="connsiteX0" fmla="*/ 0 w 1943122"/>
              <a:gd name="connsiteY0" fmla="*/ 887962 h 1900063"/>
              <a:gd name="connsiteX1" fmla="*/ 153620 w 1943122"/>
              <a:gd name="connsiteY1" fmla="*/ 352196 h 1900063"/>
              <a:gd name="connsiteX2" fmla="*/ 874303 w 1943122"/>
              <a:gd name="connsiteY2" fmla="*/ 826884 h 1900063"/>
              <a:gd name="connsiteX3" fmla="*/ 1943122 w 1943122"/>
              <a:gd name="connsiteY3" fmla="*/ 0 h 1900063"/>
              <a:gd name="connsiteX4" fmla="*/ 1788187 w 1943122"/>
              <a:gd name="connsiteY4" fmla="*/ 1900063 h 1900063"/>
              <a:gd name="connsiteX5" fmla="*/ 867304 w 1943122"/>
              <a:gd name="connsiteY5" fmla="*/ 874216 h 1900063"/>
              <a:gd name="connsiteX6" fmla="*/ 0 w 1943122"/>
              <a:gd name="connsiteY6" fmla="*/ 887962 h 1900063"/>
              <a:gd name="connsiteX0" fmla="*/ 0 w 1943122"/>
              <a:gd name="connsiteY0" fmla="*/ 887962 h 1900063"/>
              <a:gd name="connsiteX1" fmla="*/ 367611 w 1943122"/>
              <a:gd name="connsiteY1" fmla="*/ 134830 h 1900063"/>
              <a:gd name="connsiteX2" fmla="*/ 874303 w 1943122"/>
              <a:gd name="connsiteY2" fmla="*/ 826884 h 1900063"/>
              <a:gd name="connsiteX3" fmla="*/ 1943122 w 1943122"/>
              <a:gd name="connsiteY3" fmla="*/ 0 h 1900063"/>
              <a:gd name="connsiteX4" fmla="*/ 1788187 w 1943122"/>
              <a:gd name="connsiteY4" fmla="*/ 1900063 h 1900063"/>
              <a:gd name="connsiteX5" fmla="*/ 867304 w 1943122"/>
              <a:gd name="connsiteY5" fmla="*/ 874216 h 1900063"/>
              <a:gd name="connsiteX6" fmla="*/ 0 w 1943122"/>
              <a:gd name="connsiteY6" fmla="*/ 887962 h 1900063"/>
              <a:gd name="connsiteX0" fmla="*/ 0 w 1943122"/>
              <a:gd name="connsiteY0" fmla="*/ 887962 h 1778593"/>
              <a:gd name="connsiteX1" fmla="*/ 367611 w 1943122"/>
              <a:gd name="connsiteY1" fmla="*/ 134830 h 1778593"/>
              <a:gd name="connsiteX2" fmla="*/ 874303 w 1943122"/>
              <a:gd name="connsiteY2" fmla="*/ 826884 h 1778593"/>
              <a:gd name="connsiteX3" fmla="*/ 1943122 w 1943122"/>
              <a:gd name="connsiteY3" fmla="*/ 0 h 1778593"/>
              <a:gd name="connsiteX4" fmla="*/ 1506620 w 1943122"/>
              <a:gd name="connsiteY4" fmla="*/ 1778593 h 1778593"/>
              <a:gd name="connsiteX5" fmla="*/ 867304 w 1943122"/>
              <a:gd name="connsiteY5" fmla="*/ 874216 h 1778593"/>
              <a:gd name="connsiteX6" fmla="*/ 0 w 1943122"/>
              <a:gd name="connsiteY6" fmla="*/ 887962 h 1778593"/>
              <a:gd name="connsiteX0" fmla="*/ 0 w 1714114"/>
              <a:gd name="connsiteY0" fmla="*/ 753132 h 1643763"/>
              <a:gd name="connsiteX1" fmla="*/ 367611 w 1714114"/>
              <a:gd name="connsiteY1" fmla="*/ 0 h 1643763"/>
              <a:gd name="connsiteX2" fmla="*/ 874303 w 1714114"/>
              <a:gd name="connsiteY2" fmla="*/ 692054 h 1643763"/>
              <a:gd name="connsiteX3" fmla="*/ 1714114 w 1714114"/>
              <a:gd name="connsiteY3" fmla="*/ 696276 h 1643763"/>
              <a:gd name="connsiteX4" fmla="*/ 1506620 w 1714114"/>
              <a:gd name="connsiteY4" fmla="*/ 1643763 h 1643763"/>
              <a:gd name="connsiteX5" fmla="*/ 867304 w 1714114"/>
              <a:gd name="connsiteY5" fmla="*/ 739386 h 1643763"/>
              <a:gd name="connsiteX6" fmla="*/ 0 w 1714114"/>
              <a:gd name="connsiteY6" fmla="*/ 753132 h 164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4114" h="1643763">
                <a:moveTo>
                  <a:pt x="0" y="753132"/>
                </a:moveTo>
                <a:cubicBezTo>
                  <a:pt x="342511" y="662825"/>
                  <a:pt x="5400" y="9114"/>
                  <a:pt x="367611" y="0"/>
                </a:cubicBezTo>
                <a:lnTo>
                  <a:pt x="874303" y="692054"/>
                </a:lnTo>
                <a:lnTo>
                  <a:pt x="1714114" y="696276"/>
                </a:lnTo>
                <a:lnTo>
                  <a:pt x="1506620" y="1643763"/>
                </a:lnTo>
                <a:lnTo>
                  <a:pt x="867304" y="739386"/>
                </a:lnTo>
                <a:lnTo>
                  <a:pt x="0" y="753132"/>
                </a:lnTo>
                <a:close/>
              </a:path>
            </a:pathLst>
          </a:custGeom>
          <a:gradFill flip="none" rotWithShape="1">
            <a:gsLst>
              <a:gs pos="49000">
                <a:srgbClr val="FF9A9A"/>
              </a:gs>
              <a:gs pos="16000">
                <a:schemeClr val="bg1"/>
              </a:gs>
              <a:gs pos="55000">
                <a:srgbClr val="FF0000">
                  <a:tint val="44500"/>
                  <a:satMod val="160000"/>
                </a:srgbClr>
              </a:gs>
              <a:gs pos="85000">
                <a:schemeClr val="bg1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E72B5D4B-DE3B-E45A-4828-07B8A4255B22}"/>
              </a:ext>
            </a:extLst>
          </p:cNvPr>
          <p:cNvSpPr/>
          <p:nvPr/>
        </p:nvSpPr>
        <p:spPr>
          <a:xfrm rot="16395419" flipH="1">
            <a:off x="5938031" y="2284869"/>
            <a:ext cx="1055673" cy="227682"/>
          </a:xfrm>
          <a:prstGeom prst="parallelogram">
            <a:avLst>
              <a:gd name="adj" fmla="val 13655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F46A85E-0677-9B9D-0802-69B506442E1D}"/>
              </a:ext>
            </a:extLst>
          </p:cNvPr>
          <p:cNvSpPr/>
          <p:nvPr/>
        </p:nvSpPr>
        <p:spPr>
          <a:xfrm>
            <a:off x="6448751" y="2410177"/>
            <a:ext cx="1909754" cy="1260386"/>
          </a:xfrm>
          <a:custGeom>
            <a:avLst/>
            <a:gdLst>
              <a:gd name="connsiteX0" fmla="*/ 0 w 3442808"/>
              <a:gd name="connsiteY0" fmla="*/ 472543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86024"/>
              <a:gd name="connsiteX1" fmla="*/ 6137 w 3442808"/>
              <a:gd name="connsiteY1" fmla="*/ 67506 h 586024"/>
              <a:gd name="connsiteX2" fmla="*/ 1362394 w 3442808"/>
              <a:gd name="connsiteY2" fmla="*/ 61370 h 586024"/>
              <a:gd name="connsiteX3" fmla="*/ 3442808 w 3442808"/>
              <a:gd name="connsiteY3" fmla="*/ 0 h 586024"/>
              <a:gd name="connsiteX4" fmla="*/ 3430534 w 3442808"/>
              <a:gd name="connsiteY4" fmla="*/ 503227 h 586024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13571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1769 w 3444577"/>
              <a:gd name="connsiteY0" fmla="*/ 494846 h 503227"/>
              <a:gd name="connsiteX1" fmla="*/ 472 w 3444577"/>
              <a:gd name="connsiteY1" fmla="*/ 156716 h 503227"/>
              <a:gd name="connsiteX2" fmla="*/ 1364163 w 3444577"/>
              <a:gd name="connsiteY2" fmla="*/ 61370 h 503227"/>
              <a:gd name="connsiteX3" fmla="*/ 3444577 w 3444577"/>
              <a:gd name="connsiteY3" fmla="*/ 0 h 503227"/>
              <a:gd name="connsiteX4" fmla="*/ 3432303 w 3444577"/>
              <a:gd name="connsiteY4" fmla="*/ 503227 h 503227"/>
              <a:gd name="connsiteX0" fmla="*/ 283805 w 3726613"/>
              <a:gd name="connsiteY0" fmla="*/ 494846 h 503227"/>
              <a:gd name="connsiteX1" fmla="*/ 10 w 3726613"/>
              <a:gd name="connsiteY1" fmla="*/ 104677 h 503227"/>
              <a:gd name="connsiteX2" fmla="*/ 1646199 w 3726613"/>
              <a:gd name="connsiteY2" fmla="*/ 61370 h 503227"/>
              <a:gd name="connsiteX3" fmla="*/ 3726613 w 3726613"/>
              <a:gd name="connsiteY3" fmla="*/ 0 h 503227"/>
              <a:gd name="connsiteX4" fmla="*/ 3714339 w 3726613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495793"/>
              <a:gd name="connsiteX1" fmla="*/ 221 w 3726824"/>
              <a:gd name="connsiteY1" fmla="*/ 104677 h 495793"/>
              <a:gd name="connsiteX2" fmla="*/ 1646410 w 3726824"/>
              <a:gd name="connsiteY2" fmla="*/ 61370 h 495793"/>
              <a:gd name="connsiteX3" fmla="*/ 3726824 w 3726824"/>
              <a:gd name="connsiteY3" fmla="*/ 0 h 495793"/>
              <a:gd name="connsiteX4" fmla="*/ 3275936 w 3726824"/>
              <a:gd name="connsiteY4" fmla="*/ 495793 h 495793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20112 w 3275936"/>
              <a:gd name="connsiteY3" fmla="*/ 469899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74786 w 3275936"/>
              <a:gd name="connsiteY3" fmla="*/ 447597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82220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740173 h 741120"/>
              <a:gd name="connsiteX1" fmla="*/ 221 w 3275936"/>
              <a:gd name="connsiteY1" fmla="*/ 350004 h 741120"/>
              <a:gd name="connsiteX2" fmla="*/ 1646410 w 3275936"/>
              <a:gd name="connsiteY2" fmla="*/ 306697 h 741120"/>
              <a:gd name="connsiteX3" fmla="*/ 2182220 w 3275936"/>
              <a:gd name="connsiteY3" fmla="*/ 685489 h 741120"/>
              <a:gd name="connsiteX4" fmla="*/ 3236170 w 3275936"/>
              <a:gd name="connsiteY4" fmla="*/ 0 h 741120"/>
              <a:gd name="connsiteX5" fmla="*/ 3275936 w 3275936"/>
              <a:gd name="connsiteY5" fmla="*/ 741120 h 741120"/>
              <a:gd name="connsiteX0" fmla="*/ 8953 w 3275936"/>
              <a:gd name="connsiteY0" fmla="*/ 836817 h 837764"/>
              <a:gd name="connsiteX1" fmla="*/ 221 w 3275936"/>
              <a:gd name="connsiteY1" fmla="*/ 446648 h 837764"/>
              <a:gd name="connsiteX2" fmla="*/ 1646410 w 3275936"/>
              <a:gd name="connsiteY2" fmla="*/ 403341 h 837764"/>
              <a:gd name="connsiteX3" fmla="*/ 2182220 w 3275936"/>
              <a:gd name="connsiteY3" fmla="*/ 782133 h 837764"/>
              <a:gd name="connsiteX4" fmla="*/ 3251039 w 3275936"/>
              <a:gd name="connsiteY4" fmla="*/ 0 h 837764"/>
              <a:gd name="connsiteX5" fmla="*/ 3275936 w 3275936"/>
              <a:gd name="connsiteY5" fmla="*/ 837764 h 837764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46410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53003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0 w 3242086"/>
              <a:gd name="connsiteY0" fmla="*/ 836817 h 845198"/>
              <a:gd name="connsiteX1" fmla="*/ 1644050 w 3242086"/>
              <a:gd name="connsiteY1" fmla="*/ 403341 h 845198"/>
              <a:gd name="connsiteX2" fmla="*/ 2173267 w 3242086"/>
              <a:gd name="connsiteY2" fmla="*/ 782133 h 845198"/>
              <a:gd name="connsiteX3" fmla="*/ 3242086 w 3242086"/>
              <a:gd name="connsiteY3" fmla="*/ 0 h 845198"/>
              <a:gd name="connsiteX4" fmla="*/ 3229812 w 3242086"/>
              <a:gd name="connsiteY4" fmla="*/ 845198 h 845198"/>
              <a:gd name="connsiteX0" fmla="*/ 0 w 1755411"/>
              <a:gd name="connsiteY0" fmla="*/ 855997 h 855997"/>
              <a:gd name="connsiteX1" fmla="*/ 157375 w 1755411"/>
              <a:gd name="connsiteY1" fmla="*/ 403341 h 855997"/>
              <a:gd name="connsiteX2" fmla="*/ 686592 w 1755411"/>
              <a:gd name="connsiteY2" fmla="*/ 782133 h 855997"/>
              <a:gd name="connsiteX3" fmla="*/ 1755411 w 1755411"/>
              <a:gd name="connsiteY3" fmla="*/ 0 h 855997"/>
              <a:gd name="connsiteX4" fmla="*/ 1743137 w 1755411"/>
              <a:gd name="connsiteY4" fmla="*/ 845198 h 855997"/>
              <a:gd name="connsiteX0" fmla="*/ 0 w 1943122"/>
              <a:gd name="connsiteY0" fmla="*/ 887962 h 887962"/>
              <a:gd name="connsiteX1" fmla="*/ 345086 w 1943122"/>
              <a:gd name="connsiteY1" fmla="*/ 403341 h 887962"/>
              <a:gd name="connsiteX2" fmla="*/ 874303 w 1943122"/>
              <a:gd name="connsiteY2" fmla="*/ 782133 h 887962"/>
              <a:gd name="connsiteX3" fmla="*/ 1943122 w 1943122"/>
              <a:gd name="connsiteY3" fmla="*/ 0 h 887962"/>
              <a:gd name="connsiteX4" fmla="*/ 1930848 w 1943122"/>
              <a:gd name="connsiteY4" fmla="*/ 845198 h 887962"/>
              <a:gd name="connsiteX0" fmla="*/ 0 w 1943122"/>
              <a:gd name="connsiteY0" fmla="*/ 887962 h 887962"/>
              <a:gd name="connsiteX1" fmla="*/ 153620 w 1943122"/>
              <a:gd name="connsiteY1" fmla="*/ 352196 h 887962"/>
              <a:gd name="connsiteX2" fmla="*/ 874303 w 1943122"/>
              <a:gd name="connsiteY2" fmla="*/ 782133 h 887962"/>
              <a:gd name="connsiteX3" fmla="*/ 1943122 w 1943122"/>
              <a:gd name="connsiteY3" fmla="*/ 0 h 887962"/>
              <a:gd name="connsiteX4" fmla="*/ 1930848 w 1943122"/>
              <a:gd name="connsiteY4" fmla="*/ 845198 h 887962"/>
              <a:gd name="connsiteX0" fmla="*/ 0 w 1943122"/>
              <a:gd name="connsiteY0" fmla="*/ 887962 h 887962"/>
              <a:gd name="connsiteX1" fmla="*/ 153620 w 1943122"/>
              <a:gd name="connsiteY1" fmla="*/ 352196 h 887962"/>
              <a:gd name="connsiteX2" fmla="*/ 874303 w 1943122"/>
              <a:gd name="connsiteY2" fmla="*/ 826884 h 887962"/>
              <a:gd name="connsiteX3" fmla="*/ 1943122 w 1943122"/>
              <a:gd name="connsiteY3" fmla="*/ 0 h 887962"/>
              <a:gd name="connsiteX4" fmla="*/ 1930848 w 1943122"/>
              <a:gd name="connsiteY4" fmla="*/ 845198 h 887962"/>
              <a:gd name="connsiteX0" fmla="*/ 0 w 1943122"/>
              <a:gd name="connsiteY0" fmla="*/ 887962 h 1900063"/>
              <a:gd name="connsiteX1" fmla="*/ 153620 w 1943122"/>
              <a:gd name="connsiteY1" fmla="*/ 352196 h 1900063"/>
              <a:gd name="connsiteX2" fmla="*/ 874303 w 1943122"/>
              <a:gd name="connsiteY2" fmla="*/ 826884 h 1900063"/>
              <a:gd name="connsiteX3" fmla="*/ 1943122 w 1943122"/>
              <a:gd name="connsiteY3" fmla="*/ 0 h 1900063"/>
              <a:gd name="connsiteX4" fmla="*/ 1788187 w 1943122"/>
              <a:gd name="connsiteY4" fmla="*/ 1900063 h 1900063"/>
              <a:gd name="connsiteX0" fmla="*/ 0 w 1943122"/>
              <a:gd name="connsiteY0" fmla="*/ 887962 h 1900063"/>
              <a:gd name="connsiteX1" fmla="*/ 153620 w 1943122"/>
              <a:gd name="connsiteY1" fmla="*/ 352196 h 1900063"/>
              <a:gd name="connsiteX2" fmla="*/ 874303 w 1943122"/>
              <a:gd name="connsiteY2" fmla="*/ 826884 h 1900063"/>
              <a:gd name="connsiteX3" fmla="*/ 1943122 w 1943122"/>
              <a:gd name="connsiteY3" fmla="*/ 0 h 1900063"/>
              <a:gd name="connsiteX4" fmla="*/ 1788187 w 1943122"/>
              <a:gd name="connsiteY4" fmla="*/ 1900063 h 1900063"/>
              <a:gd name="connsiteX5" fmla="*/ 0 w 1943122"/>
              <a:gd name="connsiteY5" fmla="*/ 887962 h 1900063"/>
              <a:gd name="connsiteX0" fmla="*/ 0 w 1943122"/>
              <a:gd name="connsiteY0" fmla="*/ 887962 h 1900063"/>
              <a:gd name="connsiteX1" fmla="*/ 153620 w 1943122"/>
              <a:gd name="connsiteY1" fmla="*/ 352196 h 1900063"/>
              <a:gd name="connsiteX2" fmla="*/ 874303 w 1943122"/>
              <a:gd name="connsiteY2" fmla="*/ 826884 h 1900063"/>
              <a:gd name="connsiteX3" fmla="*/ 1943122 w 1943122"/>
              <a:gd name="connsiteY3" fmla="*/ 0 h 1900063"/>
              <a:gd name="connsiteX4" fmla="*/ 1788187 w 1943122"/>
              <a:gd name="connsiteY4" fmla="*/ 1900063 h 1900063"/>
              <a:gd name="connsiteX5" fmla="*/ 927372 w 1943122"/>
              <a:gd name="connsiteY5" fmla="*/ 1411238 h 1900063"/>
              <a:gd name="connsiteX6" fmla="*/ 0 w 1943122"/>
              <a:gd name="connsiteY6" fmla="*/ 887962 h 1900063"/>
              <a:gd name="connsiteX0" fmla="*/ 0 w 1943122"/>
              <a:gd name="connsiteY0" fmla="*/ 887962 h 1900063"/>
              <a:gd name="connsiteX1" fmla="*/ 153620 w 1943122"/>
              <a:gd name="connsiteY1" fmla="*/ 352196 h 1900063"/>
              <a:gd name="connsiteX2" fmla="*/ 874303 w 1943122"/>
              <a:gd name="connsiteY2" fmla="*/ 826884 h 1900063"/>
              <a:gd name="connsiteX3" fmla="*/ 1943122 w 1943122"/>
              <a:gd name="connsiteY3" fmla="*/ 0 h 1900063"/>
              <a:gd name="connsiteX4" fmla="*/ 1788187 w 1943122"/>
              <a:gd name="connsiteY4" fmla="*/ 1900063 h 1900063"/>
              <a:gd name="connsiteX5" fmla="*/ 867304 w 1943122"/>
              <a:gd name="connsiteY5" fmla="*/ 874216 h 1900063"/>
              <a:gd name="connsiteX6" fmla="*/ 0 w 1943122"/>
              <a:gd name="connsiteY6" fmla="*/ 887962 h 1900063"/>
              <a:gd name="connsiteX0" fmla="*/ 0 w 1943122"/>
              <a:gd name="connsiteY0" fmla="*/ 887962 h 1900063"/>
              <a:gd name="connsiteX1" fmla="*/ 367611 w 1943122"/>
              <a:gd name="connsiteY1" fmla="*/ 134830 h 1900063"/>
              <a:gd name="connsiteX2" fmla="*/ 874303 w 1943122"/>
              <a:gd name="connsiteY2" fmla="*/ 826884 h 1900063"/>
              <a:gd name="connsiteX3" fmla="*/ 1943122 w 1943122"/>
              <a:gd name="connsiteY3" fmla="*/ 0 h 1900063"/>
              <a:gd name="connsiteX4" fmla="*/ 1788187 w 1943122"/>
              <a:gd name="connsiteY4" fmla="*/ 1900063 h 1900063"/>
              <a:gd name="connsiteX5" fmla="*/ 867304 w 1943122"/>
              <a:gd name="connsiteY5" fmla="*/ 874216 h 1900063"/>
              <a:gd name="connsiteX6" fmla="*/ 0 w 1943122"/>
              <a:gd name="connsiteY6" fmla="*/ 887962 h 1900063"/>
              <a:gd name="connsiteX0" fmla="*/ 0 w 1943122"/>
              <a:gd name="connsiteY0" fmla="*/ 887962 h 1778593"/>
              <a:gd name="connsiteX1" fmla="*/ 367611 w 1943122"/>
              <a:gd name="connsiteY1" fmla="*/ 134830 h 1778593"/>
              <a:gd name="connsiteX2" fmla="*/ 874303 w 1943122"/>
              <a:gd name="connsiteY2" fmla="*/ 826884 h 1778593"/>
              <a:gd name="connsiteX3" fmla="*/ 1943122 w 1943122"/>
              <a:gd name="connsiteY3" fmla="*/ 0 h 1778593"/>
              <a:gd name="connsiteX4" fmla="*/ 1506620 w 1943122"/>
              <a:gd name="connsiteY4" fmla="*/ 1778593 h 1778593"/>
              <a:gd name="connsiteX5" fmla="*/ 867304 w 1943122"/>
              <a:gd name="connsiteY5" fmla="*/ 874216 h 1778593"/>
              <a:gd name="connsiteX6" fmla="*/ 0 w 1943122"/>
              <a:gd name="connsiteY6" fmla="*/ 887962 h 1778593"/>
              <a:gd name="connsiteX0" fmla="*/ 0 w 1714114"/>
              <a:gd name="connsiteY0" fmla="*/ 753132 h 1643763"/>
              <a:gd name="connsiteX1" fmla="*/ 367611 w 1714114"/>
              <a:gd name="connsiteY1" fmla="*/ 0 h 1643763"/>
              <a:gd name="connsiteX2" fmla="*/ 874303 w 1714114"/>
              <a:gd name="connsiteY2" fmla="*/ 692054 h 1643763"/>
              <a:gd name="connsiteX3" fmla="*/ 1714114 w 1714114"/>
              <a:gd name="connsiteY3" fmla="*/ 696276 h 1643763"/>
              <a:gd name="connsiteX4" fmla="*/ 1506620 w 1714114"/>
              <a:gd name="connsiteY4" fmla="*/ 1643763 h 1643763"/>
              <a:gd name="connsiteX5" fmla="*/ 867304 w 1714114"/>
              <a:gd name="connsiteY5" fmla="*/ 739386 h 1643763"/>
              <a:gd name="connsiteX6" fmla="*/ 0 w 1714114"/>
              <a:gd name="connsiteY6" fmla="*/ 753132 h 1643763"/>
              <a:gd name="connsiteX0" fmla="*/ 499693 w 1346503"/>
              <a:gd name="connsiteY0" fmla="*/ 739386 h 1643763"/>
              <a:gd name="connsiteX1" fmla="*/ 0 w 1346503"/>
              <a:gd name="connsiteY1" fmla="*/ 0 h 1643763"/>
              <a:gd name="connsiteX2" fmla="*/ 506692 w 1346503"/>
              <a:gd name="connsiteY2" fmla="*/ 692054 h 1643763"/>
              <a:gd name="connsiteX3" fmla="*/ 1346503 w 1346503"/>
              <a:gd name="connsiteY3" fmla="*/ 696276 h 1643763"/>
              <a:gd name="connsiteX4" fmla="*/ 1139009 w 1346503"/>
              <a:gd name="connsiteY4" fmla="*/ 1643763 h 1643763"/>
              <a:gd name="connsiteX5" fmla="*/ 499693 w 1346503"/>
              <a:gd name="connsiteY5" fmla="*/ 739386 h 1643763"/>
              <a:gd name="connsiteX0" fmla="*/ 0 w 846810"/>
              <a:gd name="connsiteY0" fmla="*/ 47332 h 951709"/>
              <a:gd name="connsiteX1" fmla="*/ 6999 w 846810"/>
              <a:gd name="connsiteY1" fmla="*/ 0 h 951709"/>
              <a:gd name="connsiteX2" fmla="*/ 846810 w 846810"/>
              <a:gd name="connsiteY2" fmla="*/ 4222 h 951709"/>
              <a:gd name="connsiteX3" fmla="*/ 639316 w 846810"/>
              <a:gd name="connsiteY3" fmla="*/ 951709 h 951709"/>
              <a:gd name="connsiteX4" fmla="*/ 0 w 846810"/>
              <a:gd name="connsiteY4" fmla="*/ 47332 h 95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810" h="951709">
                <a:moveTo>
                  <a:pt x="0" y="47332"/>
                </a:moveTo>
                <a:lnTo>
                  <a:pt x="6999" y="0"/>
                </a:lnTo>
                <a:lnTo>
                  <a:pt x="846810" y="4222"/>
                </a:lnTo>
                <a:lnTo>
                  <a:pt x="639316" y="951709"/>
                </a:lnTo>
                <a:lnTo>
                  <a:pt x="0" y="47332"/>
                </a:lnTo>
                <a:close/>
              </a:path>
            </a:pathLst>
          </a:custGeom>
          <a:gradFill flip="none" rotWithShape="1">
            <a:gsLst>
              <a:gs pos="100000">
                <a:srgbClr val="FF9A9A"/>
              </a:gs>
              <a:gs pos="0">
                <a:schemeClr val="bg1"/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A06D3D1-1401-B86E-B657-D84CB51BD7E2}"/>
              </a:ext>
            </a:extLst>
          </p:cNvPr>
          <p:cNvCxnSpPr>
            <a:cxnSpLocks/>
          </p:cNvCxnSpPr>
          <p:nvPr/>
        </p:nvCxnSpPr>
        <p:spPr>
          <a:xfrm>
            <a:off x="6448751" y="1722114"/>
            <a:ext cx="0" cy="12635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18CAD3-916E-9D7B-D77F-A316710E096E}"/>
              </a:ext>
            </a:extLst>
          </p:cNvPr>
          <p:cNvCxnSpPr>
            <a:cxnSpLocks/>
          </p:cNvCxnSpPr>
          <p:nvPr/>
        </p:nvCxnSpPr>
        <p:spPr>
          <a:xfrm flipH="1">
            <a:off x="6172759" y="2086436"/>
            <a:ext cx="579660" cy="6434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F97820-2AED-51A5-A235-FE99A62DC78A}"/>
              </a:ext>
            </a:extLst>
          </p:cNvPr>
          <p:cNvSpPr txBox="1"/>
          <p:nvPr/>
        </p:nvSpPr>
        <p:spPr>
          <a:xfrm>
            <a:off x="9530525" y="4527122"/>
            <a:ext cx="2996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Long beamlines allow achieving this with sufficient space around the sample to set a “sample environment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9C47D9-AA99-C670-9BB4-2250A19ACA19}"/>
              </a:ext>
            </a:extLst>
          </p:cNvPr>
          <p:cNvSpPr/>
          <p:nvPr/>
        </p:nvSpPr>
        <p:spPr>
          <a:xfrm>
            <a:off x="6104758" y="3010800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483EC9-E518-1457-A6DC-D27A226CE324}"/>
              </a:ext>
            </a:extLst>
          </p:cNvPr>
          <p:cNvSpPr/>
          <p:nvPr/>
        </p:nvSpPr>
        <p:spPr>
          <a:xfrm>
            <a:off x="7657526" y="3547399"/>
            <a:ext cx="1264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Detector(s)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32AE82-637E-9F60-2AC4-056CA014FCC2}"/>
              </a:ext>
            </a:extLst>
          </p:cNvPr>
          <p:cNvSpPr/>
          <p:nvPr/>
        </p:nvSpPr>
        <p:spPr>
          <a:xfrm>
            <a:off x="4478621" y="1374229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6AC5E5-D0F6-375A-22FA-FAA29A76486F}"/>
              </a:ext>
            </a:extLst>
          </p:cNvPr>
          <p:cNvCxnSpPr>
            <a:cxnSpLocks/>
          </p:cNvCxnSpPr>
          <p:nvPr/>
        </p:nvCxnSpPr>
        <p:spPr>
          <a:xfrm>
            <a:off x="4738968" y="1792168"/>
            <a:ext cx="872916" cy="3659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835F854-A9B1-3350-2CA0-9FC3ED245A5E}"/>
              </a:ext>
            </a:extLst>
          </p:cNvPr>
          <p:cNvCxnSpPr>
            <a:cxnSpLocks/>
          </p:cNvCxnSpPr>
          <p:nvPr/>
        </p:nvCxnSpPr>
        <p:spPr>
          <a:xfrm flipV="1">
            <a:off x="5139507" y="2603101"/>
            <a:ext cx="898309" cy="203796"/>
          </a:xfrm>
          <a:prstGeom prst="straightConnector1">
            <a:avLst/>
          </a:prstGeom>
          <a:ln w="5715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E0B0ED-E183-2E5E-46D2-79AC63C75061}"/>
              </a:ext>
            </a:extLst>
          </p:cNvPr>
          <p:cNvCxnSpPr>
            <a:cxnSpLocks/>
          </p:cNvCxnSpPr>
          <p:nvPr/>
        </p:nvCxnSpPr>
        <p:spPr>
          <a:xfrm flipV="1">
            <a:off x="5670261" y="2806897"/>
            <a:ext cx="483925" cy="622103"/>
          </a:xfrm>
          <a:prstGeom prst="straightConnector1">
            <a:avLst/>
          </a:prstGeom>
          <a:ln w="5715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4E7B87-F44B-A8FF-900B-965764CBB3CC}"/>
              </a:ext>
            </a:extLst>
          </p:cNvPr>
          <p:cNvCxnSpPr>
            <a:cxnSpLocks/>
          </p:cNvCxnSpPr>
          <p:nvPr/>
        </p:nvCxnSpPr>
        <p:spPr>
          <a:xfrm flipH="1">
            <a:off x="6609514" y="1149228"/>
            <a:ext cx="122602" cy="572886"/>
          </a:xfrm>
          <a:prstGeom prst="straightConnector1">
            <a:avLst/>
          </a:prstGeom>
          <a:ln w="5715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336064-2CE2-D3E6-F905-C50FE015AA4A}"/>
              </a:ext>
            </a:extLst>
          </p:cNvPr>
          <p:cNvCxnSpPr>
            <a:cxnSpLocks/>
          </p:cNvCxnSpPr>
          <p:nvPr/>
        </p:nvCxnSpPr>
        <p:spPr>
          <a:xfrm flipH="1">
            <a:off x="6886981" y="2037706"/>
            <a:ext cx="795033" cy="153216"/>
          </a:xfrm>
          <a:prstGeom prst="straightConnector1">
            <a:avLst/>
          </a:prstGeom>
          <a:ln w="5715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F083ED-4058-7304-E2A1-06970AFCFEF7}"/>
              </a:ext>
            </a:extLst>
          </p:cNvPr>
          <p:cNvCxnSpPr>
            <a:cxnSpLocks/>
          </p:cNvCxnSpPr>
          <p:nvPr/>
        </p:nvCxnSpPr>
        <p:spPr>
          <a:xfrm flipH="1">
            <a:off x="6777549" y="1416763"/>
            <a:ext cx="575668" cy="526103"/>
          </a:xfrm>
          <a:prstGeom prst="straightConnector1">
            <a:avLst/>
          </a:prstGeom>
          <a:ln w="5715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64268AD-D0D2-CCD5-8D69-10A238AA914C}"/>
              </a:ext>
            </a:extLst>
          </p:cNvPr>
          <p:cNvSpPr/>
          <p:nvPr/>
        </p:nvSpPr>
        <p:spPr>
          <a:xfrm>
            <a:off x="4317400" y="2569419"/>
            <a:ext cx="904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Gases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43D6A4C-2147-594A-5C65-A84765A3A95F}"/>
              </a:ext>
            </a:extLst>
          </p:cNvPr>
          <p:cNvSpPr/>
          <p:nvPr/>
        </p:nvSpPr>
        <p:spPr>
          <a:xfrm>
            <a:off x="5037653" y="3402099"/>
            <a:ext cx="1263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Electr.Field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41E7D4-E281-FB48-6E79-8754D5E86258}"/>
              </a:ext>
            </a:extLst>
          </p:cNvPr>
          <p:cNvSpPr/>
          <p:nvPr/>
        </p:nvSpPr>
        <p:spPr>
          <a:xfrm>
            <a:off x="6462589" y="848705"/>
            <a:ext cx="1263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CB52BD-A6CA-C7E4-53C7-AC72DACB8334}"/>
              </a:ext>
            </a:extLst>
          </p:cNvPr>
          <p:cNvSpPr/>
          <p:nvPr/>
        </p:nvSpPr>
        <p:spPr>
          <a:xfrm>
            <a:off x="7139929" y="1137054"/>
            <a:ext cx="1089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79614C-F35E-43C0-6A33-49D9A8951D97}"/>
              </a:ext>
            </a:extLst>
          </p:cNvPr>
          <p:cNvSpPr/>
          <p:nvPr/>
        </p:nvSpPr>
        <p:spPr>
          <a:xfrm>
            <a:off x="7719497" y="1810099"/>
            <a:ext cx="1089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Cryogenics</a:t>
            </a:r>
            <a:endParaRPr lang="en-US" sz="1400" dirty="0">
              <a:solidFill>
                <a:srgbClr val="0432FF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749A740-C091-BCD2-53C0-4B7C5B4D38BC}"/>
              </a:ext>
            </a:extLst>
          </p:cNvPr>
          <p:cNvCxnSpPr>
            <a:cxnSpLocks/>
          </p:cNvCxnSpPr>
          <p:nvPr/>
        </p:nvCxnSpPr>
        <p:spPr>
          <a:xfrm flipV="1">
            <a:off x="4855102" y="2738235"/>
            <a:ext cx="1151802" cy="663864"/>
          </a:xfrm>
          <a:prstGeom prst="straightConnector1">
            <a:avLst/>
          </a:prstGeom>
          <a:ln w="5715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944D265-C120-A8D3-632B-EA49A712E25A}"/>
              </a:ext>
            </a:extLst>
          </p:cNvPr>
          <p:cNvSpPr/>
          <p:nvPr/>
        </p:nvSpPr>
        <p:spPr>
          <a:xfrm>
            <a:off x="4247491" y="3285568"/>
            <a:ext cx="1263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Strain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525AE1-D27F-2A6E-17F8-5F000C9F8B2E}"/>
              </a:ext>
            </a:extLst>
          </p:cNvPr>
          <p:cNvSpPr txBox="1"/>
          <p:nvPr/>
        </p:nvSpPr>
        <p:spPr>
          <a:xfrm>
            <a:off x="560697" y="4475636"/>
            <a:ext cx="2496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 nanoprobe allows obtaining spectra or diffraction data with spatial resolution over the sample. </a:t>
            </a:r>
          </a:p>
          <a:p>
            <a:endParaRPr lang="en-US" sz="1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DD4F8E-0AA6-39A6-BA5A-D884C1D47498}"/>
              </a:ext>
            </a:extLst>
          </p:cNvPr>
          <p:cNvSpPr txBox="1"/>
          <p:nvPr/>
        </p:nvSpPr>
        <p:spPr>
          <a:xfrm>
            <a:off x="3316743" y="4501662"/>
            <a:ext cx="2721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It produces “images” in which each pixel is a complete spectrum or a complete diffractogram. </a:t>
            </a:r>
          </a:p>
          <a:p>
            <a:endParaRPr lang="en-US" sz="16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A06968-7F35-A4FD-C80A-C27CA0E41374}"/>
              </a:ext>
            </a:extLst>
          </p:cNvPr>
          <p:cNvSpPr txBox="1"/>
          <p:nvPr/>
        </p:nvSpPr>
        <p:spPr>
          <a:xfrm>
            <a:off x="6207230" y="4527122"/>
            <a:ext cx="294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Its spatial resolution is given by the size of the focused beam (ca. 30x30 nm for ALBA II) </a:t>
            </a:r>
          </a:p>
        </p:txBody>
      </p:sp>
    </p:spTree>
    <p:extLst>
      <p:ext uri="{BB962C8B-B14F-4D97-AF65-F5344CB8AC3E}">
        <p14:creationId xmlns:p14="http://schemas.microsoft.com/office/powerpoint/2010/main" val="3762068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49E085-88EF-3766-81B4-8F8B2E1DA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460701"/>
              </p:ext>
            </p:extLst>
          </p:nvPr>
        </p:nvGraphicFramePr>
        <p:xfrm>
          <a:off x="109421" y="1455411"/>
          <a:ext cx="6114398" cy="46400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44238">
                  <a:extLst>
                    <a:ext uri="{9D8B030D-6E8A-4147-A177-3AD203B41FA5}">
                      <a16:colId xmlns:a16="http://schemas.microsoft.com/office/drawing/2014/main" val="2484668768"/>
                    </a:ext>
                  </a:extLst>
                </a:gridCol>
                <a:gridCol w="4270160">
                  <a:extLst>
                    <a:ext uri="{9D8B030D-6E8A-4147-A177-3AD203B41FA5}">
                      <a16:colId xmlns:a16="http://schemas.microsoft.com/office/drawing/2014/main" val="2844225373"/>
                    </a:ext>
                  </a:extLst>
                </a:gridCol>
              </a:tblGrid>
              <a:tr h="472516">
                <a:tc>
                  <a:txBody>
                    <a:bodyPr/>
                    <a:lstStyle/>
                    <a:p>
                      <a:endParaRPr lang="en-US" sz="1400" dirty="0"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>
                    <a:solidFill>
                      <a:srgbClr val="0092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CoDI</a:t>
                      </a:r>
                      <a:endParaRPr lang="en-US" sz="1400" dirty="0"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>
                    <a:solidFill>
                      <a:srgbClr val="009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32302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Source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In vacuum undulator (IVU19)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284801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Energy Range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10 - 30 keV    (DCM +  MLM)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06764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Spot Size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30-50 nm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11289"/>
                  </a:ext>
                </a:extLst>
              </a:tr>
              <a:tr h="630253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Technique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nanoDiffraction</a:t>
                      </a:r>
                      <a:r>
                        <a:rPr lang="en-US" sz="140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, </a:t>
                      </a:r>
                      <a:r>
                        <a:rPr lang="en-US" sz="1400" dirty="0" err="1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nanoFluorescence</a:t>
                      </a:r>
                      <a:r>
                        <a:rPr lang="en-US" sz="140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, CDI, Ptychography, Holography, Bragg-ptychography, Tele-ptychography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116924"/>
                  </a:ext>
                </a:extLst>
              </a:tr>
              <a:tr h="904275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Features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20 m flight tube</a:t>
                      </a:r>
                    </a:p>
                    <a:p>
                      <a:pPr algn="l"/>
                      <a:r>
                        <a:rPr lang="en-US" sz="140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Laser Heating, High Pressure, Gas dosing, </a:t>
                      </a:r>
                      <a:r>
                        <a:rPr lang="en-US" sz="1400" dirty="0" err="1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Cryostream</a:t>
                      </a:r>
                      <a:r>
                        <a:rPr lang="en-US" sz="140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, Cryostat… (space around sample for versatile sample environment) 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946604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Sample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Micro reactors / Electro chemistry  cells for in-situ and operando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959517"/>
                  </a:ext>
                </a:extLst>
              </a:tr>
              <a:tr h="904275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Detector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One large area detector (6M type)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One small detector mounted on robot arm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Multielement SDD 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4157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674B588-E9D0-7381-ABD6-D1B950FB0B08}"/>
              </a:ext>
            </a:extLst>
          </p:cNvPr>
          <p:cNvSpPr txBox="1"/>
          <p:nvPr/>
        </p:nvSpPr>
        <p:spPr>
          <a:xfrm>
            <a:off x="2596056" y="542699"/>
            <a:ext cx="9131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Hard X-ray nanoprobe beamline devoted to </a:t>
            </a:r>
            <a:r>
              <a:rPr lang="en-US" sz="2400" b="1" dirty="0"/>
              <a:t>Coherent Diffraction </a:t>
            </a:r>
            <a:r>
              <a:rPr lang="en-US" sz="2400" dirty="0"/>
              <a:t>Imaging techniques, for in-operando studies in material science.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2D5D8C-14C2-1F41-2CAB-6505D0312C42}"/>
              </a:ext>
            </a:extLst>
          </p:cNvPr>
          <p:cNvSpPr txBox="1"/>
          <p:nvPr/>
        </p:nvSpPr>
        <p:spPr>
          <a:xfrm>
            <a:off x="7002014" y="5687896"/>
            <a:ext cx="5080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3D reconstruction and Evolution of strain in a Pt nanoparticle as varying electrode potential. Useful for the design of strain-engineered nano-catalysts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A32EA-5AB5-55D2-0FC4-EA67105A8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030" y="1997527"/>
            <a:ext cx="5325176" cy="3528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6CB44F-3E4E-140A-C9D2-C52E83D5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860" y="1426599"/>
            <a:ext cx="2070714" cy="6831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210172-360A-88F6-6428-D8D8AF54463A}"/>
              </a:ext>
            </a:extLst>
          </p:cNvPr>
          <p:cNvSpPr txBox="1"/>
          <p:nvPr/>
        </p:nvSpPr>
        <p:spPr>
          <a:xfrm>
            <a:off x="6747642" y="6682807"/>
            <a:ext cx="61012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i="1" dirty="0">
                <a:solidFill>
                  <a:srgbClr val="0000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From</a:t>
            </a:r>
            <a:r>
              <a:rPr lang="en-GB" sz="1050" i="1" dirty="0">
                <a:solidFill>
                  <a:srgbClr val="0000FF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C. </a:t>
            </a:r>
            <a:r>
              <a:rPr lang="en-GB" sz="1050" i="1" dirty="0" err="1">
                <a:solidFill>
                  <a:srgbClr val="0000FF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Atlan</a:t>
            </a:r>
            <a:r>
              <a:rPr lang="en-GB" sz="1050" i="1" dirty="0">
                <a:solidFill>
                  <a:srgbClr val="0000FF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et al. Nat. Mater. 23, (2023). https://</a:t>
            </a:r>
            <a:r>
              <a:rPr lang="en-GB" sz="1050" i="1" dirty="0" err="1">
                <a:solidFill>
                  <a:srgbClr val="0000FF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doi.org</a:t>
            </a:r>
            <a:r>
              <a:rPr lang="en-GB" sz="1050" i="1" dirty="0">
                <a:solidFill>
                  <a:srgbClr val="0000FF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/10.1038/s41563-023-01528-x</a:t>
            </a:r>
            <a:br>
              <a:rPr lang="en-GB" sz="1050" i="1" dirty="0">
                <a:solidFill>
                  <a:srgbClr val="0000FF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endParaRPr lang="en-GB" sz="1050" dirty="0">
              <a:solidFill>
                <a:srgbClr val="0000FF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31A302A-6458-7A40-2071-79B365DAC72D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BL02-CoDi</a:t>
            </a:r>
          </a:p>
        </p:txBody>
      </p:sp>
    </p:spTree>
    <p:extLst>
      <p:ext uri="{BB962C8B-B14F-4D97-AF65-F5344CB8AC3E}">
        <p14:creationId xmlns:p14="http://schemas.microsoft.com/office/powerpoint/2010/main" val="730497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9A8EA4-AD46-A5CD-3E8F-F9B6B1832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114409"/>
              </p:ext>
            </p:extLst>
          </p:nvPr>
        </p:nvGraphicFramePr>
        <p:xfrm>
          <a:off x="172186" y="1264064"/>
          <a:ext cx="6114398" cy="43768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44238">
                  <a:extLst>
                    <a:ext uri="{9D8B030D-6E8A-4147-A177-3AD203B41FA5}">
                      <a16:colId xmlns:a16="http://schemas.microsoft.com/office/drawing/2014/main" val="2484668768"/>
                    </a:ext>
                  </a:extLst>
                </a:gridCol>
                <a:gridCol w="4270160">
                  <a:extLst>
                    <a:ext uri="{9D8B030D-6E8A-4147-A177-3AD203B41FA5}">
                      <a16:colId xmlns:a16="http://schemas.microsoft.com/office/drawing/2014/main" val="2844225373"/>
                    </a:ext>
                  </a:extLst>
                </a:gridCol>
              </a:tblGrid>
              <a:tr h="472516">
                <a:tc>
                  <a:txBody>
                    <a:bodyPr/>
                    <a:lstStyle/>
                    <a:p>
                      <a:endParaRPr lang="en-US" sz="1400" b="0" dirty="0"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>
                    <a:solidFill>
                      <a:srgbClr val="0092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Corus</a:t>
                      </a:r>
                    </a:p>
                  </a:txBody>
                  <a:tcPr>
                    <a:solidFill>
                      <a:srgbClr val="009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32302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0B3056"/>
                          </a:solidFill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Source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In vacuum undulator (IVU19)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284801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0B3056"/>
                          </a:solidFill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Energy Range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10 - 27 keV    (DCM +  MLM)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06764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0B3056"/>
                          </a:solidFill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Spot Size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20-50 nm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11289"/>
                  </a:ext>
                </a:extLst>
              </a:tr>
              <a:tr h="630253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0B3056"/>
                          </a:solidFill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Technique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3D-nanoXRF, XANES (STXM)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Holo-tomography (Full Field)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116924"/>
                  </a:ext>
                </a:extLst>
              </a:tr>
              <a:tr h="904275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0B3056"/>
                          </a:solidFill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Features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LN2 cryogenics, 180º Rotation, XY mapping</a:t>
                      </a:r>
                    </a:p>
                    <a:p>
                      <a:pPr algn="l"/>
                      <a:r>
                        <a:rPr lang="en-US" sz="1400" b="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UHV, Visible microscope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946604"/>
                  </a:ext>
                </a:extLst>
              </a:tr>
              <a:tr h="35623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0B3056"/>
                          </a:solidFill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Sample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Multi-sample shuttle system </a:t>
                      </a:r>
                    </a:p>
                  </a:txBody>
                  <a:tcPr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959517"/>
                  </a:ext>
                </a:extLst>
              </a:tr>
              <a:tr h="904275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rgbClr val="0B3056"/>
                          </a:solidFill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Detector</a:t>
                      </a:r>
                    </a:p>
                  </a:txBody>
                  <a:tcPr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Nanospec</a:t>
                      </a:r>
                      <a:r>
                        <a:rPr lang="en-US" sz="1400" b="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:: Two Multielement SDD, Diode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NanoImag</a:t>
                      </a:r>
                      <a:r>
                        <a:rPr lang="en-US" sz="1400" b="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: Two Multielement SDD,  </a:t>
                      </a:r>
                      <a:r>
                        <a:rPr lang="en-US" sz="1400" b="0" dirty="0" err="1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sCMOS</a:t>
                      </a:r>
                      <a:r>
                        <a:rPr lang="en-US" sz="1400" b="0" dirty="0"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 Area detector.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4157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F620742-AB84-5941-5A31-BEC8DDC1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249" y="1795113"/>
            <a:ext cx="4319989" cy="3649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B67BF6-B4F3-6CB7-6134-D9EC1C79119E}"/>
              </a:ext>
            </a:extLst>
          </p:cNvPr>
          <p:cNvSpPr txBox="1"/>
          <p:nvPr/>
        </p:nvSpPr>
        <p:spPr>
          <a:xfrm>
            <a:off x="6939249" y="5479687"/>
            <a:ext cx="5080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Determination of intra-cellular location of </a:t>
            </a:r>
            <a:r>
              <a:rPr lang="en-US" sz="1400" i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Ir</a:t>
            </a:r>
            <a:r>
              <a:rPr lang="en-US" sz="1400" i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in breast cancer cells. Imaging at nm-resolution with chemical sensitivity.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6DCE35-D872-CE43-A74C-7B33521737BE}"/>
              </a:ext>
            </a:extLst>
          </p:cNvPr>
          <p:cNvSpPr txBox="1"/>
          <p:nvPr/>
        </p:nvSpPr>
        <p:spPr>
          <a:xfrm>
            <a:off x="1664420" y="634631"/>
            <a:ext cx="9665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Hard X-ray nanoprobe beamline devoted to spectral Imaging and tomography for life sciences.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B7F0E-62B8-026F-1C1F-E78D15C5F118}"/>
              </a:ext>
            </a:extLst>
          </p:cNvPr>
          <p:cNvSpPr txBox="1"/>
          <p:nvPr/>
        </p:nvSpPr>
        <p:spPr>
          <a:xfrm>
            <a:off x="5165036" y="6595869"/>
            <a:ext cx="702696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sz="1100" i="1" dirty="0">
                <a:solidFill>
                  <a:srgbClr val="0000FF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From Conesa</a:t>
            </a:r>
            <a:r>
              <a:rPr lang="en-GB" sz="1100" i="1" dirty="0">
                <a:solidFill>
                  <a:srgbClr val="0000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et al. </a:t>
            </a:r>
            <a:r>
              <a:rPr lang="en-GB" sz="1100" i="1" dirty="0" err="1">
                <a:solidFill>
                  <a:srgbClr val="0000FF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Angew</a:t>
            </a:r>
            <a:r>
              <a:rPr lang="en-GB" sz="1100" i="1" dirty="0">
                <a:solidFill>
                  <a:srgbClr val="0000FF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Chem Int Ed </a:t>
            </a:r>
            <a:r>
              <a:rPr lang="en-GB" sz="1100" i="1" dirty="0" err="1">
                <a:solidFill>
                  <a:srgbClr val="0000FF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Engl</a:t>
            </a:r>
            <a:r>
              <a:rPr lang="en-GB" sz="1100" i="1" dirty="0">
                <a:solidFill>
                  <a:srgbClr val="0000FF"/>
                </a:solidFill>
                <a:effectLst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2020, 59 (3), 1270-1278. DOI:10.1002/anie.201911510.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F8D76A5-9775-1416-B2E3-F7FB3D3804AD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BL04-Corus</a:t>
            </a:r>
          </a:p>
        </p:txBody>
      </p:sp>
    </p:spTree>
    <p:extLst>
      <p:ext uri="{BB962C8B-B14F-4D97-AF65-F5344CB8AC3E}">
        <p14:creationId xmlns:p14="http://schemas.microsoft.com/office/powerpoint/2010/main" val="3363026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3212223-F913-354A-A763-8AB126724CB0}"/>
              </a:ext>
            </a:extLst>
          </p:cNvPr>
          <p:cNvGrpSpPr/>
          <p:nvPr/>
        </p:nvGrpSpPr>
        <p:grpSpPr>
          <a:xfrm>
            <a:off x="339611" y="1167173"/>
            <a:ext cx="11512779" cy="3433859"/>
            <a:chOff x="8634" y="-9089"/>
            <a:chExt cx="9905662" cy="295451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FC0498-D246-0B45-B938-A4A9EF04B0F4}"/>
                </a:ext>
              </a:extLst>
            </p:cNvPr>
            <p:cNvGrpSpPr/>
            <p:nvPr/>
          </p:nvGrpSpPr>
          <p:grpSpPr>
            <a:xfrm>
              <a:off x="8634" y="-9089"/>
              <a:ext cx="2529840" cy="2926080"/>
              <a:chOff x="2248781" y="-1232677"/>
              <a:chExt cx="2529840" cy="292608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1668EFD-98EC-0243-BDAF-84F56F51B8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50411"/>
              <a:stretch/>
            </p:blipFill>
            <p:spPr>
              <a:xfrm>
                <a:off x="2248781" y="-1232677"/>
                <a:ext cx="2529840" cy="292608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BFDF3F-CF9F-844E-9D9C-99D7368A724C}"/>
                  </a:ext>
                </a:extLst>
              </p:cNvPr>
              <p:cNvSpPr txBox="1"/>
              <p:nvPr/>
            </p:nvSpPr>
            <p:spPr>
              <a:xfrm>
                <a:off x="2690294" y="-870861"/>
                <a:ext cx="968721" cy="40780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noAutofit/>
              </a:bodyPr>
              <a:lstStyle/>
              <a:p>
                <a:r>
                  <a:rPr lang="en-US" sz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ADFD4A-80D3-1145-8FF4-69AF420BEAE2}"/>
                </a:ext>
              </a:extLst>
            </p:cNvPr>
            <p:cNvGrpSpPr/>
            <p:nvPr/>
          </p:nvGrpSpPr>
          <p:grpSpPr>
            <a:xfrm>
              <a:off x="2276027" y="0"/>
              <a:ext cx="2550795" cy="2926080"/>
              <a:chOff x="5220134" y="-1179094"/>
              <a:chExt cx="2550795" cy="292608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86ADCAE-A3DF-EC46-BAF2-1C7FD33A77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0000"/>
              <a:stretch/>
            </p:blipFill>
            <p:spPr>
              <a:xfrm>
                <a:off x="5220134" y="-1179094"/>
                <a:ext cx="2550795" cy="292608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10274A-DC5C-B049-B001-2DC6B6DED776}"/>
                  </a:ext>
                </a:extLst>
              </p:cNvPr>
              <p:cNvSpPr txBox="1"/>
              <p:nvPr/>
            </p:nvSpPr>
            <p:spPr>
              <a:xfrm>
                <a:off x="5611890" y="-786232"/>
                <a:ext cx="1283329" cy="40780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noAutofit/>
              </a:bodyPr>
              <a:lstStyle/>
              <a:p>
                <a:r>
                  <a:rPr lang="en-US" sz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ALBA-2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B5410E9-9D4D-5A4A-8298-688E5AB6B22C}"/>
                </a:ext>
              </a:extLst>
            </p:cNvPr>
            <p:cNvGrpSpPr/>
            <p:nvPr/>
          </p:nvGrpSpPr>
          <p:grpSpPr>
            <a:xfrm>
              <a:off x="4855739" y="412144"/>
              <a:ext cx="2550795" cy="2524683"/>
              <a:chOff x="7654164" y="-141114"/>
              <a:chExt cx="2550795" cy="252468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35B47C0-D4D6-A841-A817-101FEC7C0B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3718" r="50000"/>
              <a:stretch/>
            </p:blipFill>
            <p:spPr>
              <a:xfrm>
                <a:off x="7654164" y="-141114"/>
                <a:ext cx="2550795" cy="2524683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211263-1E6F-AD47-A5B7-D8C3FDF978B4}"/>
                  </a:ext>
                </a:extLst>
              </p:cNvPr>
              <p:cNvSpPr txBox="1"/>
              <p:nvPr/>
            </p:nvSpPr>
            <p:spPr>
              <a:xfrm>
                <a:off x="8066392" y="-120822"/>
                <a:ext cx="2000817" cy="58656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noAutofit/>
              </a:bodyPr>
              <a:lstStyle/>
              <a:p>
                <a:r>
                  <a:rPr lang="en-US" sz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ALBA-2</a:t>
                </a:r>
              </a:p>
              <a:p>
                <a:r>
                  <a:rPr lang="en-US" sz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1200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Superpolished</a:t>
                </a:r>
                <a:r>
                  <a:rPr lang="en-US" sz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mirrors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7B90E3C-694E-2948-89E7-B8F9A736885A}"/>
                </a:ext>
              </a:extLst>
            </p:cNvPr>
            <p:cNvGrpSpPr/>
            <p:nvPr/>
          </p:nvGrpSpPr>
          <p:grpSpPr>
            <a:xfrm>
              <a:off x="7461268" y="412143"/>
              <a:ext cx="2375315" cy="2533279"/>
              <a:chOff x="7804903" y="2861907"/>
              <a:chExt cx="2375315" cy="253327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145DD2A-DDDC-CE4C-9466-4DB0E76E24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40" t="13424" r="50000"/>
              <a:stretch/>
            </p:blipFill>
            <p:spPr>
              <a:xfrm>
                <a:off x="7804903" y="2861907"/>
                <a:ext cx="2375315" cy="2533279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7025DE-DAC5-F74D-93A1-EAEC1A684D21}"/>
                  </a:ext>
                </a:extLst>
              </p:cNvPr>
              <p:cNvSpPr txBox="1"/>
              <p:nvPr/>
            </p:nvSpPr>
            <p:spPr>
              <a:xfrm>
                <a:off x="8066391" y="2944595"/>
                <a:ext cx="2000817" cy="105725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noAutofit/>
              </a:bodyPr>
              <a:lstStyle/>
              <a:p>
                <a:r>
                  <a:rPr lang="en-US" sz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ALBA-2</a:t>
                </a:r>
              </a:p>
              <a:p>
                <a:r>
                  <a:rPr lang="en-US" sz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1200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Superpolished</a:t>
                </a:r>
                <a:r>
                  <a:rPr lang="en-US" sz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mirrors</a:t>
                </a:r>
              </a:p>
              <a:p>
                <a:r>
                  <a:rPr lang="en-US" sz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+Adaptive Optics</a:t>
                </a:r>
              </a:p>
              <a:p>
                <a:endParaRPr lang="en-US" sz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F1E237-8B98-FB42-8234-3F92A6A2B053}"/>
                </a:ext>
              </a:extLst>
            </p:cNvPr>
            <p:cNvSpPr txBox="1"/>
            <p:nvPr/>
          </p:nvSpPr>
          <p:spPr>
            <a:xfrm>
              <a:off x="1989696" y="2090263"/>
              <a:ext cx="607036" cy="4078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BE6ED7-DF1D-9B48-AF01-FD09CABA8A99}"/>
                </a:ext>
              </a:extLst>
            </p:cNvPr>
            <p:cNvSpPr txBox="1"/>
            <p:nvPr/>
          </p:nvSpPr>
          <p:spPr>
            <a:xfrm>
              <a:off x="4008669" y="2107026"/>
              <a:ext cx="722536" cy="40780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1DA007-386B-0646-A6DB-070B7C0C67B0}"/>
                </a:ext>
              </a:extLst>
            </p:cNvPr>
            <p:cNvSpPr txBox="1"/>
            <p:nvPr/>
          </p:nvSpPr>
          <p:spPr>
            <a:xfrm>
              <a:off x="6783386" y="2107026"/>
              <a:ext cx="582265" cy="40780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x36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C5BECE6-1A1A-8643-B5CD-56B7F6F8E7E4}"/>
                </a:ext>
              </a:extLst>
            </p:cNvPr>
            <p:cNvSpPr txBox="1"/>
            <p:nvPr/>
          </p:nvSpPr>
          <p:spPr>
            <a:xfrm>
              <a:off x="9246598" y="2153778"/>
              <a:ext cx="667698" cy="40780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x48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F6AE5-D717-0C48-B54C-5B303256CD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484939"/>
            <a:ext cx="2057400" cy="365125"/>
          </a:xfrm>
        </p:spPr>
        <p:txBody>
          <a:bodyPr/>
          <a:lstStyle/>
          <a:p>
            <a:fld id="{59A3C1E9-1E17-4B2D-975E-2F80F7CB45F8}" type="slidenum">
              <a:rPr lang="es-ES" smtClean="0"/>
              <a:t>17</a:t>
            </a:fld>
            <a:endParaRPr lang="es-E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4047247-D99A-8B41-AB29-245ACC229D7D}"/>
              </a:ext>
            </a:extLst>
          </p:cNvPr>
          <p:cNvGraphicFramePr>
            <a:graphicFrameLocks noGrp="1"/>
          </p:cNvGraphicFramePr>
          <p:nvPr/>
        </p:nvGraphicFramePr>
        <p:xfrm>
          <a:off x="1327788" y="5086032"/>
          <a:ext cx="9135366" cy="15106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4857">
                  <a:extLst>
                    <a:ext uri="{9D8B030D-6E8A-4147-A177-3AD203B41FA5}">
                      <a16:colId xmlns:a16="http://schemas.microsoft.com/office/drawing/2014/main" val="1907379273"/>
                    </a:ext>
                  </a:extLst>
                </a:gridCol>
                <a:gridCol w="652527">
                  <a:extLst>
                    <a:ext uri="{9D8B030D-6E8A-4147-A177-3AD203B41FA5}">
                      <a16:colId xmlns:a16="http://schemas.microsoft.com/office/drawing/2014/main" val="1570470751"/>
                    </a:ext>
                  </a:extLst>
                </a:gridCol>
                <a:gridCol w="1137961">
                  <a:extLst>
                    <a:ext uri="{9D8B030D-6E8A-4147-A177-3AD203B41FA5}">
                      <a16:colId xmlns:a16="http://schemas.microsoft.com/office/drawing/2014/main" val="1839559770"/>
                    </a:ext>
                  </a:extLst>
                </a:gridCol>
                <a:gridCol w="1123201">
                  <a:extLst>
                    <a:ext uri="{9D8B030D-6E8A-4147-A177-3AD203B41FA5}">
                      <a16:colId xmlns:a16="http://schemas.microsoft.com/office/drawing/2014/main" val="736997646"/>
                    </a:ext>
                  </a:extLst>
                </a:gridCol>
                <a:gridCol w="1198081">
                  <a:extLst>
                    <a:ext uri="{9D8B030D-6E8A-4147-A177-3AD203B41FA5}">
                      <a16:colId xmlns:a16="http://schemas.microsoft.com/office/drawing/2014/main" val="3054773530"/>
                    </a:ext>
                  </a:extLst>
                </a:gridCol>
                <a:gridCol w="1302913">
                  <a:extLst>
                    <a:ext uri="{9D8B030D-6E8A-4147-A177-3AD203B41FA5}">
                      <a16:colId xmlns:a16="http://schemas.microsoft.com/office/drawing/2014/main" val="69507727"/>
                    </a:ext>
                  </a:extLst>
                </a:gridCol>
                <a:gridCol w="1302913">
                  <a:extLst>
                    <a:ext uri="{9D8B030D-6E8A-4147-A177-3AD203B41FA5}">
                      <a16:colId xmlns:a16="http://schemas.microsoft.com/office/drawing/2014/main" val="2714407718"/>
                    </a:ext>
                  </a:extLst>
                </a:gridCol>
                <a:gridCol w="1302913">
                  <a:extLst>
                    <a:ext uri="{9D8B030D-6E8A-4147-A177-3AD203B41FA5}">
                      <a16:colId xmlns:a16="http://schemas.microsoft.com/office/drawing/2014/main" val="4150241095"/>
                    </a:ext>
                  </a:extLst>
                </a:gridCol>
              </a:tblGrid>
              <a:tr h="497205">
                <a:tc>
                  <a:txBody>
                    <a:bodyPr/>
                    <a:lstStyle/>
                    <a:p>
                      <a:pPr algn="ctr" fontAlgn="b"/>
                      <a:r>
                        <a:rPr lang="en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AXO</a:t>
                      </a:r>
                      <a:endParaRPr lang="en-GB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Super</a:t>
                      </a:r>
                      <a:b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Polished</a:t>
                      </a: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Flux</a:t>
                      </a:r>
                      <a:endParaRPr lang="en-GB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Fluxdens</a:t>
                      </a:r>
                      <a:endParaRPr lang="en-GB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Size</a:t>
                      </a:r>
                      <a:endParaRPr lang="en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Brilliance</a:t>
                      </a:r>
                      <a:endParaRPr lang="en-GB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Brilliance factor</a:t>
                      </a: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86566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ALBA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600" u="none" strike="noStrike" dirty="0">
                          <a:effectLst/>
                        </a:rPr>
                        <a:t> </a:t>
                      </a:r>
                      <a:endParaRPr lang="en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600" u="none" strike="noStrike" dirty="0">
                          <a:effectLst/>
                        </a:rPr>
                        <a:t> </a:t>
                      </a:r>
                      <a:endParaRPr lang="en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4.5E+12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9.8E+11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2.9x1.4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2.3E+19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600" u="none" strike="noStrike" dirty="0">
                          <a:effectLst/>
                        </a:rPr>
                        <a:t>1</a:t>
                      </a:r>
                      <a:endParaRPr lang="en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467692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ALBA-2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600" u="none" strike="noStrike">
                          <a:effectLst/>
                        </a:rPr>
                        <a:t> </a:t>
                      </a:r>
                      <a:endParaRPr lang="en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600" u="none" strike="noStrike">
                          <a:effectLst/>
                        </a:rPr>
                        <a:t> </a:t>
                      </a:r>
                      <a:endParaRPr lang="en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1.5E+13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8.3E+12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0.8x1.1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3.3E+20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600" u="none" strike="noStrike" dirty="0">
                          <a:effectLst/>
                        </a:rPr>
                        <a:t>14</a:t>
                      </a:r>
                      <a:endParaRPr lang="en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823520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ALBA-2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600" u="none" strike="noStrike">
                          <a:effectLst/>
                        </a:rPr>
                        <a:t> </a:t>
                      </a:r>
                      <a:endParaRPr lang="en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YES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1.5E+13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2.1E+13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0.4x0.7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8.4E+20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600" u="none" strike="noStrike" dirty="0">
                          <a:effectLst/>
                        </a:rPr>
                        <a:t>36</a:t>
                      </a:r>
                      <a:endParaRPr lang="en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63150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ALBA-2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YES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YES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1.6E+13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2.7E+13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0.6x0.7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1.1E+21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600" u="none" strike="noStrike" dirty="0">
                          <a:effectLst/>
                        </a:rPr>
                        <a:t>48</a:t>
                      </a:r>
                      <a:endParaRPr lang="en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4098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78CA8AE-D520-0041-B870-90D8A35D563B}"/>
              </a:ext>
            </a:extLst>
          </p:cNvPr>
          <p:cNvSpPr txBox="1"/>
          <p:nvPr/>
        </p:nvSpPr>
        <p:spPr>
          <a:xfrm>
            <a:off x="3035167" y="711306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F66A1B-22B2-0541-966D-0C578D3A8CFC}"/>
              </a:ext>
            </a:extLst>
          </p:cNvPr>
          <p:cNvSpPr/>
          <p:nvPr/>
        </p:nvSpPr>
        <p:spPr>
          <a:xfrm>
            <a:off x="1282297" y="924373"/>
            <a:ext cx="9940388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</a:rPr>
              <a:t>Simulations of the beam on sample for XAIRA, assuming perfect alignment and stability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832534F-487B-9957-861E-41D77B717396}"/>
              </a:ext>
            </a:extLst>
          </p:cNvPr>
          <p:cNvSpPr txBox="1">
            <a:spLocks/>
          </p:cNvSpPr>
          <p:nvPr/>
        </p:nvSpPr>
        <p:spPr>
          <a:xfrm>
            <a:off x="222461" y="-76194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Impact of BL upgrades</a:t>
            </a:r>
          </a:p>
        </p:txBody>
      </p:sp>
    </p:spTree>
    <p:extLst>
      <p:ext uri="{BB962C8B-B14F-4D97-AF65-F5344CB8AC3E}">
        <p14:creationId xmlns:p14="http://schemas.microsoft.com/office/powerpoint/2010/main" val="4032191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4B050CB3-EA01-5399-EF9D-EAE41F27C7BE}"/>
              </a:ext>
            </a:extLst>
          </p:cNvPr>
          <p:cNvSpPr/>
          <p:nvPr/>
        </p:nvSpPr>
        <p:spPr>
          <a:xfrm>
            <a:off x="2426186" y="1186040"/>
            <a:ext cx="7331854" cy="845198"/>
          </a:xfrm>
          <a:custGeom>
            <a:avLst/>
            <a:gdLst>
              <a:gd name="connsiteX0" fmla="*/ 0 w 3442808"/>
              <a:gd name="connsiteY0" fmla="*/ 472543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86024"/>
              <a:gd name="connsiteX1" fmla="*/ 6137 w 3442808"/>
              <a:gd name="connsiteY1" fmla="*/ 67506 h 586024"/>
              <a:gd name="connsiteX2" fmla="*/ 1362394 w 3442808"/>
              <a:gd name="connsiteY2" fmla="*/ 61370 h 586024"/>
              <a:gd name="connsiteX3" fmla="*/ 3442808 w 3442808"/>
              <a:gd name="connsiteY3" fmla="*/ 0 h 586024"/>
              <a:gd name="connsiteX4" fmla="*/ 3430534 w 3442808"/>
              <a:gd name="connsiteY4" fmla="*/ 503227 h 586024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13571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1769 w 3444577"/>
              <a:gd name="connsiteY0" fmla="*/ 494846 h 503227"/>
              <a:gd name="connsiteX1" fmla="*/ 472 w 3444577"/>
              <a:gd name="connsiteY1" fmla="*/ 156716 h 503227"/>
              <a:gd name="connsiteX2" fmla="*/ 1364163 w 3444577"/>
              <a:gd name="connsiteY2" fmla="*/ 61370 h 503227"/>
              <a:gd name="connsiteX3" fmla="*/ 3444577 w 3444577"/>
              <a:gd name="connsiteY3" fmla="*/ 0 h 503227"/>
              <a:gd name="connsiteX4" fmla="*/ 3432303 w 3444577"/>
              <a:gd name="connsiteY4" fmla="*/ 503227 h 503227"/>
              <a:gd name="connsiteX0" fmla="*/ 283805 w 3726613"/>
              <a:gd name="connsiteY0" fmla="*/ 494846 h 503227"/>
              <a:gd name="connsiteX1" fmla="*/ 10 w 3726613"/>
              <a:gd name="connsiteY1" fmla="*/ 104677 h 503227"/>
              <a:gd name="connsiteX2" fmla="*/ 1646199 w 3726613"/>
              <a:gd name="connsiteY2" fmla="*/ 61370 h 503227"/>
              <a:gd name="connsiteX3" fmla="*/ 3726613 w 3726613"/>
              <a:gd name="connsiteY3" fmla="*/ 0 h 503227"/>
              <a:gd name="connsiteX4" fmla="*/ 3714339 w 3726613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495793"/>
              <a:gd name="connsiteX1" fmla="*/ 221 w 3726824"/>
              <a:gd name="connsiteY1" fmla="*/ 104677 h 495793"/>
              <a:gd name="connsiteX2" fmla="*/ 1646410 w 3726824"/>
              <a:gd name="connsiteY2" fmla="*/ 61370 h 495793"/>
              <a:gd name="connsiteX3" fmla="*/ 3726824 w 3726824"/>
              <a:gd name="connsiteY3" fmla="*/ 0 h 495793"/>
              <a:gd name="connsiteX4" fmla="*/ 3275936 w 3726824"/>
              <a:gd name="connsiteY4" fmla="*/ 495793 h 495793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20112 w 3275936"/>
              <a:gd name="connsiteY3" fmla="*/ 469899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74786 w 3275936"/>
              <a:gd name="connsiteY3" fmla="*/ 447597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82220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740173 h 741120"/>
              <a:gd name="connsiteX1" fmla="*/ 221 w 3275936"/>
              <a:gd name="connsiteY1" fmla="*/ 350004 h 741120"/>
              <a:gd name="connsiteX2" fmla="*/ 1646410 w 3275936"/>
              <a:gd name="connsiteY2" fmla="*/ 306697 h 741120"/>
              <a:gd name="connsiteX3" fmla="*/ 2182220 w 3275936"/>
              <a:gd name="connsiteY3" fmla="*/ 685489 h 741120"/>
              <a:gd name="connsiteX4" fmla="*/ 3236170 w 3275936"/>
              <a:gd name="connsiteY4" fmla="*/ 0 h 741120"/>
              <a:gd name="connsiteX5" fmla="*/ 3275936 w 3275936"/>
              <a:gd name="connsiteY5" fmla="*/ 741120 h 741120"/>
              <a:gd name="connsiteX0" fmla="*/ 8953 w 3275936"/>
              <a:gd name="connsiteY0" fmla="*/ 836817 h 837764"/>
              <a:gd name="connsiteX1" fmla="*/ 221 w 3275936"/>
              <a:gd name="connsiteY1" fmla="*/ 446648 h 837764"/>
              <a:gd name="connsiteX2" fmla="*/ 1646410 w 3275936"/>
              <a:gd name="connsiteY2" fmla="*/ 403341 h 837764"/>
              <a:gd name="connsiteX3" fmla="*/ 2182220 w 3275936"/>
              <a:gd name="connsiteY3" fmla="*/ 782133 h 837764"/>
              <a:gd name="connsiteX4" fmla="*/ 3251039 w 3275936"/>
              <a:gd name="connsiteY4" fmla="*/ 0 h 837764"/>
              <a:gd name="connsiteX5" fmla="*/ 3275936 w 3275936"/>
              <a:gd name="connsiteY5" fmla="*/ 837764 h 837764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46410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53003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39" h="845198">
                <a:moveTo>
                  <a:pt x="8953" y="836817"/>
                </a:moveTo>
                <a:cubicBezTo>
                  <a:pt x="10999" y="701805"/>
                  <a:pt x="-1825" y="581660"/>
                  <a:pt x="221" y="446648"/>
                </a:cubicBezTo>
                <a:lnTo>
                  <a:pt x="1485403" y="141633"/>
                </a:lnTo>
                <a:cubicBezTo>
                  <a:pt x="1476273" y="535996"/>
                  <a:pt x="1597136" y="316105"/>
                  <a:pt x="1653003" y="403341"/>
                </a:cubicBezTo>
                <a:lnTo>
                  <a:pt x="2182220" y="782133"/>
                </a:lnTo>
                <a:lnTo>
                  <a:pt x="3251039" y="0"/>
                </a:lnTo>
                <a:lnTo>
                  <a:pt x="3238765" y="845198"/>
                </a:lnTo>
              </a:path>
            </a:pathLst>
          </a:custGeom>
          <a:gradFill flip="none" rotWithShape="1">
            <a:gsLst>
              <a:gs pos="43000">
                <a:srgbClr val="FF9A9A"/>
              </a:gs>
              <a:gs pos="0">
                <a:schemeClr val="bg1"/>
              </a:gs>
              <a:gs pos="60000">
                <a:srgbClr val="FF000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AB14A8-2BA7-7B2B-F4D6-6BA16188DBC3}"/>
              </a:ext>
            </a:extLst>
          </p:cNvPr>
          <p:cNvGrpSpPr/>
          <p:nvPr/>
        </p:nvGrpSpPr>
        <p:grpSpPr>
          <a:xfrm>
            <a:off x="2408182" y="4431717"/>
            <a:ext cx="7349858" cy="506719"/>
            <a:chOff x="701493" y="2585387"/>
            <a:chExt cx="7349858" cy="166585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644B5FE-DD9E-B6EE-DDEE-4798AB539AF9}"/>
                </a:ext>
              </a:extLst>
            </p:cNvPr>
            <p:cNvSpPr/>
            <p:nvPr/>
          </p:nvSpPr>
          <p:spPr>
            <a:xfrm>
              <a:off x="719497" y="2585387"/>
              <a:ext cx="7331854" cy="845198"/>
            </a:xfrm>
            <a:custGeom>
              <a:avLst/>
              <a:gdLst>
                <a:gd name="connsiteX0" fmla="*/ 0 w 3442808"/>
                <a:gd name="connsiteY0" fmla="*/ 472543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86024"/>
                <a:gd name="connsiteX1" fmla="*/ 6137 w 3442808"/>
                <a:gd name="connsiteY1" fmla="*/ 67506 h 586024"/>
                <a:gd name="connsiteX2" fmla="*/ 1362394 w 3442808"/>
                <a:gd name="connsiteY2" fmla="*/ 61370 h 586024"/>
                <a:gd name="connsiteX3" fmla="*/ 3442808 w 3442808"/>
                <a:gd name="connsiteY3" fmla="*/ 0 h 586024"/>
                <a:gd name="connsiteX4" fmla="*/ 3430534 w 3442808"/>
                <a:gd name="connsiteY4" fmla="*/ 503227 h 586024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13571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1769 w 3444577"/>
                <a:gd name="connsiteY0" fmla="*/ 494846 h 503227"/>
                <a:gd name="connsiteX1" fmla="*/ 472 w 3444577"/>
                <a:gd name="connsiteY1" fmla="*/ 156716 h 503227"/>
                <a:gd name="connsiteX2" fmla="*/ 1364163 w 3444577"/>
                <a:gd name="connsiteY2" fmla="*/ 61370 h 503227"/>
                <a:gd name="connsiteX3" fmla="*/ 3444577 w 3444577"/>
                <a:gd name="connsiteY3" fmla="*/ 0 h 503227"/>
                <a:gd name="connsiteX4" fmla="*/ 3432303 w 3444577"/>
                <a:gd name="connsiteY4" fmla="*/ 503227 h 503227"/>
                <a:gd name="connsiteX0" fmla="*/ 283805 w 3726613"/>
                <a:gd name="connsiteY0" fmla="*/ 494846 h 503227"/>
                <a:gd name="connsiteX1" fmla="*/ 10 w 3726613"/>
                <a:gd name="connsiteY1" fmla="*/ 104677 h 503227"/>
                <a:gd name="connsiteX2" fmla="*/ 1646199 w 3726613"/>
                <a:gd name="connsiteY2" fmla="*/ 61370 h 503227"/>
                <a:gd name="connsiteX3" fmla="*/ 3726613 w 3726613"/>
                <a:gd name="connsiteY3" fmla="*/ 0 h 503227"/>
                <a:gd name="connsiteX4" fmla="*/ 3714339 w 3726613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495793"/>
                <a:gd name="connsiteX1" fmla="*/ 221 w 3726824"/>
                <a:gd name="connsiteY1" fmla="*/ 104677 h 495793"/>
                <a:gd name="connsiteX2" fmla="*/ 1646410 w 3726824"/>
                <a:gd name="connsiteY2" fmla="*/ 61370 h 495793"/>
                <a:gd name="connsiteX3" fmla="*/ 3726824 w 3726824"/>
                <a:gd name="connsiteY3" fmla="*/ 0 h 495793"/>
                <a:gd name="connsiteX4" fmla="*/ 3275936 w 3726824"/>
                <a:gd name="connsiteY4" fmla="*/ 495793 h 495793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20112 w 3275936"/>
                <a:gd name="connsiteY3" fmla="*/ 469899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74786 w 3275936"/>
                <a:gd name="connsiteY3" fmla="*/ 447597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82220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740173 h 741120"/>
                <a:gd name="connsiteX1" fmla="*/ 221 w 3275936"/>
                <a:gd name="connsiteY1" fmla="*/ 350004 h 741120"/>
                <a:gd name="connsiteX2" fmla="*/ 1646410 w 3275936"/>
                <a:gd name="connsiteY2" fmla="*/ 306697 h 741120"/>
                <a:gd name="connsiteX3" fmla="*/ 2182220 w 3275936"/>
                <a:gd name="connsiteY3" fmla="*/ 685489 h 741120"/>
                <a:gd name="connsiteX4" fmla="*/ 3236170 w 3275936"/>
                <a:gd name="connsiteY4" fmla="*/ 0 h 741120"/>
                <a:gd name="connsiteX5" fmla="*/ 3275936 w 3275936"/>
                <a:gd name="connsiteY5" fmla="*/ 741120 h 741120"/>
                <a:gd name="connsiteX0" fmla="*/ 8953 w 3275936"/>
                <a:gd name="connsiteY0" fmla="*/ 836817 h 837764"/>
                <a:gd name="connsiteX1" fmla="*/ 221 w 3275936"/>
                <a:gd name="connsiteY1" fmla="*/ 446648 h 837764"/>
                <a:gd name="connsiteX2" fmla="*/ 1646410 w 3275936"/>
                <a:gd name="connsiteY2" fmla="*/ 403341 h 837764"/>
                <a:gd name="connsiteX3" fmla="*/ 2182220 w 3275936"/>
                <a:gd name="connsiteY3" fmla="*/ 782133 h 837764"/>
                <a:gd name="connsiteX4" fmla="*/ 3251039 w 3275936"/>
                <a:gd name="connsiteY4" fmla="*/ 0 h 837764"/>
                <a:gd name="connsiteX5" fmla="*/ 3275936 w 3275936"/>
                <a:gd name="connsiteY5" fmla="*/ 837764 h 837764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646410 w 3251039"/>
                <a:gd name="connsiteY2" fmla="*/ 403341 h 845198"/>
                <a:gd name="connsiteX3" fmla="*/ 2182220 w 3251039"/>
                <a:gd name="connsiteY3" fmla="*/ 782133 h 845198"/>
                <a:gd name="connsiteX4" fmla="*/ 3251039 w 3251039"/>
                <a:gd name="connsiteY4" fmla="*/ 0 h 845198"/>
                <a:gd name="connsiteX5" fmla="*/ 3238765 w 3251039"/>
                <a:gd name="connsiteY5" fmla="*/ 845198 h 845198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653003 w 3251039"/>
                <a:gd name="connsiteY2" fmla="*/ 403341 h 845198"/>
                <a:gd name="connsiteX3" fmla="*/ 2182220 w 3251039"/>
                <a:gd name="connsiteY3" fmla="*/ 782133 h 845198"/>
                <a:gd name="connsiteX4" fmla="*/ 3251039 w 3251039"/>
                <a:gd name="connsiteY4" fmla="*/ 0 h 845198"/>
                <a:gd name="connsiteX5" fmla="*/ 3238765 w 3251039"/>
                <a:gd name="connsiteY5" fmla="*/ 845198 h 8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1039" h="845198">
                  <a:moveTo>
                    <a:pt x="8953" y="836817"/>
                  </a:moveTo>
                  <a:cubicBezTo>
                    <a:pt x="10999" y="701805"/>
                    <a:pt x="-1825" y="581660"/>
                    <a:pt x="221" y="446648"/>
                  </a:cubicBezTo>
                  <a:lnTo>
                    <a:pt x="1653003" y="403341"/>
                  </a:lnTo>
                  <a:lnTo>
                    <a:pt x="2182220" y="782133"/>
                  </a:lnTo>
                  <a:lnTo>
                    <a:pt x="3251039" y="0"/>
                  </a:lnTo>
                  <a:lnTo>
                    <a:pt x="3238765" y="845198"/>
                  </a:lnTo>
                </a:path>
              </a:pathLst>
            </a:custGeom>
            <a:gradFill flip="none" rotWithShape="1">
              <a:gsLst>
                <a:gs pos="43000">
                  <a:srgbClr val="FF9A9A"/>
                </a:gs>
                <a:gs pos="0">
                  <a:schemeClr val="bg1"/>
                </a:gs>
                <a:gs pos="60000">
                  <a:srgbClr val="FF000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F83000B-4AFB-D939-963F-1C705908994E}"/>
                </a:ext>
              </a:extLst>
            </p:cNvPr>
            <p:cNvSpPr/>
            <p:nvPr/>
          </p:nvSpPr>
          <p:spPr>
            <a:xfrm flipV="1">
              <a:off x="701493" y="3406039"/>
              <a:ext cx="7331854" cy="845198"/>
            </a:xfrm>
            <a:custGeom>
              <a:avLst/>
              <a:gdLst>
                <a:gd name="connsiteX0" fmla="*/ 0 w 3442808"/>
                <a:gd name="connsiteY0" fmla="*/ 472543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86024"/>
                <a:gd name="connsiteX1" fmla="*/ 6137 w 3442808"/>
                <a:gd name="connsiteY1" fmla="*/ 67506 h 586024"/>
                <a:gd name="connsiteX2" fmla="*/ 1362394 w 3442808"/>
                <a:gd name="connsiteY2" fmla="*/ 61370 h 586024"/>
                <a:gd name="connsiteX3" fmla="*/ 3442808 w 3442808"/>
                <a:gd name="connsiteY3" fmla="*/ 0 h 586024"/>
                <a:gd name="connsiteX4" fmla="*/ 3430534 w 3442808"/>
                <a:gd name="connsiteY4" fmla="*/ 503227 h 586024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13571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1769 w 3444577"/>
                <a:gd name="connsiteY0" fmla="*/ 494846 h 503227"/>
                <a:gd name="connsiteX1" fmla="*/ 472 w 3444577"/>
                <a:gd name="connsiteY1" fmla="*/ 156716 h 503227"/>
                <a:gd name="connsiteX2" fmla="*/ 1364163 w 3444577"/>
                <a:gd name="connsiteY2" fmla="*/ 61370 h 503227"/>
                <a:gd name="connsiteX3" fmla="*/ 3444577 w 3444577"/>
                <a:gd name="connsiteY3" fmla="*/ 0 h 503227"/>
                <a:gd name="connsiteX4" fmla="*/ 3432303 w 3444577"/>
                <a:gd name="connsiteY4" fmla="*/ 503227 h 503227"/>
                <a:gd name="connsiteX0" fmla="*/ 283805 w 3726613"/>
                <a:gd name="connsiteY0" fmla="*/ 494846 h 503227"/>
                <a:gd name="connsiteX1" fmla="*/ 10 w 3726613"/>
                <a:gd name="connsiteY1" fmla="*/ 104677 h 503227"/>
                <a:gd name="connsiteX2" fmla="*/ 1646199 w 3726613"/>
                <a:gd name="connsiteY2" fmla="*/ 61370 h 503227"/>
                <a:gd name="connsiteX3" fmla="*/ 3726613 w 3726613"/>
                <a:gd name="connsiteY3" fmla="*/ 0 h 503227"/>
                <a:gd name="connsiteX4" fmla="*/ 3714339 w 3726613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495793"/>
                <a:gd name="connsiteX1" fmla="*/ 221 w 3726824"/>
                <a:gd name="connsiteY1" fmla="*/ 104677 h 495793"/>
                <a:gd name="connsiteX2" fmla="*/ 1646410 w 3726824"/>
                <a:gd name="connsiteY2" fmla="*/ 61370 h 495793"/>
                <a:gd name="connsiteX3" fmla="*/ 3726824 w 3726824"/>
                <a:gd name="connsiteY3" fmla="*/ 0 h 495793"/>
                <a:gd name="connsiteX4" fmla="*/ 3275936 w 3726824"/>
                <a:gd name="connsiteY4" fmla="*/ 495793 h 495793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20112 w 3275936"/>
                <a:gd name="connsiteY3" fmla="*/ 469899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74786 w 3275936"/>
                <a:gd name="connsiteY3" fmla="*/ 447597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82220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740173 h 741120"/>
                <a:gd name="connsiteX1" fmla="*/ 221 w 3275936"/>
                <a:gd name="connsiteY1" fmla="*/ 350004 h 741120"/>
                <a:gd name="connsiteX2" fmla="*/ 1646410 w 3275936"/>
                <a:gd name="connsiteY2" fmla="*/ 306697 h 741120"/>
                <a:gd name="connsiteX3" fmla="*/ 2182220 w 3275936"/>
                <a:gd name="connsiteY3" fmla="*/ 685489 h 741120"/>
                <a:gd name="connsiteX4" fmla="*/ 3236170 w 3275936"/>
                <a:gd name="connsiteY4" fmla="*/ 0 h 741120"/>
                <a:gd name="connsiteX5" fmla="*/ 3275936 w 3275936"/>
                <a:gd name="connsiteY5" fmla="*/ 741120 h 741120"/>
                <a:gd name="connsiteX0" fmla="*/ 8953 w 3275936"/>
                <a:gd name="connsiteY0" fmla="*/ 836817 h 837764"/>
                <a:gd name="connsiteX1" fmla="*/ 221 w 3275936"/>
                <a:gd name="connsiteY1" fmla="*/ 446648 h 837764"/>
                <a:gd name="connsiteX2" fmla="*/ 1646410 w 3275936"/>
                <a:gd name="connsiteY2" fmla="*/ 403341 h 837764"/>
                <a:gd name="connsiteX3" fmla="*/ 2182220 w 3275936"/>
                <a:gd name="connsiteY3" fmla="*/ 782133 h 837764"/>
                <a:gd name="connsiteX4" fmla="*/ 3251039 w 3275936"/>
                <a:gd name="connsiteY4" fmla="*/ 0 h 837764"/>
                <a:gd name="connsiteX5" fmla="*/ 3275936 w 3275936"/>
                <a:gd name="connsiteY5" fmla="*/ 837764 h 837764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646410 w 3251039"/>
                <a:gd name="connsiteY2" fmla="*/ 403341 h 845198"/>
                <a:gd name="connsiteX3" fmla="*/ 2182220 w 3251039"/>
                <a:gd name="connsiteY3" fmla="*/ 782133 h 845198"/>
                <a:gd name="connsiteX4" fmla="*/ 3251039 w 3251039"/>
                <a:gd name="connsiteY4" fmla="*/ 0 h 845198"/>
                <a:gd name="connsiteX5" fmla="*/ 3238765 w 3251039"/>
                <a:gd name="connsiteY5" fmla="*/ 845198 h 8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1039" h="845198">
                  <a:moveTo>
                    <a:pt x="8953" y="836817"/>
                  </a:moveTo>
                  <a:cubicBezTo>
                    <a:pt x="10999" y="701805"/>
                    <a:pt x="-1825" y="581660"/>
                    <a:pt x="221" y="446648"/>
                  </a:cubicBezTo>
                  <a:lnTo>
                    <a:pt x="1646410" y="403341"/>
                  </a:lnTo>
                  <a:lnTo>
                    <a:pt x="2182220" y="782133"/>
                  </a:lnTo>
                  <a:lnTo>
                    <a:pt x="3251039" y="0"/>
                  </a:lnTo>
                  <a:lnTo>
                    <a:pt x="3238765" y="845198"/>
                  </a:lnTo>
                </a:path>
              </a:pathLst>
            </a:custGeom>
            <a:gradFill flip="none" rotWithShape="1">
              <a:gsLst>
                <a:gs pos="43000">
                  <a:srgbClr val="FF9A9A"/>
                </a:gs>
                <a:gs pos="0">
                  <a:schemeClr val="bg1"/>
                </a:gs>
                <a:gs pos="60000">
                  <a:srgbClr val="FF000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8001439-A878-0F4F-B6F6-418C859CA662}"/>
              </a:ext>
            </a:extLst>
          </p:cNvPr>
          <p:cNvSpPr/>
          <p:nvPr/>
        </p:nvSpPr>
        <p:spPr>
          <a:xfrm>
            <a:off x="5777636" y="4229048"/>
            <a:ext cx="343590" cy="10407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F9478D-4F18-4EF3-E970-961A6A8F0F96}"/>
              </a:ext>
            </a:extLst>
          </p:cNvPr>
          <p:cNvCxnSpPr/>
          <p:nvPr/>
        </p:nvCxnSpPr>
        <p:spPr>
          <a:xfrm>
            <a:off x="5780148" y="4115018"/>
            <a:ext cx="0" cy="1251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C4899D-842B-3345-8C28-74C51D08AD8B}"/>
              </a:ext>
            </a:extLst>
          </p:cNvPr>
          <p:cNvCxnSpPr/>
          <p:nvPr/>
        </p:nvCxnSpPr>
        <p:spPr>
          <a:xfrm>
            <a:off x="6140704" y="4116714"/>
            <a:ext cx="0" cy="1251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A0C5FC-4D9B-4177-194D-E50FF9AE5FA8}"/>
              </a:ext>
            </a:extLst>
          </p:cNvPr>
          <p:cNvCxnSpPr>
            <a:cxnSpLocks/>
          </p:cNvCxnSpPr>
          <p:nvPr/>
        </p:nvCxnSpPr>
        <p:spPr>
          <a:xfrm>
            <a:off x="7382520" y="4403451"/>
            <a:ext cx="0" cy="50671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BAD6CC-2307-BFA4-B762-2979982BFCF1}"/>
              </a:ext>
            </a:extLst>
          </p:cNvPr>
          <p:cNvCxnSpPr>
            <a:cxnSpLocks/>
          </p:cNvCxnSpPr>
          <p:nvPr/>
        </p:nvCxnSpPr>
        <p:spPr>
          <a:xfrm>
            <a:off x="9597586" y="4431718"/>
            <a:ext cx="0" cy="50671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ECDF31D-7020-C450-8697-F20CF02EA621}"/>
              </a:ext>
            </a:extLst>
          </p:cNvPr>
          <p:cNvSpPr/>
          <p:nvPr/>
        </p:nvSpPr>
        <p:spPr>
          <a:xfrm>
            <a:off x="7016425" y="4917396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D13427C-2EFF-9687-F071-8C5E44F7384C}"/>
              </a:ext>
            </a:extLst>
          </p:cNvPr>
          <p:cNvSpPr/>
          <p:nvPr/>
        </p:nvSpPr>
        <p:spPr>
          <a:xfrm flipV="1">
            <a:off x="2474777" y="2010932"/>
            <a:ext cx="7331854" cy="845198"/>
          </a:xfrm>
          <a:custGeom>
            <a:avLst/>
            <a:gdLst>
              <a:gd name="connsiteX0" fmla="*/ 0 w 3442808"/>
              <a:gd name="connsiteY0" fmla="*/ 472543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86024"/>
              <a:gd name="connsiteX1" fmla="*/ 6137 w 3442808"/>
              <a:gd name="connsiteY1" fmla="*/ 67506 h 586024"/>
              <a:gd name="connsiteX2" fmla="*/ 1362394 w 3442808"/>
              <a:gd name="connsiteY2" fmla="*/ 61370 h 586024"/>
              <a:gd name="connsiteX3" fmla="*/ 3442808 w 3442808"/>
              <a:gd name="connsiteY3" fmla="*/ 0 h 586024"/>
              <a:gd name="connsiteX4" fmla="*/ 3430534 w 3442808"/>
              <a:gd name="connsiteY4" fmla="*/ 503227 h 586024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13571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1769 w 3444577"/>
              <a:gd name="connsiteY0" fmla="*/ 494846 h 503227"/>
              <a:gd name="connsiteX1" fmla="*/ 472 w 3444577"/>
              <a:gd name="connsiteY1" fmla="*/ 156716 h 503227"/>
              <a:gd name="connsiteX2" fmla="*/ 1364163 w 3444577"/>
              <a:gd name="connsiteY2" fmla="*/ 61370 h 503227"/>
              <a:gd name="connsiteX3" fmla="*/ 3444577 w 3444577"/>
              <a:gd name="connsiteY3" fmla="*/ 0 h 503227"/>
              <a:gd name="connsiteX4" fmla="*/ 3432303 w 3444577"/>
              <a:gd name="connsiteY4" fmla="*/ 503227 h 503227"/>
              <a:gd name="connsiteX0" fmla="*/ 283805 w 3726613"/>
              <a:gd name="connsiteY0" fmla="*/ 494846 h 503227"/>
              <a:gd name="connsiteX1" fmla="*/ 10 w 3726613"/>
              <a:gd name="connsiteY1" fmla="*/ 104677 h 503227"/>
              <a:gd name="connsiteX2" fmla="*/ 1646199 w 3726613"/>
              <a:gd name="connsiteY2" fmla="*/ 61370 h 503227"/>
              <a:gd name="connsiteX3" fmla="*/ 3726613 w 3726613"/>
              <a:gd name="connsiteY3" fmla="*/ 0 h 503227"/>
              <a:gd name="connsiteX4" fmla="*/ 3714339 w 3726613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495793"/>
              <a:gd name="connsiteX1" fmla="*/ 221 w 3726824"/>
              <a:gd name="connsiteY1" fmla="*/ 104677 h 495793"/>
              <a:gd name="connsiteX2" fmla="*/ 1646410 w 3726824"/>
              <a:gd name="connsiteY2" fmla="*/ 61370 h 495793"/>
              <a:gd name="connsiteX3" fmla="*/ 3726824 w 3726824"/>
              <a:gd name="connsiteY3" fmla="*/ 0 h 495793"/>
              <a:gd name="connsiteX4" fmla="*/ 3275936 w 3726824"/>
              <a:gd name="connsiteY4" fmla="*/ 495793 h 495793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20112 w 3275936"/>
              <a:gd name="connsiteY3" fmla="*/ 469899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74786 w 3275936"/>
              <a:gd name="connsiteY3" fmla="*/ 447597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82220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740173 h 741120"/>
              <a:gd name="connsiteX1" fmla="*/ 221 w 3275936"/>
              <a:gd name="connsiteY1" fmla="*/ 350004 h 741120"/>
              <a:gd name="connsiteX2" fmla="*/ 1646410 w 3275936"/>
              <a:gd name="connsiteY2" fmla="*/ 306697 h 741120"/>
              <a:gd name="connsiteX3" fmla="*/ 2182220 w 3275936"/>
              <a:gd name="connsiteY3" fmla="*/ 685489 h 741120"/>
              <a:gd name="connsiteX4" fmla="*/ 3236170 w 3275936"/>
              <a:gd name="connsiteY4" fmla="*/ 0 h 741120"/>
              <a:gd name="connsiteX5" fmla="*/ 3275936 w 3275936"/>
              <a:gd name="connsiteY5" fmla="*/ 741120 h 741120"/>
              <a:gd name="connsiteX0" fmla="*/ 8953 w 3275936"/>
              <a:gd name="connsiteY0" fmla="*/ 836817 h 837764"/>
              <a:gd name="connsiteX1" fmla="*/ 221 w 3275936"/>
              <a:gd name="connsiteY1" fmla="*/ 446648 h 837764"/>
              <a:gd name="connsiteX2" fmla="*/ 1646410 w 3275936"/>
              <a:gd name="connsiteY2" fmla="*/ 403341 h 837764"/>
              <a:gd name="connsiteX3" fmla="*/ 2182220 w 3275936"/>
              <a:gd name="connsiteY3" fmla="*/ 782133 h 837764"/>
              <a:gd name="connsiteX4" fmla="*/ 3251039 w 3275936"/>
              <a:gd name="connsiteY4" fmla="*/ 0 h 837764"/>
              <a:gd name="connsiteX5" fmla="*/ 3275936 w 3275936"/>
              <a:gd name="connsiteY5" fmla="*/ 837764 h 837764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46410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53003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39" h="845198">
                <a:moveTo>
                  <a:pt x="8953" y="836817"/>
                </a:moveTo>
                <a:cubicBezTo>
                  <a:pt x="10999" y="701805"/>
                  <a:pt x="-1825" y="581660"/>
                  <a:pt x="221" y="446648"/>
                </a:cubicBezTo>
                <a:lnTo>
                  <a:pt x="1485403" y="141633"/>
                </a:lnTo>
                <a:cubicBezTo>
                  <a:pt x="1476273" y="535996"/>
                  <a:pt x="1597136" y="316105"/>
                  <a:pt x="1653003" y="403341"/>
                </a:cubicBezTo>
                <a:lnTo>
                  <a:pt x="2182220" y="782133"/>
                </a:lnTo>
                <a:lnTo>
                  <a:pt x="3251039" y="0"/>
                </a:lnTo>
                <a:lnTo>
                  <a:pt x="3238765" y="845198"/>
                </a:lnTo>
              </a:path>
            </a:pathLst>
          </a:custGeom>
          <a:gradFill flip="none" rotWithShape="1">
            <a:gsLst>
              <a:gs pos="43000">
                <a:srgbClr val="FF9A9A"/>
              </a:gs>
              <a:gs pos="0">
                <a:schemeClr val="bg1"/>
              </a:gs>
              <a:gs pos="60000">
                <a:srgbClr val="FF000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1A0E11B-18EF-2BE0-ECB5-EB586D9C661D}"/>
              </a:ext>
            </a:extLst>
          </p:cNvPr>
          <p:cNvSpPr/>
          <p:nvPr/>
        </p:nvSpPr>
        <p:spPr>
          <a:xfrm>
            <a:off x="5777636" y="1300138"/>
            <a:ext cx="343590" cy="1451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40FBD7-02C8-7BBB-23F8-AF8C8D61F3D4}"/>
              </a:ext>
            </a:extLst>
          </p:cNvPr>
          <p:cNvCxnSpPr/>
          <p:nvPr/>
        </p:nvCxnSpPr>
        <p:spPr>
          <a:xfrm>
            <a:off x="5780148" y="1401886"/>
            <a:ext cx="0" cy="1251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0F050A-9517-34D1-FAB9-1F30E3C5A468}"/>
              </a:ext>
            </a:extLst>
          </p:cNvPr>
          <p:cNvCxnSpPr/>
          <p:nvPr/>
        </p:nvCxnSpPr>
        <p:spPr>
          <a:xfrm>
            <a:off x="6140704" y="1403582"/>
            <a:ext cx="0" cy="1251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A16E92-AA21-39E7-EC82-39A637CE0B2F}"/>
              </a:ext>
            </a:extLst>
          </p:cNvPr>
          <p:cNvCxnSpPr/>
          <p:nvPr/>
        </p:nvCxnSpPr>
        <p:spPr>
          <a:xfrm>
            <a:off x="5780148" y="1401886"/>
            <a:ext cx="0" cy="1251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A7C6B7-9F20-35BA-3B90-44D299493B39}"/>
              </a:ext>
            </a:extLst>
          </p:cNvPr>
          <p:cNvCxnSpPr/>
          <p:nvPr/>
        </p:nvCxnSpPr>
        <p:spPr>
          <a:xfrm>
            <a:off x="6140704" y="1403582"/>
            <a:ext cx="0" cy="1251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3D8615-9BB5-5B82-94CC-E6CA76DB24EE}"/>
              </a:ext>
            </a:extLst>
          </p:cNvPr>
          <p:cNvCxnSpPr>
            <a:cxnSpLocks/>
          </p:cNvCxnSpPr>
          <p:nvPr/>
        </p:nvCxnSpPr>
        <p:spPr>
          <a:xfrm>
            <a:off x="7369527" y="1767511"/>
            <a:ext cx="0" cy="50671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D0CDE85-B2A9-F1A7-DEA9-888E9C6906D7}"/>
              </a:ext>
            </a:extLst>
          </p:cNvPr>
          <p:cNvCxnSpPr>
            <a:cxnSpLocks/>
          </p:cNvCxnSpPr>
          <p:nvPr/>
        </p:nvCxnSpPr>
        <p:spPr>
          <a:xfrm>
            <a:off x="9597586" y="1781215"/>
            <a:ext cx="0" cy="50671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5AB7E62-146B-E3FC-AA2A-59D65D96D2AC}"/>
              </a:ext>
            </a:extLst>
          </p:cNvPr>
          <p:cNvSpPr/>
          <p:nvPr/>
        </p:nvSpPr>
        <p:spPr>
          <a:xfrm>
            <a:off x="7016425" y="2352205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5A115-2C3A-5C31-CB56-E7C1DC1F20C3}"/>
              </a:ext>
            </a:extLst>
          </p:cNvPr>
          <p:cNvSpPr/>
          <p:nvPr/>
        </p:nvSpPr>
        <p:spPr>
          <a:xfrm>
            <a:off x="9226726" y="4956964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6F8414-2DFA-F61B-681C-B10F6DE19311}"/>
              </a:ext>
            </a:extLst>
          </p:cNvPr>
          <p:cNvSpPr/>
          <p:nvPr/>
        </p:nvSpPr>
        <p:spPr>
          <a:xfrm>
            <a:off x="9226726" y="2393234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AE1333-A777-2D39-0990-8F6038446EC6}"/>
              </a:ext>
            </a:extLst>
          </p:cNvPr>
          <p:cNvSpPr/>
          <p:nvPr/>
        </p:nvSpPr>
        <p:spPr>
          <a:xfrm>
            <a:off x="5577620" y="5415728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15F805-8858-2D0D-46F8-64334EF75DDB}"/>
              </a:ext>
            </a:extLst>
          </p:cNvPr>
          <p:cNvSpPr/>
          <p:nvPr/>
        </p:nvSpPr>
        <p:spPr>
          <a:xfrm>
            <a:off x="2636866" y="1038756"/>
            <a:ext cx="7331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Low brilliance: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flux is distributed in a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large/</a:t>
            </a:r>
            <a:r>
              <a:rPr lang="en-US" sz="14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collimated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/diverging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0F23C1-D03D-D392-6772-CC3140321AF0}"/>
              </a:ext>
            </a:extLst>
          </p:cNvPr>
          <p:cNvSpPr/>
          <p:nvPr/>
        </p:nvSpPr>
        <p:spPr>
          <a:xfrm>
            <a:off x="2636866" y="3757431"/>
            <a:ext cx="7664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High brilliance: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flux is are distributed in a </a:t>
            </a:r>
            <a:r>
              <a:rPr lang="en-US" sz="14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collimated 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BF1546-70E2-3E91-8938-2D785518D306}"/>
              </a:ext>
            </a:extLst>
          </p:cNvPr>
          <p:cNvSpPr/>
          <p:nvPr/>
        </p:nvSpPr>
        <p:spPr>
          <a:xfrm>
            <a:off x="5639880" y="2740446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055222-1A5E-C8D8-D529-B714D5D7F560}"/>
              </a:ext>
            </a:extLst>
          </p:cNvPr>
          <p:cNvSpPr/>
          <p:nvPr/>
        </p:nvSpPr>
        <p:spPr>
          <a:xfrm>
            <a:off x="3690605" y="5306580"/>
            <a:ext cx="2014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More beam accepted. </a:t>
            </a:r>
          </a:p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Lower aberrations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AD716A-C0ED-7FE5-3605-EA02F4E64FE5}"/>
              </a:ext>
            </a:extLst>
          </p:cNvPr>
          <p:cNvSpPr/>
          <p:nvPr/>
        </p:nvSpPr>
        <p:spPr>
          <a:xfrm>
            <a:off x="6198185" y="5135669"/>
            <a:ext cx="2270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Smaller spot</a:t>
            </a:r>
          </a:p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Higher flux density ( ~40 times) </a:t>
            </a:r>
          </a:p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More collimated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5591E6-675F-F33F-BC13-89AEE156BD59}"/>
              </a:ext>
            </a:extLst>
          </p:cNvPr>
          <p:cNvSpPr/>
          <p:nvPr/>
        </p:nvSpPr>
        <p:spPr>
          <a:xfrm>
            <a:off x="8543740" y="5198075"/>
            <a:ext cx="1709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More intense </a:t>
            </a:r>
          </a:p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Smaller spot in detector (= Higher coherence distance on sample)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ECF22AC8-2A21-D734-63A3-955A4F8B4E03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The benefits of brilliance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1799A3-BABE-918E-51A9-3642A63F09D4}"/>
              </a:ext>
            </a:extLst>
          </p:cNvPr>
          <p:cNvSpPr/>
          <p:nvPr/>
        </p:nvSpPr>
        <p:spPr>
          <a:xfrm>
            <a:off x="745131" y="1781215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DB5A0B8-F177-E28C-09CF-DB6409754024}"/>
              </a:ext>
            </a:extLst>
          </p:cNvPr>
          <p:cNvSpPr/>
          <p:nvPr/>
        </p:nvSpPr>
        <p:spPr>
          <a:xfrm>
            <a:off x="745131" y="4549609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11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08B0D-177D-18EF-E4C0-9A4861D72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65559F-DD6A-5C4A-61DE-4527D33E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4" t="17882" r="4545" b="32106"/>
          <a:stretch/>
        </p:blipFill>
        <p:spPr>
          <a:xfrm>
            <a:off x="0" y="3020752"/>
            <a:ext cx="12192000" cy="3837248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5F62B7C-FFE2-32C9-8500-471D66520D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0847" y="1412721"/>
            <a:ext cx="6889582" cy="125581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Thank you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4C7E8AC-831C-9119-5CB9-FDCF7E666644}"/>
              </a:ext>
            </a:extLst>
          </p:cNvPr>
          <p:cNvSpPr txBox="1">
            <a:spLocks/>
          </p:cNvSpPr>
          <p:nvPr/>
        </p:nvSpPr>
        <p:spPr>
          <a:xfrm>
            <a:off x="9778275" y="2939706"/>
            <a:ext cx="4965336" cy="125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122E4F"/>
                </a:solidFill>
                <a:latin typeface="Outfit" pitchFamily="2" charset="0"/>
                <a:hlinkClick r:id="rId3"/>
              </a:rPr>
              <a:t>jnicolas@cells.es</a:t>
            </a:r>
            <a:r>
              <a:rPr lang="en-US" sz="2400" dirty="0">
                <a:solidFill>
                  <a:srgbClr val="122E4F"/>
                </a:solidFill>
                <a:latin typeface="Outfi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5102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DF1D49-5577-4DBE-DFAA-A84191211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920" y="873760"/>
            <a:ext cx="12364919" cy="3815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635CA3-60C2-F2DA-B49B-6D16DCDDE25E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ALBA II beamline program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61B855-9CF8-1105-E370-12606E1EE973}"/>
              </a:ext>
            </a:extLst>
          </p:cNvPr>
          <p:cNvSpPr txBox="1"/>
          <p:nvPr/>
        </p:nvSpPr>
        <p:spPr>
          <a:xfrm>
            <a:off x="8228329" y="3565593"/>
            <a:ext cx="371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Spectroscopy (external atomic levels, core levels of light elements)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AF3ED9-56B7-D7E7-2D7F-FD661986EC4A}"/>
              </a:ext>
            </a:extLst>
          </p:cNvPr>
          <p:cNvSpPr txBox="1"/>
          <p:nvPr/>
        </p:nvSpPr>
        <p:spPr>
          <a:xfrm>
            <a:off x="10813965" y="2644329"/>
            <a:ext cx="134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Spectroscopy</a:t>
            </a:r>
          </a:p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(Core level)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EC782F-7DA4-3DEC-0283-3C64CAE72D27}"/>
              </a:ext>
            </a:extLst>
          </p:cNvPr>
          <p:cNvSpPr txBox="1"/>
          <p:nvPr/>
        </p:nvSpPr>
        <p:spPr>
          <a:xfrm>
            <a:off x="10820400" y="2039798"/>
            <a:ext cx="134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Diffraction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678431-4B02-AC2B-8DEC-318AA20599D0}"/>
              </a:ext>
            </a:extLst>
          </p:cNvPr>
          <p:cNvSpPr txBox="1"/>
          <p:nvPr/>
        </p:nvSpPr>
        <p:spPr>
          <a:xfrm>
            <a:off x="10845800" y="1185960"/>
            <a:ext cx="148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Imaging</a:t>
            </a:r>
            <a:b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+ Tomography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0544F-3C6C-0EF5-0DBA-49A62739DAF9}"/>
              </a:ext>
            </a:extLst>
          </p:cNvPr>
          <p:cNvSpPr txBox="1"/>
          <p:nvPr/>
        </p:nvSpPr>
        <p:spPr>
          <a:xfrm>
            <a:off x="6976023" y="3180090"/>
            <a:ext cx="292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Imaging + Tomography</a:t>
            </a:r>
          </a:p>
        </p:txBody>
      </p:sp>
      <p:sp>
        <p:nvSpPr>
          <p:cNvPr id="23" name="Left-right Arrow 22">
            <a:extLst>
              <a:ext uri="{FF2B5EF4-FFF2-40B4-BE49-F238E27FC236}">
                <a16:creationId xmlns:a16="http://schemas.microsoft.com/office/drawing/2014/main" id="{3EDD2D36-488D-8116-632B-23D30CC82DAE}"/>
              </a:ext>
            </a:extLst>
          </p:cNvPr>
          <p:cNvSpPr/>
          <p:nvPr/>
        </p:nvSpPr>
        <p:spPr>
          <a:xfrm>
            <a:off x="1515533" y="873759"/>
            <a:ext cx="939800" cy="278229"/>
          </a:xfrm>
          <a:prstGeom prst="leftRightArrow">
            <a:avLst>
              <a:gd name="adj1" fmla="val 71375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3838E9-06BE-BAD6-5573-B748655A4AE8}"/>
              </a:ext>
            </a:extLst>
          </p:cNvPr>
          <p:cNvSpPr txBox="1"/>
          <p:nvPr/>
        </p:nvSpPr>
        <p:spPr>
          <a:xfrm>
            <a:off x="1786465" y="858984"/>
            <a:ext cx="668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UV</a:t>
            </a:r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F9DC7079-B60C-120D-7496-0A480344AC1D}"/>
              </a:ext>
            </a:extLst>
          </p:cNvPr>
          <p:cNvSpPr/>
          <p:nvPr/>
        </p:nvSpPr>
        <p:spPr>
          <a:xfrm>
            <a:off x="2455332" y="873759"/>
            <a:ext cx="4758267" cy="278229"/>
          </a:xfrm>
          <a:prstGeom prst="leftRightArrow">
            <a:avLst>
              <a:gd name="adj1" fmla="val 71375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059218-7A05-DC2C-4526-0A036753BF1A}"/>
              </a:ext>
            </a:extLst>
          </p:cNvPr>
          <p:cNvSpPr txBox="1"/>
          <p:nvPr/>
        </p:nvSpPr>
        <p:spPr>
          <a:xfrm>
            <a:off x="4326466" y="844211"/>
            <a:ext cx="176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soft x-rays</a:t>
            </a:r>
          </a:p>
        </p:txBody>
      </p:sp>
      <p:sp>
        <p:nvSpPr>
          <p:cNvPr id="27" name="Left-right Arrow 26">
            <a:extLst>
              <a:ext uri="{FF2B5EF4-FFF2-40B4-BE49-F238E27FC236}">
                <a16:creationId xmlns:a16="http://schemas.microsoft.com/office/drawing/2014/main" id="{6FC9796C-635F-80AE-A32E-4AC9F482AAF2}"/>
              </a:ext>
            </a:extLst>
          </p:cNvPr>
          <p:cNvSpPr/>
          <p:nvPr/>
        </p:nvSpPr>
        <p:spPr>
          <a:xfrm>
            <a:off x="7450667" y="873759"/>
            <a:ext cx="3208867" cy="278229"/>
          </a:xfrm>
          <a:prstGeom prst="leftRightArrow">
            <a:avLst>
              <a:gd name="adj1" fmla="val 71375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7788F1-6E48-FA5C-F882-CF97EA14B989}"/>
              </a:ext>
            </a:extLst>
          </p:cNvPr>
          <p:cNvSpPr txBox="1"/>
          <p:nvPr/>
        </p:nvSpPr>
        <p:spPr>
          <a:xfrm>
            <a:off x="8576733" y="844211"/>
            <a:ext cx="176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hard x-rays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E1C325EE-22C9-0323-44DF-EDD796C75E55}"/>
              </a:ext>
            </a:extLst>
          </p:cNvPr>
          <p:cNvSpPr/>
          <p:nvPr/>
        </p:nvSpPr>
        <p:spPr>
          <a:xfrm>
            <a:off x="10659534" y="1208897"/>
            <a:ext cx="160866" cy="523220"/>
          </a:xfrm>
          <a:prstGeom prst="rightBrace">
            <a:avLst>
              <a:gd name="adj1" fmla="val 37601"/>
              <a:gd name="adj2" fmla="val 51554"/>
            </a:avLst>
          </a:prstGeom>
          <a:ln w="28575">
            <a:solidFill>
              <a:srgbClr val="997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B3FD4118-17CE-1C55-2F7D-01B0D9B1813A}"/>
              </a:ext>
            </a:extLst>
          </p:cNvPr>
          <p:cNvSpPr/>
          <p:nvPr/>
        </p:nvSpPr>
        <p:spPr>
          <a:xfrm>
            <a:off x="10653099" y="1763998"/>
            <a:ext cx="160866" cy="832022"/>
          </a:xfrm>
          <a:prstGeom prst="rightBrace">
            <a:avLst>
              <a:gd name="adj1" fmla="val 37601"/>
              <a:gd name="adj2" fmla="val 51554"/>
            </a:avLst>
          </a:prstGeom>
          <a:ln w="28575">
            <a:solidFill>
              <a:srgbClr val="64C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47BBED2D-1F22-407D-2311-84C4DF4C6AA9}"/>
              </a:ext>
            </a:extLst>
          </p:cNvPr>
          <p:cNvSpPr/>
          <p:nvPr/>
        </p:nvSpPr>
        <p:spPr>
          <a:xfrm>
            <a:off x="10659534" y="2647607"/>
            <a:ext cx="160866" cy="471828"/>
          </a:xfrm>
          <a:prstGeom prst="rightBrace">
            <a:avLst>
              <a:gd name="adj1" fmla="val 37601"/>
              <a:gd name="adj2" fmla="val 51554"/>
            </a:avLst>
          </a:prstGeom>
          <a:ln w="28575">
            <a:solidFill>
              <a:srgbClr val="60FB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969B162B-35D2-2E24-4B0E-A2F3728C71CA}"/>
              </a:ext>
            </a:extLst>
          </p:cNvPr>
          <p:cNvSpPr/>
          <p:nvPr/>
        </p:nvSpPr>
        <p:spPr>
          <a:xfrm>
            <a:off x="8055671" y="3463442"/>
            <a:ext cx="160866" cy="549326"/>
          </a:xfrm>
          <a:prstGeom prst="rightBrace">
            <a:avLst>
              <a:gd name="adj1" fmla="val 37601"/>
              <a:gd name="adj2" fmla="val 51554"/>
            </a:avLst>
          </a:prstGeom>
          <a:ln w="28575">
            <a:solidFill>
              <a:srgbClr val="F89C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9F9FC5-66CE-D248-AE05-E631C63717DE}"/>
              </a:ext>
            </a:extLst>
          </p:cNvPr>
          <p:cNvSpPr txBox="1"/>
          <p:nvPr/>
        </p:nvSpPr>
        <p:spPr>
          <a:xfrm>
            <a:off x="1499051" y="4773903"/>
            <a:ext cx="173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utfit" pitchFamily="2" charset="0"/>
                <a:ea typeface="Open Sans Light" pitchFamily="2" charset="0"/>
                <a:cs typeface="Open Sans Light" pitchFamily="2" charset="0"/>
              </a:rPr>
              <a:t>Spectroscopy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C294B2-FA4B-B1C7-235B-42D800D29C9B}"/>
              </a:ext>
            </a:extLst>
          </p:cNvPr>
          <p:cNvSpPr txBox="1"/>
          <p:nvPr/>
        </p:nvSpPr>
        <p:spPr>
          <a:xfrm>
            <a:off x="5781462" y="4773903"/>
            <a:ext cx="173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utfit" pitchFamily="2" charset="0"/>
                <a:ea typeface="Open Sans Light" pitchFamily="2" charset="0"/>
                <a:cs typeface="Open Sans Light" pitchFamily="2" charset="0"/>
              </a:rPr>
              <a:t>Diffraction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DC82EE-3D57-C921-C94F-2278630CBA6A}"/>
              </a:ext>
            </a:extLst>
          </p:cNvPr>
          <p:cNvSpPr txBox="1"/>
          <p:nvPr/>
        </p:nvSpPr>
        <p:spPr>
          <a:xfrm>
            <a:off x="9453820" y="4820900"/>
            <a:ext cx="173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utfit" pitchFamily="2" charset="0"/>
                <a:ea typeface="Open Sans Light" pitchFamily="2" charset="0"/>
                <a:cs typeface="Open Sans Light" pitchFamily="2" charset="0"/>
              </a:rPr>
              <a:t>Tomography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0BD50F-DA14-4637-391E-3E7BC12DED97}"/>
              </a:ext>
            </a:extLst>
          </p:cNvPr>
          <p:cNvSpPr txBox="1"/>
          <p:nvPr/>
        </p:nvSpPr>
        <p:spPr>
          <a:xfrm>
            <a:off x="511666" y="5116516"/>
            <a:ext cx="37157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 measure absorption (or photoemission, ionization, fluorescence, etc.) as a function of photon energy. </a:t>
            </a:r>
          </a:p>
          <a:p>
            <a:endParaRPr lang="en-US" sz="14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It gives information of the internal structure of electrons inside the atoms, and how they change during processes.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F4A4A0-6359-D2F8-2C8F-8DEAA969BAB7}"/>
              </a:ext>
            </a:extLst>
          </p:cNvPr>
          <p:cNvSpPr txBox="1"/>
          <p:nvPr/>
        </p:nvSpPr>
        <p:spPr>
          <a:xfrm>
            <a:off x="4586819" y="5141110"/>
            <a:ext cx="3808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 measure the </a:t>
            </a:r>
            <a:r>
              <a:rPr lang="en-US" sz="1400" b="1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diffraction</a:t>
            </a:r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pattern of x-rays after crossing a sample. </a:t>
            </a:r>
          </a:p>
          <a:p>
            <a:endParaRPr lang="en-US" sz="14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Allows reconstructing the structure (geometry) in which atoms are laid out in a solid)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0CE73E-4F38-A462-7E0E-0F671EAF5880}"/>
              </a:ext>
            </a:extLst>
          </p:cNvPr>
          <p:cNvSpPr txBox="1"/>
          <p:nvPr/>
        </p:nvSpPr>
        <p:spPr>
          <a:xfrm>
            <a:off x="8821782" y="5141110"/>
            <a:ext cx="33702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Take images (with or without focusing) of the sample from several perspectives and reconstruct its 3D volume.</a:t>
            </a:r>
          </a:p>
          <a:p>
            <a:endParaRPr lang="en-US" sz="14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en-US" sz="1400" dirty="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B27E98-DC12-85D9-B6D8-AFB79804A690}"/>
              </a:ext>
            </a:extLst>
          </p:cNvPr>
          <p:cNvSpPr txBox="1"/>
          <p:nvPr/>
        </p:nvSpPr>
        <p:spPr>
          <a:xfrm>
            <a:off x="6302923" y="1316618"/>
            <a:ext cx="134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New!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1BEC391-A1EF-8080-92F9-C0916FAA59B6}"/>
              </a:ext>
            </a:extLst>
          </p:cNvPr>
          <p:cNvSpPr txBox="1"/>
          <p:nvPr/>
        </p:nvSpPr>
        <p:spPr>
          <a:xfrm>
            <a:off x="7340600" y="1127563"/>
            <a:ext cx="134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New!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4A1209-0BDE-9DB6-B08F-DFF55B6ACBA9}"/>
              </a:ext>
            </a:extLst>
          </p:cNvPr>
          <p:cNvSpPr txBox="1"/>
          <p:nvPr/>
        </p:nvSpPr>
        <p:spPr>
          <a:xfrm>
            <a:off x="6667500" y="1991602"/>
            <a:ext cx="134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New!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0570BF-2058-3D86-7AEE-E3277AB0AF7A}"/>
              </a:ext>
            </a:extLst>
          </p:cNvPr>
          <p:cNvSpPr txBox="1"/>
          <p:nvPr/>
        </p:nvSpPr>
        <p:spPr>
          <a:xfrm>
            <a:off x="6164143" y="2511807"/>
            <a:ext cx="134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3221513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460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 75">
            <a:extLst>
              <a:ext uri="{FF2B5EF4-FFF2-40B4-BE49-F238E27FC236}">
                <a16:creationId xmlns:a16="http://schemas.microsoft.com/office/drawing/2014/main" id="{4B077889-8CDB-2673-C7D5-9176274F4BBE}"/>
              </a:ext>
            </a:extLst>
          </p:cNvPr>
          <p:cNvSpPr/>
          <p:nvPr/>
        </p:nvSpPr>
        <p:spPr>
          <a:xfrm rot="20319100">
            <a:off x="7004313" y="-14903"/>
            <a:ext cx="3215984" cy="6582116"/>
          </a:xfrm>
          <a:custGeom>
            <a:avLst/>
            <a:gdLst>
              <a:gd name="connsiteX0" fmla="*/ 0 w 3178629"/>
              <a:gd name="connsiteY0" fmla="*/ 0 h 6770915"/>
              <a:gd name="connsiteX1" fmla="*/ 3178629 w 3178629"/>
              <a:gd name="connsiteY1" fmla="*/ 3156858 h 6770915"/>
              <a:gd name="connsiteX2" fmla="*/ 2634343 w 3178629"/>
              <a:gd name="connsiteY2" fmla="*/ 6770915 h 6770915"/>
              <a:gd name="connsiteX0" fmla="*/ 0 w 3178629"/>
              <a:gd name="connsiteY0" fmla="*/ 0 h 6770915"/>
              <a:gd name="connsiteX1" fmla="*/ 3178629 w 3178629"/>
              <a:gd name="connsiteY1" fmla="*/ 3156858 h 6770915"/>
              <a:gd name="connsiteX2" fmla="*/ 2634343 w 3178629"/>
              <a:gd name="connsiteY2" fmla="*/ 6770915 h 6770915"/>
              <a:gd name="connsiteX3" fmla="*/ 0 w 3178629"/>
              <a:gd name="connsiteY3" fmla="*/ 0 h 6770915"/>
              <a:gd name="connsiteX0" fmla="*/ 0 w 3178629"/>
              <a:gd name="connsiteY0" fmla="*/ 0 h 6770915"/>
              <a:gd name="connsiteX1" fmla="*/ 3178629 w 3178629"/>
              <a:gd name="connsiteY1" fmla="*/ 3156858 h 6770915"/>
              <a:gd name="connsiteX2" fmla="*/ 2634343 w 3178629"/>
              <a:gd name="connsiteY2" fmla="*/ 6770915 h 6770915"/>
              <a:gd name="connsiteX3" fmla="*/ 293914 w 3178629"/>
              <a:gd name="connsiteY3" fmla="*/ 794658 h 6770915"/>
              <a:gd name="connsiteX4" fmla="*/ 0 w 3178629"/>
              <a:gd name="connsiteY4" fmla="*/ 0 h 6770915"/>
              <a:gd name="connsiteX0" fmla="*/ 304800 w 3483429"/>
              <a:gd name="connsiteY0" fmla="*/ 0 h 6770915"/>
              <a:gd name="connsiteX1" fmla="*/ 3483429 w 3483429"/>
              <a:gd name="connsiteY1" fmla="*/ 3156858 h 6770915"/>
              <a:gd name="connsiteX2" fmla="*/ 2939143 w 3483429"/>
              <a:gd name="connsiteY2" fmla="*/ 6770915 h 6770915"/>
              <a:gd name="connsiteX3" fmla="*/ 0 w 3483429"/>
              <a:gd name="connsiteY3" fmla="*/ 1360715 h 6770915"/>
              <a:gd name="connsiteX4" fmla="*/ 304800 w 3483429"/>
              <a:gd name="connsiteY4" fmla="*/ 0 h 6770915"/>
              <a:gd name="connsiteX0" fmla="*/ 304800 w 3483429"/>
              <a:gd name="connsiteY0" fmla="*/ 0 h 6770915"/>
              <a:gd name="connsiteX1" fmla="*/ 3483429 w 3483429"/>
              <a:gd name="connsiteY1" fmla="*/ 3156858 h 6770915"/>
              <a:gd name="connsiteX2" fmla="*/ 2939143 w 3483429"/>
              <a:gd name="connsiteY2" fmla="*/ 6770915 h 6770915"/>
              <a:gd name="connsiteX3" fmla="*/ 1328057 w 3483429"/>
              <a:gd name="connsiteY3" fmla="*/ 3788229 h 6770915"/>
              <a:gd name="connsiteX4" fmla="*/ 0 w 3483429"/>
              <a:gd name="connsiteY4" fmla="*/ 1360715 h 6770915"/>
              <a:gd name="connsiteX5" fmla="*/ 304800 w 3483429"/>
              <a:gd name="connsiteY5" fmla="*/ 0 h 6770915"/>
              <a:gd name="connsiteX0" fmla="*/ 304800 w 3483429"/>
              <a:gd name="connsiteY0" fmla="*/ 0 h 6770915"/>
              <a:gd name="connsiteX1" fmla="*/ 3483429 w 3483429"/>
              <a:gd name="connsiteY1" fmla="*/ 3156858 h 6770915"/>
              <a:gd name="connsiteX2" fmla="*/ 2939143 w 3483429"/>
              <a:gd name="connsiteY2" fmla="*/ 6770915 h 6770915"/>
              <a:gd name="connsiteX3" fmla="*/ 413657 w 3483429"/>
              <a:gd name="connsiteY3" fmla="*/ 5366658 h 6770915"/>
              <a:gd name="connsiteX4" fmla="*/ 0 w 3483429"/>
              <a:gd name="connsiteY4" fmla="*/ 1360715 h 6770915"/>
              <a:gd name="connsiteX5" fmla="*/ 304800 w 3483429"/>
              <a:gd name="connsiteY5" fmla="*/ 0 h 6770915"/>
              <a:gd name="connsiteX0" fmla="*/ 326571 w 3505200"/>
              <a:gd name="connsiteY0" fmla="*/ 0 h 6770915"/>
              <a:gd name="connsiteX1" fmla="*/ 3505200 w 3505200"/>
              <a:gd name="connsiteY1" fmla="*/ 3156858 h 6770915"/>
              <a:gd name="connsiteX2" fmla="*/ 2960914 w 3505200"/>
              <a:gd name="connsiteY2" fmla="*/ 6770915 h 6770915"/>
              <a:gd name="connsiteX3" fmla="*/ 435428 w 3505200"/>
              <a:gd name="connsiteY3" fmla="*/ 5366658 h 6770915"/>
              <a:gd name="connsiteX4" fmla="*/ 0 w 3505200"/>
              <a:gd name="connsiteY4" fmla="*/ 1894115 h 6770915"/>
              <a:gd name="connsiteX5" fmla="*/ 21771 w 3505200"/>
              <a:gd name="connsiteY5" fmla="*/ 1360715 h 6770915"/>
              <a:gd name="connsiteX6" fmla="*/ 326571 w 3505200"/>
              <a:gd name="connsiteY6" fmla="*/ 0 h 6770915"/>
              <a:gd name="connsiteX0" fmla="*/ 326571 w 3505200"/>
              <a:gd name="connsiteY0" fmla="*/ 0 h 6770915"/>
              <a:gd name="connsiteX1" fmla="*/ 3505200 w 3505200"/>
              <a:gd name="connsiteY1" fmla="*/ 3156858 h 6770915"/>
              <a:gd name="connsiteX2" fmla="*/ 2960914 w 3505200"/>
              <a:gd name="connsiteY2" fmla="*/ 6770915 h 6770915"/>
              <a:gd name="connsiteX3" fmla="*/ 729343 w 3505200"/>
              <a:gd name="connsiteY3" fmla="*/ 5987143 h 6770915"/>
              <a:gd name="connsiteX4" fmla="*/ 435428 w 3505200"/>
              <a:gd name="connsiteY4" fmla="*/ 5366658 h 6770915"/>
              <a:gd name="connsiteX5" fmla="*/ 0 w 3505200"/>
              <a:gd name="connsiteY5" fmla="*/ 1894115 h 6770915"/>
              <a:gd name="connsiteX6" fmla="*/ 21771 w 3505200"/>
              <a:gd name="connsiteY6" fmla="*/ 1360715 h 6770915"/>
              <a:gd name="connsiteX7" fmla="*/ 326571 w 3505200"/>
              <a:gd name="connsiteY7" fmla="*/ 0 h 6770915"/>
              <a:gd name="connsiteX0" fmla="*/ 326571 w 3505200"/>
              <a:gd name="connsiteY0" fmla="*/ 0 h 7195458"/>
              <a:gd name="connsiteX1" fmla="*/ 3505200 w 3505200"/>
              <a:gd name="connsiteY1" fmla="*/ 3156858 h 7195458"/>
              <a:gd name="connsiteX2" fmla="*/ 2939142 w 3505200"/>
              <a:gd name="connsiteY2" fmla="*/ 7195458 h 7195458"/>
              <a:gd name="connsiteX3" fmla="*/ 729343 w 3505200"/>
              <a:gd name="connsiteY3" fmla="*/ 5987143 h 7195458"/>
              <a:gd name="connsiteX4" fmla="*/ 435428 w 3505200"/>
              <a:gd name="connsiteY4" fmla="*/ 5366658 h 7195458"/>
              <a:gd name="connsiteX5" fmla="*/ 0 w 3505200"/>
              <a:gd name="connsiteY5" fmla="*/ 1894115 h 7195458"/>
              <a:gd name="connsiteX6" fmla="*/ 21771 w 3505200"/>
              <a:gd name="connsiteY6" fmla="*/ 1360715 h 7195458"/>
              <a:gd name="connsiteX7" fmla="*/ 326571 w 3505200"/>
              <a:gd name="connsiteY7" fmla="*/ 0 h 7195458"/>
              <a:gd name="connsiteX0" fmla="*/ 326571 w 3505200"/>
              <a:gd name="connsiteY0" fmla="*/ 0 h 7195458"/>
              <a:gd name="connsiteX1" fmla="*/ 3505200 w 3505200"/>
              <a:gd name="connsiteY1" fmla="*/ 3156858 h 7195458"/>
              <a:gd name="connsiteX2" fmla="*/ 2939142 w 3505200"/>
              <a:gd name="connsiteY2" fmla="*/ 7195458 h 7195458"/>
              <a:gd name="connsiteX3" fmla="*/ 729343 w 3505200"/>
              <a:gd name="connsiteY3" fmla="*/ 5987143 h 7195458"/>
              <a:gd name="connsiteX4" fmla="*/ 435428 w 3505200"/>
              <a:gd name="connsiteY4" fmla="*/ 5366658 h 7195458"/>
              <a:gd name="connsiteX5" fmla="*/ 0 w 3505200"/>
              <a:gd name="connsiteY5" fmla="*/ 1894115 h 7195458"/>
              <a:gd name="connsiteX6" fmla="*/ 21771 w 3505200"/>
              <a:gd name="connsiteY6" fmla="*/ 1360715 h 7195458"/>
              <a:gd name="connsiteX7" fmla="*/ 326571 w 3505200"/>
              <a:gd name="connsiteY7" fmla="*/ 0 h 7195458"/>
              <a:gd name="connsiteX0" fmla="*/ 326571 w 3505200"/>
              <a:gd name="connsiteY0" fmla="*/ 0 h 7195458"/>
              <a:gd name="connsiteX1" fmla="*/ 3505200 w 3505200"/>
              <a:gd name="connsiteY1" fmla="*/ 3156858 h 7195458"/>
              <a:gd name="connsiteX2" fmla="*/ 2939142 w 3505200"/>
              <a:gd name="connsiteY2" fmla="*/ 7195458 h 7195458"/>
              <a:gd name="connsiteX3" fmla="*/ 729343 w 3505200"/>
              <a:gd name="connsiteY3" fmla="*/ 5987143 h 7195458"/>
              <a:gd name="connsiteX4" fmla="*/ 435428 w 3505200"/>
              <a:gd name="connsiteY4" fmla="*/ 5366658 h 7195458"/>
              <a:gd name="connsiteX5" fmla="*/ 0 w 3505200"/>
              <a:gd name="connsiteY5" fmla="*/ 1894115 h 7195458"/>
              <a:gd name="connsiteX6" fmla="*/ 21771 w 3505200"/>
              <a:gd name="connsiteY6" fmla="*/ 1360715 h 7195458"/>
              <a:gd name="connsiteX7" fmla="*/ 326571 w 3505200"/>
              <a:gd name="connsiteY7" fmla="*/ 0 h 7195458"/>
              <a:gd name="connsiteX0" fmla="*/ 326571 w 3505200"/>
              <a:gd name="connsiteY0" fmla="*/ 21040 h 7216498"/>
              <a:gd name="connsiteX1" fmla="*/ 1164771 w 3505200"/>
              <a:gd name="connsiteY1" fmla="*/ 750382 h 7216498"/>
              <a:gd name="connsiteX2" fmla="*/ 3505200 w 3505200"/>
              <a:gd name="connsiteY2" fmla="*/ 3177898 h 7216498"/>
              <a:gd name="connsiteX3" fmla="*/ 2939142 w 3505200"/>
              <a:gd name="connsiteY3" fmla="*/ 7216498 h 7216498"/>
              <a:gd name="connsiteX4" fmla="*/ 729343 w 3505200"/>
              <a:gd name="connsiteY4" fmla="*/ 6008183 h 7216498"/>
              <a:gd name="connsiteX5" fmla="*/ 435428 w 3505200"/>
              <a:gd name="connsiteY5" fmla="*/ 5387698 h 7216498"/>
              <a:gd name="connsiteX6" fmla="*/ 0 w 3505200"/>
              <a:gd name="connsiteY6" fmla="*/ 1915155 h 7216498"/>
              <a:gd name="connsiteX7" fmla="*/ 21771 w 3505200"/>
              <a:gd name="connsiteY7" fmla="*/ 1381755 h 7216498"/>
              <a:gd name="connsiteX8" fmla="*/ 326571 w 3505200"/>
              <a:gd name="connsiteY8" fmla="*/ 21040 h 7216498"/>
              <a:gd name="connsiteX0" fmla="*/ 326571 w 3505200"/>
              <a:gd name="connsiteY0" fmla="*/ 21040 h 7216498"/>
              <a:gd name="connsiteX1" fmla="*/ 1164771 w 3505200"/>
              <a:gd name="connsiteY1" fmla="*/ 750382 h 7216498"/>
              <a:gd name="connsiteX2" fmla="*/ 3505200 w 3505200"/>
              <a:gd name="connsiteY2" fmla="*/ 3177898 h 7216498"/>
              <a:gd name="connsiteX3" fmla="*/ 2939142 w 3505200"/>
              <a:gd name="connsiteY3" fmla="*/ 7216498 h 7216498"/>
              <a:gd name="connsiteX4" fmla="*/ 729343 w 3505200"/>
              <a:gd name="connsiteY4" fmla="*/ 6008183 h 7216498"/>
              <a:gd name="connsiteX5" fmla="*/ 435428 w 3505200"/>
              <a:gd name="connsiteY5" fmla="*/ 5387698 h 7216498"/>
              <a:gd name="connsiteX6" fmla="*/ 0 w 3505200"/>
              <a:gd name="connsiteY6" fmla="*/ 1915155 h 7216498"/>
              <a:gd name="connsiteX7" fmla="*/ 21771 w 3505200"/>
              <a:gd name="connsiteY7" fmla="*/ 1381755 h 7216498"/>
              <a:gd name="connsiteX8" fmla="*/ 326571 w 3505200"/>
              <a:gd name="connsiteY8" fmla="*/ 21040 h 7216498"/>
              <a:gd name="connsiteX0" fmla="*/ 326571 w 3505200"/>
              <a:gd name="connsiteY0" fmla="*/ 0 h 7195458"/>
              <a:gd name="connsiteX1" fmla="*/ 1164771 w 3505200"/>
              <a:gd name="connsiteY1" fmla="*/ 729342 h 7195458"/>
              <a:gd name="connsiteX2" fmla="*/ 3505200 w 3505200"/>
              <a:gd name="connsiteY2" fmla="*/ 3156858 h 7195458"/>
              <a:gd name="connsiteX3" fmla="*/ 2939142 w 3505200"/>
              <a:gd name="connsiteY3" fmla="*/ 7195458 h 7195458"/>
              <a:gd name="connsiteX4" fmla="*/ 729343 w 3505200"/>
              <a:gd name="connsiteY4" fmla="*/ 5987143 h 7195458"/>
              <a:gd name="connsiteX5" fmla="*/ 435428 w 3505200"/>
              <a:gd name="connsiteY5" fmla="*/ 5366658 h 7195458"/>
              <a:gd name="connsiteX6" fmla="*/ 0 w 3505200"/>
              <a:gd name="connsiteY6" fmla="*/ 1894115 h 7195458"/>
              <a:gd name="connsiteX7" fmla="*/ 21771 w 3505200"/>
              <a:gd name="connsiteY7" fmla="*/ 1360715 h 7195458"/>
              <a:gd name="connsiteX8" fmla="*/ 326571 w 3505200"/>
              <a:gd name="connsiteY8" fmla="*/ 0 h 7195458"/>
              <a:gd name="connsiteX0" fmla="*/ 337030 w 3515659"/>
              <a:gd name="connsiteY0" fmla="*/ 0 h 7195458"/>
              <a:gd name="connsiteX1" fmla="*/ 1175230 w 3515659"/>
              <a:gd name="connsiteY1" fmla="*/ 729342 h 7195458"/>
              <a:gd name="connsiteX2" fmla="*/ 3515659 w 3515659"/>
              <a:gd name="connsiteY2" fmla="*/ 3156858 h 7195458"/>
              <a:gd name="connsiteX3" fmla="*/ 2949601 w 3515659"/>
              <a:gd name="connsiteY3" fmla="*/ 7195458 h 7195458"/>
              <a:gd name="connsiteX4" fmla="*/ 739802 w 3515659"/>
              <a:gd name="connsiteY4" fmla="*/ 5987143 h 7195458"/>
              <a:gd name="connsiteX5" fmla="*/ 445887 w 3515659"/>
              <a:gd name="connsiteY5" fmla="*/ 5366658 h 7195458"/>
              <a:gd name="connsiteX6" fmla="*/ 10459 w 3515659"/>
              <a:gd name="connsiteY6" fmla="*/ 1894115 h 7195458"/>
              <a:gd name="connsiteX7" fmla="*/ 32230 w 3515659"/>
              <a:gd name="connsiteY7" fmla="*/ 1360715 h 7195458"/>
              <a:gd name="connsiteX8" fmla="*/ 337030 w 3515659"/>
              <a:gd name="connsiteY8" fmla="*/ 0 h 7195458"/>
              <a:gd name="connsiteX0" fmla="*/ 337030 w 3515659"/>
              <a:gd name="connsiteY0" fmla="*/ 0 h 7195458"/>
              <a:gd name="connsiteX1" fmla="*/ 1175230 w 3515659"/>
              <a:gd name="connsiteY1" fmla="*/ 729342 h 7195458"/>
              <a:gd name="connsiteX2" fmla="*/ 3515659 w 3515659"/>
              <a:gd name="connsiteY2" fmla="*/ 3156858 h 7195458"/>
              <a:gd name="connsiteX3" fmla="*/ 2949601 w 3515659"/>
              <a:gd name="connsiteY3" fmla="*/ 7195458 h 7195458"/>
              <a:gd name="connsiteX4" fmla="*/ 739802 w 3515659"/>
              <a:gd name="connsiteY4" fmla="*/ 5987143 h 7195458"/>
              <a:gd name="connsiteX5" fmla="*/ 445887 w 3515659"/>
              <a:gd name="connsiteY5" fmla="*/ 5366658 h 7195458"/>
              <a:gd name="connsiteX6" fmla="*/ 10459 w 3515659"/>
              <a:gd name="connsiteY6" fmla="*/ 1894115 h 7195458"/>
              <a:gd name="connsiteX7" fmla="*/ 32230 w 3515659"/>
              <a:gd name="connsiteY7" fmla="*/ 1360715 h 7195458"/>
              <a:gd name="connsiteX8" fmla="*/ 337030 w 3515659"/>
              <a:gd name="connsiteY8" fmla="*/ 0 h 7195458"/>
              <a:gd name="connsiteX0" fmla="*/ 337030 w 3515659"/>
              <a:gd name="connsiteY0" fmla="*/ 0 h 7195458"/>
              <a:gd name="connsiteX1" fmla="*/ 1175230 w 3515659"/>
              <a:gd name="connsiteY1" fmla="*/ 729342 h 7195458"/>
              <a:gd name="connsiteX2" fmla="*/ 3515659 w 3515659"/>
              <a:gd name="connsiteY2" fmla="*/ 3156858 h 7195458"/>
              <a:gd name="connsiteX3" fmla="*/ 2949601 w 3515659"/>
              <a:gd name="connsiteY3" fmla="*/ 7195458 h 7195458"/>
              <a:gd name="connsiteX4" fmla="*/ 739802 w 3515659"/>
              <a:gd name="connsiteY4" fmla="*/ 5987143 h 7195458"/>
              <a:gd name="connsiteX5" fmla="*/ 445887 w 3515659"/>
              <a:gd name="connsiteY5" fmla="*/ 5366658 h 7195458"/>
              <a:gd name="connsiteX6" fmla="*/ 10459 w 3515659"/>
              <a:gd name="connsiteY6" fmla="*/ 1894115 h 7195458"/>
              <a:gd name="connsiteX7" fmla="*/ 32230 w 3515659"/>
              <a:gd name="connsiteY7" fmla="*/ 1360715 h 7195458"/>
              <a:gd name="connsiteX8" fmla="*/ 337030 w 3515659"/>
              <a:gd name="connsiteY8" fmla="*/ 0 h 719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5659" h="7195458">
                <a:moveTo>
                  <a:pt x="337030" y="0"/>
                </a:moveTo>
                <a:cubicBezTo>
                  <a:pt x="667230" y="273957"/>
                  <a:pt x="645459" y="203199"/>
                  <a:pt x="1175230" y="729342"/>
                </a:cubicBezTo>
                <a:lnTo>
                  <a:pt x="3515659" y="3156858"/>
                </a:lnTo>
                <a:lnTo>
                  <a:pt x="2949601" y="7195458"/>
                </a:lnTo>
                <a:cubicBezTo>
                  <a:pt x="2249287" y="6803572"/>
                  <a:pt x="1440116" y="6379029"/>
                  <a:pt x="739802" y="5987143"/>
                </a:cubicBezTo>
                <a:cubicBezTo>
                  <a:pt x="565630" y="5802087"/>
                  <a:pt x="500316" y="5682344"/>
                  <a:pt x="445887" y="5366658"/>
                </a:cubicBezTo>
                <a:cubicBezTo>
                  <a:pt x="322516" y="4191001"/>
                  <a:pt x="133830" y="3069772"/>
                  <a:pt x="10459" y="1894115"/>
                </a:cubicBezTo>
                <a:cubicBezTo>
                  <a:pt x="17716" y="1716315"/>
                  <a:pt x="-29455" y="1560287"/>
                  <a:pt x="32230" y="1360715"/>
                </a:cubicBezTo>
                <a:lnTo>
                  <a:pt x="337030" y="0"/>
                </a:lnTo>
                <a:close/>
              </a:path>
            </a:pathLst>
          </a:custGeom>
          <a:solidFill>
            <a:srgbClr val="009282">
              <a:alpha val="156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BE6067F5-9896-2174-C657-51FB6A082709}"/>
              </a:ext>
            </a:extLst>
          </p:cNvPr>
          <p:cNvSpPr/>
          <p:nvPr/>
        </p:nvSpPr>
        <p:spPr>
          <a:xfrm rot="20319100">
            <a:off x="8718828" y="4325195"/>
            <a:ext cx="1801232" cy="1616770"/>
          </a:xfrm>
          <a:custGeom>
            <a:avLst/>
            <a:gdLst>
              <a:gd name="connsiteX0" fmla="*/ 76200 w 1807028"/>
              <a:gd name="connsiteY0" fmla="*/ 0 h 1621972"/>
              <a:gd name="connsiteX1" fmla="*/ 1807028 w 1807028"/>
              <a:gd name="connsiteY1" fmla="*/ 685800 h 1621972"/>
              <a:gd name="connsiteX2" fmla="*/ 1676400 w 1807028"/>
              <a:gd name="connsiteY2" fmla="*/ 1621972 h 1621972"/>
              <a:gd name="connsiteX3" fmla="*/ 0 w 1807028"/>
              <a:gd name="connsiteY3" fmla="*/ 696686 h 1621972"/>
              <a:gd name="connsiteX4" fmla="*/ 76200 w 1807028"/>
              <a:gd name="connsiteY4" fmla="*/ 0 h 16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7028" h="1621972">
                <a:moveTo>
                  <a:pt x="76200" y="0"/>
                </a:moveTo>
                <a:lnTo>
                  <a:pt x="1807028" y="685800"/>
                </a:lnTo>
                <a:lnTo>
                  <a:pt x="1676400" y="1621972"/>
                </a:lnTo>
                <a:lnTo>
                  <a:pt x="0" y="696686"/>
                </a:lnTo>
                <a:lnTo>
                  <a:pt x="762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9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9282"/>
                </a:solidFill>
              </a:ln>
              <a:noFill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3AD1FC89-8FD7-9E16-0442-4992C6E3D56E}"/>
              </a:ext>
            </a:extLst>
          </p:cNvPr>
          <p:cNvSpPr/>
          <p:nvPr/>
        </p:nvSpPr>
        <p:spPr>
          <a:xfrm rot="20319100">
            <a:off x="7640107" y="2253681"/>
            <a:ext cx="2408876" cy="1714426"/>
          </a:xfrm>
          <a:custGeom>
            <a:avLst/>
            <a:gdLst>
              <a:gd name="connsiteX0" fmla="*/ 315685 w 2416628"/>
              <a:gd name="connsiteY0" fmla="*/ 0 h 1719943"/>
              <a:gd name="connsiteX1" fmla="*/ 0 w 2416628"/>
              <a:gd name="connsiteY1" fmla="*/ 794657 h 1719943"/>
              <a:gd name="connsiteX2" fmla="*/ 2296885 w 2416628"/>
              <a:gd name="connsiteY2" fmla="*/ 1719943 h 1719943"/>
              <a:gd name="connsiteX3" fmla="*/ 2416628 w 2416628"/>
              <a:gd name="connsiteY3" fmla="*/ 849086 h 1719943"/>
              <a:gd name="connsiteX4" fmla="*/ 315685 w 2416628"/>
              <a:gd name="connsiteY4" fmla="*/ 0 h 171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6628" h="1719943">
                <a:moveTo>
                  <a:pt x="315685" y="0"/>
                </a:moveTo>
                <a:lnTo>
                  <a:pt x="0" y="794657"/>
                </a:lnTo>
                <a:lnTo>
                  <a:pt x="2296885" y="1719943"/>
                </a:lnTo>
                <a:lnTo>
                  <a:pt x="2416628" y="849086"/>
                </a:lnTo>
                <a:lnTo>
                  <a:pt x="31568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92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9282"/>
                </a:solidFill>
              </a:ln>
              <a:noFill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60CCFD58-0349-ECFC-EA53-2DA4775F4765}"/>
              </a:ext>
            </a:extLst>
          </p:cNvPr>
          <p:cNvSpPr/>
          <p:nvPr/>
        </p:nvSpPr>
        <p:spPr>
          <a:xfrm rot="20319100">
            <a:off x="4090258" y="4272766"/>
            <a:ext cx="1144044" cy="1247342"/>
          </a:xfrm>
          <a:custGeom>
            <a:avLst/>
            <a:gdLst>
              <a:gd name="connsiteX0" fmla="*/ 0 w 2532993"/>
              <a:gd name="connsiteY0" fmla="*/ 0 h 4897820"/>
              <a:gd name="connsiteX1" fmla="*/ 21020 w 2532993"/>
              <a:gd name="connsiteY1" fmla="*/ 4897820 h 4897820"/>
              <a:gd name="connsiteX2" fmla="*/ 2532993 w 2532993"/>
              <a:gd name="connsiteY2" fmla="*/ 4645572 h 4897820"/>
              <a:gd name="connsiteX3" fmla="*/ 1639614 w 2532993"/>
              <a:gd name="connsiteY3" fmla="*/ 4162096 h 4897820"/>
              <a:gd name="connsiteX4" fmla="*/ 1282262 w 2532993"/>
              <a:gd name="connsiteY4" fmla="*/ 1313793 h 4897820"/>
              <a:gd name="connsiteX5" fmla="*/ 1439917 w 2532993"/>
              <a:gd name="connsiteY5" fmla="*/ 241737 h 4897820"/>
              <a:gd name="connsiteX6" fmla="*/ 0 w 2532993"/>
              <a:gd name="connsiteY6" fmla="*/ 0 h 4897820"/>
              <a:gd name="connsiteX0" fmla="*/ 833899 w 2512017"/>
              <a:gd name="connsiteY0" fmla="*/ 164228 h 4669504"/>
              <a:gd name="connsiteX1" fmla="*/ 44 w 2512017"/>
              <a:gd name="connsiteY1" fmla="*/ 4669504 h 4669504"/>
              <a:gd name="connsiteX2" fmla="*/ 2512017 w 2512017"/>
              <a:gd name="connsiteY2" fmla="*/ 4417256 h 4669504"/>
              <a:gd name="connsiteX3" fmla="*/ 1618638 w 2512017"/>
              <a:gd name="connsiteY3" fmla="*/ 3933780 h 4669504"/>
              <a:gd name="connsiteX4" fmla="*/ 1261286 w 2512017"/>
              <a:gd name="connsiteY4" fmla="*/ 1085477 h 4669504"/>
              <a:gd name="connsiteX5" fmla="*/ 1418941 w 2512017"/>
              <a:gd name="connsiteY5" fmla="*/ 13421 h 4669504"/>
              <a:gd name="connsiteX6" fmla="*/ 833899 w 2512017"/>
              <a:gd name="connsiteY6" fmla="*/ 164228 h 4669504"/>
              <a:gd name="connsiteX0" fmla="*/ 1121753 w 2799871"/>
              <a:gd name="connsiteY0" fmla="*/ 164228 h 4417256"/>
              <a:gd name="connsiteX1" fmla="*/ 32 w 2799871"/>
              <a:gd name="connsiteY1" fmla="*/ 1965309 h 4417256"/>
              <a:gd name="connsiteX2" fmla="*/ 2799871 w 2799871"/>
              <a:gd name="connsiteY2" fmla="*/ 4417256 h 4417256"/>
              <a:gd name="connsiteX3" fmla="*/ 1906492 w 2799871"/>
              <a:gd name="connsiteY3" fmla="*/ 3933780 h 4417256"/>
              <a:gd name="connsiteX4" fmla="*/ 1549140 w 2799871"/>
              <a:gd name="connsiteY4" fmla="*/ 1085477 h 4417256"/>
              <a:gd name="connsiteX5" fmla="*/ 1706795 w 2799871"/>
              <a:gd name="connsiteY5" fmla="*/ 13421 h 4417256"/>
              <a:gd name="connsiteX6" fmla="*/ 1121753 w 2799871"/>
              <a:gd name="connsiteY6" fmla="*/ 164228 h 4417256"/>
              <a:gd name="connsiteX0" fmla="*/ 1147923 w 2799871"/>
              <a:gd name="connsiteY0" fmla="*/ 1201042 h 4407285"/>
              <a:gd name="connsiteX1" fmla="*/ 32 w 2799871"/>
              <a:gd name="connsiteY1" fmla="*/ 1955338 h 4407285"/>
              <a:gd name="connsiteX2" fmla="*/ 2799871 w 2799871"/>
              <a:gd name="connsiteY2" fmla="*/ 4407285 h 4407285"/>
              <a:gd name="connsiteX3" fmla="*/ 1906492 w 2799871"/>
              <a:gd name="connsiteY3" fmla="*/ 3923809 h 4407285"/>
              <a:gd name="connsiteX4" fmla="*/ 1549140 w 2799871"/>
              <a:gd name="connsiteY4" fmla="*/ 1075506 h 4407285"/>
              <a:gd name="connsiteX5" fmla="*/ 1706795 w 2799871"/>
              <a:gd name="connsiteY5" fmla="*/ 3450 h 4407285"/>
              <a:gd name="connsiteX6" fmla="*/ 1147923 w 2799871"/>
              <a:gd name="connsiteY6" fmla="*/ 1201042 h 4407285"/>
              <a:gd name="connsiteX0" fmla="*/ 1147891 w 2799839"/>
              <a:gd name="connsiteY0" fmla="*/ 1201042 h 4407285"/>
              <a:gd name="connsiteX1" fmla="*/ 0 w 2799839"/>
              <a:gd name="connsiteY1" fmla="*/ 1955338 h 4407285"/>
              <a:gd name="connsiteX2" fmla="*/ 2799839 w 2799839"/>
              <a:gd name="connsiteY2" fmla="*/ 4407285 h 4407285"/>
              <a:gd name="connsiteX3" fmla="*/ 1906460 w 2799839"/>
              <a:gd name="connsiteY3" fmla="*/ 3923809 h 4407285"/>
              <a:gd name="connsiteX4" fmla="*/ 1549108 w 2799839"/>
              <a:gd name="connsiteY4" fmla="*/ 1075506 h 4407285"/>
              <a:gd name="connsiteX5" fmla="*/ 1706763 w 2799839"/>
              <a:gd name="connsiteY5" fmla="*/ 3450 h 4407285"/>
              <a:gd name="connsiteX6" fmla="*/ 1147891 w 2799839"/>
              <a:gd name="connsiteY6" fmla="*/ 1201042 h 4407285"/>
              <a:gd name="connsiteX0" fmla="*/ 1147891 w 2799839"/>
              <a:gd name="connsiteY0" fmla="*/ 1201042 h 4407285"/>
              <a:gd name="connsiteX1" fmla="*/ 0 w 2799839"/>
              <a:gd name="connsiteY1" fmla="*/ 1955338 h 4407285"/>
              <a:gd name="connsiteX2" fmla="*/ 2799839 w 2799839"/>
              <a:gd name="connsiteY2" fmla="*/ 4407285 h 4407285"/>
              <a:gd name="connsiteX3" fmla="*/ 1906460 w 2799839"/>
              <a:gd name="connsiteY3" fmla="*/ 3923809 h 4407285"/>
              <a:gd name="connsiteX4" fmla="*/ 1549108 w 2799839"/>
              <a:gd name="connsiteY4" fmla="*/ 1075506 h 4407285"/>
              <a:gd name="connsiteX5" fmla="*/ 1706763 w 2799839"/>
              <a:gd name="connsiteY5" fmla="*/ 3450 h 4407285"/>
              <a:gd name="connsiteX6" fmla="*/ 1147891 w 2799839"/>
              <a:gd name="connsiteY6" fmla="*/ 1201042 h 4407285"/>
              <a:gd name="connsiteX0" fmla="*/ 1086829 w 2799839"/>
              <a:gd name="connsiteY0" fmla="*/ 1166235 h 4407371"/>
              <a:gd name="connsiteX1" fmla="*/ 0 w 2799839"/>
              <a:gd name="connsiteY1" fmla="*/ 1955424 h 4407371"/>
              <a:gd name="connsiteX2" fmla="*/ 2799839 w 2799839"/>
              <a:gd name="connsiteY2" fmla="*/ 4407371 h 4407371"/>
              <a:gd name="connsiteX3" fmla="*/ 1906460 w 2799839"/>
              <a:gd name="connsiteY3" fmla="*/ 3923895 h 4407371"/>
              <a:gd name="connsiteX4" fmla="*/ 1549108 w 2799839"/>
              <a:gd name="connsiteY4" fmla="*/ 1075592 h 4407371"/>
              <a:gd name="connsiteX5" fmla="*/ 1706763 w 2799839"/>
              <a:gd name="connsiteY5" fmla="*/ 3536 h 4407371"/>
              <a:gd name="connsiteX6" fmla="*/ 1086829 w 2799839"/>
              <a:gd name="connsiteY6" fmla="*/ 1166235 h 4407371"/>
              <a:gd name="connsiteX0" fmla="*/ 1086829 w 2799839"/>
              <a:gd name="connsiteY0" fmla="*/ 1166235 h 4407371"/>
              <a:gd name="connsiteX1" fmla="*/ 0 w 2799839"/>
              <a:gd name="connsiteY1" fmla="*/ 1955424 h 4407371"/>
              <a:gd name="connsiteX2" fmla="*/ 2799839 w 2799839"/>
              <a:gd name="connsiteY2" fmla="*/ 4407371 h 4407371"/>
              <a:gd name="connsiteX3" fmla="*/ 1906460 w 2799839"/>
              <a:gd name="connsiteY3" fmla="*/ 3923895 h 4407371"/>
              <a:gd name="connsiteX4" fmla="*/ 1549108 w 2799839"/>
              <a:gd name="connsiteY4" fmla="*/ 1075592 h 4407371"/>
              <a:gd name="connsiteX5" fmla="*/ 1706763 w 2799839"/>
              <a:gd name="connsiteY5" fmla="*/ 3536 h 4407371"/>
              <a:gd name="connsiteX6" fmla="*/ 1086829 w 2799839"/>
              <a:gd name="connsiteY6" fmla="*/ 1166235 h 4407371"/>
              <a:gd name="connsiteX0" fmla="*/ 1086829 w 2799839"/>
              <a:gd name="connsiteY0" fmla="*/ 1166235 h 4407371"/>
              <a:gd name="connsiteX1" fmla="*/ 0 w 2799839"/>
              <a:gd name="connsiteY1" fmla="*/ 1955424 h 4407371"/>
              <a:gd name="connsiteX2" fmla="*/ 2799839 w 2799839"/>
              <a:gd name="connsiteY2" fmla="*/ 4407371 h 4407371"/>
              <a:gd name="connsiteX3" fmla="*/ 1906460 w 2799839"/>
              <a:gd name="connsiteY3" fmla="*/ 3923895 h 4407371"/>
              <a:gd name="connsiteX4" fmla="*/ 1549108 w 2799839"/>
              <a:gd name="connsiteY4" fmla="*/ 1075592 h 4407371"/>
              <a:gd name="connsiteX5" fmla="*/ 1706763 w 2799839"/>
              <a:gd name="connsiteY5" fmla="*/ 3536 h 4407371"/>
              <a:gd name="connsiteX6" fmla="*/ 1086829 w 2799839"/>
              <a:gd name="connsiteY6" fmla="*/ 1166235 h 4407371"/>
              <a:gd name="connsiteX0" fmla="*/ 798963 w 2511973"/>
              <a:gd name="connsiteY0" fmla="*/ 1166235 h 4407371"/>
              <a:gd name="connsiteX1" fmla="*/ 0 w 2511973"/>
              <a:gd name="connsiteY1" fmla="*/ 1842022 h 4407371"/>
              <a:gd name="connsiteX2" fmla="*/ 2511973 w 2511973"/>
              <a:gd name="connsiteY2" fmla="*/ 4407371 h 4407371"/>
              <a:gd name="connsiteX3" fmla="*/ 1618594 w 2511973"/>
              <a:gd name="connsiteY3" fmla="*/ 3923895 h 4407371"/>
              <a:gd name="connsiteX4" fmla="*/ 1261242 w 2511973"/>
              <a:gd name="connsiteY4" fmla="*/ 1075592 h 4407371"/>
              <a:gd name="connsiteX5" fmla="*/ 1418897 w 2511973"/>
              <a:gd name="connsiteY5" fmla="*/ 3536 h 4407371"/>
              <a:gd name="connsiteX6" fmla="*/ 798963 w 2511973"/>
              <a:gd name="connsiteY6" fmla="*/ 1166235 h 4407371"/>
              <a:gd name="connsiteX0" fmla="*/ 825132 w 2538142"/>
              <a:gd name="connsiteY0" fmla="*/ 1166235 h 4407371"/>
              <a:gd name="connsiteX1" fmla="*/ 0 w 2538142"/>
              <a:gd name="connsiteY1" fmla="*/ 1807130 h 4407371"/>
              <a:gd name="connsiteX2" fmla="*/ 2538142 w 2538142"/>
              <a:gd name="connsiteY2" fmla="*/ 4407371 h 4407371"/>
              <a:gd name="connsiteX3" fmla="*/ 1644763 w 2538142"/>
              <a:gd name="connsiteY3" fmla="*/ 3923895 h 4407371"/>
              <a:gd name="connsiteX4" fmla="*/ 1287411 w 2538142"/>
              <a:gd name="connsiteY4" fmla="*/ 1075592 h 4407371"/>
              <a:gd name="connsiteX5" fmla="*/ 1445066 w 2538142"/>
              <a:gd name="connsiteY5" fmla="*/ 3536 h 4407371"/>
              <a:gd name="connsiteX6" fmla="*/ 825132 w 2538142"/>
              <a:gd name="connsiteY6" fmla="*/ 1166235 h 4407371"/>
              <a:gd name="connsiteX0" fmla="*/ 790239 w 2538142"/>
              <a:gd name="connsiteY0" fmla="*/ 1201042 h 4407285"/>
              <a:gd name="connsiteX1" fmla="*/ 0 w 2538142"/>
              <a:gd name="connsiteY1" fmla="*/ 1807044 h 4407285"/>
              <a:gd name="connsiteX2" fmla="*/ 2538142 w 2538142"/>
              <a:gd name="connsiteY2" fmla="*/ 4407285 h 4407285"/>
              <a:gd name="connsiteX3" fmla="*/ 1644763 w 2538142"/>
              <a:gd name="connsiteY3" fmla="*/ 3923809 h 4407285"/>
              <a:gd name="connsiteX4" fmla="*/ 1287411 w 2538142"/>
              <a:gd name="connsiteY4" fmla="*/ 1075506 h 4407285"/>
              <a:gd name="connsiteX5" fmla="*/ 1445066 w 2538142"/>
              <a:gd name="connsiteY5" fmla="*/ 3450 h 4407285"/>
              <a:gd name="connsiteX6" fmla="*/ 790239 w 2538142"/>
              <a:gd name="connsiteY6" fmla="*/ 1201042 h 4407285"/>
              <a:gd name="connsiteX0" fmla="*/ 790239 w 2538142"/>
              <a:gd name="connsiteY0" fmla="*/ 125536 h 3331779"/>
              <a:gd name="connsiteX1" fmla="*/ 0 w 2538142"/>
              <a:gd name="connsiteY1" fmla="*/ 731538 h 3331779"/>
              <a:gd name="connsiteX2" fmla="*/ 2538142 w 2538142"/>
              <a:gd name="connsiteY2" fmla="*/ 3331779 h 3331779"/>
              <a:gd name="connsiteX3" fmla="*/ 1644763 w 2538142"/>
              <a:gd name="connsiteY3" fmla="*/ 2848303 h 3331779"/>
              <a:gd name="connsiteX4" fmla="*/ 1287411 w 2538142"/>
              <a:gd name="connsiteY4" fmla="*/ 0 h 3331779"/>
              <a:gd name="connsiteX5" fmla="*/ 790239 w 2538142"/>
              <a:gd name="connsiteY5" fmla="*/ 125536 h 3331779"/>
              <a:gd name="connsiteX0" fmla="*/ 790239 w 2538142"/>
              <a:gd name="connsiteY0" fmla="*/ 125536 h 3331779"/>
              <a:gd name="connsiteX1" fmla="*/ 0 w 2538142"/>
              <a:gd name="connsiteY1" fmla="*/ 731538 h 3331779"/>
              <a:gd name="connsiteX2" fmla="*/ 2538142 w 2538142"/>
              <a:gd name="connsiteY2" fmla="*/ 3331779 h 3331779"/>
              <a:gd name="connsiteX3" fmla="*/ 981799 w 2538142"/>
              <a:gd name="connsiteY3" fmla="*/ 737286 h 3331779"/>
              <a:gd name="connsiteX4" fmla="*/ 1287411 w 2538142"/>
              <a:gd name="connsiteY4" fmla="*/ 0 h 3331779"/>
              <a:gd name="connsiteX5" fmla="*/ 790239 w 2538142"/>
              <a:gd name="connsiteY5" fmla="*/ 125536 h 3331779"/>
              <a:gd name="connsiteX0" fmla="*/ 790239 w 1287411"/>
              <a:gd name="connsiteY0" fmla="*/ 125536 h 1002682"/>
              <a:gd name="connsiteX1" fmla="*/ 0 w 1287411"/>
              <a:gd name="connsiteY1" fmla="*/ 731538 h 1002682"/>
              <a:gd name="connsiteX2" fmla="*/ 17134 w 1287411"/>
              <a:gd name="connsiteY2" fmla="*/ 1002682 h 1002682"/>
              <a:gd name="connsiteX3" fmla="*/ 981799 w 1287411"/>
              <a:gd name="connsiteY3" fmla="*/ 737286 h 1002682"/>
              <a:gd name="connsiteX4" fmla="*/ 1287411 w 1287411"/>
              <a:gd name="connsiteY4" fmla="*/ 0 h 1002682"/>
              <a:gd name="connsiteX5" fmla="*/ 790239 w 1287411"/>
              <a:gd name="connsiteY5" fmla="*/ 125536 h 1002682"/>
              <a:gd name="connsiteX0" fmla="*/ 790239 w 1287411"/>
              <a:gd name="connsiteY0" fmla="*/ 125536 h 1002682"/>
              <a:gd name="connsiteX1" fmla="*/ 0 w 1287411"/>
              <a:gd name="connsiteY1" fmla="*/ 731538 h 1002682"/>
              <a:gd name="connsiteX2" fmla="*/ 17134 w 1287411"/>
              <a:gd name="connsiteY2" fmla="*/ 1002682 h 1002682"/>
              <a:gd name="connsiteX3" fmla="*/ 781165 w 1287411"/>
              <a:gd name="connsiteY3" fmla="*/ 807072 h 1002682"/>
              <a:gd name="connsiteX4" fmla="*/ 1287411 w 1287411"/>
              <a:gd name="connsiteY4" fmla="*/ 0 h 1002682"/>
              <a:gd name="connsiteX5" fmla="*/ 790239 w 1287411"/>
              <a:gd name="connsiteY5" fmla="*/ 125536 h 1002682"/>
              <a:gd name="connsiteX0" fmla="*/ 790239 w 807634"/>
              <a:gd name="connsiteY0" fmla="*/ 3411 h 880557"/>
              <a:gd name="connsiteX1" fmla="*/ 0 w 807634"/>
              <a:gd name="connsiteY1" fmla="*/ 609413 h 880557"/>
              <a:gd name="connsiteX2" fmla="*/ 17134 w 807634"/>
              <a:gd name="connsiteY2" fmla="*/ 880557 h 880557"/>
              <a:gd name="connsiteX3" fmla="*/ 781165 w 807634"/>
              <a:gd name="connsiteY3" fmla="*/ 684947 h 880557"/>
              <a:gd name="connsiteX4" fmla="*/ 807634 w 807634"/>
              <a:gd name="connsiteY4" fmla="*/ 0 h 880557"/>
              <a:gd name="connsiteX5" fmla="*/ 790239 w 807634"/>
              <a:gd name="connsiteY5" fmla="*/ 3411 h 88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634" h="880557">
                <a:moveTo>
                  <a:pt x="790239" y="3411"/>
                </a:moveTo>
                <a:cubicBezTo>
                  <a:pt x="657675" y="222858"/>
                  <a:pt x="437876" y="529537"/>
                  <a:pt x="0" y="609413"/>
                </a:cubicBezTo>
                <a:lnTo>
                  <a:pt x="17134" y="880557"/>
                </a:lnTo>
                <a:lnTo>
                  <a:pt x="781165" y="684947"/>
                </a:lnTo>
                <a:lnTo>
                  <a:pt x="807634" y="0"/>
                </a:lnTo>
                <a:lnTo>
                  <a:pt x="790239" y="341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10000"/>
                  <a:lumOff val="90000"/>
                  <a:alpha val="0"/>
                </a:schemeClr>
              </a:gs>
              <a:gs pos="50000">
                <a:schemeClr val="tx1">
                  <a:lumMod val="10000"/>
                  <a:lumOff val="90000"/>
                </a:schemeClr>
              </a:gs>
              <a:gs pos="100000">
                <a:schemeClr val="tx1">
                  <a:lumMod val="10000"/>
                  <a:lumOff val="90000"/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58DADA0-BC63-893B-758E-0F08551EAE4D}"/>
              </a:ext>
            </a:extLst>
          </p:cNvPr>
          <p:cNvSpPr/>
          <p:nvPr/>
        </p:nvSpPr>
        <p:spPr>
          <a:xfrm rot="20319100">
            <a:off x="5199007" y="272032"/>
            <a:ext cx="3588080" cy="6701547"/>
          </a:xfrm>
          <a:custGeom>
            <a:avLst/>
            <a:gdLst>
              <a:gd name="connsiteX0" fmla="*/ 0 w 2532993"/>
              <a:gd name="connsiteY0" fmla="*/ 0 h 4897820"/>
              <a:gd name="connsiteX1" fmla="*/ 21020 w 2532993"/>
              <a:gd name="connsiteY1" fmla="*/ 4897820 h 4897820"/>
              <a:gd name="connsiteX2" fmla="*/ 2532993 w 2532993"/>
              <a:gd name="connsiteY2" fmla="*/ 4645572 h 4897820"/>
              <a:gd name="connsiteX3" fmla="*/ 1639614 w 2532993"/>
              <a:gd name="connsiteY3" fmla="*/ 4162096 h 4897820"/>
              <a:gd name="connsiteX4" fmla="*/ 1282262 w 2532993"/>
              <a:gd name="connsiteY4" fmla="*/ 1313793 h 4897820"/>
              <a:gd name="connsiteX5" fmla="*/ 1439917 w 2532993"/>
              <a:gd name="connsiteY5" fmla="*/ 241737 h 4897820"/>
              <a:gd name="connsiteX6" fmla="*/ 0 w 2532993"/>
              <a:gd name="connsiteY6" fmla="*/ 0 h 489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2993" h="4897820">
                <a:moveTo>
                  <a:pt x="0" y="0"/>
                </a:moveTo>
                <a:cubicBezTo>
                  <a:pt x="7007" y="1632607"/>
                  <a:pt x="14013" y="3265213"/>
                  <a:pt x="21020" y="4897820"/>
                </a:cubicBezTo>
                <a:lnTo>
                  <a:pt x="2532993" y="4645572"/>
                </a:lnTo>
                <a:lnTo>
                  <a:pt x="1639614" y="4162096"/>
                </a:lnTo>
                <a:lnTo>
                  <a:pt x="1282262" y="1313793"/>
                </a:lnTo>
                <a:lnTo>
                  <a:pt x="1439917" y="24173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10000"/>
                  <a:lumOff val="90000"/>
                  <a:alpha val="0"/>
                </a:schemeClr>
              </a:gs>
              <a:gs pos="50000">
                <a:schemeClr val="tx1">
                  <a:lumMod val="10000"/>
                  <a:lumOff val="90000"/>
                </a:schemeClr>
              </a:gs>
              <a:gs pos="100000">
                <a:schemeClr val="tx1">
                  <a:lumMod val="10000"/>
                  <a:lumOff val="90000"/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3F318E-3056-1C8A-2882-138E85FA13F5}"/>
              </a:ext>
            </a:extLst>
          </p:cNvPr>
          <p:cNvGrpSpPr/>
          <p:nvPr/>
        </p:nvGrpSpPr>
        <p:grpSpPr>
          <a:xfrm rot="20319100">
            <a:off x="1415130" y="1300302"/>
            <a:ext cx="8377745" cy="3821267"/>
            <a:chOff x="1401013" y="934514"/>
            <a:chExt cx="8970831" cy="409178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DD8B5A-275E-8657-02B4-E72BF26183B2}"/>
                </a:ext>
              </a:extLst>
            </p:cNvPr>
            <p:cNvSpPr/>
            <p:nvPr/>
          </p:nvSpPr>
          <p:spPr>
            <a:xfrm>
              <a:off x="1509666" y="1052065"/>
              <a:ext cx="3276044" cy="32760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F69F792-44ED-8D64-437C-0F4F06F8EDB1}"/>
                </a:ext>
              </a:extLst>
            </p:cNvPr>
            <p:cNvGrpSpPr/>
            <p:nvPr/>
          </p:nvGrpSpPr>
          <p:grpSpPr>
            <a:xfrm>
              <a:off x="1401013" y="934514"/>
              <a:ext cx="8970831" cy="4091788"/>
              <a:chOff x="1431615" y="446748"/>
              <a:chExt cx="14866204" cy="6780792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BF732D5-FAFA-BA36-C9C3-78124D683527}"/>
                  </a:ext>
                </a:extLst>
              </p:cNvPr>
              <p:cNvSpPr/>
              <p:nvPr/>
            </p:nvSpPr>
            <p:spPr>
              <a:xfrm>
                <a:off x="4185579" y="5214758"/>
                <a:ext cx="1033004" cy="830229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3004" h="830229">
                    <a:moveTo>
                      <a:pt x="967963" y="0"/>
                    </a:moveTo>
                    <a:lnTo>
                      <a:pt x="661888" y="179819"/>
                    </a:lnTo>
                    <a:lnTo>
                      <a:pt x="505024" y="313727"/>
                    </a:lnTo>
                    <a:lnTo>
                      <a:pt x="0" y="822578"/>
                    </a:lnTo>
                    <a:lnTo>
                      <a:pt x="179819" y="830229"/>
                    </a:lnTo>
                    <a:lnTo>
                      <a:pt x="459113" y="811100"/>
                    </a:lnTo>
                    <a:lnTo>
                      <a:pt x="746058" y="757537"/>
                    </a:lnTo>
                    <a:lnTo>
                      <a:pt x="1017700" y="684844"/>
                    </a:lnTo>
                    <a:lnTo>
                      <a:pt x="742233" y="374943"/>
                    </a:lnTo>
                    <a:lnTo>
                      <a:pt x="1033004" y="61215"/>
                    </a:lnTo>
                    <a:lnTo>
                      <a:pt x="967963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65D45001-527D-3132-6B15-7105ED9C097B}"/>
                  </a:ext>
                </a:extLst>
              </p:cNvPr>
              <p:cNvSpPr/>
              <p:nvPr/>
            </p:nvSpPr>
            <p:spPr>
              <a:xfrm>
                <a:off x="5210293" y="4743014"/>
                <a:ext cx="753711" cy="1163086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3711" h="1163086">
                    <a:moveTo>
                      <a:pt x="566240" y="0"/>
                    </a:moveTo>
                    <a:lnTo>
                      <a:pt x="306075" y="313727"/>
                    </a:lnTo>
                    <a:lnTo>
                      <a:pt x="0" y="1163086"/>
                    </a:lnTo>
                    <a:lnTo>
                      <a:pt x="202775" y="1059785"/>
                    </a:lnTo>
                    <a:lnTo>
                      <a:pt x="302250" y="1021527"/>
                    </a:lnTo>
                    <a:lnTo>
                      <a:pt x="543283" y="887619"/>
                    </a:lnTo>
                    <a:lnTo>
                      <a:pt x="688671" y="757425"/>
                    </a:lnTo>
                    <a:lnTo>
                      <a:pt x="753711" y="53562"/>
                    </a:lnTo>
                    <a:lnTo>
                      <a:pt x="566240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380B332E-85BC-136E-7EDC-BBF7E11AC2C1}"/>
                  </a:ext>
                </a:extLst>
              </p:cNvPr>
              <p:cNvSpPr/>
              <p:nvPr/>
            </p:nvSpPr>
            <p:spPr>
              <a:xfrm>
                <a:off x="5898325" y="4265924"/>
                <a:ext cx="284422" cy="1247257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4422" h="1247257">
                    <a:moveTo>
                      <a:pt x="233383" y="0"/>
                    </a:moveTo>
                    <a:lnTo>
                      <a:pt x="61215" y="535631"/>
                    </a:lnTo>
                    <a:lnTo>
                      <a:pt x="0" y="1247257"/>
                    </a:lnTo>
                    <a:lnTo>
                      <a:pt x="237208" y="1078915"/>
                    </a:lnTo>
                    <a:cubicBezTo>
                      <a:pt x="237634" y="1030453"/>
                      <a:pt x="245791" y="960684"/>
                      <a:pt x="246217" y="912222"/>
                    </a:cubicBezTo>
                    <a:lnTo>
                      <a:pt x="219382" y="904570"/>
                    </a:lnTo>
                    <a:lnTo>
                      <a:pt x="284422" y="10254"/>
                    </a:lnTo>
                    <a:lnTo>
                      <a:pt x="233383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CC82EDDD-1A27-4C4F-0BBF-3C0DCC03F52E}"/>
                  </a:ext>
                </a:extLst>
              </p:cNvPr>
              <p:cNvSpPr/>
              <p:nvPr/>
            </p:nvSpPr>
            <p:spPr>
              <a:xfrm>
                <a:off x="6365715" y="3352253"/>
                <a:ext cx="635134" cy="87145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134" h="871452">
                    <a:moveTo>
                      <a:pt x="0" y="40546"/>
                    </a:moveTo>
                    <a:lnTo>
                      <a:pt x="294557" y="871452"/>
                    </a:lnTo>
                    <a:lnTo>
                      <a:pt x="528617" y="802028"/>
                    </a:lnTo>
                    <a:lnTo>
                      <a:pt x="594375" y="544786"/>
                    </a:lnTo>
                    <a:cubicBezTo>
                      <a:pt x="594801" y="496324"/>
                      <a:pt x="634708" y="248755"/>
                      <a:pt x="635134" y="200293"/>
                    </a:cubicBezTo>
                    <a:lnTo>
                      <a:pt x="271749" y="341866"/>
                    </a:lnTo>
                    <a:lnTo>
                      <a:pt x="117714" y="0"/>
                    </a:lnTo>
                    <a:lnTo>
                      <a:pt x="0" y="4054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C8F37219-8E3F-BB3A-5FC7-1AB8E13342BF}"/>
                  </a:ext>
                </a:extLst>
              </p:cNvPr>
              <p:cNvSpPr/>
              <p:nvPr/>
            </p:nvSpPr>
            <p:spPr>
              <a:xfrm>
                <a:off x="2923526" y="5339129"/>
                <a:ext cx="1362242" cy="44334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2242" h="443342">
                    <a:moveTo>
                      <a:pt x="1345101" y="38"/>
                    </a:moveTo>
                    <a:lnTo>
                      <a:pt x="470854" y="0"/>
                    </a:lnTo>
                    <a:cubicBezTo>
                      <a:pt x="470428" y="14179"/>
                      <a:pt x="470003" y="28357"/>
                      <a:pt x="469577" y="42536"/>
                    </a:cubicBezTo>
                    <a:lnTo>
                      <a:pt x="115510" y="48659"/>
                    </a:lnTo>
                    <a:lnTo>
                      <a:pt x="0" y="297823"/>
                    </a:lnTo>
                    <a:lnTo>
                      <a:pt x="247393" y="443342"/>
                    </a:lnTo>
                    <a:lnTo>
                      <a:pt x="342462" y="412321"/>
                    </a:lnTo>
                    <a:lnTo>
                      <a:pt x="1362242" y="67048"/>
                    </a:lnTo>
                    <a:lnTo>
                      <a:pt x="1345101" y="38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997A3CB3-95D6-BBD2-A7C0-F13345FB8246}"/>
                  </a:ext>
                </a:extLst>
              </p:cNvPr>
              <p:cNvSpPr/>
              <p:nvPr/>
            </p:nvSpPr>
            <p:spPr>
              <a:xfrm>
                <a:off x="2201260" y="4776069"/>
                <a:ext cx="678744" cy="70605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  <a:gd name="connsiteX0" fmla="*/ 0 w 635134"/>
                  <a:gd name="connsiteY0" fmla="*/ 97696 h 928602"/>
                  <a:gd name="connsiteX1" fmla="*/ 294557 w 635134"/>
                  <a:gd name="connsiteY1" fmla="*/ 928602 h 928602"/>
                  <a:gd name="connsiteX2" fmla="*/ 528617 w 635134"/>
                  <a:gd name="connsiteY2" fmla="*/ 859178 h 928602"/>
                  <a:gd name="connsiteX3" fmla="*/ 594375 w 635134"/>
                  <a:gd name="connsiteY3" fmla="*/ 601936 h 928602"/>
                  <a:gd name="connsiteX4" fmla="*/ 635134 w 635134"/>
                  <a:gd name="connsiteY4" fmla="*/ 257443 h 928602"/>
                  <a:gd name="connsiteX5" fmla="*/ 271749 w 635134"/>
                  <a:gd name="connsiteY5" fmla="*/ 399016 h 928602"/>
                  <a:gd name="connsiteX6" fmla="*/ 101839 w 635134"/>
                  <a:gd name="connsiteY6" fmla="*/ 0 h 928602"/>
                  <a:gd name="connsiteX7" fmla="*/ 0 w 635134"/>
                  <a:gd name="connsiteY7" fmla="*/ 97696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259049 w 622434"/>
                  <a:gd name="connsiteY5" fmla="*/ 399016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309849 w 622434"/>
                  <a:gd name="connsiteY5" fmla="*/ 173591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309849 w 790709"/>
                  <a:gd name="connsiteY5" fmla="*/ 173591 h 928602"/>
                  <a:gd name="connsiteX6" fmla="*/ 89139 w 790709"/>
                  <a:gd name="connsiteY6" fmla="*/ 0 h 928602"/>
                  <a:gd name="connsiteX7" fmla="*/ 0 w 790709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402203 w 790709"/>
                  <a:gd name="connsiteY5" fmla="*/ 188827 h 928602"/>
                  <a:gd name="connsiteX6" fmla="*/ 309849 w 790709"/>
                  <a:gd name="connsiteY6" fmla="*/ 173591 h 928602"/>
                  <a:gd name="connsiteX7" fmla="*/ 89139 w 790709"/>
                  <a:gd name="connsiteY7" fmla="*/ 0 h 928602"/>
                  <a:gd name="connsiteX8" fmla="*/ 0 w 790709"/>
                  <a:gd name="connsiteY8" fmla="*/ 81821 h 928602"/>
                  <a:gd name="connsiteX0" fmla="*/ 0 w 790709"/>
                  <a:gd name="connsiteY0" fmla="*/ 81821 h 928602"/>
                  <a:gd name="connsiteX1" fmla="*/ 294253 w 790709"/>
                  <a:gd name="connsiteY1" fmla="*/ 33487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9328 w 790709"/>
                  <a:gd name="connsiteY1" fmla="*/ 35392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581675 w 811192"/>
                  <a:gd name="connsiteY4" fmla="*/ 601936 h 928602"/>
                  <a:gd name="connsiteX5" fmla="*/ 790709 w 811192"/>
                  <a:gd name="connsiteY5" fmla="*/ 486043 h 928602"/>
                  <a:gd name="connsiteX6" fmla="*/ 402203 w 811192"/>
                  <a:gd name="connsiteY6" fmla="*/ 188827 h 928602"/>
                  <a:gd name="connsiteX7" fmla="*/ 309849 w 811192"/>
                  <a:gd name="connsiteY7" fmla="*/ 173591 h 928602"/>
                  <a:gd name="connsiteX8" fmla="*/ 89139 w 811192"/>
                  <a:gd name="connsiteY8" fmla="*/ 0 h 928602"/>
                  <a:gd name="connsiteX9" fmla="*/ 0 w 811192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790709 w 811192"/>
                  <a:gd name="connsiteY4" fmla="*/ 486043 h 928602"/>
                  <a:gd name="connsiteX5" fmla="*/ 402203 w 811192"/>
                  <a:gd name="connsiteY5" fmla="*/ 188827 h 928602"/>
                  <a:gd name="connsiteX6" fmla="*/ 309849 w 811192"/>
                  <a:gd name="connsiteY6" fmla="*/ 173591 h 928602"/>
                  <a:gd name="connsiteX7" fmla="*/ 89139 w 811192"/>
                  <a:gd name="connsiteY7" fmla="*/ 0 h 928602"/>
                  <a:gd name="connsiteX8" fmla="*/ 0 w 811192"/>
                  <a:gd name="connsiteY8" fmla="*/ 81821 h 928602"/>
                  <a:gd name="connsiteX0" fmla="*/ 0 w 811192"/>
                  <a:gd name="connsiteY0" fmla="*/ 81821 h 827428"/>
                  <a:gd name="connsiteX1" fmla="*/ 252978 w 811192"/>
                  <a:gd name="connsiteY1" fmla="*/ 363452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62807 w 811192"/>
                  <a:gd name="connsiteY2" fmla="*/ 388852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08017"/>
                  <a:gd name="connsiteY0" fmla="*/ 81821 h 922678"/>
                  <a:gd name="connsiteX1" fmla="*/ 281553 w 808017"/>
                  <a:gd name="connsiteY1" fmla="*/ 360277 h 922678"/>
                  <a:gd name="connsiteX2" fmla="*/ 262807 w 808017"/>
                  <a:gd name="connsiteY2" fmla="*/ 388852 h 922678"/>
                  <a:gd name="connsiteX3" fmla="*/ 808017 w 808017"/>
                  <a:gd name="connsiteY3" fmla="*/ 922678 h 922678"/>
                  <a:gd name="connsiteX4" fmla="*/ 790709 w 808017"/>
                  <a:gd name="connsiteY4" fmla="*/ 486043 h 922678"/>
                  <a:gd name="connsiteX5" fmla="*/ 402203 w 808017"/>
                  <a:gd name="connsiteY5" fmla="*/ 188827 h 922678"/>
                  <a:gd name="connsiteX6" fmla="*/ 309849 w 808017"/>
                  <a:gd name="connsiteY6" fmla="*/ 173591 h 922678"/>
                  <a:gd name="connsiteX7" fmla="*/ 89139 w 808017"/>
                  <a:gd name="connsiteY7" fmla="*/ 0 h 922678"/>
                  <a:gd name="connsiteX8" fmla="*/ 0 w 808017"/>
                  <a:gd name="connsiteY8" fmla="*/ 81821 h 922678"/>
                  <a:gd name="connsiteX0" fmla="*/ 0 w 865167"/>
                  <a:gd name="connsiteY0" fmla="*/ 0 h 936107"/>
                  <a:gd name="connsiteX1" fmla="*/ 338703 w 865167"/>
                  <a:gd name="connsiteY1" fmla="*/ 373706 h 936107"/>
                  <a:gd name="connsiteX2" fmla="*/ 319957 w 865167"/>
                  <a:gd name="connsiteY2" fmla="*/ 402281 h 936107"/>
                  <a:gd name="connsiteX3" fmla="*/ 865167 w 865167"/>
                  <a:gd name="connsiteY3" fmla="*/ 936107 h 936107"/>
                  <a:gd name="connsiteX4" fmla="*/ 847859 w 865167"/>
                  <a:gd name="connsiteY4" fmla="*/ 499472 h 936107"/>
                  <a:gd name="connsiteX5" fmla="*/ 459353 w 865167"/>
                  <a:gd name="connsiteY5" fmla="*/ 202256 h 936107"/>
                  <a:gd name="connsiteX6" fmla="*/ 366999 w 865167"/>
                  <a:gd name="connsiteY6" fmla="*/ 187020 h 936107"/>
                  <a:gd name="connsiteX7" fmla="*/ 146289 w 865167"/>
                  <a:gd name="connsiteY7" fmla="*/ 13429 h 936107"/>
                  <a:gd name="connsiteX8" fmla="*/ 0 w 865167"/>
                  <a:gd name="connsiteY8" fmla="*/ 0 h 936107"/>
                  <a:gd name="connsiteX0" fmla="*/ 0 w 865167"/>
                  <a:gd name="connsiteY0" fmla="*/ 11971 h 948078"/>
                  <a:gd name="connsiteX1" fmla="*/ 338703 w 865167"/>
                  <a:gd name="connsiteY1" fmla="*/ 385677 h 948078"/>
                  <a:gd name="connsiteX2" fmla="*/ 319957 w 865167"/>
                  <a:gd name="connsiteY2" fmla="*/ 414252 h 948078"/>
                  <a:gd name="connsiteX3" fmla="*/ 865167 w 865167"/>
                  <a:gd name="connsiteY3" fmla="*/ 948078 h 948078"/>
                  <a:gd name="connsiteX4" fmla="*/ 847859 w 865167"/>
                  <a:gd name="connsiteY4" fmla="*/ 511443 h 948078"/>
                  <a:gd name="connsiteX5" fmla="*/ 459353 w 865167"/>
                  <a:gd name="connsiteY5" fmla="*/ 214227 h 948078"/>
                  <a:gd name="connsiteX6" fmla="*/ 366999 w 865167"/>
                  <a:gd name="connsiteY6" fmla="*/ 198991 h 948078"/>
                  <a:gd name="connsiteX7" fmla="*/ 19289 w 865167"/>
                  <a:gd name="connsiteY7" fmla="*/ 0 h 948078"/>
                  <a:gd name="connsiteX8" fmla="*/ 0 w 865167"/>
                  <a:gd name="connsiteY8" fmla="*/ 11971 h 948078"/>
                  <a:gd name="connsiteX0" fmla="*/ 0 w 865167"/>
                  <a:gd name="connsiteY0" fmla="*/ 11971 h 1103227"/>
                  <a:gd name="connsiteX1" fmla="*/ 472053 w 865167"/>
                  <a:gd name="connsiteY1" fmla="*/ 1103227 h 1103227"/>
                  <a:gd name="connsiteX2" fmla="*/ 319957 w 865167"/>
                  <a:gd name="connsiteY2" fmla="*/ 414252 h 1103227"/>
                  <a:gd name="connsiteX3" fmla="*/ 865167 w 865167"/>
                  <a:gd name="connsiteY3" fmla="*/ 948078 h 1103227"/>
                  <a:gd name="connsiteX4" fmla="*/ 847859 w 865167"/>
                  <a:gd name="connsiteY4" fmla="*/ 511443 h 1103227"/>
                  <a:gd name="connsiteX5" fmla="*/ 459353 w 865167"/>
                  <a:gd name="connsiteY5" fmla="*/ 214227 h 1103227"/>
                  <a:gd name="connsiteX6" fmla="*/ 366999 w 865167"/>
                  <a:gd name="connsiteY6" fmla="*/ 198991 h 1103227"/>
                  <a:gd name="connsiteX7" fmla="*/ 19289 w 865167"/>
                  <a:gd name="connsiteY7" fmla="*/ 0 h 1103227"/>
                  <a:gd name="connsiteX8" fmla="*/ 0 w 865167"/>
                  <a:gd name="connsiteY8" fmla="*/ 11971 h 1103227"/>
                  <a:gd name="connsiteX0" fmla="*/ 0 w 865167"/>
                  <a:gd name="connsiteY0" fmla="*/ 11971 h 1103227"/>
                  <a:gd name="connsiteX1" fmla="*/ 472053 w 865167"/>
                  <a:gd name="connsiteY1" fmla="*/ 1103227 h 1103227"/>
                  <a:gd name="connsiteX2" fmla="*/ 865167 w 865167"/>
                  <a:gd name="connsiteY2" fmla="*/ 948078 h 1103227"/>
                  <a:gd name="connsiteX3" fmla="*/ 847859 w 865167"/>
                  <a:gd name="connsiteY3" fmla="*/ 511443 h 1103227"/>
                  <a:gd name="connsiteX4" fmla="*/ 459353 w 865167"/>
                  <a:gd name="connsiteY4" fmla="*/ 214227 h 1103227"/>
                  <a:gd name="connsiteX5" fmla="*/ 366999 w 865167"/>
                  <a:gd name="connsiteY5" fmla="*/ 198991 h 1103227"/>
                  <a:gd name="connsiteX6" fmla="*/ 19289 w 865167"/>
                  <a:gd name="connsiteY6" fmla="*/ 0 h 1103227"/>
                  <a:gd name="connsiteX7" fmla="*/ 0 w 865167"/>
                  <a:gd name="connsiteY7" fmla="*/ 11971 h 1103227"/>
                  <a:gd name="connsiteX0" fmla="*/ 0 w 847859"/>
                  <a:gd name="connsiteY0" fmla="*/ 11971 h 1103227"/>
                  <a:gd name="connsiteX1" fmla="*/ 472053 w 847859"/>
                  <a:gd name="connsiteY1" fmla="*/ 1103227 h 1103227"/>
                  <a:gd name="connsiteX2" fmla="*/ 827067 w 847859"/>
                  <a:gd name="connsiteY2" fmla="*/ 967128 h 1103227"/>
                  <a:gd name="connsiteX3" fmla="*/ 847859 w 847859"/>
                  <a:gd name="connsiteY3" fmla="*/ 511443 h 1103227"/>
                  <a:gd name="connsiteX4" fmla="*/ 459353 w 847859"/>
                  <a:gd name="connsiteY4" fmla="*/ 214227 h 1103227"/>
                  <a:gd name="connsiteX5" fmla="*/ 366999 w 847859"/>
                  <a:gd name="connsiteY5" fmla="*/ 198991 h 1103227"/>
                  <a:gd name="connsiteX6" fmla="*/ 19289 w 847859"/>
                  <a:gd name="connsiteY6" fmla="*/ 0 h 1103227"/>
                  <a:gd name="connsiteX7" fmla="*/ 0 w 847859"/>
                  <a:gd name="connsiteY7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459353 w 828809"/>
                  <a:gd name="connsiteY4" fmla="*/ 214227 h 1103227"/>
                  <a:gd name="connsiteX5" fmla="*/ 366999 w 828809"/>
                  <a:gd name="connsiteY5" fmla="*/ 198991 h 1103227"/>
                  <a:gd name="connsiteX6" fmla="*/ 19289 w 828809"/>
                  <a:gd name="connsiteY6" fmla="*/ 0 h 1103227"/>
                  <a:gd name="connsiteX7" fmla="*/ 0 w 828809"/>
                  <a:gd name="connsiteY7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366999 w 828809"/>
                  <a:gd name="connsiteY4" fmla="*/ 198991 h 1103227"/>
                  <a:gd name="connsiteX5" fmla="*/ 19289 w 828809"/>
                  <a:gd name="connsiteY5" fmla="*/ 0 h 1103227"/>
                  <a:gd name="connsiteX6" fmla="*/ 0 w 828809"/>
                  <a:gd name="connsiteY6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309849 w 828809"/>
                  <a:gd name="connsiteY4" fmla="*/ 275191 h 1103227"/>
                  <a:gd name="connsiteX5" fmla="*/ 19289 w 828809"/>
                  <a:gd name="connsiteY5" fmla="*/ 0 h 1103227"/>
                  <a:gd name="connsiteX6" fmla="*/ 0 w 828809"/>
                  <a:gd name="connsiteY6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309849 w 841509"/>
                  <a:gd name="connsiteY4" fmla="*/ 275191 h 1103227"/>
                  <a:gd name="connsiteX5" fmla="*/ 19289 w 841509"/>
                  <a:gd name="connsiteY5" fmla="*/ 0 h 1103227"/>
                  <a:gd name="connsiteX6" fmla="*/ 0 w 841509"/>
                  <a:gd name="connsiteY6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291078 w 841509"/>
                  <a:gd name="connsiteY4" fmla="*/ 299953 h 1103227"/>
                  <a:gd name="connsiteX5" fmla="*/ 309849 w 841509"/>
                  <a:gd name="connsiteY5" fmla="*/ 275191 h 1103227"/>
                  <a:gd name="connsiteX6" fmla="*/ 19289 w 841509"/>
                  <a:gd name="connsiteY6" fmla="*/ 0 h 1103227"/>
                  <a:gd name="connsiteX7" fmla="*/ 0 w 841509"/>
                  <a:gd name="connsiteY7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291078 w 841509"/>
                  <a:gd name="connsiteY4" fmla="*/ 299953 h 1103227"/>
                  <a:gd name="connsiteX5" fmla="*/ 309849 w 841509"/>
                  <a:gd name="connsiteY5" fmla="*/ 275191 h 1103227"/>
                  <a:gd name="connsiteX6" fmla="*/ 19289 w 841509"/>
                  <a:gd name="connsiteY6" fmla="*/ 0 h 1103227"/>
                  <a:gd name="connsiteX7" fmla="*/ 0 w 841509"/>
                  <a:gd name="connsiteY7" fmla="*/ 11971 h 1103227"/>
                  <a:gd name="connsiteX0" fmla="*/ 0 w 831984"/>
                  <a:gd name="connsiteY0" fmla="*/ 11971 h 1103227"/>
                  <a:gd name="connsiteX1" fmla="*/ 472053 w 831984"/>
                  <a:gd name="connsiteY1" fmla="*/ 1103227 h 1103227"/>
                  <a:gd name="connsiteX2" fmla="*/ 827067 w 831984"/>
                  <a:gd name="connsiteY2" fmla="*/ 967128 h 1103227"/>
                  <a:gd name="connsiteX3" fmla="*/ 831984 w 831984"/>
                  <a:gd name="connsiteY3" fmla="*/ 841643 h 1103227"/>
                  <a:gd name="connsiteX4" fmla="*/ 291078 w 831984"/>
                  <a:gd name="connsiteY4" fmla="*/ 299953 h 1103227"/>
                  <a:gd name="connsiteX5" fmla="*/ 309849 w 831984"/>
                  <a:gd name="connsiteY5" fmla="*/ 275191 h 1103227"/>
                  <a:gd name="connsiteX6" fmla="*/ 19289 w 831984"/>
                  <a:gd name="connsiteY6" fmla="*/ 0 h 1103227"/>
                  <a:gd name="connsiteX7" fmla="*/ 0 w 831984"/>
                  <a:gd name="connsiteY7" fmla="*/ 11971 h 1103227"/>
                  <a:gd name="connsiteX0" fmla="*/ 0 w 953008"/>
                  <a:gd name="connsiteY0" fmla="*/ 1204277 h 1204277"/>
                  <a:gd name="connsiteX1" fmla="*/ 593077 w 953008"/>
                  <a:gd name="connsiteY1" fmla="*/ 1103227 h 1204277"/>
                  <a:gd name="connsiteX2" fmla="*/ 948091 w 953008"/>
                  <a:gd name="connsiteY2" fmla="*/ 967128 h 1204277"/>
                  <a:gd name="connsiteX3" fmla="*/ 953008 w 953008"/>
                  <a:gd name="connsiteY3" fmla="*/ 841643 h 1204277"/>
                  <a:gd name="connsiteX4" fmla="*/ 412102 w 953008"/>
                  <a:gd name="connsiteY4" fmla="*/ 299953 h 1204277"/>
                  <a:gd name="connsiteX5" fmla="*/ 430873 w 953008"/>
                  <a:gd name="connsiteY5" fmla="*/ 275191 h 1204277"/>
                  <a:gd name="connsiteX6" fmla="*/ 140313 w 953008"/>
                  <a:gd name="connsiteY6" fmla="*/ 0 h 1204277"/>
                  <a:gd name="connsiteX7" fmla="*/ 0 w 953008"/>
                  <a:gd name="connsiteY7" fmla="*/ 1204277 h 1204277"/>
                  <a:gd name="connsiteX0" fmla="*/ 0 w 953008"/>
                  <a:gd name="connsiteY0" fmla="*/ 1181865 h 1181865"/>
                  <a:gd name="connsiteX1" fmla="*/ 593077 w 953008"/>
                  <a:gd name="connsiteY1" fmla="*/ 1103227 h 1181865"/>
                  <a:gd name="connsiteX2" fmla="*/ 948091 w 953008"/>
                  <a:gd name="connsiteY2" fmla="*/ 967128 h 1181865"/>
                  <a:gd name="connsiteX3" fmla="*/ 953008 w 953008"/>
                  <a:gd name="connsiteY3" fmla="*/ 841643 h 1181865"/>
                  <a:gd name="connsiteX4" fmla="*/ 412102 w 953008"/>
                  <a:gd name="connsiteY4" fmla="*/ 299953 h 1181865"/>
                  <a:gd name="connsiteX5" fmla="*/ 430873 w 953008"/>
                  <a:gd name="connsiteY5" fmla="*/ 275191 h 1181865"/>
                  <a:gd name="connsiteX6" fmla="*/ 140313 w 953008"/>
                  <a:gd name="connsiteY6" fmla="*/ 0 h 1181865"/>
                  <a:gd name="connsiteX7" fmla="*/ 0 w 953008"/>
                  <a:gd name="connsiteY7" fmla="*/ 1181865 h 1181865"/>
                  <a:gd name="connsiteX0" fmla="*/ 0 w 953008"/>
                  <a:gd name="connsiteY0" fmla="*/ 1181865 h 1394580"/>
                  <a:gd name="connsiteX1" fmla="*/ 198630 w 953008"/>
                  <a:gd name="connsiteY1" fmla="*/ 1394580 h 1394580"/>
                  <a:gd name="connsiteX2" fmla="*/ 948091 w 953008"/>
                  <a:gd name="connsiteY2" fmla="*/ 967128 h 1394580"/>
                  <a:gd name="connsiteX3" fmla="*/ 953008 w 953008"/>
                  <a:gd name="connsiteY3" fmla="*/ 841643 h 1394580"/>
                  <a:gd name="connsiteX4" fmla="*/ 412102 w 953008"/>
                  <a:gd name="connsiteY4" fmla="*/ 299953 h 1394580"/>
                  <a:gd name="connsiteX5" fmla="*/ 430873 w 953008"/>
                  <a:gd name="connsiteY5" fmla="*/ 275191 h 1394580"/>
                  <a:gd name="connsiteX6" fmla="*/ 140313 w 953008"/>
                  <a:gd name="connsiteY6" fmla="*/ 0 h 1394580"/>
                  <a:gd name="connsiteX7" fmla="*/ 0 w 953008"/>
                  <a:gd name="connsiteY7" fmla="*/ 1181865 h 1394580"/>
                  <a:gd name="connsiteX0" fmla="*/ 0 w 953008"/>
                  <a:gd name="connsiteY0" fmla="*/ 1181865 h 1394580"/>
                  <a:gd name="connsiteX1" fmla="*/ 198630 w 953008"/>
                  <a:gd name="connsiteY1" fmla="*/ 1394580 h 1394580"/>
                  <a:gd name="connsiteX2" fmla="*/ 953008 w 953008"/>
                  <a:gd name="connsiteY2" fmla="*/ 841643 h 1394580"/>
                  <a:gd name="connsiteX3" fmla="*/ 412102 w 953008"/>
                  <a:gd name="connsiteY3" fmla="*/ 299953 h 1394580"/>
                  <a:gd name="connsiteX4" fmla="*/ 430873 w 953008"/>
                  <a:gd name="connsiteY4" fmla="*/ 275191 h 1394580"/>
                  <a:gd name="connsiteX5" fmla="*/ 140313 w 953008"/>
                  <a:gd name="connsiteY5" fmla="*/ 0 h 1394580"/>
                  <a:gd name="connsiteX6" fmla="*/ 0 w 953008"/>
                  <a:gd name="connsiteY6" fmla="*/ 1181865 h 1394580"/>
                  <a:gd name="connsiteX0" fmla="*/ 0 w 607867"/>
                  <a:gd name="connsiteY0" fmla="*/ 1181865 h 1394580"/>
                  <a:gd name="connsiteX1" fmla="*/ 198630 w 607867"/>
                  <a:gd name="connsiteY1" fmla="*/ 1394580 h 1394580"/>
                  <a:gd name="connsiteX2" fmla="*/ 607867 w 607867"/>
                  <a:gd name="connsiteY2" fmla="*/ 1106102 h 1394580"/>
                  <a:gd name="connsiteX3" fmla="*/ 412102 w 607867"/>
                  <a:gd name="connsiteY3" fmla="*/ 299953 h 1394580"/>
                  <a:gd name="connsiteX4" fmla="*/ 430873 w 607867"/>
                  <a:gd name="connsiteY4" fmla="*/ 275191 h 1394580"/>
                  <a:gd name="connsiteX5" fmla="*/ 140313 w 607867"/>
                  <a:gd name="connsiteY5" fmla="*/ 0 h 1394580"/>
                  <a:gd name="connsiteX6" fmla="*/ 0 w 607867"/>
                  <a:gd name="connsiteY6" fmla="*/ 1181865 h 1394580"/>
                  <a:gd name="connsiteX0" fmla="*/ 0 w 614586"/>
                  <a:gd name="connsiteY0" fmla="*/ 1181865 h 1394580"/>
                  <a:gd name="connsiteX1" fmla="*/ 198630 w 614586"/>
                  <a:gd name="connsiteY1" fmla="*/ 1394580 h 1394580"/>
                  <a:gd name="connsiteX2" fmla="*/ 607867 w 614586"/>
                  <a:gd name="connsiteY2" fmla="*/ 1106102 h 1394580"/>
                  <a:gd name="connsiteX3" fmla="*/ 430873 w 614586"/>
                  <a:gd name="connsiteY3" fmla="*/ 275191 h 1394580"/>
                  <a:gd name="connsiteX4" fmla="*/ 140313 w 614586"/>
                  <a:gd name="connsiteY4" fmla="*/ 0 h 1394580"/>
                  <a:gd name="connsiteX5" fmla="*/ 0 w 614586"/>
                  <a:gd name="connsiteY5" fmla="*/ 1181865 h 1394580"/>
                  <a:gd name="connsiteX0" fmla="*/ 0 w 607867"/>
                  <a:gd name="connsiteY0" fmla="*/ 1181998 h 1394713"/>
                  <a:gd name="connsiteX1" fmla="*/ 198630 w 607867"/>
                  <a:gd name="connsiteY1" fmla="*/ 1394713 h 1394713"/>
                  <a:gd name="connsiteX2" fmla="*/ 607867 w 607867"/>
                  <a:gd name="connsiteY2" fmla="*/ 1106235 h 1394713"/>
                  <a:gd name="connsiteX3" fmla="*/ 140313 w 607867"/>
                  <a:gd name="connsiteY3" fmla="*/ 133 h 1394713"/>
                  <a:gd name="connsiteX4" fmla="*/ 0 w 607867"/>
                  <a:gd name="connsiteY4" fmla="*/ 1181998 h 1394713"/>
                  <a:gd name="connsiteX0" fmla="*/ 0 w 607867"/>
                  <a:gd name="connsiteY0" fmla="*/ 1181865 h 1394580"/>
                  <a:gd name="connsiteX1" fmla="*/ 198630 w 607867"/>
                  <a:gd name="connsiteY1" fmla="*/ 1394580 h 1394580"/>
                  <a:gd name="connsiteX2" fmla="*/ 607867 w 607867"/>
                  <a:gd name="connsiteY2" fmla="*/ 1106102 h 1394580"/>
                  <a:gd name="connsiteX3" fmla="*/ 140313 w 607867"/>
                  <a:gd name="connsiteY3" fmla="*/ 0 h 1394580"/>
                  <a:gd name="connsiteX4" fmla="*/ 0 w 607867"/>
                  <a:gd name="connsiteY4" fmla="*/ 1181865 h 1394580"/>
                  <a:gd name="connsiteX0" fmla="*/ 0 w 554078"/>
                  <a:gd name="connsiteY0" fmla="*/ 1181865 h 1394580"/>
                  <a:gd name="connsiteX1" fmla="*/ 198630 w 554078"/>
                  <a:gd name="connsiteY1" fmla="*/ 1394580 h 1394580"/>
                  <a:gd name="connsiteX2" fmla="*/ 554078 w 554078"/>
                  <a:gd name="connsiteY2" fmla="*/ 1020937 h 1394580"/>
                  <a:gd name="connsiteX3" fmla="*/ 140313 w 554078"/>
                  <a:gd name="connsiteY3" fmla="*/ 0 h 1394580"/>
                  <a:gd name="connsiteX4" fmla="*/ 0 w 554078"/>
                  <a:gd name="connsiteY4" fmla="*/ 1181865 h 1394580"/>
                  <a:gd name="connsiteX0" fmla="*/ 0 w 572008"/>
                  <a:gd name="connsiteY0" fmla="*/ 1181865 h 1394580"/>
                  <a:gd name="connsiteX1" fmla="*/ 198630 w 572008"/>
                  <a:gd name="connsiteY1" fmla="*/ 1394580 h 1394580"/>
                  <a:gd name="connsiteX2" fmla="*/ 572008 w 572008"/>
                  <a:gd name="connsiteY2" fmla="*/ 899913 h 1394580"/>
                  <a:gd name="connsiteX3" fmla="*/ 140313 w 572008"/>
                  <a:gd name="connsiteY3" fmla="*/ 0 h 1394580"/>
                  <a:gd name="connsiteX4" fmla="*/ 0 w 572008"/>
                  <a:gd name="connsiteY4" fmla="*/ 1181865 h 1394580"/>
                  <a:gd name="connsiteX0" fmla="*/ 0 w 572008"/>
                  <a:gd name="connsiteY0" fmla="*/ 384006 h 596721"/>
                  <a:gd name="connsiteX1" fmla="*/ 198630 w 572008"/>
                  <a:gd name="connsiteY1" fmla="*/ 596721 h 596721"/>
                  <a:gd name="connsiteX2" fmla="*/ 572008 w 572008"/>
                  <a:gd name="connsiteY2" fmla="*/ 102054 h 596721"/>
                  <a:gd name="connsiteX3" fmla="*/ 306160 w 572008"/>
                  <a:gd name="connsiteY3" fmla="*/ 0 h 596721"/>
                  <a:gd name="connsiteX4" fmla="*/ 0 w 572008"/>
                  <a:gd name="connsiteY4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80973 w 580973"/>
                  <a:gd name="connsiteY2" fmla="*/ 84125 h 596721"/>
                  <a:gd name="connsiteX3" fmla="*/ 306160 w 580973"/>
                  <a:gd name="connsiteY3" fmla="*/ 0 h 596721"/>
                  <a:gd name="connsiteX4" fmla="*/ 0 w 580973"/>
                  <a:gd name="connsiteY4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67591 w 580973"/>
                  <a:gd name="connsiteY2" fmla="*/ 181846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19210 w 580973"/>
                  <a:gd name="connsiteY2" fmla="*/ 220551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57915 w 580973"/>
                  <a:gd name="connsiteY2" fmla="*/ 239904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57915"/>
                  <a:gd name="connsiteY0" fmla="*/ 384006 h 596721"/>
                  <a:gd name="connsiteX1" fmla="*/ 198630 w 557915"/>
                  <a:gd name="connsiteY1" fmla="*/ 596721 h 596721"/>
                  <a:gd name="connsiteX2" fmla="*/ 557915 w 557915"/>
                  <a:gd name="connsiteY2" fmla="*/ 239904 h 596721"/>
                  <a:gd name="connsiteX3" fmla="*/ 532592 w 557915"/>
                  <a:gd name="connsiteY3" fmla="*/ 229267 h 596721"/>
                  <a:gd name="connsiteX4" fmla="*/ 306160 w 557915"/>
                  <a:gd name="connsiteY4" fmla="*/ 0 h 596721"/>
                  <a:gd name="connsiteX5" fmla="*/ 0 w 557915"/>
                  <a:gd name="connsiteY5" fmla="*/ 384006 h 596721"/>
                  <a:gd name="connsiteX0" fmla="*/ 0 w 560124"/>
                  <a:gd name="connsiteY0" fmla="*/ 384006 h 596721"/>
                  <a:gd name="connsiteX1" fmla="*/ 198630 w 560124"/>
                  <a:gd name="connsiteY1" fmla="*/ 596721 h 596721"/>
                  <a:gd name="connsiteX2" fmla="*/ 557915 w 560124"/>
                  <a:gd name="connsiteY2" fmla="*/ 239904 h 596721"/>
                  <a:gd name="connsiteX3" fmla="*/ 532592 w 560124"/>
                  <a:gd name="connsiteY3" fmla="*/ 229267 h 596721"/>
                  <a:gd name="connsiteX4" fmla="*/ 552728 w 560124"/>
                  <a:gd name="connsiteY4" fmla="*/ 71368 h 596721"/>
                  <a:gd name="connsiteX5" fmla="*/ 306160 w 560124"/>
                  <a:gd name="connsiteY5" fmla="*/ 0 h 596721"/>
                  <a:gd name="connsiteX6" fmla="*/ 0 w 560124"/>
                  <a:gd name="connsiteY6" fmla="*/ 384006 h 596721"/>
                  <a:gd name="connsiteX0" fmla="*/ 0 w 559788"/>
                  <a:gd name="connsiteY0" fmla="*/ 384006 h 596721"/>
                  <a:gd name="connsiteX1" fmla="*/ 198630 w 559788"/>
                  <a:gd name="connsiteY1" fmla="*/ 596721 h 596721"/>
                  <a:gd name="connsiteX2" fmla="*/ 557915 w 559788"/>
                  <a:gd name="connsiteY2" fmla="*/ 239904 h 596721"/>
                  <a:gd name="connsiteX3" fmla="*/ 527754 w 559788"/>
                  <a:gd name="connsiteY3" fmla="*/ 234105 h 596721"/>
                  <a:gd name="connsiteX4" fmla="*/ 552728 w 559788"/>
                  <a:gd name="connsiteY4" fmla="*/ 71368 h 596721"/>
                  <a:gd name="connsiteX5" fmla="*/ 306160 w 559788"/>
                  <a:gd name="connsiteY5" fmla="*/ 0 h 596721"/>
                  <a:gd name="connsiteX6" fmla="*/ 0 w 559788"/>
                  <a:gd name="connsiteY6" fmla="*/ 384006 h 596721"/>
                  <a:gd name="connsiteX0" fmla="*/ 0 w 557915"/>
                  <a:gd name="connsiteY0" fmla="*/ 384006 h 596721"/>
                  <a:gd name="connsiteX1" fmla="*/ 198630 w 557915"/>
                  <a:gd name="connsiteY1" fmla="*/ 596721 h 596721"/>
                  <a:gd name="connsiteX2" fmla="*/ 557915 w 557915"/>
                  <a:gd name="connsiteY2" fmla="*/ 239904 h 596721"/>
                  <a:gd name="connsiteX3" fmla="*/ 527754 w 557915"/>
                  <a:gd name="connsiteY3" fmla="*/ 234105 h 596721"/>
                  <a:gd name="connsiteX4" fmla="*/ 552728 w 557915"/>
                  <a:gd name="connsiteY4" fmla="*/ 71368 h 596721"/>
                  <a:gd name="connsiteX5" fmla="*/ 306160 w 557915"/>
                  <a:gd name="connsiteY5" fmla="*/ 0 h 596721"/>
                  <a:gd name="connsiteX6" fmla="*/ 0 w 557915"/>
                  <a:gd name="connsiteY6" fmla="*/ 384006 h 596721"/>
                  <a:gd name="connsiteX0" fmla="*/ 0 w 577939"/>
                  <a:gd name="connsiteY0" fmla="*/ 384006 h 596721"/>
                  <a:gd name="connsiteX1" fmla="*/ 198630 w 577939"/>
                  <a:gd name="connsiteY1" fmla="*/ 596721 h 596721"/>
                  <a:gd name="connsiteX2" fmla="*/ 577939 w 577939"/>
                  <a:gd name="connsiteY2" fmla="*/ 243241 h 596721"/>
                  <a:gd name="connsiteX3" fmla="*/ 527754 w 577939"/>
                  <a:gd name="connsiteY3" fmla="*/ 234105 h 596721"/>
                  <a:gd name="connsiteX4" fmla="*/ 552728 w 577939"/>
                  <a:gd name="connsiteY4" fmla="*/ 71368 h 596721"/>
                  <a:gd name="connsiteX5" fmla="*/ 306160 w 577939"/>
                  <a:gd name="connsiteY5" fmla="*/ 0 h 596721"/>
                  <a:gd name="connsiteX6" fmla="*/ 0 w 577939"/>
                  <a:gd name="connsiteY6" fmla="*/ 384006 h 596721"/>
                  <a:gd name="connsiteX0" fmla="*/ 0 w 577939"/>
                  <a:gd name="connsiteY0" fmla="*/ 384006 h 596721"/>
                  <a:gd name="connsiteX1" fmla="*/ 198630 w 577939"/>
                  <a:gd name="connsiteY1" fmla="*/ 596721 h 596721"/>
                  <a:gd name="connsiteX2" fmla="*/ 577939 w 577939"/>
                  <a:gd name="connsiteY2" fmla="*/ 243241 h 596721"/>
                  <a:gd name="connsiteX3" fmla="*/ 524417 w 577939"/>
                  <a:gd name="connsiteY3" fmla="*/ 224093 h 596721"/>
                  <a:gd name="connsiteX4" fmla="*/ 552728 w 577939"/>
                  <a:gd name="connsiteY4" fmla="*/ 71368 h 596721"/>
                  <a:gd name="connsiteX5" fmla="*/ 306160 w 577939"/>
                  <a:gd name="connsiteY5" fmla="*/ 0 h 596721"/>
                  <a:gd name="connsiteX6" fmla="*/ 0 w 577939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69414"/>
                  <a:gd name="connsiteY0" fmla="*/ 384006 h 596721"/>
                  <a:gd name="connsiteX1" fmla="*/ 198630 w 569414"/>
                  <a:gd name="connsiteY1" fmla="*/ 596721 h 596721"/>
                  <a:gd name="connsiteX2" fmla="*/ 531218 w 569414"/>
                  <a:gd name="connsiteY2" fmla="*/ 229892 h 596721"/>
                  <a:gd name="connsiteX3" fmla="*/ 524417 w 569414"/>
                  <a:gd name="connsiteY3" fmla="*/ 224093 h 596721"/>
                  <a:gd name="connsiteX4" fmla="*/ 569414 w 569414"/>
                  <a:gd name="connsiteY4" fmla="*/ 91391 h 596721"/>
                  <a:gd name="connsiteX5" fmla="*/ 306160 w 569414"/>
                  <a:gd name="connsiteY5" fmla="*/ 0 h 596721"/>
                  <a:gd name="connsiteX6" fmla="*/ 0 w 569414"/>
                  <a:gd name="connsiteY6" fmla="*/ 384006 h 596721"/>
                  <a:gd name="connsiteX0" fmla="*/ 0 w 569414"/>
                  <a:gd name="connsiteY0" fmla="*/ 394018 h 606733"/>
                  <a:gd name="connsiteX1" fmla="*/ 198630 w 569414"/>
                  <a:gd name="connsiteY1" fmla="*/ 606733 h 606733"/>
                  <a:gd name="connsiteX2" fmla="*/ 531218 w 569414"/>
                  <a:gd name="connsiteY2" fmla="*/ 239904 h 606733"/>
                  <a:gd name="connsiteX3" fmla="*/ 524417 w 569414"/>
                  <a:gd name="connsiteY3" fmla="*/ 234105 h 606733"/>
                  <a:gd name="connsiteX4" fmla="*/ 569414 w 569414"/>
                  <a:gd name="connsiteY4" fmla="*/ 101403 h 606733"/>
                  <a:gd name="connsiteX5" fmla="*/ 306160 w 569414"/>
                  <a:gd name="connsiteY5" fmla="*/ 0 h 606733"/>
                  <a:gd name="connsiteX6" fmla="*/ 0 w 569414"/>
                  <a:gd name="connsiteY6" fmla="*/ 394018 h 606733"/>
                  <a:gd name="connsiteX0" fmla="*/ 0 w 569414"/>
                  <a:gd name="connsiteY0" fmla="*/ 394018 h 596721"/>
                  <a:gd name="connsiteX1" fmla="*/ 208642 w 569414"/>
                  <a:gd name="connsiteY1" fmla="*/ 596721 h 596721"/>
                  <a:gd name="connsiteX2" fmla="*/ 531218 w 569414"/>
                  <a:gd name="connsiteY2" fmla="*/ 239904 h 596721"/>
                  <a:gd name="connsiteX3" fmla="*/ 524417 w 569414"/>
                  <a:gd name="connsiteY3" fmla="*/ 234105 h 596721"/>
                  <a:gd name="connsiteX4" fmla="*/ 569414 w 569414"/>
                  <a:gd name="connsiteY4" fmla="*/ 101403 h 596721"/>
                  <a:gd name="connsiteX5" fmla="*/ 306160 w 569414"/>
                  <a:gd name="connsiteY5" fmla="*/ 0 h 596721"/>
                  <a:gd name="connsiteX6" fmla="*/ 0 w 569414"/>
                  <a:gd name="connsiteY6" fmla="*/ 394018 h 596721"/>
                  <a:gd name="connsiteX0" fmla="*/ 0 w 678744"/>
                  <a:gd name="connsiteY0" fmla="*/ 553044 h 596721"/>
                  <a:gd name="connsiteX1" fmla="*/ 317972 w 678744"/>
                  <a:gd name="connsiteY1" fmla="*/ 596721 h 596721"/>
                  <a:gd name="connsiteX2" fmla="*/ 640548 w 678744"/>
                  <a:gd name="connsiteY2" fmla="*/ 239904 h 596721"/>
                  <a:gd name="connsiteX3" fmla="*/ 633747 w 678744"/>
                  <a:gd name="connsiteY3" fmla="*/ 234105 h 596721"/>
                  <a:gd name="connsiteX4" fmla="*/ 678744 w 678744"/>
                  <a:gd name="connsiteY4" fmla="*/ 101403 h 596721"/>
                  <a:gd name="connsiteX5" fmla="*/ 415490 w 678744"/>
                  <a:gd name="connsiteY5" fmla="*/ 0 h 596721"/>
                  <a:gd name="connsiteX6" fmla="*/ 0 w 678744"/>
                  <a:gd name="connsiteY6" fmla="*/ 553044 h 596721"/>
                  <a:gd name="connsiteX0" fmla="*/ 0 w 678744"/>
                  <a:gd name="connsiteY0" fmla="*/ 553044 h 706052"/>
                  <a:gd name="connsiteX1" fmla="*/ 228520 w 678744"/>
                  <a:gd name="connsiteY1" fmla="*/ 706052 h 706052"/>
                  <a:gd name="connsiteX2" fmla="*/ 640548 w 678744"/>
                  <a:gd name="connsiteY2" fmla="*/ 239904 h 706052"/>
                  <a:gd name="connsiteX3" fmla="*/ 633747 w 678744"/>
                  <a:gd name="connsiteY3" fmla="*/ 234105 h 706052"/>
                  <a:gd name="connsiteX4" fmla="*/ 678744 w 678744"/>
                  <a:gd name="connsiteY4" fmla="*/ 101403 h 706052"/>
                  <a:gd name="connsiteX5" fmla="*/ 415490 w 678744"/>
                  <a:gd name="connsiteY5" fmla="*/ 0 h 706052"/>
                  <a:gd name="connsiteX6" fmla="*/ 0 w 678744"/>
                  <a:gd name="connsiteY6" fmla="*/ 553044 h 7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744" h="706052">
                    <a:moveTo>
                      <a:pt x="0" y="553044"/>
                    </a:moveTo>
                    <a:lnTo>
                      <a:pt x="228520" y="706052"/>
                    </a:lnTo>
                    <a:lnTo>
                      <a:pt x="640548" y="239904"/>
                    </a:lnTo>
                    <a:cubicBezTo>
                      <a:pt x="693177" y="179468"/>
                      <a:pt x="636014" y="236038"/>
                      <a:pt x="633747" y="234105"/>
                    </a:cubicBezTo>
                    <a:lnTo>
                      <a:pt x="678744" y="101403"/>
                    </a:lnTo>
                    <a:lnTo>
                      <a:pt x="415490" y="0"/>
                    </a:lnTo>
                    <a:lnTo>
                      <a:pt x="0" y="553044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9CA3205-7B3A-FFA5-1048-A608A73545FE}"/>
                  </a:ext>
                </a:extLst>
              </p:cNvPr>
              <p:cNvSpPr/>
              <p:nvPr/>
            </p:nvSpPr>
            <p:spPr>
              <a:xfrm rot="2273808">
                <a:off x="1431615" y="3564335"/>
                <a:ext cx="1141559" cy="544919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1559" h="544919">
                    <a:moveTo>
                      <a:pt x="1141559" y="248071"/>
                    </a:moveTo>
                    <a:lnTo>
                      <a:pt x="835195" y="148213"/>
                    </a:lnTo>
                    <a:lnTo>
                      <a:pt x="67558" y="0"/>
                    </a:lnTo>
                    <a:lnTo>
                      <a:pt x="0" y="130014"/>
                    </a:lnTo>
                    <a:lnTo>
                      <a:pt x="1674" y="134897"/>
                    </a:lnTo>
                    <a:lnTo>
                      <a:pt x="193498" y="355361"/>
                    </a:lnTo>
                    <a:lnTo>
                      <a:pt x="414225" y="544919"/>
                    </a:lnTo>
                    <a:lnTo>
                      <a:pt x="461098" y="255594"/>
                    </a:lnTo>
                    <a:cubicBezTo>
                      <a:pt x="591178" y="244867"/>
                      <a:pt x="1011478" y="313172"/>
                      <a:pt x="1141558" y="302445"/>
                    </a:cubicBezTo>
                    <a:cubicBezTo>
                      <a:pt x="1141558" y="284320"/>
                      <a:pt x="1141559" y="266196"/>
                      <a:pt x="1141559" y="24807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A670A5C-DD6B-6450-FC8D-7EA5E24E485C}"/>
                  </a:ext>
                </a:extLst>
              </p:cNvPr>
              <p:cNvSpPr/>
              <p:nvPr/>
            </p:nvSpPr>
            <p:spPr>
              <a:xfrm rot="2273808">
                <a:off x="1588474" y="2436715"/>
                <a:ext cx="960912" cy="742575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912" h="742575">
                    <a:moveTo>
                      <a:pt x="960912" y="623451"/>
                    </a:moveTo>
                    <a:lnTo>
                      <a:pt x="501472" y="353054"/>
                    </a:lnTo>
                    <a:lnTo>
                      <a:pt x="62288" y="0"/>
                    </a:lnTo>
                    <a:lnTo>
                      <a:pt x="0" y="110666"/>
                    </a:lnTo>
                    <a:lnTo>
                      <a:pt x="83019" y="357168"/>
                    </a:lnTo>
                    <a:lnTo>
                      <a:pt x="188676" y="604045"/>
                    </a:lnTo>
                    <a:lnTo>
                      <a:pt x="628714" y="725816"/>
                    </a:lnTo>
                    <a:lnTo>
                      <a:pt x="684568" y="613106"/>
                    </a:lnTo>
                    <a:lnTo>
                      <a:pt x="884254" y="742575"/>
                    </a:lnTo>
                    <a:cubicBezTo>
                      <a:pt x="884254" y="724450"/>
                      <a:pt x="960912" y="641576"/>
                      <a:pt x="960912" y="62345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22E2356-D816-4BF8-8666-5D2CDFAAC338}"/>
                  </a:ext>
                </a:extLst>
              </p:cNvPr>
              <p:cNvSpPr/>
              <p:nvPr/>
            </p:nvSpPr>
            <p:spPr>
              <a:xfrm rot="2273808">
                <a:off x="2892422" y="623374"/>
                <a:ext cx="445133" cy="1431413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281130 w 1281130"/>
                  <a:gd name="connsiteY0" fmla="*/ 623451 h 725816"/>
                  <a:gd name="connsiteX1" fmla="*/ 821690 w 1281130"/>
                  <a:gd name="connsiteY1" fmla="*/ 353054 h 725816"/>
                  <a:gd name="connsiteX2" fmla="*/ 382506 w 1281130"/>
                  <a:gd name="connsiteY2" fmla="*/ 0 h 725816"/>
                  <a:gd name="connsiteX3" fmla="*/ 320218 w 1281130"/>
                  <a:gd name="connsiteY3" fmla="*/ 110666 h 725816"/>
                  <a:gd name="connsiteX4" fmla="*/ 403237 w 1281130"/>
                  <a:gd name="connsiteY4" fmla="*/ 357168 h 725816"/>
                  <a:gd name="connsiteX5" fmla="*/ 508894 w 1281130"/>
                  <a:gd name="connsiteY5" fmla="*/ 604045 h 725816"/>
                  <a:gd name="connsiteX6" fmla="*/ 948932 w 1281130"/>
                  <a:gd name="connsiteY6" fmla="*/ 725816 h 725816"/>
                  <a:gd name="connsiteX7" fmla="*/ 1004786 w 1281130"/>
                  <a:gd name="connsiteY7" fmla="*/ 613106 h 725816"/>
                  <a:gd name="connsiteX8" fmla="*/ 0 w 1281130"/>
                  <a:gd name="connsiteY8" fmla="*/ 501033 h 725816"/>
                  <a:gd name="connsiteX9" fmla="*/ 1281130 w 1281130"/>
                  <a:gd name="connsiteY9" fmla="*/ 623451 h 725816"/>
                  <a:gd name="connsiteX0" fmla="*/ 1517616 w 1517616"/>
                  <a:gd name="connsiteY0" fmla="*/ 828035 h 930400"/>
                  <a:gd name="connsiteX1" fmla="*/ 1058176 w 1517616"/>
                  <a:gd name="connsiteY1" fmla="*/ 557638 h 930400"/>
                  <a:gd name="connsiteX2" fmla="*/ 618992 w 1517616"/>
                  <a:gd name="connsiteY2" fmla="*/ 204584 h 930400"/>
                  <a:gd name="connsiteX3" fmla="*/ 556704 w 1517616"/>
                  <a:gd name="connsiteY3" fmla="*/ 315250 h 930400"/>
                  <a:gd name="connsiteX4" fmla="*/ 639723 w 1517616"/>
                  <a:gd name="connsiteY4" fmla="*/ 561752 h 930400"/>
                  <a:gd name="connsiteX5" fmla="*/ 745380 w 1517616"/>
                  <a:gd name="connsiteY5" fmla="*/ 808629 h 930400"/>
                  <a:gd name="connsiteX6" fmla="*/ 1185418 w 1517616"/>
                  <a:gd name="connsiteY6" fmla="*/ 930400 h 930400"/>
                  <a:gd name="connsiteX7" fmla="*/ 0 w 1517616"/>
                  <a:gd name="connsiteY7" fmla="*/ 0 h 930400"/>
                  <a:gd name="connsiteX8" fmla="*/ 236486 w 1517616"/>
                  <a:gd name="connsiteY8" fmla="*/ 705617 h 930400"/>
                  <a:gd name="connsiteX9" fmla="*/ 1517616 w 1517616"/>
                  <a:gd name="connsiteY9" fmla="*/ 828035 h 930400"/>
                  <a:gd name="connsiteX0" fmla="*/ 1629225 w 1629225"/>
                  <a:gd name="connsiteY0" fmla="*/ 1185237 h 1186682"/>
                  <a:gd name="connsiteX1" fmla="*/ 1169785 w 1629225"/>
                  <a:gd name="connsiteY1" fmla="*/ 914840 h 1186682"/>
                  <a:gd name="connsiteX2" fmla="*/ 730601 w 1629225"/>
                  <a:gd name="connsiteY2" fmla="*/ 561786 h 1186682"/>
                  <a:gd name="connsiteX3" fmla="*/ 668313 w 1629225"/>
                  <a:gd name="connsiteY3" fmla="*/ 672452 h 1186682"/>
                  <a:gd name="connsiteX4" fmla="*/ 751332 w 1629225"/>
                  <a:gd name="connsiteY4" fmla="*/ 918954 h 1186682"/>
                  <a:gd name="connsiteX5" fmla="*/ 856989 w 1629225"/>
                  <a:gd name="connsiteY5" fmla="*/ 1165831 h 1186682"/>
                  <a:gd name="connsiteX6" fmla="*/ 0 w 1629225"/>
                  <a:gd name="connsiteY6" fmla="*/ 0 h 1186682"/>
                  <a:gd name="connsiteX7" fmla="*/ 111609 w 1629225"/>
                  <a:gd name="connsiteY7" fmla="*/ 357202 h 1186682"/>
                  <a:gd name="connsiteX8" fmla="*/ 348095 w 1629225"/>
                  <a:gd name="connsiteY8" fmla="*/ 1062819 h 1186682"/>
                  <a:gd name="connsiteX9" fmla="*/ 1629225 w 1629225"/>
                  <a:gd name="connsiteY9" fmla="*/ 1185237 h 1186682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751332 w 1629225"/>
                  <a:gd name="connsiteY4" fmla="*/ 1287548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445133 w 1629225"/>
                  <a:gd name="connsiteY3" fmla="*/ 584564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445133 w 1629225"/>
                  <a:gd name="connsiteY2" fmla="*/ 584564 h 1555276"/>
                  <a:gd name="connsiteX3" fmla="*/ 314343 w 1629225"/>
                  <a:gd name="connsiteY3" fmla="*/ 47104 h 1555276"/>
                  <a:gd name="connsiteX4" fmla="*/ 216578 w 1629225"/>
                  <a:gd name="connsiteY4" fmla="*/ 0 h 1555276"/>
                  <a:gd name="connsiteX5" fmla="*/ 0 w 1629225"/>
                  <a:gd name="connsiteY5" fmla="*/ 368594 h 1555276"/>
                  <a:gd name="connsiteX6" fmla="*/ 111609 w 1629225"/>
                  <a:gd name="connsiteY6" fmla="*/ 725796 h 1555276"/>
                  <a:gd name="connsiteX7" fmla="*/ 348095 w 1629225"/>
                  <a:gd name="connsiteY7" fmla="*/ 1431413 h 1555276"/>
                  <a:gd name="connsiteX8" fmla="*/ 1629225 w 1629225"/>
                  <a:gd name="connsiteY8" fmla="*/ 1553831 h 1555276"/>
                  <a:gd name="connsiteX0" fmla="*/ 1629225 w 1629225"/>
                  <a:gd name="connsiteY0" fmla="*/ 1553831 h 1555276"/>
                  <a:gd name="connsiteX1" fmla="*/ 445133 w 1629225"/>
                  <a:gd name="connsiteY1" fmla="*/ 584564 h 1555276"/>
                  <a:gd name="connsiteX2" fmla="*/ 314343 w 1629225"/>
                  <a:gd name="connsiteY2" fmla="*/ 47104 h 1555276"/>
                  <a:gd name="connsiteX3" fmla="*/ 216578 w 1629225"/>
                  <a:gd name="connsiteY3" fmla="*/ 0 h 1555276"/>
                  <a:gd name="connsiteX4" fmla="*/ 0 w 1629225"/>
                  <a:gd name="connsiteY4" fmla="*/ 368594 h 1555276"/>
                  <a:gd name="connsiteX5" fmla="*/ 111609 w 1629225"/>
                  <a:gd name="connsiteY5" fmla="*/ 725796 h 1555276"/>
                  <a:gd name="connsiteX6" fmla="*/ 348095 w 1629225"/>
                  <a:gd name="connsiteY6" fmla="*/ 1431413 h 1555276"/>
                  <a:gd name="connsiteX7" fmla="*/ 1629225 w 1629225"/>
                  <a:gd name="connsiteY7" fmla="*/ 1553831 h 1555276"/>
                  <a:gd name="connsiteX0" fmla="*/ 411770 w 445133"/>
                  <a:gd name="connsiteY0" fmla="*/ 1393546 h 1431413"/>
                  <a:gd name="connsiteX1" fmla="*/ 445133 w 445133"/>
                  <a:gd name="connsiteY1" fmla="*/ 584564 h 1431413"/>
                  <a:gd name="connsiteX2" fmla="*/ 314343 w 445133"/>
                  <a:gd name="connsiteY2" fmla="*/ 47104 h 1431413"/>
                  <a:gd name="connsiteX3" fmla="*/ 216578 w 445133"/>
                  <a:gd name="connsiteY3" fmla="*/ 0 h 1431413"/>
                  <a:gd name="connsiteX4" fmla="*/ 0 w 445133"/>
                  <a:gd name="connsiteY4" fmla="*/ 368594 h 1431413"/>
                  <a:gd name="connsiteX5" fmla="*/ 111609 w 445133"/>
                  <a:gd name="connsiteY5" fmla="*/ 725796 h 1431413"/>
                  <a:gd name="connsiteX6" fmla="*/ 348095 w 445133"/>
                  <a:gd name="connsiteY6" fmla="*/ 1431413 h 1431413"/>
                  <a:gd name="connsiteX7" fmla="*/ 411770 w 445133"/>
                  <a:gd name="connsiteY7" fmla="*/ 1393546 h 143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5133" h="1431413">
                    <a:moveTo>
                      <a:pt x="411770" y="1393546"/>
                    </a:moveTo>
                    <a:lnTo>
                      <a:pt x="445133" y="584564"/>
                    </a:lnTo>
                    <a:lnTo>
                      <a:pt x="314343" y="47104"/>
                    </a:lnTo>
                    <a:lnTo>
                      <a:pt x="216578" y="0"/>
                    </a:lnTo>
                    <a:lnTo>
                      <a:pt x="0" y="368594"/>
                    </a:lnTo>
                    <a:lnTo>
                      <a:pt x="111609" y="725796"/>
                    </a:lnTo>
                    <a:lnTo>
                      <a:pt x="348095" y="1431413"/>
                    </a:lnTo>
                    <a:cubicBezTo>
                      <a:pt x="348095" y="1413288"/>
                      <a:pt x="411770" y="1411671"/>
                      <a:pt x="411770" y="139354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6FABF3E-9065-13A5-1C27-9C6BDB6C41E5}"/>
                  </a:ext>
                </a:extLst>
              </p:cNvPr>
              <p:cNvSpPr/>
              <p:nvPr/>
            </p:nvSpPr>
            <p:spPr>
              <a:xfrm rot="2273808">
                <a:off x="5416519" y="1254056"/>
                <a:ext cx="879453" cy="668086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281130 w 1281130"/>
                  <a:gd name="connsiteY0" fmla="*/ 623451 h 725816"/>
                  <a:gd name="connsiteX1" fmla="*/ 821690 w 1281130"/>
                  <a:gd name="connsiteY1" fmla="*/ 353054 h 725816"/>
                  <a:gd name="connsiteX2" fmla="*/ 382506 w 1281130"/>
                  <a:gd name="connsiteY2" fmla="*/ 0 h 725816"/>
                  <a:gd name="connsiteX3" fmla="*/ 320218 w 1281130"/>
                  <a:gd name="connsiteY3" fmla="*/ 110666 h 725816"/>
                  <a:gd name="connsiteX4" fmla="*/ 403237 w 1281130"/>
                  <a:gd name="connsiteY4" fmla="*/ 357168 h 725816"/>
                  <a:gd name="connsiteX5" fmla="*/ 508894 w 1281130"/>
                  <a:gd name="connsiteY5" fmla="*/ 604045 h 725816"/>
                  <a:gd name="connsiteX6" fmla="*/ 948932 w 1281130"/>
                  <a:gd name="connsiteY6" fmla="*/ 725816 h 725816"/>
                  <a:gd name="connsiteX7" fmla="*/ 1004786 w 1281130"/>
                  <a:gd name="connsiteY7" fmla="*/ 613106 h 725816"/>
                  <a:gd name="connsiteX8" fmla="*/ 0 w 1281130"/>
                  <a:gd name="connsiteY8" fmla="*/ 501033 h 725816"/>
                  <a:gd name="connsiteX9" fmla="*/ 1281130 w 1281130"/>
                  <a:gd name="connsiteY9" fmla="*/ 623451 h 725816"/>
                  <a:gd name="connsiteX0" fmla="*/ 1517616 w 1517616"/>
                  <a:gd name="connsiteY0" fmla="*/ 828035 h 930400"/>
                  <a:gd name="connsiteX1" fmla="*/ 1058176 w 1517616"/>
                  <a:gd name="connsiteY1" fmla="*/ 557638 h 930400"/>
                  <a:gd name="connsiteX2" fmla="*/ 618992 w 1517616"/>
                  <a:gd name="connsiteY2" fmla="*/ 204584 h 930400"/>
                  <a:gd name="connsiteX3" fmla="*/ 556704 w 1517616"/>
                  <a:gd name="connsiteY3" fmla="*/ 315250 h 930400"/>
                  <a:gd name="connsiteX4" fmla="*/ 639723 w 1517616"/>
                  <a:gd name="connsiteY4" fmla="*/ 561752 h 930400"/>
                  <a:gd name="connsiteX5" fmla="*/ 745380 w 1517616"/>
                  <a:gd name="connsiteY5" fmla="*/ 808629 h 930400"/>
                  <a:gd name="connsiteX6" fmla="*/ 1185418 w 1517616"/>
                  <a:gd name="connsiteY6" fmla="*/ 930400 h 930400"/>
                  <a:gd name="connsiteX7" fmla="*/ 0 w 1517616"/>
                  <a:gd name="connsiteY7" fmla="*/ 0 h 930400"/>
                  <a:gd name="connsiteX8" fmla="*/ 236486 w 1517616"/>
                  <a:gd name="connsiteY8" fmla="*/ 705617 h 930400"/>
                  <a:gd name="connsiteX9" fmla="*/ 1517616 w 1517616"/>
                  <a:gd name="connsiteY9" fmla="*/ 828035 h 930400"/>
                  <a:gd name="connsiteX0" fmla="*/ 1629225 w 1629225"/>
                  <a:gd name="connsiteY0" fmla="*/ 1185237 h 1186682"/>
                  <a:gd name="connsiteX1" fmla="*/ 1169785 w 1629225"/>
                  <a:gd name="connsiteY1" fmla="*/ 914840 h 1186682"/>
                  <a:gd name="connsiteX2" fmla="*/ 730601 w 1629225"/>
                  <a:gd name="connsiteY2" fmla="*/ 561786 h 1186682"/>
                  <a:gd name="connsiteX3" fmla="*/ 668313 w 1629225"/>
                  <a:gd name="connsiteY3" fmla="*/ 672452 h 1186682"/>
                  <a:gd name="connsiteX4" fmla="*/ 751332 w 1629225"/>
                  <a:gd name="connsiteY4" fmla="*/ 918954 h 1186682"/>
                  <a:gd name="connsiteX5" fmla="*/ 856989 w 1629225"/>
                  <a:gd name="connsiteY5" fmla="*/ 1165831 h 1186682"/>
                  <a:gd name="connsiteX6" fmla="*/ 0 w 1629225"/>
                  <a:gd name="connsiteY6" fmla="*/ 0 h 1186682"/>
                  <a:gd name="connsiteX7" fmla="*/ 111609 w 1629225"/>
                  <a:gd name="connsiteY7" fmla="*/ 357202 h 1186682"/>
                  <a:gd name="connsiteX8" fmla="*/ 348095 w 1629225"/>
                  <a:gd name="connsiteY8" fmla="*/ 1062819 h 1186682"/>
                  <a:gd name="connsiteX9" fmla="*/ 1629225 w 1629225"/>
                  <a:gd name="connsiteY9" fmla="*/ 1185237 h 1186682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751332 w 1629225"/>
                  <a:gd name="connsiteY4" fmla="*/ 1287548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445133 w 1629225"/>
                  <a:gd name="connsiteY3" fmla="*/ 584564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445133 w 1629225"/>
                  <a:gd name="connsiteY2" fmla="*/ 584564 h 1555276"/>
                  <a:gd name="connsiteX3" fmla="*/ 314343 w 1629225"/>
                  <a:gd name="connsiteY3" fmla="*/ 47104 h 1555276"/>
                  <a:gd name="connsiteX4" fmla="*/ 216578 w 1629225"/>
                  <a:gd name="connsiteY4" fmla="*/ 0 h 1555276"/>
                  <a:gd name="connsiteX5" fmla="*/ 0 w 1629225"/>
                  <a:gd name="connsiteY5" fmla="*/ 368594 h 1555276"/>
                  <a:gd name="connsiteX6" fmla="*/ 111609 w 1629225"/>
                  <a:gd name="connsiteY6" fmla="*/ 725796 h 1555276"/>
                  <a:gd name="connsiteX7" fmla="*/ 348095 w 1629225"/>
                  <a:gd name="connsiteY7" fmla="*/ 1431413 h 1555276"/>
                  <a:gd name="connsiteX8" fmla="*/ 1629225 w 1629225"/>
                  <a:gd name="connsiteY8" fmla="*/ 1553831 h 1555276"/>
                  <a:gd name="connsiteX0" fmla="*/ 1629225 w 1629225"/>
                  <a:gd name="connsiteY0" fmla="*/ 1553831 h 1555276"/>
                  <a:gd name="connsiteX1" fmla="*/ 445133 w 1629225"/>
                  <a:gd name="connsiteY1" fmla="*/ 584564 h 1555276"/>
                  <a:gd name="connsiteX2" fmla="*/ 314343 w 1629225"/>
                  <a:gd name="connsiteY2" fmla="*/ 47104 h 1555276"/>
                  <a:gd name="connsiteX3" fmla="*/ 216578 w 1629225"/>
                  <a:gd name="connsiteY3" fmla="*/ 0 h 1555276"/>
                  <a:gd name="connsiteX4" fmla="*/ 0 w 1629225"/>
                  <a:gd name="connsiteY4" fmla="*/ 368594 h 1555276"/>
                  <a:gd name="connsiteX5" fmla="*/ 111609 w 1629225"/>
                  <a:gd name="connsiteY5" fmla="*/ 725796 h 1555276"/>
                  <a:gd name="connsiteX6" fmla="*/ 348095 w 1629225"/>
                  <a:gd name="connsiteY6" fmla="*/ 1431413 h 1555276"/>
                  <a:gd name="connsiteX7" fmla="*/ 1629225 w 1629225"/>
                  <a:gd name="connsiteY7" fmla="*/ 1553831 h 1555276"/>
                  <a:gd name="connsiteX0" fmla="*/ 411770 w 445133"/>
                  <a:gd name="connsiteY0" fmla="*/ 1393546 h 1431413"/>
                  <a:gd name="connsiteX1" fmla="*/ 445133 w 445133"/>
                  <a:gd name="connsiteY1" fmla="*/ 584564 h 1431413"/>
                  <a:gd name="connsiteX2" fmla="*/ 314343 w 445133"/>
                  <a:gd name="connsiteY2" fmla="*/ 47104 h 1431413"/>
                  <a:gd name="connsiteX3" fmla="*/ 216578 w 445133"/>
                  <a:gd name="connsiteY3" fmla="*/ 0 h 1431413"/>
                  <a:gd name="connsiteX4" fmla="*/ 0 w 445133"/>
                  <a:gd name="connsiteY4" fmla="*/ 368594 h 1431413"/>
                  <a:gd name="connsiteX5" fmla="*/ 111609 w 445133"/>
                  <a:gd name="connsiteY5" fmla="*/ 725796 h 1431413"/>
                  <a:gd name="connsiteX6" fmla="*/ 348095 w 445133"/>
                  <a:gd name="connsiteY6" fmla="*/ 1431413 h 1431413"/>
                  <a:gd name="connsiteX7" fmla="*/ 411770 w 445133"/>
                  <a:gd name="connsiteY7" fmla="*/ 1393546 h 1431413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1458517 w 1792041"/>
                  <a:gd name="connsiteY5" fmla="*/ 725796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604921 w 1792041"/>
                  <a:gd name="connsiteY5" fmla="*/ 572885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75151 w 1808514"/>
                  <a:gd name="connsiteY0" fmla="*/ 1393546 h 1394420"/>
                  <a:gd name="connsiteX1" fmla="*/ 1808514 w 1808514"/>
                  <a:gd name="connsiteY1" fmla="*/ 584564 h 1394420"/>
                  <a:gd name="connsiteX2" fmla="*/ 1677724 w 1808514"/>
                  <a:gd name="connsiteY2" fmla="*/ 47104 h 1394420"/>
                  <a:gd name="connsiteX3" fmla="*/ 1579959 w 1808514"/>
                  <a:gd name="connsiteY3" fmla="*/ 0 h 1394420"/>
                  <a:gd name="connsiteX4" fmla="*/ 1363381 w 1808514"/>
                  <a:gd name="connsiteY4" fmla="*/ 368594 h 1394420"/>
                  <a:gd name="connsiteX5" fmla="*/ 621394 w 1808514"/>
                  <a:gd name="connsiteY5" fmla="*/ 572885 h 1394420"/>
                  <a:gd name="connsiteX6" fmla="*/ 0 w 1808514"/>
                  <a:gd name="connsiteY6" fmla="*/ 1159963 h 1394420"/>
                  <a:gd name="connsiteX7" fmla="*/ 1775151 w 1808514"/>
                  <a:gd name="connsiteY7" fmla="*/ 1393546 h 1394420"/>
                  <a:gd name="connsiteX0" fmla="*/ 111701 w 1808514"/>
                  <a:gd name="connsiteY0" fmla="*/ 1250252 h 1252033"/>
                  <a:gd name="connsiteX1" fmla="*/ 1808514 w 1808514"/>
                  <a:gd name="connsiteY1" fmla="*/ 584564 h 1252033"/>
                  <a:gd name="connsiteX2" fmla="*/ 1677724 w 1808514"/>
                  <a:gd name="connsiteY2" fmla="*/ 47104 h 1252033"/>
                  <a:gd name="connsiteX3" fmla="*/ 1579959 w 1808514"/>
                  <a:gd name="connsiteY3" fmla="*/ 0 h 1252033"/>
                  <a:gd name="connsiteX4" fmla="*/ 1363381 w 1808514"/>
                  <a:gd name="connsiteY4" fmla="*/ 368594 h 1252033"/>
                  <a:gd name="connsiteX5" fmla="*/ 621394 w 1808514"/>
                  <a:gd name="connsiteY5" fmla="*/ 572885 h 1252033"/>
                  <a:gd name="connsiteX6" fmla="*/ 0 w 1808514"/>
                  <a:gd name="connsiteY6" fmla="*/ 1159963 h 1252033"/>
                  <a:gd name="connsiteX7" fmla="*/ 111701 w 180851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1363381 w 1677724"/>
                  <a:gd name="connsiteY4" fmla="*/ 368594 h 1252033"/>
                  <a:gd name="connsiteX5" fmla="*/ 621394 w 1677724"/>
                  <a:gd name="connsiteY5" fmla="*/ 572885 h 1252033"/>
                  <a:gd name="connsiteX6" fmla="*/ 0 w 1677724"/>
                  <a:gd name="connsiteY6" fmla="*/ 1159963 h 1252033"/>
                  <a:gd name="connsiteX7" fmla="*/ 111701 w 167772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621394 w 1677724"/>
                  <a:gd name="connsiteY4" fmla="*/ 572885 h 1252033"/>
                  <a:gd name="connsiteX5" fmla="*/ 0 w 1677724"/>
                  <a:gd name="connsiteY5" fmla="*/ 1159963 h 1252033"/>
                  <a:gd name="connsiteX6" fmla="*/ 111701 w 1677724"/>
                  <a:gd name="connsiteY6" fmla="*/ 1250252 h 1252033"/>
                  <a:gd name="connsiteX0" fmla="*/ 111701 w 1677724"/>
                  <a:gd name="connsiteY0" fmla="*/ 1203148 h 1204929"/>
                  <a:gd name="connsiteX1" fmla="*/ 391629 w 1677724"/>
                  <a:gd name="connsiteY1" fmla="*/ 1029931 h 1204929"/>
                  <a:gd name="connsiteX2" fmla="*/ 1677724 w 1677724"/>
                  <a:gd name="connsiteY2" fmla="*/ 0 h 1204929"/>
                  <a:gd name="connsiteX3" fmla="*/ 825481 w 1677724"/>
                  <a:gd name="connsiteY3" fmla="*/ 591905 h 1204929"/>
                  <a:gd name="connsiteX4" fmla="*/ 621394 w 1677724"/>
                  <a:gd name="connsiteY4" fmla="*/ 525781 h 1204929"/>
                  <a:gd name="connsiteX5" fmla="*/ 0 w 1677724"/>
                  <a:gd name="connsiteY5" fmla="*/ 1112859 h 1204929"/>
                  <a:gd name="connsiteX6" fmla="*/ 111701 w 1677724"/>
                  <a:gd name="connsiteY6" fmla="*/ 1203148 h 1204929"/>
                  <a:gd name="connsiteX0" fmla="*/ 111701 w 825481"/>
                  <a:gd name="connsiteY0" fmla="*/ 677367 h 679148"/>
                  <a:gd name="connsiteX1" fmla="*/ 391629 w 825481"/>
                  <a:gd name="connsiteY1" fmla="*/ 504150 h 679148"/>
                  <a:gd name="connsiteX2" fmla="*/ 825481 w 825481"/>
                  <a:gd name="connsiteY2" fmla="*/ 66124 h 679148"/>
                  <a:gd name="connsiteX3" fmla="*/ 621394 w 825481"/>
                  <a:gd name="connsiteY3" fmla="*/ 0 h 679148"/>
                  <a:gd name="connsiteX4" fmla="*/ 0 w 825481"/>
                  <a:gd name="connsiteY4" fmla="*/ 587078 h 679148"/>
                  <a:gd name="connsiteX5" fmla="*/ 111701 w 825481"/>
                  <a:gd name="connsiteY5" fmla="*/ 677367 h 679148"/>
                  <a:gd name="connsiteX0" fmla="*/ 111701 w 842685"/>
                  <a:gd name="connsiteY0" fmla="*/ 677367 h 679148"/>
                  <a:gd name="connsiteX1" fmla="*/ 391629 w 842685"/>
                  <a:gd name="connsiteY1" fmla="*/ 504150 h 679148"/>
                  <a:gd name="connsiteX2" fmla="*/ 842685 w 842685"/>
                  <a:gd name="connsiteY2" fmla="*/ 114810 h 679148"/>
                  <a:gd name="connsiteX3" fmla="*/ 621394 w 842685"/>
                  <a:gd name="connsiteY3" fmla="*/ 0 h 679148"/>
                  <a:gd name="connsiteX4" fmla="*/ 0 w 842685"/>
                  <a:gd name="connsiteY4" fmla="*/ 587078 h 679148"/>
                  <a:gd name="connsiteX5" fmla="*/ 111701 w 842685"/>
                  <a:gd name="connsiteY5" fmla="*/ 677367 h 679148"/>
                  <a:gd name="connsiteX0" fmla="*/ 111701 w 813327"/>
                  <a:gd name="connsiteY0" fmla="*/ 677367 h 679148"/>
                  <a:gd name="connsiteX1" fmla="*/ 391629 w 813327"/>
                  <a:gd name="connsiteY1" fmla="*/ 504150 h 679148"/>
                  <a:gd name="connsiteX2" fmla="*/ 813327 w 813327"/>
                  <a:gd name="connsiteY2" fmla="*/ 116970 h 679148"/>
                  <a:gd name="connsiteX3" fmla="*/ 621394 w 813327"/>
                  <a:gd name="connsiteY3" fmla="*/ 0 h 679148"/>
                  <a:gd name="connsiteX4" fmla="*/ 0 w 813327"/>
                  <a:gd name="connsiteY4" fmla="*/ 587078 h 679148"/>
                  <a:gd name="connsiteX5" fmla="*/ 111701 w 813327"/>
                  <a:gd name="connsiteY5" fmla="*/ 677367 h 679148"/>
                  <a:gd name="connsiteX0" fmla="*/ 111701 w 813327"/>
                  <a:gd name="connsiteY0" fmla="*/ 728942 h 730723"/>
                  <a:gd name="connsiteX1" fmla="*/ 391629 w 813327"/>
                  <a:gd name="connsiteY1" fmla="*/ 555725 h 730723"/>
                  <a:gd name="connsiteX2" fmla="*/ 813327 w 813327"/>
                  <a:gd name="connsiteY2" fmla="*/ 168545 h 730723"/>
                  <a:gd name="connsiteX3" fmla="*/ 674362 w 813327"/>
                  <a:gd name="connsiteY3" fmla="*/ 0 h 730723"/>
                  <a:gd name="connsiteX4" fmla="*/ 0 w 813327"/>
                  <a:gd name="connsiteY4" fmla="*/ 638653 h 730723"/>
                  <a:gd name="connsiteX5" fmla="*/ 111701 w 813327"/>
                  <a:gd name="connsiteY5" fmla="*/ 728942 h 730723"/>
                  <a:gd name="connsiteX0" fmla="*/ 111701 w 853409"/>
                  <a:gd name="connsiteY0" fmla="*/ 728942 h 730723"/>
                  <a:gd name="connsiteX1" fmla="*/ 391629 w 853409"/>
                  <a:gd name="connsiteY1" fmla="*/ 555725 h 730723"/>
                  <a:gd name="connsiteX2" fmla="*/ 853409 w 853409"/>
                  <a:gd name="connsiteY2" fmla="*/ 126999 h 730723"/>
                  <a:gd name="connsiteX3" fmla="*/ 674362 w 853409"/>
                  <a:gd name="connsiteY3" fmla="*/ 0 h 730723"/>
                  <a:gd name="connsiteX4" fmla="*/ 0 w 853409"/>
                  <a:gd name="connsiteY4" fmla="*/ 638653 h 730723"/>
                  <a:gd name="connsiteX5" fmla="*/ 111701 w 853409"/>
                  <a:gd name="connsiteY5" fmla="*/ 728942 h 730723"/>
                  <a:gd name="connsiteX0" fmla="*/ 111701 w 826211"/>
                  <a:gd name="connsiteY0" fmla="*/ 728942 h 730723"/>
                  <a:gd name="connsiteX1" fmla="*/ 391629 w 826211"/>
                  <a:gd name="connsiteY1" fmla="*/ 555725 h 730723"/>
                  <a:gd name="connsiteX2" fmla="*/ 826211 w 826211"/>
                  <a:gd name="connsiteY2" fmla="*/ 158516 h 730723"/>
                  <a:gd name="connsiteX3" fmla="*/ 674362 w 826211"/>
                  <a:gd name="connsiteY3" fmla="*/ 0 h 730723"/>
                  <a:gd name="connsiteX4" fmla="*/ 0 w 826211"/>
                  <a:gd name="connsiteY4" fmla="*/ 638653 h 730723"/>
                  <a:gd name="connsiteX5" fmla="*/ 111701 w 826211"/>
                  <a:gd name="connsiteY5" fmla="*/ 728942 h 730723"/>
                  <a:gd name="connsiteX0" fmla="*/ 111701 w 826211"/>
                  <a:gd name="connsiteY0" fmla="*/ 728942 h 730723"/>
                  <a:gd name="connsiteX1" fmla="*/ 514437 w 826211"/>
                  <a:gd name="connsiteY1" fmla="*/ 568766 h 730723"/>
                  <a:gd name="connsiteX2" fmla="*/ 826211 w 826211"/>
                  <a:gd name="connsiteY2" fmla="*/ 158516 h 730723"/>
                  <a:gd name="connsiteX3" fmla="*/ 674362 w 826211"/>
                  <a:gd name="connsiteY3" fmla="*/ 0 h 730723"/>
                  <a:gd name="connsiteX4" fmla="*/ 0 w 826211"/>
                  <a:gd name="connsiteY4" fmla="*/ 638653 h 730723"/>
                  <a:gd name="connsiteX5" fmla="*/ 111701 w 826211"/>
                  <a:gd name="connsiteY5" fmla="*/ 728942 h 730723"/>
                  <a:gd name="connsiteX0" fmla="*/ 64367 w 826211"/>
                  <a:gd name="connsiteY0" fmla="*/ 745668 h 747257"/>
                  <a:gd name="connsiteX1" fmla="*/ 514437 w 826211"/>
                  <a:gd name="connsiteY1" fmla="*/ 568766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514437 w 826211"/>
                  <a:gd name="connsiteY1" fmla="*/ 568766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53583 w 826211"/>
                  <a:gd name="connsiteY1" fmla="*/ 668594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53583 w 826211"/>
                  <a:gd name="connsiteY1" fmla="*/ 668594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72875 w 826211"/>
                  <a:gd name="connsiteY1" fmla="*/ 715311 h 747257"/>
                  <a:gd name="connsiteX2" fmla="*/ 153583 w 826211"/>
                  <a:gd name="connsiteY2" fmla="*/ 668594 h 747257"/>
                  <a:gd name="connsiteX3" fmla="*/ 826211 w 826211"/>
                  <a:gd name="connsiteY3" fmla="*/ 158516 h 747257"/>
                  <a:gd name="connsiteX4" fmla="*/ 674362 w 826211"/>
                  <a:gd name="connsiteY4" fmla="*/ 0 h 747257"/>
                  <a:gd name="connsiteX5" fmla="*/ 0 w 826211"/>
                  <a:gd name="connsiteY5" fmla="*/ 638653 h 747257"/>
                  <a:gd name="connsiteX6" fmla="*/ 64367 w 826211"/>
                  <a:gd name="connsiteY6" fmla="*/ 745668 h 747257"/>
                  <a:gd name="connsiteX0" fmla="*/ 45434 w 826211"/>
                  <a:gd name="connsiteY0" fmla="*/ 752358 h 753881"/>
                  <a:gd name="connsiteX1" fmla="*/ 172875 w 826211"/>
                  <a:gd name="connsiteY1" fmla="*/ 715311 h 753881"/>
                  <a:gd name="connsiteX2" fmla="*/ 153583 w 826211"/>
                  <a:gd name="connsiteY2" fmla="*/ 668594 h 753881"/>
                  <a:gd name="connsiteX3" fmla="*/ 826211 w 826211"/>
                  <a:gd name="connsiteY3" fmla="*/ 158516 h 753881"/>
                  <a:gd name="connsiteX4" fmla="*/ 674362 w 826211"/>
                  <a:gd name="connsiteY4" fmla="*/ 0 h 753881"/>
                  <a:gd name="connsiteX5" fmla="*/ 0 w 826211"/>
                  <a:gd name="connsiteY5" fmla="*/ 638653 h 753881"/>
                  <a:gd name="connsiteX6" fmla="*/ 45434 w 826211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831537"/>
                  <a:gd name="connsiteY0" fmla="*/ 752358 h 753881"/>
                  <a:gd name="connsiteX1" fmla="*/ 172875 w 831537"/>
                  <a:gd name="connsiteY1" fmla="*/ 715311 h 753881"/>
                  <a:gd name="connsiteX2" fmla="*/ 153583 w 831537"/>
                  <a:gd name="connsiteY2" fmla="*/ 668594 h 753881"/>
                  <a:gd name="connsiteX3" fmla="*/ 500842 w 831537"/>
                  <a:gd name="connsiteY3" fmla="*/ 572719 h 753881"/>
                  <a:gd name="connsiteX4" fmla="*/ 831537 w 831537"/>
                  <a:gd name="connsiteY4" fmla="*/ 222733 h 753881"/>
                  <a:gd name="connsiteX5" fmla="*/ 674362 w 831537"/>
                  <a:gd name="connsiteY5" fmla="*/ 0 h 753881"/>
                  <a:gd name="connsiteX6" fmla="*/ 0 w 831537"/>
                  <a:gd name="connsiteY6" fmla="*/ 638653 h 753881"/>
                  <a:gd name="connsiteX7" fmla="*/ 45434 w 831537"/>
                  <a:gd name="connsiteY7" fmla="*/ 752358 h 753881"/>
                  <a:gd name="connsiteX0" fmla="*/ 45434 w 831537"/>
                  <a:gd name="connsiteY0" fmla="*/ 752358 h 753881"/>
                  <a:gd name="connsiteX1" fmla="*/ 172875 w 831537"/>
                  <a:gd name="connsiteY1" fmla="*/ 715311 h 753881"/>
                  <a:gd name="connsiteX2" fmla="*/ 153583 w 831537"/>
                  <a:gd name="connsiteY2" fmla="*/ 668594 h 753881"/>
                  <a:gd name="connsiteX3" fmla="*/ 500842 w 831537"/>
                  <a:gd name="connsiteY3" fmla="*/ 572719 h 753881"/>
                  <a:gd name="connsiteX4" fmla="*/ 831537 w 831537"/>
                  <a:gd name="connsiteY4" fmla="*/ 222733 h 753881"/>
                  <a:gd name="connsiteX5" fmla="*/ 674362 w 831537"/>
                  <a:gd name="connsiteY5" fmla="*/ 0 h 753881"/>
                  <a:gd name="connsiteX6" fmla="*/ 0 w 831537"/>
                  <a:gd name="connsiteY6" fmla="*/ 638653 h 753881"/>
                  <a:gd name="connsiteX7" fmla="*/ 45434 w 831537"/>
                  <a:gd name="connsiteY7" fmla="*/ 752358 h 753881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600323 w 831537"/>
                  <a:gd name="connsiteY5" fmla="*/ 0 h 668086"/>
                  <a:gd name="connsiteX6" fmla="*/ 0 w 831537"/>
                  <a:gd name="connsiteY6" fmla="*/ 552858 h 668086"/>
                  <a:gd name="connsiteX7" fmla="*/ 45434 w 831537"/>
                  <a:gd name="connsiteY7" fmla="*/ 666563 h 668086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741014 w 831537"/>
                  <a:gd name="connsiteY5" fmla="*/ 82671 h 668086"/>
                  <a:gd name="connsiteX6" fmla="*/ 600323 w 831537"/>
                  <a:gd name="connsiteY6" fmla="*/ 0 h 668086"/>
                  <a:gd name="connsiteX7" fmla="*/ 0 w 831537"/>
                  <a:gd name="connsiteY7" fmla="*/ 552858 h 668086"/>
                  <a:gd name="connsiteX8" fmla="*/ 45434 w 831537"/>
                  <a:gd name="connsiteY8" fmla="*/ 666563 h 668086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756303 w 831537"/>
                  <a:gd name="connsiteY5" fmla="*/ 14441 h 668086"/>
                  <a:gd name="connsiteX6" fmla="*/ 600323 w 831537"/>
                  <a:gd name="connsiteY6" fmla="*/ 0 h 668086"/>
                  <a:gd name="connsiteX7" fmla="*/ 0 w 831537"/>
                  <a:gd name="connsiteY7" fmla="*/ 552858 h 668086"/>
                  <a:gd name="connsiteX8" fmla="*/ 45434 w 831537"/>
                  <a:gd name="connsiteY8" fmla="*/ 666563 h 668086"/>
                  <a:gd name="connsiteX0" fmla="*/ 45434 w 1029225"/>
                  <a:gd name="connsiteY0" fmla="*/ 666563 h 668086"/>
                  <a:gd name="connsiteX1" fmla="*/ 172875 w 1029225"/>
                  <a:gd name="connsiteY1" fmla="*/ 629516 h 668086"/>
                  <a:gd name="connsiteX2" fmla="*/ 153583 w 1029225"/>
                  <a:gd name="connsiteY2" fmla="*/ 582799 h 668086"/>
                  <a:gd name="connsiteX3" fmla="*/ 500842 w 1029225"/>
                  <a:gd name="connsiteY3" fmla="*/ 486924 h 668086"/>
                  <a:gd name="connsiteX4" fmla="*/ 1029225 w 1029225"/>
                  <a:gd name="connsiteY4" fmla="*/ 75601 h 668086"/>
                  <a:gd name="connsiteX5" fmla="*/ 756303 w 1029225"/>
                  <a:gd name="connsiteY5" fmla="*/ 14441 h 668086"/>
                  <a:gd name="connsiteX6" fmla="*/ 600323 w 1029225"/>
                  <a:gd name="connsiteY6" fmla="*/ 0 h 668086"/>
                  <a:gd name="connsiteX7" fmla="*/ 0 w 1029225"/>
                  <a:gd name="connsiteY7" fmla="*/ 552858 h 668086"/>
                  <a:gd name="connsiteX8" fmla="*/ 45434 w 1029225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500842 w 879453"/>
                  <a:gd name="connsiteY3" fmla="*/ 486924 h 668086"/>
                  <a:gd name="connsiteX4" fmla="*/ 879453 w 879453"/>
                  <a:gd name="connsiteY4" fmla="*/ 188159 h 668086"/>
                  <a:gd name="connsiteX5" fmla="*/ 756303 w 879453"/>
                  <a:gd name="connsiteY5" fmla="*/ 14441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500842 w 879453"/>
                  <a:gd name="connsiteY3" fmla="*/ 486924 h 668086"/>
                  <a:gd name="connsiteX4" fmla="*/ 879453 w 879453"/>
                  <a:gd name="connsiteY4" fmla="*/ 188159 h 668086"/>
                  <a:gd name="connsiteX5" fmla="*/ 790837 w 879453"/>
                  <a:gd name="connsiteY5" fmla="*/ 27794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705491 w 879453"/>
                  <a:gd name="connsiteY3" fmla="*/ 424191 h 668086"/>
                  <a:gd name="connsiteX4" fmla="*/ 879453 w 879453"/>
                  <a:gd name="connsiteY4" fmla="*/ 188159 h 668086"/>
                  <a:gd name="connsiteX5" fmla="*/ 790837 w 879453"/>
                  <a:gd name="connsiteY5" fmla="*/ 27794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9453" h="668086">
                    <a:moveTo>
                      <a:pt x="45434" y="666563"/>
                    </a:moveTo>
                    <a:cubicBezTo>
                      <a:pt x="61180" y="650882"/>
                      <a:pt x="157129" y="645197"/>
                      <a:pt x="172875" y="629516"/>
                    </a:cubicBezTo>
                    <a:lnTo>
                      <a:pt x="153583" y="582799"/>
                    </a:lnTo>
                    <a:lnTo>
                      <a:pt x="705491" y="424191"/>
                    </a:lnTo>
                    <a:lnTo>
                      <a:pt x="879453" y="188159"/>
                    </a:lnTo>
                    <a:lnTo>
                      <a:pt x="790837" y="27794"/>
                    </a:lnTo>
                    <a:lnTo>
                      <a:pt x="600323" y="0"/>
                    </a:lnTo>
                    <a:lnTo>
                      <a:pt x="0" y="552858"/>
                    </a:lnTo>
                    <a:cubicBezTo>
                      <a:pt x="0" y="534733"/>
                      <a:pt x="45434" y="684688"/>
                      <a:pt x="45434" y="666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122D4F"/>
                  </a:solidFill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AB969D86-24FB-FF90-D022-54F58F990CE7}"/>
                  </a:ext>
                </a:extLst>
              </p:cNvPr>
              <p:cNvSpPr/>
              <p:nvPr/>
            </p:nvSpPr>
            <p:spPr>
              <a:xfrm rot="7978738">
                <a:off x="3377577" y="904643"/>
                <a:ext cx="1332990" cy="417200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1450257 w 1467398"/>
                  <a:gd name="connsiteY0" fmla="*/ 370645 h 813107"/>
                  <a:gd name="connsiteX1" fmla="*/ 608629 w 1467398"/>
                  <a:gd name="connsiteY1" fmla="*/ 339538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0 w 1467398"/>
                  <a:gd name="connsiteY1" fmla="*/ 0 h 813107"/>
                  <a:gd name="connsiteX2" fmla="*/ 182188 w 1467398"/>
                  <a:gd name="connsiteY2" fmla="*/ 614147 h 813107"/>
                  <a:gd name="connsiteX3" fmla="*/ 499578 w 1467398"/>
                  <a:gd name="connsiteY3" fmla="*/ 813107 h 813107"/>
                  <a:gd name="connsiteX4" fmla="*/ 447618 w 1467398"/>
                  <a:gd name="connsiteY4" fmla="*/ 782928 h 813107"/>
                  <a:gd name="connsiteX5" fmla="*/ 1467398 w 1467398"/>
                  <a:gd name="connsiteY5" fmla="*/ 437655 h 813107"/>
                  <a:gd name="connsiteX6" fmla="*/ 1450257 w 1467398"/>
                  <a:gd name="connsiteY6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411664 w 1467398"/>
                  <a:gd name="connsiteY3" fmla="*/ 506892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282539 w 1299680"/>
                  <a:gd name="connsiteY0" fmla="*/ 149066 h 591528"/>
                  <a:gd name="connsiteX1" fmla="*/ 887308 w 1299680"/>
                  <a:gd name="connsiteY1" fmla="*/ 12841 h 591528"/>
                  <a:gd name="connsiteX2" fmla="*/ 0 w 1299680"/>
                  <a:gd name="connsiteY2" fmla="*/ 0 h 591528"/>
                  <a:gd name="connsiteX3" fmla="*/ 243946 w 1299680"/>
                  <a:gd name="connsiteY3" fmla="*/ 285313 h 591528"/>
                  <a:gd name="connsiteX4" fmla="*/ 331860 w 1299680"/>
                  <a:gd name="connsiteY4" fmla="*/ 591528 h 591528"/>
                  <a:gd name="connsiteX5" fmla="*/ 279900 w 1299680"/>
                  <a:gd name="connsiteY5" fmla="*/ 561349 h 591528"/>
                  <a:gd name="connsiteX6" fmla="*/ 1299680 w 1299680"/>
                  <a:gd name="connsiteY6" fmla="*/ 216076 h 591528"/>
                  <a:gd name="connsiteX7" fmla="*/ 1282539 w 1299680"/>
                  <a:gd name="connsiteY7" fmla="*/ 149066 h 591528"/>
                  <a:gd name="connsiteX0" fmla="*/ 1282539 w 1299680"/>
                  <a:gd name="connsiteY0" fmla="*/ 149066 h 591528"/>
                  <a:gd name="connsiteX1" fmla="*/ 887308 w 1299680"/>
                  <a:gd name="connsiteY1" fmla="*/ 12841 h 591528"/>
                  <a:gd name="connsiteX2" fmla="*/ 0 w 1299680"/>
                  <a:gd name="connsiteY2" fmla="*/ 0 h 591528"/>
                  <a:gd name="connsiteX3" fmla="*/ 243946 w 1299680"/>
                  <a:gd name="connsiteY3" fmla="*/ 285313 h 591528"/>
                  <a:gd name="connsiteX4" fmla="*/ 331860 w 1299680"/>
                  <a:gd name="connsiteY4" fmla="*/ 591528 h 591528"/>
                  <a:gd name="connsiteX5" fmla="*/ 462584 w 1299680"/>
                  <a:gd name="connsiteY5" fmla="*/ 216722 h 591528"/>
                  <a:gd name="connsiteX6" fmla="*/ 1299680 w 1299680"/>
                  <a:gd name="connsiteY6" fmla="*/ 216076 h 591528"/>
                  <a:gd name="connsiteX7" fmla="*/ 1282539 w 1299680"/>
                  <a:gd name="connsiteY7" fmla="*/ 149066 h 591528"/>
                  <a:gd name="connsiteX0" fmla="*/ 1282539 w 1299680"/>
                  <a:gd name="connsiteY0" fmla="*/ 149066 h 285313"/>
                  <a:gd name="connsiteX1" fmla="*/ 887308 w 1299680"/>
                  <a:gd name="connsiteY1" fmla="*/ 12841 h 285313"/>
                  <a:gd name="connsiteX2" fmla="*/ 0 w 1299680"/>
                  <a:gd name="connsiteY2" fmla="*/ 0 h 285313"/>
                  <a:gd name="connsiteX3" fmla="*/ 243946 w 1299680"/>
                  <a:gd name="connsiteY3" fmla="*/ 285313 h 285313"/>
                  <a:gd name="connsiteX4" fmla="*/ 462584 w 1299680"/>
                  <a:gd name="connsiteY4" fmla="*/ 216722 h 285313"/>
                  <a:gd name="connsiteX5" fmla="*/ 1299680 w 1299680"/>
                  <a:gd name="connsiteY5" fmla="*/ 216076 h 285313"/>
                  <a:gd name="connsiteX6" fmla="*/ 1282539 w 1299680"/>
                  <a:gd name="connsiteY6" fmla="*/ 149066 h 285313"/>
                  <a:gd name="connsiteX0" fmla="*/ 1282539 w 1299680"/>
                  <a:gd name="connsiteY0" fmla="*/ 149066 h 228622"/>
                  <a:gd name="connsiteX1" fmla="*/ 887308 w 1299680"/>
                  <a:gd name="connsiteY1" fmla="*/ 12841 h 228622"/>
                  <a:gd name="connsiteX2" fmla="*/ 0 w 1299680"/>
                  <a:gd name="connsiteY2" fmla="*/ 0 h 228622"/>
                  <a:gd name="connsiteX3" fmla="*/ 200808 w 1299680"/>
                  <a:gd name="connsiteY3" fmla="*/ 228622 h 228622"/>
                  <a:gd name="connsiteX4" fmla="*/ 462584 w 1299680"/>
                  <a:gd name="connsiteY4" fmla="*/ 216722 h 228622"/>
                  <a:gd name="connsiteX5" fmla="*/ 1299680 w 1299680"/>
                  <a:gd name="connsiteY5" fmla="*/ 216076 h 228622"/>
                  <a:gd name="connsiteX6" fmla="*/ 1282539 w 1299680"/>
                  <a:gd name="connsiteY6" fmla="*/ 149066 h 228622"/>
                  <a:gd name="connsiteX0" fmla="*/ 1282539 w 1299680"/>
                  <a:gd name="connsiteY0" fmla="*/ 149066 h 232280"/>
                  <a:gd name="connsiteX1" fmla="*/ 887308 w 1299680"/>
                  <a:gd name="connsiteY1" fmla="*/ 12841 h 232280"/>
                  <a:gd name="connsiteX2" fmla="*/ 0 w 1299680"/>
                  <a:gd name="connsiteY2" fmla="*/ 0 h 232280"/>
                  <a:gd name="connsiteX3" fmla="*/ 200808 w 1299680"/>
                  <a:gd name="connsiteY3" fmla="*/ 228622 h 232280"/>
                  <a:gd name="connsiteX4" fmla="*/ 477081 w 1299680"/>
                  <a:gd name="connsiteY4" fmla="*/ 232280 h 232280"/>
                  <a:gd name="connsiteX5" fmla="*/ 1299680 w 1299680"/>
                  <a:gd name="connsiteY5" fmla="*/ 216076 h 232280"/>
                  <a:gd name="connsiteX6" fmla="*/ 1282539 w 1299680"/>
                  <a:gd name="connsiteY6" fmla="*/ 149066 h 232280"/>
                  <a:gd name="connsiteX0" fmla="*/ 1426449 w 1443590"/>
                  <a:gd name="connsiteY0" fmla="*/ 334697 h 417911"/>
                  <a:gd name="connsiteX1" fmla="*/ 1031218 w 1443590"/>
                  <a:gd name="connsiteY1" fmla="*/ 198472 h 417911"/>
                  <a:gd name="connsiteX2" fmla="*/ 0 w 1443590"/>
                  <a:gd name="connsiteY2" fmla="*/ 0 h 417911"/>
                  <a:gd name="connsiteX3" fmla="*/ 344718 w 1443590"/>
                  <a:gd name="connsiteY3" fmla="*/ 414253 h 417911"/>
                  <a:gd name="connsiteX4" fmla="*/ 620991 w 1443590"/>
                  <a:gd name="connsiteY4" fmla="*/ 417911 h 417911"/>
                  <a:gd name="connsiteX5" fmla="*/ 1443590 w 1443590"/>
                  <a:gd name="connsiteY5" fmla="*/ 401707 h 417911"/>
                  <a:gd name="connsiteX6" fmla="*/ 1426449 w 1443590"/>
                  <a:gd name="connsiteY6" fmla="*/ 334697 h 417911"/>
                  <a:gd name="connsiteX0" fmla="*/ 1426449 w 1443590"/>
                  <a:gd name="connsiteY0" fmla="*/ 334697 h 417911"/>
                  <a:gd name="connsiteX1" fmla="*/ 699318 w 1443590"/>
                  <a:gd name="connsiteY1" fmla="*/ 81437 h 417911"/>
                  <a:gd name="connsiteX2" fmla="*/ 0 w 1443590"/>
                  <a:gd name="connsiteY2" fmla="*/ 0 h 417911"/>
                  <a:gd name="connsiteX3" fmla="*/ 344718 w 1443590"/>
                  <a:gd name="connsiteY3" fmla="*/ 414253 h 417911"/>
                  <a:gd name="connsiteX4" fmla="*/ 620991 w 1443590"/>
                  <a:gd name="connsiteY4" fmla="*/ 417911 h 417911"/>
                  <a:gd name="connsiteX5" fmla="*/ 1443590 w 1443590"/>
                  <a:gd name="connsiteY5" fmla="*/ 401707 h 417911"/>
                  <a:gd name="connsiteX6" fmla="*/ 1426449 w 1443590"/>
                  <a:gd name="connsiteY6" fmla="*/ 334697 h 417911"/>
                  <a:gd name="connsiteX0" fmla="*/ 1426449 w 1443590"/>
                  <a:gd name="connsiteY0" fmla="*/ 334697 h 435350"/>
                  <a:gd name="connsiteX1" fmla="*/ 699318 w 1443590"/>
                  <a:gd name="connsiteY1" fmla="*/ 81437 h 435350"/>
                  <a:gd name="connsiteX2" fmla="*/ 0 w 1443590"/>
                  <a:gd name="connsiteY2" fmla="*/ 0 h 435350"/>
                  <a:gd name="connsiteX3" fmla="*/ 374065 w 1443590"/>
                  <a:gd name="connsiteY3" fmla="*/ 435350 h 435350"/>
                  <a:gd name="connsiteX4" fmla="*/ 620991 w 1443590"/>
                  <a:gd name="connsiteY4" fmla="*/ 417911 h 435350"/>
                  <a:gd name="connsiteX5" fmla="*/ 1443590 w 1443590"/>
                  <a:gd name="connsiteY5" fmla="*/ 401707 h 435350"/>
                  <a:gd name="connsiteX6" fmla="*/ 1426449 w 1443590"/>
                  <a:gd name="connsiteY6" fmla="*/ 334697 h 435350"/>
                  <a:gd name="connsiteX0" fmla="*/ 1426449 w 1443590"/>
                  <a:gd name="connsiteY0" fmla="*/ 334697 h 435350"/>
                  <a:gd name="connsiteX1" fmla="*/ 699318 w 1443590"/>
                  <a:gd name="connsiteY1" fmla="*/ 81437 h 435350"/>
                  <a:gd name="connsiteX2" fmla="*/ 0 w 1443590"/>
                  <a:gd name="connsiteY2" fmla="*/ 0 h 435350"/>
                  <a:gd name="connsiteX3" fmla="*/ 374065 w 1443590"/>
                  <a:gd name="connsiteY3" fmla="*/ 435350 h 435350"/>
                  <a:gd name="connsiteX4" fmla="*/ 620991 w 1443590"/>
                  <a:gd name="connsiteY4" fmla="*/ 417911 h 435350"/>
                  <a:gd name="connsiteX5" fmla="*/ 1443590 w 1443590"/>
                  <a:gd name="connsiteY5" fmla="*/ 401707 h 435350"/>
                  <a:gd name="connsiteX6" fmla="*/ 1426449 w 1443590"/>
                  <a:gd name="connsiteY6" fmla="*/ 334697 h 435350"/>
                  <a:gd name="connsiteX0" fmla="*/ 1196383 w 1213524"/>
                  <a:gd name="connsiteY0" fmla="*/ 316547 h 417200"/>
                  <a:gd name="connsiteX1" fmla="*/ 469252 w 1213524"/>
                  <a:gd name="connsiteY1" fmla="*/ 63287 h 417200"/>
                  <a:gd name="connsiteX2" fmla="*/ 0 w 1213524"/>
                  <a:gd name="connsiteY2" fmla="*/ 0 h 417200"/>
                  <a:gd name="connsiteX3" fmla="*/ 143999 w 1213524"/>
                  <a:gd name="connsiteY3" fmla="*/ 417200 h 417200"/>
                  <a:gd name="connsiteX4" fmla="*/ 390925 w 1213524"/>
                  <a:gd name="connsiteY4" fmla="*/ 399761 h 417200"/>
                  <a:gd name="connsiteX5" fmla="*/ 1213524 w 1213524"/>
                  <a:gd name="connsiteY5" fmla="*/ 383557 h 417200"/>
                  <a:gd name="connsiteX6" fmla="*/ 1196383 w 1213524"/>
                  <a:gd name="connsiteY6" fmla="*/ 316547 h 417200"/>
                  <a:gd name="connsiteX0" fmla="*/ 1320419 w 1337560"/>
                  <a:gd name="connsiteY0" fmla="*/ 316547 h 417200"/>
                  <a:gd name="connsiteX1" fmla="*/ 593288 w 1337560"/>
                  <a:gd name="connsiteY1" fmla="*/ 63287 h 417200"/>
                  <a:gd name="connsiteX2" fmla="*/ 124036 w 1337560"/>
                  <a:gd name="connsiteY2" fmla="*/ 0 h 417200"/>
                  <a:gd name="connsiteX3" fmla="*/ 4570 w 1337560"/>
                  <a:gd name="connsiteY3" fmla="*/ 117744 h 417200"/>
                  <a:gd name="connsiteX4" fmla="*/ 268035 w 1337560"/>
                  <a:gd name="connsiteY4" fmla="*/ 417200 h 417200"/>
                  <a:gd name="connsiteX5" fmla="*/ 514961 w 1337560"/>
                  <a:gd name="connsiteY5" fmla="*/ 399761 h 417200"/>
                  <a:gd name="connsiteX6" fmla="*/ 1337560 w 1337560"/>
                  <a:gd name="connsiteY6" fmla="*/ 383557 h 417200"/>
                  <a:gd name="connsiteX7" fmla="*/ 1320419 w 1337560"/>
                  <a:gd name="connsiteY7" fmla="*/ 316547 h 417200"/>
                  <a:gd name="connsiteX0" fmla="*/ 1320419 w 1337560"/>
                  <a:gd name="connsiteY0" fmla="*/ 316547 h 417200"/>
                  <a:gd name="connsiteX1" fmla="*/ 593288 w 1337560"/>
                  <a:gd name="connsiteY1" fmla="*/ 63287 h 417200"/>
                  <a:gd name="connsiteX2" fmla="*/ 124036 w 1337560"/>
                  <a:gd name="connsiteY2" fmla="*/ 0 h 417200"/>
                  <a:gd name="connsiteX3" fmla="*/ 4570 w 1337560"/>
                  <a:gd name="connsiteY3" fmla="*/ 117744 h 417200"/>
                  <a:gd name="connsiteX4" fmla="*/ 268035 w 1337560"/>
                  <a:gd name="connsiteY4" fmla="*/ 417200 h 417200"/>
                  <a:gd name="connsiteX5" fmla="*/ 514961 w 1337560"/>
                  <a:gd name="connsiteY5" fmla="*/ 399761 h 417200"/>
                  <a:gd name="connsiteX6" fmla="*/ 1337560 w 1337560"/>
                  <a:gd name="connsiteY6" fmla="*/ 383557 h 417200"/>
                  <a:gd name="connsiteX7" fmla="*/ 1320419 w 1337560"/>
                  <a:gd name="connsiteY7" fmla="*/ 316547 h 417200"/>
                  <a:gd name="connsiteX0" fmla="*/ 1315849 w 1332990"/>
                  <a:gd name="connsiteY0" fmla="*/ 316547 h 417200"/>
                  <a:gd name="connsiteX1" fmla="*/ 588718 w 1332990"/>
                  <a:gd name="connsiteY1" fmla="*/ 63287 h 417200"/>
                  <a:gd name="connsiteX2" fmla="*/ 119466 w 1332990"/>
                  <a:gd name="connsiteY2" fmla="*/ 0 h 417200"/>
                  <a:gd name="connsiteX3" fmla="*/ 0 w 1332990"/>
                  <a:gd name="connsiteY3" fmla="*/ 117744 h 417200"/>
                  <a:gd name="connsiteX4" fmla="*/ 263465 w 1332990"/>
                  <a:gd name="connsiteY4" fmla="*/ 417200 h 417200"/>
                  <a:gd name="connsiteX5" fmla="*/ 510391 w 1332990"/>
                  <a:gd name="connsiteY5" fmla="*/ 399761 h 417200"/>
                  <a:gd name="connsiteX6" fmla="*/ 1332990 w 1332990"/>
                  <a:gd name="connsiteY6" fmla="*/ 383557 h 417200"/>
                  <a:gd name="connsiteX7" fmla="*/ 1315849 w 1332990"/>
                  <a:gd name="connsiteY7" fmla="*/ 316547 h 41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2990" h="417200">
                    <a:moveTo>
                      <a:pt x="1315849" y="316547"/>
                    </a:moveTo>
                    <a:lnTo>
                      <a:pt x="588718" y="63287"/>
                    </a:lnTo>
                    <a:lnTo>
                      <a:pt x="119466" y="0"/>
                    </a:lnTo>
                    <a:lnTo>
                      <a:pt x="0" y="117744"/>
                    </a:lnTo>
                    <a:lnTo>
                      <a:pt x="263465" y="417200"/>
                    </a:lnTo>
                    <a:lnTo>
                      <a:pt x="510391" y="399761"/>
                    </a:lnTo>
                    <a:lnTo>
                      <a:pt x="1332990" y="383557"/>
                    </a:lnTo>
                    <a:lnTo>
                      <a:pt x="1315849" y="316547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122D4F"/>
                  </a:solidFill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122C16A-81B9-B3AE-CF80-707F219BBA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7082" y="1879342"/>
                <a:ext cx="8527344" cy="3381035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DE66A65-E948-AA66-DB1A-B6D33E1659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52411" y="841051"/>
                <a:ext cx="1078540" cy="461216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B6D1808-0768-0196-9CE6-6044F1C11C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2065" y="5409024"/>
                <a:ext cx="1063378" cy="443343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9D07B1F-139B-9791-6CB3-14BD765B93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33913" y="3396109"/>
                <a:ext cx="345135" cy="1211478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3106F39-625A-182E-E7C1-939F65449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31677" y="1927313"/>
                <a:ext cx="10566142" cy="5300227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11584C6-01F1-1BF7-417D-E2311ADF4D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912" y="768268"/>
                <a:ext cx="880217" cy="474200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8CA020F-EAC9-0E1E-72FE-C36A87FEBC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7993" y="674402"/>
                <a:ext cx="639451" cy="755221"/>
              </a:xfrm>
              <a:prstGeom prst="line">
                <a:avLst/>
              </a:prstGeom>
              <a:solidFill>
                <a:srgbClr val="0000FF"/>
              </a:solidFill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7E85822-B212-EDEB-4A32-D50C5702E5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0747" y="990132"/>
                <a:ext cx="323735" cy="975577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9C8A48F-4EB5-0466-3227-C12B43D8A0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4428" y="5025689"/>
                <a:ext cx="1203565" cy="15494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5F013EC-2F42-7C3C-44B4-ED25F668EF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4384" y="4602805"/>
                <a:ext cx="979142" cy="307202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FCA0308-D2C2-4F9C-77E1-8FDB392B37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9294" y="3803142"/>
                <a:ext cx="529285" cy="417231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C45A583-B9D6-8597-6F6B-CB643305FD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4280" y="5324558"/>
                <a:ext cx="1073710" cy="676016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CE9718A-47AB-ED4F-9144-437B72FA892C}"/>
                  </a:ext>
                </a:extLst>
              </p:cNvPr>
              <p:cNvCxnSpPr>
                <a:cxnSpLocks/>
                <a:stCxn id="18" idx="4"/>
              </p:cNvCxnSpPr>
              <p:nvPr/>
            </p:nvCxnSpPr>
            <p:spPr>
              <a:xfrm flipH="1" flipV="1">
                <a:off x="6177249" y="2591344"/>
                <a:ext cx="823600" cy="961202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DA19DA0-2080-CCE4-B863-E41CF9CD7D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76140" y="2836948"/>
                <a:ext cx="669151" cy="1017438"/>
              </a:xfrm>
              <a:prstGeom prst="line">
                <a:avLst/>
              </a:prstGeom>
              <a:ln w="6350">
                <a:solidFill>
                  <a:schemeClr val="accent2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D94C8C5-9E87-0A9A-4E92-6008BB40F35D}"/>
                </a:ext>
              </a:extLst>
            </p:cNvPr>
            <p:cNvSpPr/>
            <p:nvPr/>
          </p:nvSpPr>
          <p:spPr>
            <a:xfrm rot="2273808">
              <a:off x="1591574" y="2030995"/>
              <a:ext cx="560156" cy="517634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2187601 w 2187601"/>
                <a:gd name="connsiteY0" fmla="*/ 49792 h 493703"/>
                <a:gd name="connsiteX1" fmla="*/ 426441 w 2187601"/>
                <a:gd name="connsiteY1" fmla="*/ 20134 h 493703"/>
                <a:gd name="connsiteX2" fmla="*/ 57309 w 2187601"/>
                <a:gd name="connsiteY2" fmla="*/ 0 h 493703"/>
                <a:gd name="connsiteX3" fmla="*/ 0 w 2187601"/>
                <a:gd name="connsiteY3" fmla="*/ 294743 h 493703"/>
                <a:gd name="connsiteX4" fmla="*/ 317390 w 2187601"/>
                <a:gd name="connsiteY4" fmla="*/ 493703 h 493703"/>
                <a:gd name="connsiteX5" fmla="*/ 265430 w 2187601"/>
                <a:gd name="connsiteY5" fmla="*/ 463524 h 493703"/>
                <a:gd name="connsiteX6" fmla="*/ 1285210 w 2187601"/>
                <a:gd name="connsiteY6" fmla="*/ 118251 h 493703"/>
                <a:gd name="connsiteX7" fmla="*/ 2187601 w 2187601"/>
                <a:gd name="connsiteY7" fmla="*/ 49792 h 493703"/>
                <a:gd name="connsiteX0" fmla="*/ 2158759 w 2158759"/>
                <a:gd name="connsiteY0" fmla="*/ 51914 h 493703"/>
                <a:gd name="connsiteX1" fmla="*/ 426441 w 2158759"/>
                <a:gd name="connsiteY1" fmla="*/ 20134 h 493703"/>
                <a:gd name="connsiteX2" fmla="*/ 57309 w 2158759"/>
                <a:gd name="connsiteY2" fmla="*/ 0 h 493703"/>
                <a:gd name="connsiteX3" fmla="*/ 0 w 2158759"/>
                <a:gd name="connsiteY3" fmla="*/ 294743 h 493703"/>
                <a:gd name="connsiteX4" fmla="*/ 317390 w 2158759"/>
                <a:gd name="connsiteY4" fmla="*/ 493703 h 493703"/>
                <a:gd name="connsiteX5" fmla="*/ 265430 w 2158759"/>
                <a:gd name="connsiteY5" fmla="*/ 463524 h 493703"/>
                <a:gd name="connsiteX6" fmla="*/ 1285210 w 2158759"/>
                <a:gd name="connsiteY6" fmla="*/ 118251 h 493703"/>
                <a:gd name="connsiteX7" fmla="*/ 2158759 w 2158759"/>
                <a:gd name="connsiteY7" fmla="*/ 51914 h 493703"/>
                <a:gd name="connsiteX0" fmla="*/ 2158759 w 2158759"/>
                <a:gd name="connsiteY0" fmla="*/ 134602 h 576391"/>
                <a:gd name="connsiteX1" fmla="*/ 426441 w 2158759"/>
                <a:gd name="connsiteY1" fmla="*/ 102822 h 576391"/>
                <a:gd name="connsiteX2" fmla="*/ 57309 w 2158759"/>
                <a:gd name="connsiteY2" fmla="*/ 82688 h 576391"/>
                <a:gd name="connsiteX3" fmla="*/ 0 w 2158759"/>
                <a:gd name="connsiteY3" fmla="*/ 377431 h 576391"/>
                <a:gd name="connsiteX4" fmla="*/ 317390 w 2158759"/>
                <a:gd name="connsiteY4" fmla="*/ 576391 h 576391"/>
                <a:gd name="connsiteX5" fmla="*/ 265430 w 2158759"/>
                <a:gd name="connsiteY5" fmla="*/ 546212 h 576391"/>
                <a:gd name="connsiteX6" fmla="*/ 1285210 w 2158759"/>
                <a:gd name="connsiteY6" fmla="*/ 200939 h 576391"/>
                <a:gd name="connsiteX7" fmla="*/ 2158759 w 2158759"/>
                <a:gd name="connsiteY7" fmla="*/ 134602 h 576391"/>
                <a:gd name="connsiteX0" fmla="*/ 2158759 w 2158759"/>
                <a:gd name="connsiteY0" fmla="*/ 51914 h 493703"/>
                <a:gd name="connsiteX1" fmla="*/ 426441 w 2158759"/>
                <a:gd name="connsiteY1" fmla="*/ 20134 h 493703"/>
                <a:gd name="connsiteX2" fmla="*/ 57309 w 2158759"/>
                <a:gd name="connsiteY2" fmla="*/ 0 h 493703"/>
                <a:gd name="connsiteX3" fmla="*/ 0 w 2158759"/>
                <a:gd name="connsiteY3" fmla="*/ 294743 h 493703"/>
                <a:gd name="connsiteX4" fmla="*/ 317390 w 2158759"/>
                <a:gd name="connsiteY4" fmla="*/ 493703 h 493703"/>
                <a:gd name="connsiteX5" fmla="*/ 265430 w 2158759"/>
                <a:gd name="connsiteY5" fmla="*/ 463524 h 493703"/>
                <a:gd name="connsiteX6" fmla="*/ 1285210 w 2158759"/>
                <a:gd name="connsiteY6" fmla="*/ 118251 h 493703"/>
                <a:gd name="connsiteX7" fmla="*/ 2158759 w 2158759"/>
                <a:gd name="connsiteY7" fmla="*/ 51914 h 493703"/>
                <a:gd name="connsiteX0" fmla="*/ 2158759 w 2158759"/>
                <a:gd name="connsiteY0" fmla="*/ 113578 h 555367"/>
                <a:gd name="connsiteX1" fmla="*/ 1856963 w 2158759"/>
                <a:gd name="connsiteY1" fmla="*/ 0 h 555367"/>
                <a:gd name="connsiteX2" fmla="*/ 57309 w 2158759"/>
                <a:gd name="connsiteY2" fmla="*/ 61664 h 555367"/>
                <a:gd name="connsiteX3" fmla="*/ 0 w 2158759"/>
                <a:gd name="connsiteY3" fmla="*/ 356407 h 555367"/>
                <a:gd name="connsiteX4" fmla="*/ 317390 w 2158759"/>
                <a:gd name="connsiteY4" fmla="*/ 555367 h 555367"/>
                <a:gd name="connsiteX5" fmla="*/ 265430 w 2158759"/>
                <a:gd name="connsiteY5" fmla="*/ 525188 h 555367"/>
                <a:gd name="connsiteX6" fmla="*/ 1285210 w 2158759"/>
                <a:gd name="connsiteY6" fmla="*/ 179915 h 555367"/>
                <a:gd name="connsiteX7" fmla="*/ 2158759 w 2158759"/>
                <a:gd name="connsiteY7" fmla="*/ 113578 h 555367"/>
                <a:gd name="connsiteX0" fmla="*/ 2158759 w 2158759"/>
                <a:gd name="connsiteY0" fmla="*/ 131777 h 573566"/>
                <a:gd name="connsiteX1" fmla="*/ 1856963 w 2158759"/>
                <a:gd name="connsiteY1" fmla="*/ 18199 h 573566"/>
                <a:gd name="connsiteX2" fmla="*/ 1021768 w 2158759"/>
                <a:gd name="connsiteY2" fmla="*/ 0 h 573566"/>
                <a:gd name="connsiteX3" fmla="*/ 0 w 2158759"/>
                <a:gd name="connsiteY3" fmla="*/ 374606 h 573566"/>
                <a:gd name="connsiteX4" fmla="*/ 317390 w 2158759"/>
                <a:gd name="connsiteY4" fmla="*/ 573566 h 573566"/>
                <a:gd name="connsiteX5" fmla="*/ 265430 w 2158759"/>
                <a:gd name="connsiteY5" fmla="*/ 543387 h 573566"/>
                <a:gd name="connsiteX6" fmla="*/ 1285210 w 2158759"/>
                <a:gd name="connsiteY6" fmla="*/ 198114 h 573566"/>
                <a:gd name="connsiteX7" fmla="*/ 2158759 w 2158759"/>
                <a:gd name="connsiteY7" fmla="*/ 131777 h 573566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265430 w 2158759"/>
                <a:gd name="connsiteY6" fmla="*/ 608431 h 638610"/>
                <a:gd name="connsiteX7" fmla="*/ 1285210 w 2158759"/>
                <a:gd name="connsiteY7" fmla="*/ 263158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265430 w 2158759"/>
                <a:gd name="connsiteY6" fmla="*/ 608431 h 638610"/>
                <a:gd name="connsiteX7" fmla="*/ 1523340 w 2158759"/>
                <a:gd name="connsiteY7" fmla="*/ 255681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1435993 w 2158759"/>
                <a:gd name="connsiteY6" fmla="*/ 479949 h 638610"/>
                <a:gd name="connsiteX7" fmla="*/ 1523340 w 2158759"/>
                <a:gd name="connsiteY7" fmla="*/ 255681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1435993 w 2158759"/>
                <a:gd name="connsiteY6" fmla="*/ 479949 h 638610"/>
                <a:gd name="connsiteX7" fmla="*/ 1475851 w 2158759"/>
                <a:gd name="connsiteY7" fmla="*/ 246905 h 638610"/>
                <a:gd name="connsiteX8" fmla="*/ 2158759 w 2158759"/>
                <a:gd name="connsiteY8" fmla="*/ 196821 h 638610"/>
                <a:gd name="connsiteX0" fmla="*/ 2158759 w 2163326"/>
                <a:gd name="connsiteY0" fmla="*/ 196821 h 638610"/>
                <a:gd name="connsiteX1" fmla="*/ 1856963 w 2163326"/>
                <a:gd name="connsiteY1" fmla="*/ 83243 h 638610"/>
                <a:gd name="connsiteX2" fmla="*/ 1358439 w 2163326"/>
                <a:gd name="connsiteY2" fmla="*/ 0 h 638610"/>
                <a:gd name="connsiteX3" fmla="*/ 1021768 w 2163326"/>
                <a:gd name="connsiteY3" fmla="*/ 65044 h 638610"/>
                <a:gd name="connsiteX4" fmla="*/ 0 w 2163326"/>
                <a:gd name="connsiteY4" fmla="*/ 439650 h 638610"/>
                <a:gd name="connsiteX5" fmla="*/ 317390 w 2163326"/>
                <a:gd name="connsiteY5" fmla="*/ 638610 h 638610"/>
                <a:gd name="connsiteX6" fmla="*/ 1435993 w 2163326"/>
                <a:gd name="connsiteY6" fmla="*/ 479949 h 638610"/>
                <a:gd name="connsiteX7" fmla="*/ 1475851 w 2163326"/>
                <a:gd name="connsiteY7" fmla="*/ 246905 h 638610"/>
                <a:gd name="connsiteX8" fmla="*/ 2163326 w 2163326"/>
                <a:gd name="connsiteY8" fmla="*/ 237475 h 638610"/>
                <a:gd name="connsiteX9" fmla="*/ 2158759 w 2163326"/>
                <a:gd name="connsiteY9" fmla="*/ 19682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475851 w 2163327"/>
                <a:gd name="connsiteY7" fmla="*/ 24690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502915 w 2163327"/>
                <a:gd name="connsiteY7" fmla="*/ 19026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502915 w 2163327"/>
                <a:gd name="connsiteY7" fmla="*/ 19026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479949"/>
                <a:gd name="connsiteX1" fmla="*/ 1856963 w 2163327"/>
                <a:gd name="connsiteY1" fmla="*/ 83243 h 479949"/>
                <a:gd name="connsiteX2" fmla="*/ 1358439 w 2163327"/>
                <a:gd name="connsiteY2" fmla="*/ 0 h 479949"/>
                <a:gd name="connsiteX3" fmla="*/ 1021768 w 2163327"/>
                <a:gd name="connsiteY3" fmla="*/ 65044 h 479949"/>
                <a:gd name="connsiteX4" fmla="*/ 0 w 2163327"/>
                <a:gd name="connsiteY4" fmla="*/ 439650 h 479949"/>
                <a:gd name="connsiteX5" fmla="*/ 1215266 w 2163327"/>
                <a:gd name="connsiteY5" fmla="*/ 290391 h 479949"/>
                <a:gd name="connsiteX6" fmla="*/ 1435993 w 2163327"/>
                <a:gd name="connsiteY6" fmla="*/ 479949 h 479949"/>
                <a:gd name="connsiteX7" fmla="*/ 1502915 w 2163327"/>
                <a:gd name="connsiteY7" fmla="*/ 190265 h 479949"/>
                <a:gd name="connsiteX8" fmla="*/ 2163326 w 2163327"/>
                <a:gd name="connsiteY8" fmla="*/ 237475 h 479949"/>
                <a:gd name="connsiteX9" fmla="*/ 2163327 w 2163327"/>
                <a:gd name="connsiteY9" fmla="*/ 183101 h 479949"/>
                <a:gd name="connsiteX0" fmla="*/ 1141559 w 1141559"/>
                <a:gd name="connsiteY0" fmla="*/ 183101 h 479949"/>
                <a:gd name="connsiteX1" fmla="*/ 835195 w 1141559"/>
                <a:gd name="connsiteY1" fmla="*/ 83243 h 479949"/>
                <a:gd name="connsiteX2" fmla="*/ 336671 w 1141559"/>
                <a:gd name="connsiteY2" fmla="*/ 0 h 479949"/>
                <a:gd name="connsiteX3" fmla="*/ 0 w 1141559"/>
                <a:gd name="connsiteY3" fmla="*/ 65044 h 479949"/>
                <a:gd name="connsiteX4" fmla="*/ 1674 w 1141559"/>
                <a:gd name="connsiteY4" fmla="*/ 69927 h 479949"/>
                <a:gd name="connsiteX5" fmla="*/ 193498 w 1141559"/>
                <a:gd name="connsiteY5" fmla="*/ 290391 h 479949"/>
                <a:gd name="connsiteX6" fmla="*/ 414225 w 1141559"/>
                <a:gd name="connsiteY6" fmla="*/ 479949 h 479949"/>
                <a:gd name="connsiteX7" fmla="*/ 481147 w 1141559"/>
                <a:gd name="connsiteY7" fmla="*/ 190265 h 479949"/>
                <a:gd name="connsiteX8" fmla="*/ 1141558 w 1141559"/>
                <a:gd name="connsiteY8" fmla="*/ 237475 h 479949"/>
                <a:gd name="connsiteX9" fmla="*/ 1141559 w 1141559"/>
                <a:gd name="connsiteY9" fmla="*/ 183101 h 479949"/>
                <a:gd name="connsiteX0" fmla="*/ 1141559 w 1141559"/>
                <a:gd name="connsiteY0" fmla="*/ 239980 h 536828"/>
                <a:gd name="connsiteX1" fmla="*/ 835195 w 1141559"/>
                <a:gd name="connsiteY1" fmla="*/ 140122 h 536828"/>
                <a:gd name="connsiteX2" fmla="*/ 63693 w 1141559"/>
                <a:gd name="connsiteY2" fmla="*/ 0 h 536828"/>
                <a:gd name="connsiteX3" fmla="*/ 0 w 1141559"/>
                <a:gd name="connsiteY3" fmla="*/ 121923 h 536828"/>
                <a:gd name="connsiteX4" fmla="*/ 1674 w 1141559"/>
                <a:gd name="connsiteY4" fmla="*/ 126806 h 536828"/>
                <a:gd name="connsiteX5" fmla="*/ 193498 w 1141559"/>
                <a:gd name="connsiteY5" fmla="*/ 347270 h 536828"/>
                <a:gd name="connsiteX6" fmla="*/ 414225 w 1141559"/>
                <a:gd name="connsiteY6" fmla="*/ 536828 h 536828"/>
                <a:gd name="connsiteX7" fmla="*/ 481147 w 1141559"/>
                <a:gd name="connsiteY7" fmla="*/ 247144 h 536828"/>
                <a:gd name="connsiteX8" fmla="*/ 1141558 w 1141559"/>
                <a:gd name="connsiteY8" fmla="*/ 294354 h 536828"/>
                <a:gd name="connsiteX9" fmla="*/ 1141559 w 1141559"/>
                <a:gd name="connsiteY9" fmla="*/ 239980 h 536828"/>
                <a:gd name="connsiteX0" fmla="*/ 1141559 w 1141559"/>
                <a:gd name="connsiteY0" fmla="*/ 254041 h 550889"/>
                <a:gd name="connsiteX1" fmla="*/ 835195 w 1141559"/>
                <a:gd name="connsiteY1" fmla="*/ 154183 h 550889"/>
                <a:gd name="connsiteX2" fmla="*/ 42583 w 1141559"/>
                <a:gd name="connsiteY2" fmla="*/ 0 h 550889"/>
                <a:gd name="connsiteX3" fmla="*/ 0 w 1141559"/>
                <a:gd name="connsiteY3" fmla="*/ 135984 h 550889"/>
                <a:gd name="connsiteX4" fmla="*/ 1674 w 1141559"/>
                <a:gd name="connsiteY4" fmla="*/ 140867 h 550889"/>
                <a:gd name="connsiteX5" fmla="*/ 193498 w 1141559"/>
                <a:gd name="connsiteY5" fmla="*/ 361331 h 550889"/>
                <a:gd name="connsiteX6" fmla="*/ 414225 w 1141559"/>
                <a:gd name="connsiteY6" fmla="*/ 550889 h 550889"/>
                <a:gd name="connsiteX7" fmla="*/ 481147 w 1141559"/>
                <a:gd name="connsiteY7" fmla="*/ 261205 h 550889"/>
                <a:gd name="connsiteX8" fmla="*/ 1141558 w 1141559"/>
                <a:gd name="connsiteY8" fmla="*/ 308415 h 550889"/>
                <a:gd name="connsiteX9" fmla="*/ 1141559 w 1141559"/>
                <a:gd name="connsiteY9" fmla="*/ 254041 h 550889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481147 w 1141559"/>
                <a:gd name="connsiteY7" fmla="*/ 235203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525471 w 1141559"/>
                <a:gd name="connsiteY7" fmla="*/ 246442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461098 w 1141559"/>
                <a:gd name="connsiteY7" fmla="*/ 235562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48071 h 544919"/>
                <a:gd name="connsiteX1" fmla="*/ 835195 w 1141559"/>
                <a:gd name="connsiteY1" fmla="*/ 148213 h 544919"/>
                <a:gd name="connsiteX2" fmla="*/ 67558 w 1141559"/>
                <a:gd name="connsiteY2" fmla="*/ 0 h 544919"/>
                <a:gd name="connsiteX3" fmla="*/ 0 w 1141559"/>
                <a:gd name="connsiteY3" fmla="*/ 130014 h 544919"/>
                <a:gd name="connsiteX4" fmla="*/ 1674 w 1141559"/>
                <a:gd name="connsiteY4" fmla="*/ 134897 h 544919"/>
                <a:gd name="connsiteX5" fmla="*/ 193498 w 1141559"/>
                <a:gd name="connsiteY5" fmla="*/ 355361 h 544919"/>
                <a:gd name="connsiteX6" fmla="*/ 414225 w 1141559"/>
                <a:gd name="connsiteY6" fmla="*/ 544919 h 544919"/>
                <a:gd name="connsiteX7" fmla="*/ 461098 w 1141559"/>
                <a:gd name="connsiteY7" fmla="*/ 255594 h 544919"/>
                <a:gd name="connsiteX8" fmla="*/ 1141558 w 1141559"/>
                <a:gd name="connsiteY8" fmla="*/ 302445 h 544919"/>
                <a:gd name="connsiteX9" fmla="*/ 1141559 w 1141559"/>
                <a:gd name="connsiteY9" fmla="*/ 248071 h 544919"/>
                <a:gd name="connsiteX0" fmla="*/ 1218216 w 1218216"/>
                <a:gd name="connsiteY0" fmla="*/ 183321 h 544919"/>
                <a:gd name="connsiteX1" fmla="*/ 835195 w 1218216"/>
                <a:gd name="connsiteY1" fmla="*/ 148213 h 544919"/>
                <a:gd name="connsiteX2" fmla="*/ 67558 w 1218216"/>
                <a:gd name="connsiteY2" fmla="*/ 0 h 544919"/>
                <a:gd name="connsiteX3" fmla="*/ 0 w 1218216"/>
                <a:gd name="connsiteY3" fmla="*/ 130014 h 544919"/>
                <a:gd name="connsiteX4" fmla="*/ 1674 w 1218216"/>
                <a:gd name="connsiteY4" fmla="*/ 134897 h 544919"/>
                <a:gd name="connsiteX5" fmla="*/ 193498 w 1218216"/>
                <a:gd name="connsiteY5" fmla="*/ 355361 h 544919"/>
                <a:gd name="connsiteX6" fmla="*/ 414225 w 1218216"/>
                <a:gd name="connsiteY6" fmla="*/ 544919 h 544919"/>
                <a:gd name="connsiteX7" fmla="*/ 461098 w 1218216"/>
                <a:gd name="connsiteY7" fmla="*/ 255594 h 544919"/>
                <a:gd name="connsiteX8" fmla="*/ 1141558 w 1218216"/>
                <a:gd name="connsiteY8" fmla="*/ 302445 h 544919"/>
                <a:gd name="connsiteX9" fmla="*/ 1218216 w 1218216"/>
                <a:gd name="connsiteY9" fmla="*/ 183321 h 544919"/>
                <a:gd name="connsiteX0" fmla="*/ 1218216 w 1218216"/>
                <a:gd name="connsiteY0" fmla="*/ 270397 h 631995"/>
                <a:gd name="connsiteX1" fmla="*/ 758776 w 1218216"/>
                <a:gd name="connsiteY1" fmla="*/ 0 h 631995"/>
                <a:gd name="connsiteX2" fmla="*/ 67558 w 1218216"/>
                <a:gd name="connsiteY2" fmla="*/ 87076 h 631995"/>
                <a:gd name="connsiteX3" fmla="*/ 0 w 1218216"/>
                <a:gd name="connsiteY3" fmla="*/ 217090 h 631995"/>
                <a:gd name="connsiteX4" fmla="*/ 1674 w 1218216"/>
                <a:gd name="connsiteY4" fmla="*/ 221973 h 631995"/>
                <a:gd name="connsiteX5" fmla="*/ 193498 w 1218216"/>
                <a:gd name="connsiteY5" fmla="*/ 442437 h 631995"/>
                <a:gd name="connsiteX6" fmla="*/ 414225 w 1218216"/>
                <a:gd name="connsiteY6" fmla="*/ 631995 h 631995"/>
                <a:gd name="connsiteX7" fmla="*/ 461098 w 1218216"/>
                <a:gd name="connsiteY7" fmla="*/ 342670 h 631995"/>
                <a:gd name="connsiteX8" fmla="*/ 1141558 w 1218216"/>
                <a:gd name="connsiteY8" fmla="*/ 389521 h 631995"/>
                <a:gd name="connsiteX9" fmla="*/ 1218216 w 1218216"/>
                <a:gd name="connsiteY9" fmla="*/ 270397 h 631995"/>
                <a:gd name="connsiteX0" fmla="*/ 1218216 w 1218216"/>
                <a:gd name="connsiteY0" fmla="*/ 623451 h 985049"/>
                <a:gd name="connsiteX1" fmla="*/ 758776 w 1218216"/>
                <a:gd name="connsiteY1" fmla="*/ 353054 h 985049"/>
                <a:gd name="connsiteX2" fmla="*/ 319592 w 1218216"/>
                <a:gd name="connsiteY2" fmla="*/ 0 h 985049"/>
                <a:gd name="connsiteX3" fmla="*/ 0 w 1218216"/>
                <a:gd name="connsiteY3" fmla="*/ 570144 h 985049"/>
                <a:gd name="connsiteX4" fmla="*/ 1674 w 1218216"/>
                <a:gd name="connsiteY4" fmla="*/ 575027 h 985049"/>
                <a:gd name="connsiteX5" fmla="*/ 193498 w 1218216"/>
                <a:gd name="connsiteY5" fmla="*/ 795491 h 985049"/>
                <a:gd name="connsiteX6" fmla="*/ 414225 w 1218216"/>
                <a:gd name="connsiteY6" fmla="*/ 985049 h 985049"/>
                <a:gd name="connsiteX7" fmla="*/ 461098 w 1218216"/>
                <a:gd name="connsiteY7" fmla="*/ 695724 h 985049"/>
                <a:gd name="connsiteX8" fmla="*/ 1141558 w 1218216"/>
                <a:gd name="connsiteY8" fmla="*/ 742575 h 985049"/>
                <a:gd name="connsiteX9" fmla="*/ 1218216 w 1218216"/>
                <a:gd name="connsiteY9" fmla="*/ 623451 h 985049"/>
                <a:gd name="connsiteX0" fmla="*/ 1224222 w 1224222"/>
                <a:gd name="connsiteY0" fmla="*/ 623451 h 985049"/>
                <a:gd name="connsiteX1" fmla="*/ 764782 w 1224222"/>
                <a:gd name="connsiteY1" fmla="*/ 353054 h 985049"/>
                <a:gd name="connsiteX2" fmla="*/ 325598 w 1224222"/>
                <a:gd name="connsiteY2" fmla="*/ 0 h 985049"/>
                <a:gd name="connsiteX3" fmla="*/ 6006 w 1224222"/>
                <a:gd name="connsiteY3" fmla="*/ 570144 h 985049"/>
                <a:gd name="connsiteX4" fmla="*/ 0 w 1224222"/>
                <a:gd name="connsiteY4" fmla="*/ 728391 h 985049"/>
                <a:gd name="connsiteX5" fmla="*/ 199504 w 1224222"/>
                <a:gd name="connsiteY5" fmla="*/ 795491 h 985049"/>
                <a:gd name="connsiteX6" fmla="*/ 420231 w 1224222"/>
                <a:gd name="connsiteY6" fmla="*/ 985049 h 985049"/>
                <a:gd name="connsiteX7" fmla="*/ 467104 w 1224222"/>
                <a:gd name="connsiteY7" fmla="*/ 695724 h 985049"/>
                <a:gd name="connsiteX8" fmla="*/ 1147564 w 1224222"/>
                <a:gd name="connsiteY8" fmla="*/ 742575 h 985049"/>
                <a:gd name="connsiteX9" fmla="*/ 1224222 w 1224222"/>
                <a:gd name="connsiteY9" fmla="*/ 623451 h 985049"/>
                <a:gd name="connsiteX0" fmla="*/ 1224222 w 1224222"/>
                <a:gd name="connsiteY0" fmla="*/ 623451 h 985049"/>
                <a:gd name="connsiteX1" fmla="*/ 764782 w 1224222"/>
                <a:gd name="connsiteY1" fmla="*/ 353054 h 985049"/>
                <a:gd name="connsiteX2" fmla="*/ 325598 w 1224222"/>
                <a:gd name="connsiteY2" fmla="*/ 0 h 985049"/>
                <a:gd name="connsiteX3" fmla="*/ 263310 w 1224222"/>
                <a:gd name="connsiteY3" fmla="*/ 110666 h 985049"/>
                <a:gd name="connsiteX4" fmla="*/ 0 w 1224222"/>
                <a:gd name="connsiteY4" fmla="*/ 728391 h 985049"/>
                <a:gd name="connsiteX5" fmla="*/ 199504 w 1224222"/>
                <a:gd name="connsiteY5" fmla="*/ 795491 h 985049"/>
                <a:gd name="connsiteX6" fmla="*/ 420231 w 1224222"/>
                <a:gd name="connsiteY6" fmla="*/ 985049 h 985049"/>
                <a:gd name="connsiteX7" fmla="*/ 467104 w 1224222"/>
                <a:gd name="connsiteY7" fmla="*/ 695724 h 985049"/>
                <a:gd name="connsiteX8" fmla="*/ 1147564 w 1224222"/>
                <a:gd name="connsiteY8" fmla="*/ 742575 h 985049"/>
                <a:gd name="connsiteX9" fmla="*/ 1224222 w 1224222"/>
                <a:gd name="connsiteY9" fmla="*/ 623451 h 985049"/>
                <a:gd name="connsiteX0" fmla="*/ 1024718 w 1024718"/>
                <a:gd name="connsiteY0" fmla="*/ 623451 h 985049"/>
                <a:gd name="connsiteX1" fmla="*/ 565278 w 1024718"/>
                <a:gd name="connsiteY1" fmla="*/ 353054 h 985049"/>
                <a:gd name="connsiteX2" fmla="*/ 126094 w 1024718"/>
                <a:gd name="connsiteY2" fmla="*/ 0 h 985049"/>
                <a:gd name="connsiteX3" fmla="*/ 63806 w 1024718"/>
                <a:gd name="connsiteY3" fmla="*/ 110666 h 985049"/>
                <a:gd name="connsiteX4" fmla="*/ 146825 w 1024718"/>
                <a:gd name="connsiteY4" fmla="*/ 357168 h 985049"/>
                <a:gd name="connsiteX5" fmla="*/ 0 w 1024718"/>
                <a:gd name="connsiteY5" fmla="*/ 795491 h 985049"/>
                <a:gd name="connsiteX6" fmla="*/ 220727 w 1024718"/>
                <a:gd name="connsiteY6" fmla="*/ 985049 h 985049"/>
                <a:gd name="connsiteX7" fmla="*/ 267600 w 1024718"/>
                <a:gd name="connsiteY7" fmla="*/ 695724 h 985049"/>
                <a:gd name="connsiteX8" fmla="*/ 948060 w 1024718"/>
                <a:gd name="connsiteY8" fmla="*/ 742575 h 985049"/>
                <a:gd name="connsiteX9" fmla="*/ 1024718 w 1024718"/>
                <a:gd name="connsiteY9" fmla="*/ 623451 h 985049"/>
                <a:gd name="connsiteX0" fmla="*/ 960912 w 960912"/>
                <a:gd name="connsiteY0" fmla="*/ 623451 h 985049"/>
                <a:gd name="connsiteX1" fmla="*/ 501472 w 960912"/>
                <a:gd name="connsiteY1" fmla="*/ 353054 h 985049"/>
                <a:gd name="connsiteX2" fmla="*/ 62288 w 960912"/>
                <a:gd name="connsiteY2" fmla="*/ 0 h 985049"/>
                <a:gd name="connsiteX3" fmla="*/ 0 w 960912"/>
                <a:gd name="connsiteY3" fmla="*/ 110666 h 985049"/>
                <a:gd name="connsiteX4" fmla="*/ 83019 w 960912"/>
                <a:gd name="connsiteY4" fmla="*/ 357168 h 985049"/>
                <a:gd name="connsiteX5" fmla="*/ 200291 w 960912"/>
                <a:gd name="connsiteY5" fmla="*/ 625498 h 985049"/>
                <a:gd name="connsiteX6" fmla="*/ 156921 w 960912"/>
                <a:gd name="connsiteY6" fmla="*/ 985049 h 985049"/>
                <a:gd name="connsiteX7" fmla="*/ 203794 w 960912"/>
                <a:gd name="connsiteY7" fmla="*/ 695724 h 985049"/>
                <a:gd name="connsiteX8" fmla="*/ 884254 w 960912"/>
                <a:gd name="connsiteY8" fmla="*/ 742575 h 985049"/>
                <a:gd name="connsiteX9" fmla="*/ 960912 w 960912"/>
                <a:gd name="connsiteY9" fmla="*/ 623451 h 985049"/>
                <a:gd name="connsiteX0" fmla="*/ 960912 w 960912"/>
                <a:gd name="connsiteY0" fmla="*/ 623451 h 743722"/>
                <a:gd name="connsiteX1" fmla="*/ 501472 w 960912"/>
                <a:gd name="connsiteY1" fmla="*/ 353054 h 743722"/>
                <a:gd name="connsiteX2" fmla="*/ 62288 w 960912"/>
                <a:gd name="connsiteY2" fmla="*/ 0 h 743722"/>
                <a:gd name="connsiteX3" fmla="*/ 0 w 960912"/>
                <a:gd name="connsiteY3" fmla="*/ 110666 h 743722"/>
                <a:gd name="connsiteX4" fmla="*/ 83019 w 960912"/>
                <a:gd name="connsiteY4" fmla="*/ 357168 h 743722"/>
                <a:gd name="connsiteX5" fmla="*/ 200291 w 960912"/>
                <a:gd name="connsiteY5" fmla="*/ 625498 h 743722"/>
                <a:gd name="connsiteX6" fmla="*/ 203794 w 960912"/>
                <a:gd name="connsiteY6" fmla="*/ 695724 h 743722"/>
                <a:gd name="connsiteX7" fmla="*/ 884254 w 960912"/>
                <a:gd name="connsiteY7" fmla="*/ 742575 h 743722"/>
                <a:gd name="connsiteX8" fmla="*/ 960912 w 960912"/>
                <a:gd name="connsiteY8" fmla="*/ 623451 h 743722"/>
                <a:gd name="connsiteX0" fmla="*/ 960912 w 960912"/>
                <a:gd name="connsiteY0" fmla="*/ 623451 h 743011"/>
                <a:gd name="connsiteX1" fmla="*/ 501472 w 960912"/>
                <a:gd name="connsiteY1" fmla="*/ 353054 h 743011"/>
                <a:gd name="connsiteX2" fmla="*/ 62288 w 960912"/>
                <a:gd name="connsiteY2" fmla="*/ 0 h 743011"/>
                <a:gd name="connsiteX3" fmla="*/ 0 w 960912"/>
                <a:gd name="connsiteY3" fmla="*/ 110666 h 743011"/>
                <a:gd name="connsiteX4" fmla="*/ 83019 w 960912"/>
                <a:gd name="connsiteY4" fmla="*/ 357168 h 743011"/>
                <a:gd name="connsiteX5" fmla="*/ 200291 w 960912"/>
                <a:gd name="connsiteY5" fmla="*/ 625498 h 743011"/>
                <a:gd name="connsiteX6" fmla="*/ 484793 w 960912"/>
                <a:gd name="connsiteY6" fmla="*/ 573561 h 743011"/>
                <a:gd name="connsiteX7" fmla="*/ 884254 w 960912"/>
                <a:gd name="connsiteY7" fmla="*/ 742575 h 743011"/>
                <a:gd name="connsiteX8" fmla="*/ 960912 w 960912"/>
                <a:gd name="connsiteY8" fmla="*/ 623451 h 743011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484793 w 960912"/>
                <a:gd name="connsiteY6" fmla="*/ 573561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529802 w 960912"/>
                <a:gd name="connsiteY6" fmla="*/ 533445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35045 w 960912"/>
                <a:gd name="connsiteY6" fmla="*/ 720887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35045 w 960912"/>
                <a:gd name="connsiteY6" fmla="*/ 720887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15755 w 960912"/>
                <a:gd name="connsiteY5" fmla="*/ 593131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03739 w 960912"/>
                <a:gd name="connsiteY6" fmla="*/ 719845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21684 w 960912"/>
                <a:gd name="connsiteY6" fmla="*/ 736371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28714 w 960912"/>
                <a:gd name="connsiteY6" fmla="*/ 725816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1052061"/>
                <a:gd name="connsiteY0" fmla="*/ 623451 h 725816"/>
                <a:gd name="connsiteX1" fmla="*/ 501472 w 1052061"/>
                <a:gd name="connsiteY1" fmla="*/ 353054 h 725816"/>
                <a:gd name="connsiteX2" fmla="*/ 62288 w 1052061"/>
                <a:gd name="connsiteY2" fmla="*/ 0 h 725816"/>
                <a:gd name="connsiteX3" fmla="*/ 0 w 1052061"/>
                <a:gd name="connsiteY3" fmla="*/ 110666 h 725816"/>
                <a:gd name="connsiteX4" fmla="*/ 83019 w 1052061"/>
                <a:gd name="connsiteY4" fmla="*/ 357168 h 725816"/>
                <a:gd name="connsiteX5" fmla="*/ 188676 w 1052061"/>
                <a:gd name="connsiteY5" fmla="*/ 604045 h 725816"/>
                <a:gd name="connsiteX6" fmla="*/ 628714 w 1052061"/>
                <a:gd name="connsiteY6" fmla="*/ 725816 h 725816"/>
                <a:gd name="connsiteX7" fmla="*/ 684568 w 1052061"/>
                <a:gd name="connsiteY7" fmla="*/ 613106 h 725816"/>
                <a:gd name="connsiteX8" fmla="*/ 1052061 w 1052061"/>
                <a:gd name="connsiteY8" fmla="*/ 458058 h 725816"/>
                <a:gd name="connsiteX9" fmla="*/ 960912 w 1052061"/>
                <a:gd name="connsiteY9" fmla="*/ 623451 h 725816"/>
                <a:gd name="connsiteX0" fmla="*/ 960912 w 1052061"/>
                <a:gd name="connsiteY0" fmla="*/ 623451 h 725816"/>
                <a:gd name="connsiteX1" fmla="*/ 501472 w 1052061"/>
                <a:gd name="connsiteY1" fmla="*/ 353054 h 725816"/>
                <a:gd name="connsiteX2" fmla="*/ 62288 w 1052061"/>
                <a:gd name="connsiteY2" fmla="*/ 0 h 725816"/>
                <a:gd name="connsiteX3" fmla="*/ 0 w 1052061"/>
                <a:gd name="connsiteY3" fmla="*/ 110666 h 725816"/>
                <a:gd name="connsiteX4" fmla="*/ 83019 w 1052061"/>
                <a:gd name="connsiteY4" fmla="*/ 357168 h 725816"/>
                <a:gd name="connsiteX5" fmla="*/ 188676 w 1052061"/>
                <a:gd name="connsiteY5" fmla="*/ 604045 h 725816"/>
                <a:gd name="connsiteX6" fmla="*/ 628714 w 1052061"/>
                <a:gd name="connsiteY6" fmla="*/ 725816 h 725816"/>
                <a:gd name="connsiteX7" fmla="*/ 840461 w 1052061"/>
                <a:gd name="connsiteY7" fmla="*/ 301652 h 725816"/>
                <a:gd name="connsiteX8" fmla="*/ 1052061 w 1052061"/>
                <a:gd name="connsiteY8" fmla="*/ 458058 h 725816"/>
                <a:gd name="connsiteX9" fmla="*/ 960912 w 1052061"/>
                <a:gd name="connsiteY9" fmla="*/ 623451 h 725816"/>
                <a:gd name="connsiteX0" fmla="*/ 960912 w 1052061"/>
                <a:gd name="connsiteY0" fmla="*/ 623451 h 624605"/>
                <a:gd name="connsiteX1" fmla="*/ 501472 w 1052061"/>
                <a:gd name="connsiteY1" fmla="*/ 353054 h 624605"/>
                <a:gd name="connsiteX2" fmla="*/ 62288 w 1052061"/>
                <a:gd name="connsiteY2" fmla="*/ 0 h 624605"/>
                <a:gd name="connsiteX3" fmla="*/ 0 w 1052061"/>
                <a:gd name="connsiteY3" fmla="*/ 110666 h 624605"/>
                <a:gd name="connsiteX4" fmla="*/ 83019 w 1052061"/>
                <a:gd name="connsiteY4" fmla="*/ 357168 h 624605"/>
                <a:gd name="connsiteX5" fmla="*/ 188676 w 1052061"/>
                <a:gd name="connsiteY5" fmla="*/ 604045 h 624605"/>
                <a:gd name="connsiteX6" fmla="*/ 681762 w 1052061"/>
                <a:gd name="connsiteY6" fmla="*/ 177566 h 624605"/>
                <a:gd name="connsiteX7" fmla="*/ 840461 w 1052061"/>
                <a:gd name="connsiteY7" fmla="*/ 301652 h 624605"/>
                <a:gd name="connsiteX8" fmla="*/ 1052061 w 1052061"/>
                <a:gd name="connsiteY8" fmla="*/ 458058 h 624605"/>
                <a:gd name="connsiteX9" fmla="*/ 960912 w 1052061"/>
                <a:gd name="connsiteY9" fmla="*/ 623451 h 624605"/>
                <a:gd name="connsiteX0" fmla="*/ 960912 w 1052061"/>
                <a:gd name="connsiteY0" fmla="*/ 636037 h 637191"/>
                <a:gd name="connsiteX1" fmla="*/ 501472 w 1052061"/>
                <a:gd name="connsiteY1" fmla="*/ 365640 h 637191"/>
                <a:gd name="connsiteX2" fmla="*/ 62288 w 1052061"/>
                <a:gd name="connsiteY2" fmla="*/ 12586 h 637191"/>
                <a:gd name="connsiteX3" fmla="*/ 0 w 1052061"/>
                <a:gd name="connsiteY3" fmla="*/ 123252 h 637191"/>
                <a:gd name="connsiteX4" fmla="*/ 83019 w 1052061"/>
                <a:gd name="connsiteY4" fmla="*/ 369754 h 637191"/>
                <a:gd name="connsiteX5" fmla="*/ 469135 w 1052061"/>
                <a:gd name="connsiteY5" fmla="*/ 0 h 637191"/>
                <a:gd name="connsiteX6" fmla="*/ 681762 w 1052061"/>
                <a:gd name="connsiteY6" fmla="*/ 190152 h 637191"/>
                <a:gd name="connsiteX7" fmla="*/ 840461 w 1052061"/>
                <a:gd name="connsiteY7" fmla="*/ 314238 h 637191"/>
                <a:gd name="connsiteX8" fmla="*/ 1052061 w 1052061"/>
                <a:gd name="connsiteY8" fmla="*/ 470644 h 637191"/>
                <a:gd name="connsiteX9" fmla="*/ 960912 w 1052061"/>
                <a:gd name="connsiteY9" fmla="*/ 636037 h 637191"/>
                <a:gd name="connsiteX0" fmla="*/ 960912 w 1052061"/>
                <a:gd name="connsiteY0" fmla="*/ 850948 h 852102"/>
                <a:gd name="connsiteX1" fmla="*/ 501472 w 1052061"/>
                <a:gd name="connsiteY1" fmla="*/ 580551 h 852102"/>
                <a:gd name="connsiteX2" fmla="*/ 62288 w 1052061"/>
                <a:gd name="connsiteY2" fmla="*/ 227497 h 852102"/>
                <a:gd name="connsiteX3" fmla="*/ 0 w 1052061"/>
                <a:gd name="connsiteY3" fmla="*/ 338163 h 852102"/>
                <a:gd name="connsiteX4" fmla="*/ 334041 w 1052061"/>
                <a:gd name="connsiteY4" fmla="*/ 0 h 852102"/>
                <a:gd name="connsiteX5" fmla="*/ 469135 w 1052061"/>
                <a:gd name="connsiteY5" fmla="*/ 214911 h 852102"/>
                <a:gd name="connsiteX6" fmla="*/ 681762 w 1052061"/>
                <a:gd name="connsiteY6" fmla="*/ 405063 h 852102"/>
                <a:gd name="connsiteX7" fmla="*/ 840461 w 1052061"/>
                <a:gd name="connsiteY7" fmla="*/ 529149 h 852102"/>
                <a:gd name="connsiteX8" fmla="*/ 1052061 w 1052061"/>
                <a:gd name="connsiteY8" fmla="*/ 685555 h 852102"/>
                <a:gd name="connsiteX9" fmla="*/ 960912 w 1052061"/>
                <a:gd name="connsiteY9" fmla="*/ 850948 h 852102"/>
                <a:gd name="connsiteX0" fmla="*/ 898624 w 989773"/>
                <a:gd name="connsiteY0" fmla="*/ 918246 h 919400"/>
                <a:gd name="connsiteX1" fmla="*/ 439184 w 989773"/>
                <a:gd name="connsiteY1" fmla="*/ 647849 h 919400"/>
                <a:gd name="connsiteX2" fmla="*/ 0 w 989773"/>
                <a:gd name="connsiteY2" fmla="*/ 294795 h 919400"/>
                <a:gd name="connsiteX3" fmla="*/ 156223 w 989773"/>
                <a:gd name="connsiteY3" fmla="*/ 0 h 919400"/>
                <a:gd name="connsiteX4" fmla="*/ 271753 w 989773"/>
                <a:gd name="connsiteY4" fmla="*/ 67298 h 919400"/>
                <a:gd name="connsiteX5" fmla="*/ 406847 w 989773"/>
                <a:gd name="connsiteY5" fmla="*/ 282209 h 919400"/>
                <a:gd name="connsiteX6" fmla="*/ 619474 w 989773"/>
                <a:gd name="connsiteY6" fmla="*/ 472361 h 919400"/>
                <a:gd name="connsiteX7" fmla="*/ 778173 w 989773"/>
                <a:gd name="connsiteY7" fmla="*/ 596447 h 919400"/>
                <a:gd name="connsiteX8" fmla="*/ 989773 w 989773"/>
                <a:gd name="connsiteY8" fmla="*/ 752853 h 919400"/>
                <a:gd name="connsiteX9" fmla="*/ 898624 w 989773"/>
                <a:gd name="connsiteY9" fmla="*/ 918246 h 919400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619474 w 929114"/>
                <a:gd name="connsiteY6" fmla="*/ 472361 h 920999"/>
                <a:gd name="connsiteX7" fmla="*/ 778173 w 929114"/>
                <a:gd name="connsiteY7" fmla="*/ 596447 h 920999"/>
                <a:gd name="connsiteX8" fmla="*/ 929114 w 929114"/>
                <a:gd name="connsiteY8" fmla="*/ 876515 h 920999"/>
                <a:gd name="connsiteX9" fmla="*/ 898624 w 929114"/>
                <a:gd name="connsiteY9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619474 w 929114"/>
                <a:gd name="connsiteY6" fmla="*/ 472361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406847 w 929114"/>
                <a:gd name="connsiteY5" fmla="*/ 282209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363387 w 929114"/>
                <a:gd name="connsiteY5" fmla="*/ 231545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45063 w 929114"/>
                <a:gd name="connsiteY4" fmla="*/ 259690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53689 w 929114"/>
                <a:gd name="connsiteY4" fmla="*/ 244928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7784 w 928274"/>
                <a:gd name="connsiteY0" fmla="*/ 918246 h 920999"/>
                <a:gd name="connsiteX1" fmla="*/ 438344 w 928274"/>
                <a:gd name="connsiteY1" fmla="*/ 647849 h 920999"/>
                <a:gd name="connsiteX2" fmla="*/ 0 w 928274"/>
                <a:gd name="connsiteY2" fmla="*/ 306212 h 920999"/>
                <a:gd name="connsiteX3" fmla="*/ 155383 w 928274"/>
                <a:gd name="connsiteY3" fmla="*/ 0 h 920999"/>
                <a:gd name="connsiteX4" fmla="*/ 352849 w 928274"/>
                <a:gd name="connsiteY4" fmla="*/ 244928 h 920999"/>
                <a:gd name="connsiteX5" fmla="*/ 403000 w 928274"/>
                <a:gd name="connsiteY5" fmla="*/ 205673 h 920999"/>
                <a:gd name="connsiteX6" fmla="*/ 928274 w 928274"/>
                <a:gd name="connsiteY6" fmla="*/ 876515 h 920999"/>
                <a:gd name="connsiteX7" fmla="*/ 897784 w 928274"/>
                <a:gd name="connsiteY7" fmla="*/ 918246 h 920999"/>
                <a:gd name="connsiteX0" fmla="*/ 897784 w 928274"/>
                <a:gd name="connsiteY0" fmla="*/ 809117 h 811870"/>
                <a:gd name="connsiteX1" fmla="*/ 438344 w 928274"/>
                <a:gd name="connsiteY1" fmla="*/ 538720 h 811870"/>
                <a:gd name="connsiteX2" fmla="*/ 0 w 928274"/>
                <a:gd name="connsiteY2" fmla="*/ 197083 h 811870"/>
                <a:gd name="connsiteX3" fmla="*/ 232282 w 928274"/>
                <a:gd name="connsiteY3" fmla="*/ 0 h 811870"/>
                <a:gd name="connsiteX4" fmla="*/ 352849 w 928274"/>
                <a:gd name="connsiteY4" fmla="*/ 135799 h 811870"/>
                <a:gd name="connsiteX5" fmla="*/ 403000 w 928274"/>
                <a:gd name="connsiteY5" fmla="*/ 96544 h 811870"/>
                <a:gd name="connsiteX6" fmla="*/ 928274 w 928274"/>
                <a:gd name="connsiteY6" fmla="*/ 767386 h 811870"/>
                <a:gd name="connsiteX7" fmla="*/ 897784 w 928274"/>
                <a:gd name="connsiteY7" fmla="*/ 809117 h 811870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9419 w 928274"/>
                <a:gd name="connsiteY3" fmla="*/ 0 h 969713"/>
                <a:gd name="connsiteX4" fmla="*/ 352849 w 928274"/>
                <a:gd name="connsiteY4" fmla="*/ 293642 h 969713"/>
                <a:gd name="connsiteX5" fmla="*/ 403000 w 928274"/>
                <a:gd name="connsiteY5" fmla="*/ 254387 h 969713"/>
                <a:gd name="connsiteX6" fmla="*/ 928274 w 928274"/>
                <a:gd name="connsiteY6" fmla="*/ 925229 h 969713"/>
                <a:gd name="connsiteX7" fmla="*/ 897784 w 928274"/>
                <a:gd name="connsiteY7" fmla="*/ 966960 h 969713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8781 w 928274"/>
                <a:gd name="connsiteY3" fmla="*/ 253031 h 969713"/>
                <a:gd name="connsiteX4" fmla="*/ 109419 w 928274"/>
                <a:gd name="connsiteY4" fmla="*/ 0 h 969713"/>
                <a:gd name="connsiteX5" fmla="*/ 352849 w 928274"/>
                <a:gd name="connsiteY5" fmla="*/ 293642 h 969713"/>
                <a:gd name="connsiteX6" fmla="*/ 403000 w 928274"/>
                <a:gd name="connsiteY6" fmla="*/ 254387 h 969713"/>
                <a:gd name="connsiteX7" fmla="*/ 928274 w 928274"/>
                <a:gd name="connsiteY7" fmla="*/ 925229 h 969713"/>
                <a:gd name="connsiteX8" fmla="*/ 897784 w 928274"/>
                <a:gd name="connsiteY8" fmla="*/ 966960 h 969713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8781 w 928274"/>
                <a:gd name="connsiteY3" fmla="*/ 253031 h 969713"/>
                <a:gd name="connsiteX4" fmla="*/ 109419 w 928274"/>
                <a:gd name="connsiteY4" fmla="*/ 0 h 969713"/>
                <a:gd name="connsiteX5" fmla="*/ 352849 w 928274"/>
                <a:gd name="connsiteY5" fmla="*/ 293642 h 969713"/>
                <a:gd name="connsiteX6" fmla="*/ 403000 w 928274"/>
                <a:gd name="connsiteY6" fmla="*/ 254387 h 969713"/>
                <a:gd name="connsiteX7" fmla="*/ 928274 w 928274"/>
                <a:gd name="connsiteY7" fmla="*/ 925229 h 969713"/>
                <a:gd name="connsiteX8" fmla="*/ 897784 w 928274"/>
                <a:gd name="connsiteY8" fmla="*/ 966960 h 969713"/>
                <a:gd name="connsiteX0" fmla="*/ 981789 w 1012279"/>
                <a:gd name="connsiteY0" fmla="*/ 973125 h 975878"/>
                <a:gd name="connsiteX1" fmla="*/ 522349 w 1012279"/>
                <a:gd name="connsiteY1" fmla="*/ 702728 h 975878"/>
                <a:gd name="connsiteX2" fmla="*/ 84005 w 1012279"/>
                <a:gd name="connsiteY2" fmla="*/ 361091 h 975878"/>
                <a:gd name="connsiteX3" fmla="*/ 0 w 1012279"/>
                <a:gd name="connsiteY3" fmla="*/ 27028 h 975878"/>
                <a:gd name="connsiteX4" fmla="*/ 193424 w 1012279"/>
                <a:gd name="connsiteY4" fmla="*/ 6165 h 975878"/>
                <a:gd name="connsiteX5" fmla="*/ 436854 w 1012279"/>
                <a:gd name="connsiteY5" fmla="*/ 299807 h 975878"/>
                <a:gd name="connsiteX6" fmla="*/ 487005 w 1012279"/>
                <a:gd name="connsiteY6" fmla="*/ 260552 h 975878"/>
                <a:gd name="connsiteX7" fmla="*/ 1012279 w 1012279"/>
                <a:gd name="connsiteY7" fmla="*/ 931394 h 975878"/>
                <a:gd name="connsiteX8" fmla="*/ 981789 w 1012279"/>
                <a:gd name="connsiteY8" fmla="*/ 973125 h 975878"/>
                <a:gd name="connsiteX0" fmla="*/ 981789 w 1012279"/>
                <a:gd name="connsiteY0" fmla="*/ 966960 h 969713"/>
                <a:gd name="connsiteX1" fmla="*/ 522349 w 1012279"/>
                <a:gd name="connsiteY1" fmla="*/ 696563 h 969713"/>
                <a:gd name="connsiteX2" fmla="*/ 84005 w 1012279"/>
                <a:gd name="connsiteY2" fmla="*/ 354926 h 969713"/>
                <a:gd name="connsiteX3" fmla="*/ 0 w 1012279"/>
                <a:gd name="connsiteY3" fmla="*/ 20863 h 969713"/>
                <a:gd name="connsiteX4" fmla="*/ 193424 w 1012279"/>
                <a:gd name="connsiteY4" fmla="*/ 0 h 969713"/>
                <a:gd name="connsiteX5" fmla="*/ 436854 w 1012279"/>
                <a:gd name="connsiteY5" fmla="*/ 293642 h 969713"/>
                <a:gd name="connsiteX6" fmla="*/ 487005 w 1012279"/>
                <a:gd name="connsiteY6" fmla="*/ 254387 h 969713"/>
                <a:gd name="connsiteX7" fmla="*/ 1012279 w 1012279"/>
                <a:gd name="connsiteY7" fmla="*/ 925229 h 969713"/>
                <a:gd name="connsiteX8" fmla="*/ 981789 w 1012279"/>
                <a:gd name="connsiteY8" fmla="*/ 966960 h 969713"/>
                <a:gd name="connsiteX0" fmla="*/ 986163 w 1016653"/>
                <a:gd name="connsiteY0" fmla="*/ 1195227 h 1197980"/>
                <a:gd name="connsiteX1" fmla="*/ 526723 w 1016653"/>
                <a:gd name="connsiteY1" fmla="*/ 924830 h 1197980"/>
                <a:gd name="connsiteX2" fmla="*/ 88379 w 1016653"/>
                <a:gd name="connsiteY2" fmla="*/ 583193 h 1197980"/>
                <a:gd name="connsiteX3" fmla="*/ 4374 w 1016653"/>
                <a:gd name="connsiteY3" fmla="*/ 249130 h 1197980"/>
                <a:gd name="connsiteX4" fmla="*/ 0 w 1016653"/>
                <a:gd name="connsiteY4" fmla="*/ 0 h 1197980"/>
                <a:gd name="connsiteX5" fmla="*/ 441228 w 1016653"/>
                <a:gd name="connsiteY5" fmla="*/ 521909 h 1197980"/>
                <a:gd name="connsiteX6" fmla="*/ 491379 w 1016653"/>
                <a:gd name="connsiteY6" fmla="*/ 482654 h 1197980"/>
                <a:gd name="connsiteX7" fmla="*/ 1016653 w 1016653"/>
                <a:gd name="connsiteY7" fmla="*/ 1153496 h 1197980"/>
                <a:gd name="connsiteX8" fmla="*/ 986163 w 1016653"/>
                <a:gd name="connsiteY8" fmla="*/ 1195227 h 1197980"/>
                <a:gd name="connsiteX0" fmla="*/ 981789 w 1012279"/>
                <a:gd name="connsiteY0" fmla="*/ 953878 h 956631"/>
                <a:gd name="connsiteX1" fmla="*/ 522349 w 1012279"/>
                <a:gd name="connsiteY1" fmla="*/ 683481 h 956631"/>
                <a:gd name="connsiteX2" fmla="*/ 84005 w 1012279"/>
                <a:gd name="connsiteY2" fmla="*/ 341844 h 956631"/>
                <a:gd name="connsiteX3" fmla="*/ 0 w 1012279"/>
                <a:gd name="connsiteY3" fmla="*/ 7781 h 956631"/>
                <a:gd name="connsiteX4" fmla="*/ 207630 w 1012279"/>
                <a:gd name="connsiteY4" fmla="*/ 0 h 956631"/>
                <a:gd name="connsiteX5" fmla="*/ 436854 w 1012279"/>
                <a:gd name="connsiteY5" fmla="*/ 280560 h 956631"/>
                <a:gd name="connsiteX6" fmla="*/ 487005 w 1012279"/>
                <a:gd name="connsiteY6" fmla="*/ 241305 h 956631"/>
                <a:gd name="connsiteX7" fmla="*/ 1012279 w 1012279"/>
                <a:gd name="connsiteY7" fmla="*/ 912147 h 956631"/>
                <a:gd name="connsiteX8" fmla="*/ 981789 w 1012279"/>
                <a:gd name="connsiteY8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9876 w 928274"/>
                <a:gd name="connsiteY3" fmla="*/ 107714 h 956631"/>
                <a:gd name="connsiteX4" fmla="*/ 123625 w 928274"/>
                <a:gd name="connsiteY4" fmla="*/ 0 h 956631"/>
                <a:gd name="connsiteX5" fmla="*/ 352849 w 928274"/>
                <a:gd name="connsiteY5" fmla="*/ 280560 h 956631"/>
                <a:gd name="connsiteX6" fmla="*/ 403000 w 928274"/>
                <a:gd name="connsiteY6" fmla="*/ 241305 h 956631"/>
                <a:gd name="connsiteX7" fmla="*/ 928274 w 928274"/>
                <a:gd name="connsiteY7" fmla="*/ 912147 h 956631"/>
                <a:gd name="connsiteX8" fmla="*/ 897784 w 928274"/>
                <a:gd name="connsiteY8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02090 w 928274"/>
                <a:gd name="connsiteY3" fmla="*/ 221016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02090 w 928274"/>
                <a:gd name="connsiteY3" fmla="*/ 221016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17692 w 928274"/>
                <a:gd name="connsiteY3" fmla="*/ 241059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34390 h 937143"/>
                <a:gd name="connsiteX1" fmla="*/ 438344 w 928274"/>
                <a:gd name="connsiteY1" fmla="*/ 663993 h 937143"/>
                <a:gd name="connsiteX2" fmla="*/ 0 w 928274"/>
                <a:gd name="connsiteY2" fmla="*/ 322356 h 937143"/>
                <a:gd name="connsiteX3" fmla="*/ 117692 w 928274"/>
                <a:gd name="connsiteY3" fmla="*/ 221571 h 937143"/>
                <a:gd name="connsiteX4" fmla="*/ 9876 w 928274"/>
                <a:gd name="connsiteY4" fmla="*/ 88226 h 937143"/>
                <a:gd name="connsiteX5" fmla="*/ 134771 w 928274"/>
                <a:gd name="connsiteY5" fmla="*/ 0 h 937143"/>
                <a:gd name="connsiteX6" fmla="*/ 352849 w 928274"/>
                <a:gd name="connsiteY6" fmla="*/ 261072 h 937143"/>
                <a:gd name="connsiteX7" fmla="*/ 403000 w 928274"/>
                <a:gd name="connsiteY7" fmla="*/ 221817 h 937143"/>
                <a:gd name="connsiteX8" fmla="*/ 928274 w 928274"/>
                <a:gd name="connsiteY8" fmla="*/ 892659 h 937143"/>
                <a:gd name="connsiteX9" fmla="*/ 897784 w 928274"/>
                <a:gd name="connsiteY9" fmla="*/ 934390 h 937143"/>
                <a:gd name="connsiteX0" fmla="*/ 897784 w 928274"/>
                <a:gd name="connsiteY0" fmla="*/ 947473 h 950226"/>
                <a:gd name="connsiteX1" fmla="*/ 438344 w 928274"/>
                <a:gd name="connsiteY1" fmla="*/ 677076 h 950226"/>
                <a:gd name="connsiteX2" fmla="*/ 0 w 928274"/>
                <a:gd name="connsiteY2" fmla="*/ 335439 h 950226"/>
                <a:gd name="connsiteX3" fmla="*/ 117692 w 928274"/>
                <a:gd name="connsiteY3" fmla="*/ 234654 h 950226"/>
                <a:gd name="connsiteX4" fmla="*/ 9876 w 928274"/>
                <a:gd name="connsiteY4" fmla="*/ 101309 h 950226"/>
                <a:gd name="connsiteX5" fmla="*/ 120564 w 928274"/>
                <a:gd name="connsiteY5" fmla="*/ 0 h 950226"/>
                <a:gd name="connsiteX6" fmla="*/ 352849 w 928274"/>
                <a:gd name="connsiteY6" fmla="*/ 274155 h 950226"/>
                <a:gd name="connsiteX7" fmla="*/ 403000 w 928274"/>
                <a:gd name="connsiteY7" fmla="*/ 234900 h 950226"/>
                <a:gd name="connsiteX8" fmla="*/ 928274 w 928274"/>
                <a:gd name="connsiteY8" fmla="*/ 905742 h 950226"/>
                <a:gd name="connsiteX9" fmla="*/ 897784 w 928274"/>
                <a:gd name="connsiteY9" fmla="*/ 947473 h 950226"/>
                <a:gd name="connsiteX0" fmla="*/ 897784 w 928274"/>
                <a:gd name="connsiteY0" fmla="*/ 930490 h 933243"/>
                <a:gd name="connsiteX1" fmla="*/ 438344 w 928274"/>
                <a:gd name="connsiteY1" fmla="*/ 660093 h 933243"/>
                <a:gd name="connsiteX2" fmla="*/ 0 w 928274"/>
                <a:gd name="connsiteY2" fmla="*/ 318456 h 933243"/>
                <a:gd name="connsiteX3" fmla="*/ 117692 w 928274"/>
                <a:gd name="connsiteY3" fmla="*/ 217671 h 933243"/>
                <a:gd name="connsiteX4" fmla="*/ 9876 w 928274"/>
                <a:gd name="connsiteY4" fmla="*/ 84326 h 933243"/>
                <a:gd name="connsiteX5" fmla="*/ 129758 w 928274"/>
                <a:gd name="connsiteY5" fmla="*/ 0 h 933243"/>
                <a:gd name="connsiteX6" fmla="*/ 352849 w 928274"/>
                <a:gd name="connsiteY6" fmla="*/ 257172 h 933243"/>
                <a:gd name="connsiteX7" fmla="*/ 403000 w 928274"/>
                <a:gd name="connsiteY7" fmla="*/ 217917 h 933243"/>
                <a:gd name="connsiteX8" fmla="*/ 928274 w 928274"/>
                <a:gd name="connsiteY8" fmla="*/ 888759 h 933243"/>
                <a:gd name="connsiteX9" fmla="*/ 897784 w 928274"/>
                <a:gd name="connsiteY9" fmla="*/ 930490 h 933243"/>
                <a:gd name="connsiteX0" fmla="*/ 897784 w 928274"/>
                <a:gd name="connsiteY0" fmla="*/ 946079 h 948832"/>
                <a:gd name="connsiteX1" fmla="*/ 438344 w 928274"/>
                <a:gd name="connsiteY1" fmla="*/ 675682 h 948832"/>
                <a:gd name="connsiteX2" fmla="*/ 0 w 928274"/>
                <a:gd name="connsiteY2" fmla="*/ 334045 h 948832"/>
                <a:gd name="connsiteX3" fmla="*/ 117692 w 928274"/>
                <a:gd name="connsiteY3" fmla="*/ 233260 h 948832"/>
                <a:gd name="connsiteX4" fmla="*/ 9876 w 928274"/>
                <a:gd name="connsiteY4" fmla="*/ 99915 h 948832"/>
                <a:gd name="connsiteX5" fmla="*/ 113601 w 928274"/>
                <a:gd name="connsiteY5" fmla="*/ 0 h 948832"/>
                <a:gd name="connsiteX6" fmla="*/ 352849 w 928274"/>
                <a:gd name="connsiteY6" fmla="*/ 272761 h 948832"/>
                <a:gd name="connsiteX7" fmla="*/ 403000 w 928274"/>
                <a:gd name="connsiteY7" fmla="*/ 233506 h 948832"/>
                <a:gd name="connsiteX8" fmla="*/ 928274 w 928274"/>
                <a:gd name="connsiteY8" fmla="*/ 904348 h 948832"/>
                <a:gd name="connsiteX9" fmla="*/ 897784 w 928274"/>
                <a:gd name="connsiteY9" fmla="*/ 946079 h 948832"/>
                <a:gd name="connsiteX0" fmla="*/ 897784 w 928274"/>
                <a:gd name="connsiteY0" fmla="*/ 931600 h 934353"/>
                <a:gd name="connsiteX1" fmla="*/ 438344 w 928274"/>
                <a:gd name="connsiteY1" fmla="*/ 661203 h 934353"/>
                <a:gd name="connsiteX2" fmla="*/ 0 w 928274"/>
                <a:gd name="connsiteY2" fmla="*/ 319566 h 934353"/>
                <a:gd name="connsiteX3" fmla="*/ 117692 w 928274"/>
                <a:gd name="connsiteY3" fmla="*/ 218781 h 934353"/>
                <a:gd name="connsiteX4" fmla="*/ 9876 w 928274"/>
                <a:gd name="connsiteY4" fmla="*/ 85436 h 934353"/>
                <a:gd name="connsiteX5" fmla="*/ 120847 w 928274"/>
                <a:gd name="connsiteY5" fmla="*/ 0 h 934353"/>
                <a:gd name="connsiteX6" fmla="*/ 352849 w 928274"/>
                <a:gd name="connsiteY6" fmla="*/ 258282 h 934353"/>
                <a:gd name="connsiteX7" fmla="*/ 403000 w 928274"/>
                <a:gd name="connsiteY7" fmla="*/ 219027 h 934353"/>
                <a:gd name="connsiteX8" fmla="*/ 928274 w 928274"/>
                <a:gd name="connsiteY8" fmla="*/ 889869 h 934353"/>
                <a:gd name="connsiteX9" fmla="*/ 897784 w 928274"/>
                <a:gd name="connsiteY9" fmla="*/ 931600 h 934353"/>
                <a:gd name="connsiteX0" fmla="*/ 897784 w 928274"/>
                <a:gd name="connsiteY0" fmla="*/ 946647 h 949400"/>
                <a:gd name="connsiteX1" fmla="*/ 438344 w 928274"/>
                <a:gd name="connsiteY1" fmla="*/ 676250 h 949400"/>
                <a:gd name="connsiteX2" fmla="*/ 0 w 928274"/>
                <a:gd name="connsiteY2" fmla="*/ 334613 h 949400"/>
                <a:gd name="connsiteX3" fmla="*/ 117692 w 928274"/>
                <a:gd name="connsiteY3" fmla="*/ 233828 h 949400"/>
                <a:gd name="connsiteX4" fmla="*/ 9876 w 928274"/>
                <a:gd name="connsiteY4" fmla="*/ 100483 h 949400"/>
                <a:gd name="connsiteX5" fmla="*/ 145347 w 928274"/>
                <a:gd name="connsiteY5" fmla="*/ 0 h 949400"/>
                <a:gd name="connsiteX6" fmla="*/ 352849 w 928274"/>
                <a:gd name="connsiteY6" fmla="*/ 273329 h 949400"/>
                <a:gd name="connsiteX7" fmla="*/ 403000 w 928274"/>
                <a:gd name="connsiteY7" fmla="*/ 234074 h 949400"/>
                <a:gd name="connsiteX8" fmla="*/ 928274 w 928274"/>
                <a:gd name="connsiteY8" fmla="*/ 904916 h 949400"/>
                <a:gd name="connsiteX9" fmla="*/ 897784 w 928274"/>
                <a:gd name="connsiteY9" fmla="*/ 946647 h 949400"/>
                <a:gd name="connsiteX0" fmla="*/ 897784 w 928274"/>
                <a:gd name="connsiteY0" fmla="*/ 944968 h 947721"/>
                <a:gd name="connsiteX1" fmla="*/ 438344 w 928274"/>
                <a:gd name="connsiteY1" fmla="*/ 674571 h 947721"/>
                <a:gd name="connsiteX2" fmla="*/ 0 w 928274"/>
                <a:gd name="connsiteY2" fmla="*/ 332934 h 947721"/>
                <a:gd name="connsiteX3" fmla="*/ 117692 w 928274"/>
                <a:gd name="connsiteY3" fmla="*/ 232149 h 947721"/>
                <a:gd name="connsiteX4" fmla="*/ 9876 w 928274"/>
                <a:gd name="connsiteY4" fmla="*/ 98804 h 947721"/>
                <a:gd name="connsiteX5" fmla="*/ 122513 w 928274"/>
                <a:gd name="connsiteY5" fmla="*/ 0 h 947721"/>
                <a:gd name="connsiteX6" fmla="*/ 352849 w 928274"/>
                <a:gd name="connsiteY6" fmla="*/ 271650 h 947721"/>
                <a:gd name="connsiteX7" fmla="*/ 403000 w 928274"/>
                <a:gd name="connsiteY7" fmla="*/ 232395 h 947721"/>
                <a:gd name="connsiteX8" fmla="*/ 928274 w 928274"/>
                <a:gd name="connsiteY8" fmla="*/ 903237 h 947721"/>
                <a:gd name="connsiteX9" fmla="*/ 897784 w 928274"/>
                <a:gd name="connsiteY9" fmla="*/ 944968 h 947721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117692 w 928274"/>
                <a:gd name="connsiteY3" fmla="*/ 236334 h 951906"/>
                <a:gd name="connsiteX4" fmla="*/ 9876 w 928274"/>
                <a:gd name="connsiteY4" fmla="*/ 102989 h 951906"/>
                <a:gd name="connsiteX5" fmla="*/ 143397 w 928274"/>
                <a:gd name="connsiteY5" fmla="*/ 0 h 951906"/>
                <a:gd name="connsiteX6" fmla="*/ 352849 w 928274"/>
                <a:gd name="connsiteY6" fmla="*/ 275835 h 951906"/>
                <a:gd name="connsiteX7" fmla="*/ 403000 w 928274"/>
                <a:gd name="connsiteY7" fmla="*/ 236580 h 951906"/>
                <a:gd name="connsiteX8" fmla="*/ 928274 w 928274"/>
                <a:gd name="connsiteY8" fmla="*/ 907422 h 951906"/>
                <a:gd name="connsiteX9" fmla="*/ 897784 w 928274"/>
                <a:gd name="connsiteY9" fmla="*/ 949153 h 951906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87599 w 928274"/>
                <a:gd name="connsiteY3" fmla="*/ 187335 h 951906"/>
                <a:gd name="connsiteX4" fmla="*/ 9876 w 928274"/>
                <a:gd name="connsiteY4" fmla="*/ 102989 h 951906"/>
                <a:gd name="connsiteX5" fmla="*/ 143397 w 928274"/>
                <a:gd name="connsiteY5" fmla="*/ 0 h 951906"/>
                <a:gd name="connsiteX6" fmla="*/ 352849 w 928274"/>
                <a:gd name="connsiteY6" fmla="*/ 275835 h 951906"/>
                <a:gd name="connsiteX7" fmla="*/ 403000 w 928274"/>
                <a:gd name="connsiteY7" fmla="*/ 236580 h 951906"/>
                <a:gd name="connsiteX8" fmla="*/ 928274 w 928274"/>
                <a:gd name="connsiteY8" fmla="*/ 907422 h 951906"/>
                <a:gd name="connsiteX9" fmla="*/ 897784 w 928274"/>
                <a:gd name="connsiteY9" fmla="*/ 949153 h 951906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87599 w 928274"/>
                <a:gd name="connsiteY3" fmla="*/ 187335 h 951906"/>
                <a:gd name="connsiteX4" fmla="*/ 143397 w 928274"/>
                <a:gd name="connsiteY4" fmla="*/ 0 h 951906"/>
                <a:gd name="connsiteX5" fmla="*/ 352849 w 928274"/>
                <a:gd name="connsiteY5" fmla="*/ 275835 h 951906"/>
                <a:gd name="connsiteX6" fmla="*/ 403000 w 928274"/>
                <a:gd name="connsiteY6" fmla="*/ 236580 h 951906"/>
                <a:gd name="connsiteX7" fmla="*/ 928274 w 928274"/>
                <a:gd name="connsiteY7" fmla="*/ 907422 h 951906"/>
                <a:gd name="connsiteX8" fmla="*/ 897784 w 928274"/>
                <a:gd name="connsiteY8" fmla="*/ 949153 h 951906"/>
                <a:gd name="connsiteX0" fmla="*/ 897784 w 928274"/>
                <a:gd name="connsiteY0" fmla="*/ 855056 h 857809"/>
                <a:gd name="connsiteX1" fmla="*/ 438344 w 928274"/>
                <a:gd name="connsiteY1" fmla="*/ 584659 h 857809"/>
                <a:gd name="connsiteX2" fmla="*/ 0 w 928274"/>
                <a:gd name="connsiteY2" fmla="*/ 243022 h 857809"/>
                <a:gd name="connsiteX3" fmla="*/ 87599 w 928274"/>
                <a:gd name="connsiteY3" fmla="*/ 93238 h 857809"/>
                <a:gd name="connsiteX4" fmla="*/ 208593 w 928274"/>
                <a:gd name="connsiteY4" fmla="*/ 0 h 857809"/>
                <a:gd name="connsiteX5" fmla="*/ 352849 w 928274"/>
                <a:gd name="connsiteY5" fmla="*/ 181738 h 857809"/>
                <a:gd name="connsiteX6" fmla="*/ 403000 w 928274"/>
                <a:gd name="connsiteY6" fmla="*/ 142483 h 857809"/>
                <a:gd name="connsiteX7" fmla="*/ 928274 w 928274"/>
                <a:gd name="connsiteY7" fmla="*/ 813325 h 857809"/>
                <a:gd name="connsiteX8" fmla="*/ 897784 w 928274"/>
                <a:gd name="connsiteY8" fmla="*/ 855056 h 85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74" h="857809">
                  <a:moveTo>
                    <a:pt x="897784" y="855056"/>
                  </a:moveTo>
                  <a:lnTo>
                    <a:pt x="438344" y="584659"/>
                  </a:lnTo>
                  <a:lnTo>
                    <a:pt x="0" y="243022"/>
                  </a:lnTo>
                  <a:lnTo>
                    <a:pt x="87599" y="93238"/>
                  </a:lnTo>
                  <a:lnTo>
                    <a:pt x="208593" y="0"/>
                  </a:lnTo>
                  <a:lnTo>
                    <a:pt x="352849" y="181738"/>
                  </a:lnTo>
                  <a:lnTo>
                    <a:pt x="403000" y="142483"/>
                  </a:lnTo>
                  <a:lnTo>
                    <a:pt x="928274" y="813325"/>
                  </a:lnTo>
                  <a:cubicBezTo>
                    <a:pt x="928274" y="795200"/>
                    <a:pt x="897784" y="873181"/>
                    <a:pt x="897784" y="85505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EFE425C-5C83-23FA-82D1-DF0D82EF2703}"/>
                </a:ext>
              </a:extLst>
            </p:cNvPr>
            <p:cNvSpPr/>
            <p:nvPr/>
          </p:nvSpPr>
          <p:spPr>
            <a:xfrm rot="2273808">
              <a:off x="1560086" y="3280267"/>
              <a:ext cx="775545" cy="279708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268069 w 1285210"/>
                <a:gd name="connsiteY0" fmla="*/ 51241 h 463524"/>
                <a:gd name="connsiteX1" fmla="*/ 426441 w 1285210"/>
                <a:gd name="connsiteY1" fmla="*/ 20134 h 463524"/>
                <a:gd name="connsiteX2" fmla="*/ 57309 w 1285210"/>
                <a:gd name="connsiteY2" fmla="*/ 0 h 463524"/>
                <a:gd name="connsiteX3" fmla="*/ 0 w 1285210"/>
                <a:gd name="connsiteY3" fmla="*/ 294743 h 463524"/>
                <a:gd name="connsiteX4" fmla="*/ 265430 w 1285210"/>
                <a:gd name="connsiteY4" fmla="*/ 463524 h 463524"/>
                <a:gd name="connsiteX5" fmla="*/ 1285210 w 1285210"/>
                <a:gd name="connsiteY5" fmla="*/ 118251 h 463524"/>
                <a:gd name="connsiteX6" fmla="*/ 1268069 w 1285210"/>
                <a:gd name="connsiteY6" fmla="*/ 51241 h 46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5210" h="463524">
                  <a:moveTo>
                    <a:pt x="1268069" y="51241"/>
                  </a:moveTo>
                  <a:lnTo>
                    <a:pt x="426441" y="20134"/>
                  </a:lnTo>
                  <a:lnTo>
                    <a:pt x="57309" y="0"/>
                  </a:lnTo>
                  <a:lnTo>
                    <a:pt x="0" y="294743"/>
                  </a:lnTo>
                  <a:lnTo>
                    <a:pt x="265430" y="463524"/>
                  </a:lnTo>
                  <a:lnTo>
                    <a:pt x="1285210" y="118251"/>
                  </a:lnTo>
                  <a:lnTo>
                    <a:pt x="1268069" y="5124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D89E389-3F0D-26C0-F41C-687B3B58DF98}"/>
                </a:ext>
              </a:extLst>
            </p:cNvPr>
            <p:cNvSpPr/>
            <p:nvPr/>
          </p:nvSpPr>
          <p:spPr>
            <a:xfrm rot="7978738">
              <a:off x="1822985" y="1387816"/>
              <a:ext cx="2616727" cy="262917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15849 w 1332990"/>
                <a:gd name="connsiteY0" fmla="*/ 316547 h 417200"/>
                <a:gd name="connsiteX1" fmla="*/ 637533 w 1332990"/>
                <a:gd name="connsiteY1" fmla="*/ 196351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15849 w 1332990"/>
                <a:gd name="connsiteY0" fmla="*/ 206919 h 307572"/>
                <a:gd name="connsiteX1" fmla="*/ 637533 w 1332990"/>
                <a:gd name="connsiteY1" fmla="*/ 86723 h 307572"/>
                <a:gd name="connsiteX2" fmla="*/ 193430 w 1332990"/>
                <a:gd name="connsiteY2" fmla="*/ 0 h 307572"/>
                <a:gd name="connsiteX3" fmla="*/ 0 w 1332990"/>
                <a:gd name="connsiteY3" fmla="*/ 8116 h 307572"/>
                <a:gd name="connsiteX4" fmla="*/ 263465 w 1332990"/>
                <a:gd name="connsiteY4" fmla="*/ 307572 h 307572"/>
                <a:gd name="connsiteX5" fmla="*/ 510391 w 1332990"/>
                <a:gd name="connsiteY5" fmla="*/ 290133 h 307572"/>
                <a:gd name="connsiteX6" fmla="*/ 1332990 w 1332990"/>
                <a:gd name="connsiteY6" fmla="*/ 273929 h 307572"/>
                <a:gd name="connsiteX7" fmla="*/ 1315849 w 1332990"/>
                <a:gd name="connsiteY7" fmla="*/ 206919 h 307572"/>
                <a:gd name="connsiteX0" fmla="*/ 1122419 w 1139560"/>
                <a:gd name="connsiteY0" fmla="*/ 206919 h 307572"/>
                <a:gd name="connsiteX1" fmla="*/ 444103 w 1139560"/>
                <a:gd name="connsiteY1" fmla="*/ 86723 h 307572"/>
                <a:gd name="connsiteX2" fmla="*/ 0 w 1139560"/>
                <a:gd name="connsiteY2" fmla="*/ 0 h 307572"/>
                <a:gd name="connsiteX3" fmla="*/ 70035 w 1139560"/>
                <a:gd name="connsiteY3" fmla="*/ 307572 h 307572"/>
                <a:gd name="connsiteX4" fmla="*/ 316961 w 1139560"/>
                <a:gd name="connsiteY4" fmla="*/ 290133 h 307572"/>
                <a:gd name="connsiteX5" fmla="*/ 1139560 w 1139560"/>
                <a:gd name="connsiteY5" fmla="*/ 273929 h 307572"/>
                <a:gd name="connsiteX6" fmla="*/ 1122419 w 1139560"/>
                <a:gd name="connsiteY6" fmla="*/ 206919 h 307572"/>
                <a:gd name="connsiteX0" fmla="*/ 1122419 w 1139560"/>
                <a:gd name="connsiteY0" fmla="*/ 285386 h 386039"/>
                <a:gd name="connsiteX1" fmla="*/ 863416 w 1139560"/>
                <a:gd name="connsiteY1" fmla="*/ 0 h 386039"/>
                <a:gd name="connsiteX2" fmla="*/ 0 w 1139560"/>
                <a:gd name="connsiteY2" fmla="*/ 78467 h 386039"/>
                <a:gd name="connsiteX3" fmla="*/ 70035 w 1139560"/>
                <a:gd name="connsiteY3" fmla="*/ 386039 h 386039"/>
                <a:gd name="connsiteX4" fmla="*/ 316961 w 1139560"/>
                <a:gd name="connsiteY4" fmla="*/ 368600 h 386039"/>
                <a:gd name="connsiteX5" fmla="*/ 1139560 w 1139560"/>
                <a:gd name="connsiteY5" fmla="*/ 352396 h 386039"/>
                <a:gd name="connsiteX6" fmla="*/ 1122419 w 1139560"/>
                <a:gd name="connsiteY6" fmla="*/ 285386 h 386039"/>
                <a:gd name="connsiteX0" fmla="*/ 1122419 w 1139560"/>
                <a:gd name="connsiteY0" fmla="*/ 285386 h 420038"/>
                <a:gd name="connsiteX1" fmla="*/ 863416 w 1139560"/>
                <a:gd name="connsiteY1" fmla="*/ 0 h 420038"/>
                <a:gd name="connsiteX2" fmla="*/ 0 w 1139560"/>
                <a:gd name="connsiteY2" fmla="*/ 78467 h 420038"/>
                <a:gd name="connsiteX3" fmla="*/ 70035 w 1139560"/>
                <a:gd name="connsiteY3" fmla="*/ 386039 h 420038"/>
                <a:gd name="connsiteX4" fmla="*/ 947533 w 1139560"/>
                <a:gd name="connsiteY4" fmla="*/ 420038 h 420038"/>
                <a:gd name="connsiteX5" fmla="*/ 1139560 w 1139560"/>
                <a:gd name="connsiteY5" fmla="*/ 352396 h 420038"/>
                <a:gd name="connsiteX6" fmla="*/ 1122419 w 1139560"/>
                <a:gd name="connsiteY6" fmla="*/ 285386 h 420038"/>
                <a:gd name="connsiteX0" fmla="*/ 1122419 w 1139560"/>
                <a:gd name="connsiteY0" fmla="*/ 285386 h 420038"/>
                <a:gd name="connsiteX1" fmla="*/ 863416 w 1139560"/>
                <a:gd name="connsiteY1" fmla="*/ 0 h 420038"/>
                <a:gd name="connsiteX2" fmla="*/ 0 w 1139560"/>
                <a:gd name="connsiteY2" fmla="*/ 78467 h 420038"/>
                <a:gd name="connsiteX3" fmla="*/ 673055 w 1139560"/>
                <a:gd name="connsiteY3" fmla="*/ 115447 h 420038"/>
                <a:gd name="connsiteX4" fmla="*/ 947533 w 1139560"/>
                <a:gd name="connsiteY4" fmla="*/ 420038 h 420038"/>
                <a:gd name="connsiteX5" fmla="*/ 1139560 w 1139560"/>
                <a:gd name="connsiteY5" fmla="*/ 352396 h 420038"/>
                <a:gd name="connsiteX6" fmla="*/ 1122419 w 1139560"/>
                <a:gd name="connsiteY6" fmla="*/ 285386 h 420038"/>
                <a:gd name="connsiteX0" fmla="*/ 449364 w 466505"/>
                <a:gd name="connsiteY0" fmla="*/ 285386 h 420038"/>
                <a:gd name="connsiteX1" fmla="*/ 190361 w 466505"/>
                <a:gd name="connsiteY1" fmla="*/ 0 h 420038"/>
                <a:gd name="connsiteX2" fmla="*/ 0 w 466505"/>
                <a:gd name="connsiteY2" fmla="*/ 115447 h 420038"/>
                <a:gd name="connsiteX3" fmla="*/ 274478 w 466505"/>
                <a:gd name="connsiteY3" fmla="*/ 420038 h 420038"/>
                <a:gd name="connsiteX4" fmla="*/ 466505 w 466505"/>
                <a:gd name="connsiteY4" fmla="*/ 352396 h 420038"/>
                <a:gd name="connsiteX5" fmla="*/ 449364 w 466505"/>
                <a:gd name="connsiteY5" fmla="*/ 285386 h 420038"/>
                <a:gd name="connsiteX0" fmla="*/ 449364 w 449364"/>
                <a:gd name="connsiteY0" fmla="*/ 285386 h 420038"/>
                <a:gd name="connsiteX1" fmla="*/ 190361 w 449364"/>
                <a:gd name="connsiteY1" fmla="*/ 0 h 420038"/>
                <a:gd name="connsiteX2" fmla="*/ 0 w 449364"/>
                <a:gd name="connsiteY2" fmla="*/ 115447 h 420038"/>
                <a:gd name="connsiteX3" fmla="*/ 274478 w 449364"/>
                <a:gd name="connsiteY3" fmla="*/ 420038 h 420038"/>
                <a:gd name="connsiteX4" fmla="*/ 449364 w 449364"/>
                <a:gd name="connsiteY4" fmla="*/ 285386 h 420038"/>
                <a:gd name="connsiteX0" fmla="*/ 402494 w 402494"/>
                <a:gd name="connsiteY0" fmla="*/ 285386 h 420038"/>
                <a:gd name="connsiteX1" fmla="*/ 143491 w 402494"/>
                <a:gd name="connsiteY1" fmla="*/ 0 h 420038"/>
                <a:gd name="connsiteX2" fmla="*/ 0 w 402494"/>
                <a:gd name="connsiteY2" fmla="*/ 165746 h 420038"/>
                <a:gd name="connsiteX3" fmla="*/ 227608 w 402494"/>
                <a:gd name="connsiteY3" fmla="*/ 420038 h 420038"/>
                <a:gd name="connsiteX4" fmla="*/ 402494 w 402494"/>
                <a:gd name="connsiteY4" fmla="*/ 285386 h 420038"/>
                <a:gd name="connsiteX0" fmla="*/ 425585 w 425585"/>
                <a:gd name="connsiteY0" fmla="*/ 285386 h 420038"/>
                <a:gd name="connsiteX1" fmla="*/ 166582 w 425585"/>
                <a:gd name="connsiteY1" fmla="*/ 0 h 420038"/>
                <a:gd name="connsiteX2" fmla="*/ 0 w 425585"/>
                <a:gd name="connsiteY2" fmla="*/ 130879 h 420038"/>
                <a:gd name="connsiteX3" fmla="*/ 250699 w 425585"/>
                <a:gd name="connsiteY3" fmla="*/ 420038 h 420038"/>
                <a:gd name="connsiteX4" fmla="*/ 425585 w 425585"/>
                <a:gd name="connsiteY4" fmla="*/ 285386 h 420038"/>
                <a:gd name="connsiteX0" fmla="*/ 420116 w 420116"/>
                <a:gd name="connsiteY0" fmla="*/ 259697 h 420038"/>
                <a:gd name="connsiteX1" fmla="*/ 166582 w 420116"/>
                <a:gd name="connsiteY1" fmla="*/ 0 h 420038"/>
                <a:gd name="connsiteX2" fmla="*/ 0 w 420116"/>
                <a:gd name="connsiteY2" fmla="*/ 130879 h 420038"/>
                <a:gd name="connsiteX3" fmla="*/ 250699 w 420116"/>
                <a:gd name="connsiteY3" fmla="*/ 420038 h 420038"/>
                <a:gd name="connsiteX4" fmla="*/ 420116 w 420116"/>
                <a:gd name="connsiteY4" fmla="*/ 259697 h 420038"/>
                <a:gd name="connsiteX0" fmla="*/ 438766 w 438766"/>
                <a:gd name="connsiteY0" fmla="*/ 273104 h 420038"/>
                <a:gd name="connsiteX1" fmla="*/ 166582 w 438766"/>
                <a:gd name="connsiteY1" fmla="*/ 0 h 420038"/>
                <a:gd name="connsiteX2" fmla="*/ 0 w 438766"/>
                <a:gd name="connsiteY2" fmla="*/ 130879 h 420038"/>
                <a:gd name="connsiteX3" fmla="*/ 250699 w 438766"/>
                <a:gd name="connsiteY3" fmla="*/ 420038 h 420038"/>
                <a:gd name="connsiteX4" fmla="*/ 438766 w 438766"/>
                <a:gd name="connsiteY4" fmla="*/ 273104 h 420038"/>
                <a:gd name="connsiteX0" fmla="*/ 486625 w 486625"/>
                <a:gd name="connsiteY0" fmla="*/ 271606 h 420038"/>
                <a:gd name="connsiteX1" fmla="*/ 166582 w 486625"/>
                <a:gd name="connsiteY1" fmla="*/ 0 h 420038"/>
                <a:gd name="connsiteX2" fmla="*/ 0 w 486625"/>
                <a:gd name="connsiteY2" fmla="*/ 130879 h 420038"/>
                <a:gd name="connsiteX3" fmla="*/ 250699 w 486625"/>
                <a:gd name="connsiteY3" fmla="*/ 420038 h 420038"/>
                <a:gd name="connsiteX4" fmla="*/ 486625 w 486625"/>
                <a:gd name="connsiteY4" fmla="*/ 271606 h 420038"/>
                <a:gd name="connsiteX0" fmla="*/ 535383 w 535383"/>
                <a:gd name="connsiteY0" fmla="*/ 271606 h 420038"/>
                <a:gd name="connsiteX1" fmla="*/ 215340 w 535383"/>
                <a:gd name="connsiteY1" fmla="*/ 0 h 420038"/>
                <a:gd name="connsiteX2" fmla="*/ 0 w 535383"/>
                <a:gd name="connsiteY2" fmla="*/ 157841 h 420038"/>
                <a:gd name="connsiteX3" fmla="*/ 299457 w 535383"/>
                <a:gd name="connsiteY3" fmla="*/ 420038 h 420038"/>
                <a:gd name="connsiteX4" fmla="*/ 535383 w 535383"/>
                <a:gd name="connsiteY4" fmla="*/ 271606 h 420038"/>
                <a:gd name="connsiteX0" fmla="*/ 535383 w 535383"/>
                <a:gd name="connsiteY0" fmla="*/ 271606 h 381841"/>
                <a:gd name="connsiteX1" fmla="*/ 215340 w 535383"/>
                <a:gd name="connsiteY1" fmla="*/ 0 h 381841"/>
                <a:gd name="connsiteX2" fmla="*/ 0 w 535383"/>
                <a:gd name="connsiteY2" fmla="*/ 157841 h 381841"/>
                <a:gd name="connsiteX3" fmla="*/ 300805 w 535383"/>
                <a:gd name="connsiteY3" fmla="*/ 381841 h 381841"/>
                <a:gd name="connsiteX4" fmla="*/ 535383 w 535383"/>
                <a:gd name="connsiteY4" fmla="*/ 271606 h 381841"/>
                <a:gd name="connsiteX0" fmla="*/ 1226849 w 1226849"/>
                <a:gd name="connsiteY0" fmla="*/ 582526 h 582526"/>
                <a:gd name="connsiteX1" fmla="*/ 215340 w 1226849"/>
                <a:gd name="connsiteY1" fmla="*/ 0 h 582526"/>
                <a:gd name="connsiteX2" fmla="*/ 0 w 1226849"/>
                <a:gd name="connsiteY2" fmla="*/ 157841 h 582526"/>
                <a:gd name="connsiteX3" fmla="*/ 300805 w 1226849"/>
                <a:gd name="connsiteY3" fmla="*/ 381841 h 582526"/>
                <a:gd name="connsiteX4" fmla="*/ 1226849 w 1226849"/>
                <a:gd name="connsiteY4" fmla="*/ 582526 h 582526"/>
                <a:gd name="connsiteX0" fmla="*/ 1226849 w 1226849"/>
                <a:gd name="connsiteY0" fmla="*/ 582526 h 659102"/>
                <a:gd name="connsiteX1" fmla="*/ 215340 w 1226849"/>
                <a:gd name="connsiteY1" fmla="*/ 0 h 659102"/>
                <a:gd name="connsiteX2" fmla="*/ 0 w 1226849"/>
                <a:gd name="connsiteY2" fmla="*/ 157841 h 659102"/>
                <a:gd name="connsiteX3" fmla="*/ 1027861 w 1226849"/>
                <a:gd name="connsiteY3" fmla="*/ 659102 h 659102"/>
                <a:gd name="connsiteX4" fmla="*/ 1226849 w 1226849"/>
                <a:gd name="connsiteY4" fmla="*/ 582526 h 659102"/>
                <a:gd name="connsiteX0" fmla="*/ 1218350 w 1218350"/>
                <a:gd name="connsiteY0" fmla="*/ 568747 h 659102"/>
                <a:gd name="connsiteX1" fmla="*/ 215340 w 1218350"/>
                <a:gd name="connsiteY1" fmla="*/ 0 h 659102"/>
                <a:gd name="connsiteX2" fmla="*/ 0 w 1218350"/>
                <a:gd name="connsiteY2" fmla="*/ 157841 h 659102"/>
                <a:gd name="connsiteX3" fmla="*/ 1027861 w 1218350"/>
                <a:gd name="connsiteY3" fmla="*/ 659102 h 659102"/>
                <a:gd name="connsiteX4" fmla="*/ 1218350 w 1218350"/>
                <a:gd name="connsiteY4" fmla="*/ 568747 h 659102"/>
                <a:gd name="connsiteX0" fmla="*/ 1218350 w 1218350"/>
                <a:gd name="connsiteY0" fmla="*/ 492626 h 582981"/>
                <a:gd name="connsiteX1" fmla="*/ 971958 w 1218350"/>
                <a:gd name="connsiteY1" fmla="*/ 0 h 582981"/>
                <a:gd name="connsiteX2" fmla="*/ 0 w 1218350"/>
                <a:gd name="connsiteY2" fmla="*/ 81720 h 582981"/>
                <a:gd name="connsiteX3" fmla="*/ 1027861 w 1218350"/>
                <a:gd name="connsiteY3" fmla="*/ 582981 h 582981"/>
                <a:gd name="connsiteX4" fmla="*/ 1218350 w 1218350"/>
                <a:gd name="connsiteY4" fmla="*/ 492626 h 582981"/>
                <a:gd name="connsiteX0" fmla="*/ 1213862 w 1213862"/>
                <a:gd name="connsiteY0" fmla="*/ 492467 h 582981"/>
                <a:gd name="connsiteX1" fmla="*/ 971958 w 1213862"/>
                <a:gd name="connsiteY1" fmla="*/ 0 h 582981"/>
                <a:gd name="connsiteX2" fmla="*/ 0 w 1213862"/>
                <a:gd name="connsiteY2" fmla="*/ 81720 h 582981"/>
                <a:gd name="connsiteX3" fmla="*/ 1027861 w 1213862"/>
                <a:gd name="connsiteY3" fmla="*/ 582981 h 582981"/>
                <a:gd name="connsiteX4" fmla="*/ 1213862 w 1213862"/>
                <a:gd name="connsiteY4" fmla="*/ 492467 h 582981"/>
                <a:gd name="connsiteX0" fmla="*/ 1213862 w 1213862"/>
                <a:gd name="connsiteY0" fmla="*/ 492467 h 582981"/>
                <a:gd name="connsiteX1" fmla="*/ 971958 w 1213862"/>
                <a:gd name="connsiteY1" fmla="*/ 0 h 582981"/>
                <a:gd name="connsiteX2" fmla="*/ 408762 w 1213862"/>
                <a:gd name="connsiteY2" fmla="*/ 49247 h 582981"/>
                <a:gd name="connsiteX3" fmla="*/ 0 w 1213862"/>
                <a:gd name="connsiteY3" fmla="*/ 81720 h 582981"/>
                <a:gd name="connsiteX4" fmla="*/ 1027861 w 1213862"/>
                <a:gd name="connsiteY4" fmla="*/ 582981 h 582981"/>
                <a:gd name="connsiteX5" fmla="*/ 1213862 w 1213862"/>
                <a:gd name="connsiteY5" fmla="*/ 492467 h 582981"/>
                <a:gd name="connsiteX0" fmla="*/ 1213862 w 1213862"/>
                <a:gd name="connsiteY0" fmla="*/ 609625 h 700139"/>
                <a:gd name="connsiteX1" fmla="*/ 971958 w 1213862"/>
                <a:gd name="connsiteY1" fmla="*/ 117158 h 700139"/>
                <a:gd name="connsiteX2" fmla="*/ 1104297 w 1213862"/>
                <a:gd name="connsiteY2" fmla="*/ 0 h 700139"/>
                <a:gd name="connsiteX3" fmla="*/ 0 w 1213862"/>
                <a:gd name="connsiteY3" fmla="*/ 198878 h 700139"/>
                <a:gd name="connsiteX4" fmla="*/ 1027861 w 1213862"/>
                <a:gd name="connsiteY4" fmla="*/ 700139 h 700139"/>
                <a:gd name="connsiteX5" fmla="*/ 1213862 w 1213862"/>
                <a:gd name="connsiteY5" fmla="*/ 609625 h 700139"/>
                <a:gd name="connsiteX0" fmla="*/ 1213862 w 1213862"/>
                <a:gd name="connsiteY0" fmla="*/ 609625 h 700139"/>
                <a:gd name="connsiteX1" fmla="*/ 971958 w 1213862"/>
                <a:gd name="connsiteY1" fmla="*/ 117158 h 700139"/>
                <a:gd name="connsiteX2" fmla="*/ 1104297 w 1213862"/>
                <a:gd name="connsiteY2" fmla="*/ 0 h 700139"/>
                <a:gd name="connsiteX3" fmla="*/ 430618 w 1213862"/>
                <a:gd name="connsiteY3" fmla="*/ 120001 h 700139"/>
                <a:gd name="connsiteX4" fmla="*/ 0 w 1213862"/>
                <a:gd name="connsiteY4" fmla="*/ 198878 h 700139"/>
                <a:gd name="connsiteX5" fmla="*/ 1027861 w 1213862"/>
                <a:gd name="connsiteY5" fmla="*/ 700139 h 700139"/>
                <a:gd name="connsiteX6" fmla="*/ 1213862 w 1213862"/>
                <a:gd name="connsiteY6" fmla="*/ 609625 h 700139"/>
                <a:gd name="connsiteX0" fmla="*/ 1213862 w 1213862"/>
                <a:gd name="connsiteY0" fmla="*/ 1244078 h 1334592"/>
                <a:gd name="connsiteX1" fmla="*/ 971958 w 1213862"/>
                <a:gd name="connsiteY1" fmla="*/ 751611 h 1334592"/>
                <a:gd name="connsiteX2" fmla="*/ 1104297 w 1213862"/>
                <a:gd name="connsiteY2" fmla="*/ 634453 h 1334592"/>
                <a:gd name="connsiteX3" fmla="*/ 504417 w 1213862"/>
                <a:gd name="connsiteY3" fmla="*/ 0 h 1334592"/>
                <a:gd name="connsiteX4" fmla="*/ 0 w 1213862"/>
                <a:gd name="connsiteY4" fmla="*/ 833331 h 1334592"/>
                <a:gd name="connsiteX5" fmla="*/ 1027861 w 1213862"/>
                <a:gd name="connsiteY5" fmla="*/ 1334592 h 1334592"/>
                <a:gd name="connsiteX6" fmla="*/ 1213862 w 1213862"/>
                <a:gd name="connsiteY6" fmla="*/ 1244078 h 1334592"/>
                <a:gd name="connsiteX0" fmla="*/ 1213862 w 1213862"/>
                <a:gd name="connsiteY0" fmla="*/ 1244078 h 2086186"/>
                <a:gd name="connsiteX1" fmla="*/ 971958 w 1213862"/>
                <a:gd name="connsiteY1" fmla="*/ 751611 h 2086186"/>
                <a:gd name="connsiteX2" fmla="*/ 1104297 w 1213862"/>
                <a:gd name="connsiteY2" fmla="*/ 634453 h 2086186"/>
                <a:gd name="connsiteX3" fmla="*/ 504417 w 1213862"/>
                <a:gd name="connsiteY3" fmla="*/ 0 h 2086186"/>
                <a:gd name="connsiteX4" fmla="*/ 0 w 1213862"/>
                <a:gd name="connsiteY4" fmla="*/ 833331 h 2086186"/>
                <a:gd name="connsiteX5" fmla="*/ 1055315 w 1213862"/>
                <a:gd name="connsiteY5" fmla="*/ 2086186 h 2086186"/>
                <a:gd name="connsiteX6" fmla="*/ 1027861 w 1213862"/>
                <a:gd name="connsiteY6" fmla="*/ 1334592 h 2086186"/>
                <a:gd name="connsiteX7" fmla="*/ 1213862 w 1213862"/>
                <a:gd name="connsiteY7" fmla="*/ 1244078 h 2086186"/>
                <a:gd name="connsiteX0" fmla="*/ 1213862 w 1213862"/>
                <a:gd name="connsiteY0" fmla="*/ 1244078 h 2086186"/>
                <a:gd name="connsiteX1" fmla="*/ 971958 w 1213862"/>
                <a:gd name="connsiteY1" fmla="*/ 751611 h 2086186"/>
                <a:gd name="connsiteX2" fmla="*/ 1104297 w 1213862"/>
                <a:gd name="connsiteY2" fmla="*/ 634453 h 2086186"/>
                <a:gd name="connsiteX3" fmla="*/ 504417 w 1213862"/>
                <a:gd name="connsiteY3" fmla="*/ 0 h 2086186"/>
                <a:gd name="connsiteX4" fmla="*/ 0 w 1213862"/>
                <a:gd name="connsiteY4" fmla="*/ 833331 h 2086186"/>
                <a:gd name="connsiteX5" fmla="*/ 1055315 w 1213862"/>
                <a:gd name="connsiteY5" fmla="*/ 2086186 h 2086186"/>
                <a:gd name="connsiteX6" fmla="*/ 1027861 w 1213862"/>
                <a:gd name="connsiteY6" fmla="*/ 1334592 h 2086186"/>
                <a:gd name="connsiteX7" fmla="*/ 1213862 w 1213862"/>
                <a:gd name="connsiteY7" fmla="*/ 1244078 h 2086186"/>
                <a:gd name="connsiteX0" fmla="*/ 1213862 w 1213862"/>
                <a:gd name="connsiteY0" fmla="*/ 1244078 h 2097801"/>
                <a:gd name="connsiteX1" fmla="*/ 971958 w 1213862"/>
                <a:gd name="connsiteY1" fmla="*/ 751611 h 2097801"/>
                <a:gd name="connsiteX2" fmla="*/ 1104297 w 1213862"/>
                <a:gd name="connsiteY2" fmla="*/ 634453 h 2097801"/>
                <a:gd name="connsiteX3" fmla="*/ 504417 w 1213862"/>
                <a:gd name="connsiteY3" fmla="*/ 0 h 2097801"/>
                <a:gd name="connsiteX4" fmla="*/ 0 w 1213862"/>
                <a:gd name="connsiteY4" fmla="*/ 833331 h 2097801"/>
                <a:gd name="connsiteX5" fmla="*/ 875188 w 1213862"/>
                <a:gd name="connsiteY5" fmla="*/ 2097801 h 2097801"/>
                <a:gd name="connsiteX6" fmla="*/ 1055315 w 1213862"/>
                <a:gd name="connsiteY6" fmla="*/ 2086186 h 2097801"/>
                <a:gd name="connsiteX7" fmla="*/ 1027861 w 1213862"/>
                <a:gd name="connsiteY7" fmla="*/ 1334592 h 2097801"/>
                <a:gd name="connsiteX8" fmla="*/ 1213862 w 1213862"/>
                <a:gd name="connsiteY8" fmla="*/ 1244078 h 2097801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75188 w 1213862"/>
                <a:gd name="connsiteY5" fmla="*/ 2097801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69909 w 1213862"/>
                <a:gd name="connsiteY5" fmla="*/ 2120080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69909 w 1213862"/>
                <a:gd name="connsiteY5" fmla="*/ 2120080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97849 w 1213862"/>
                <a:gd name="connsiteY5" fmla="*/ 2443273 h 2443273"/>
                <a:gd name="connsiteX6" fmla="*/ 869909 w 1213862"/>
                <a:gd name="connsiteY6" fmla="*/ 2120080 h 2443273"/>
                <a:gd name="connsiteX7" fmla="*/ 1060542 w 1213862"/>
                <a:gd name="connsiteY7" fmla="*/ 2129054 h 2443273"/>
                <a:gd name="connsiteX8" fmla="*/ 1027861 w 1213862"/>
                <a:gd name="connsiteY8" fmla="*/ 1334592 h 2443273"/>
                <a:gd name="connsiteX9" fmla="*/ 1213862 w 1213862"/>
                <a:gd name="connsiteY9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97849 w 1213862"/>
                <a:gd name="connsiteY5" fmla="*/ 2443273 h 2443273"/>
                <a:gd name="connsiteX6" fmla="*/ 869909 w 1213862"/>
                <a:gd name="connsiteY6" fmla="*/ 2120080 h 2443273"/>
                <a:gd name="connsiteX7" fmla="*/ 1060542 w 1213862"/>
                <a:gd name="connsiteY7" fmla="*/ 2129054 h 2443273"/>
                <a:gd name="connsiteX8" fmla="*/ 1027861 w 1213862"/>
                <a:gd name="connsiteY8" fmla="*/ 1334592 h 2443273"/>
                <a:gd name="connsiteX9" fmla="*/ 1213862 w 1213862"/>
                <a:gd name="connsiteY9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437116 w 1213862"/>
                <a:gd name="connsiteY5" fmla="*/ 1716169 h 2443273"/>
                <a:gd name="connsiteX6" fmla="*/ 797849 w 1213862"/>
                <a:gd name="connsiteY6" fmla="*/ 2443273 h 2443273"/>
                <a:gd name="connsiteX7" fmla="*/ 869909 w 1213862"/>
                <a:gd name="connsiteY7" fmla="*/ 2120080 h 2443273"/>
                <a:gd name="connsiteX8" fmla="*/ 1060542 w 1213862"/>
                <a:gd name="connsiteY8" fmla="*/ 2129054 h 2443273"/>
                <a:gd name="connsiteX9" fmla="*/ 1027861 w 1213862"/>
                <a:gd name="connsiteY9" fmla="*/ 1334592 h 2443273"/>
                <a:gd name="connsiteX10" fmla="*/ 1213862 w 1213862"/>
                <a:gd name="connsiteY10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09211 w 1213862"/>
                <a:gd name="connsiteY5" fmla="*/ 2408695 h 2443273"/>
                <a:gd name="connsiteX6" fmla="*/ 797849 w 1213862"/>
                <a:gd name="connsiteY6" fmla="*/ 2443273 h 2443273"/>
                <a:gd name="connsiteX7" fmla="*/ 869909 w 1213862"/>
                <a:gd name="connsiteY7" fmla="*/ 2120080 h 2443273"/>
                <a:gd name="connsiteX8" fmla="*/ 1060542 w 1213862"/>
                <a:gd name="connsiteY8" fmla="*/ 2129054 h 2443273"/>
                <a:gd name="connsiteX9" fmla="*/ 1027861 w 1213862"/>
                <a:gd name="connsiteY9" fmla="*/ 1334592 h 2443273"/>
                <a:gd name="connsiteX10" fmla="*/ 1213862 w 1213862"/>
                <a:gd name="connsiteY10" fmla="*/ 1244078 h 2443273"/>
                <a:gd name="connsiteX0" fmla="*/ 3354000 w 3354000"/>
                <a:gd name="connsiteY0" fmla="*/ 1244078 h 2443273"/>
                <a:gd name="connsiteX1" fmla="*/ 3112096 w 3354000"/>
                <a:gd name="connsiteY1" fmla="*/ 751611 h 2443273"/>
                <a:gd name="connsiteX2" fmla="*/ 3244435 w 3354000"/>
                <a:gd name="connsiteY2" fmla="*/ 634453 h 2443273"/>
                <a:gd name="connsiteX3" fmla="*/ 2644555 w 3354000"/>
                <a:gd name="connsiteY3" fmla="*/ 0 h 2443273"/>
                <a:gd name="connsiteX4" fmla="*/ 0 w 3354000"/>
                <a:gd name="connsiteY4" fmla="*/ 1512620 h 2443273"/>
                <a:gd name="connsiteX5" fmla="*/ 2849349 w 3354000"/>
                <a:gd name="connsiteY5" fmla="*/ 2408695 h 2443273"/>
                <a:gd name="connsiteX6" fmla="*/ 2937987 w 3354000"/>
                <a:gd name="connsiteY6" fmla="*/ 2443273 h 2443273"/>
                <a:gd name="connsiteX7" fmla="*/ 3010047 w 3354000"/>
                <a:gd name="connsiteY7" fmla="*/ 2120080 h 2443273"/>
                <a:gd name="connsiteX8" fmla="*/ 3200680 w 3354000"/>
                <a:gd name="connsiteY8" fmla="*/ 2129054 h 2443273"/>
                <a:gd name="connsiteX9" fmla="*/ 3167999 w 3354000"/>
                <a:gd name="connsiteY9" fmla="*/ 1334592 h 2443273"/>
                <a:gd name="connsiteX10" fmla="*/ 3354000 w 3354000"/>
                <a:gd name="connsiteY10" fmla="*/ 1244078 h 2443273"/>
                <a:gd name="connsiteX0" fmla="*/ 3354000 w 3354000"/>
                <a:gd name="connsiteY0" fmla="*/ 1244078 h 2443273"/>
                <a:gd name="connsiteX1" fmla="*/ 3112096 w 3354000"/>
                <a:gd name="connsiteY1" fmla="*/ 751611 h 2443273"/>
                <a:gd name="connsiteX2" fmla="*/ 3244435 w 3354000"/>
                <a:gd name="connsiteY2" fmla="*/ 634453 h 2443273"/>
                <a:gd name="connsiteX3" fmla="*/ 2644555 w 3354000"/>
                <a:gd name="connsiteY3" fmla="*/ 0 h 2443273"/>
                <a:gd name="connsiteX4" fmla="*/ 0 w 3354000"/>
                <a:gd name="connsiteY4" fmla="*/ 1512620 h 2443273"/>
                <a:gd name="connsiteX5" fmla="*/ 2436144 w 3354000"/>
                <a:gd name="connsiteY5" fmla="*/ 2277297 h 2443273"/>
                <a:gd name="connsiteX6" fmla="*/ 2849349 w 3354000"/>
                <a:gd name="connsiteY6" fmla="*/ 2408695 h 2443273"/>
                <a:gd name="connsiteX7" fmla="*/ 2937987 w 3354000"/>
                <a:gd name="connsiteY7" fmla="*/ 2443273 h 2443273"/>
                <a:gd name="connsiteX8" fmla="*/ 3010047 w 3354000"/>
                <a:gd name="connsiteY8" fmla="*/ 2120080 h 2443273"/>
                <a:gd name="connsiteX9" fmla="*/ 3200680 w 3354000"/>
                <a:gd name="connsiteY9" fmla="*/ 2129054 h 2443273"/>
                <a:gd name="connsiteX10" fmla="*/ 3167999 w 3354000"/>
                <a:gd name="connsiteY10" fmla="*/ 1334592 h 2443273"/>
                <a:gd name="connsiteX11" fmla="*/ 3354000 w 3354000"/>
                <a:gd name="connsiteY11" fmla="*/ 1244078 h 2443273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632006 w 3354000"/>
                <a:gd name="connsiteY5" fmla="*/ 2901987 h 2901987"/>
                <a:gd name="connsiteX6" fmla="*/ 2849349 w 3354000"/>
                <a:gd name="connsiteY6" fmla="*/ 2408695 h 2901987"/>
                <a:gd name="connsiteX7" fmla="*/ 2937987 w 3354000"/>
                <a:gd name="connsiteY7" fmla="*/ 2443273 h 2901987"/>
                <a:gd name="connsiteX8" fmla="*/ 3010047 w 3354000"/>
                <a:gd name="connsiteY8" fmla="*/ 2120080 h 2901987"/>
                <a:gd name="connsiteX9" fmla="*/ 3200680 w 3354000"/>
                <a:gd name="connsiteY9" fmla="*/ 2129054 h 2901987"/>
                <a:gd name="connsiteX10" fmla="*/ 3167999 w 3354000"/>
                <a:gd name="connsiteY10" fmla="*/ 1334592 h 2901987"/>
                <a:gd name="connsiteX11" fmla="*/ 3354000 w 3354000"/>
                <a:gd name="connsiteY11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025687 w 3354000"/>
                <a:gd name="connsiteY5" fmla="*/ 2577317 h 2901987"/>
                <a:gd name="connsiteX6" fmla="*/ 2632006 w 3354000"/>
                <a:gd name="connsiteY6" fmla="*/ 2901987 h 2901987"/>
                <a:gd name="connsiteX7" fmla="*/ 2849349 w 3354000"/>
                <a:gd name="connsiteY7" fmla="*/ 2408695 h 2901987"/>
                <a:gd name="connsiteX8" fmla="*/ 2937987 w 3354000"/>
                <a:gd name="connsiteY8" fmla="*/ 2443273 h 2901987"/>
                <a:gd name="connsiteX9" fmla="*/ 3010047 w 3354000"/>
                <a:gd name="connsiteY9" fmla="*/ 2120080 h 2901987"/>
                <a:gd name="connsiteX10" fmla="*/ 3200680 w 3354000"/>
                <a:gd name="connsiteY10" fmla="*/ 2129054 h 2901987"/>
                <a:gd name="connsiteX11" fmla="*/ 3167999 w 3354000"/>
                <a:gd name="connsiteY11" fmla="*/ 1334592 h 2901987"/>
                <a:gd name="connsiteX12" fmla="*/ 3354000 w 3354000"/>
                <a:gd name="connsiteY12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452724 w 3354000"/>
                <a:gd name="connsiteY5" fmla="*/ 2826018 h 2901987"/>
                <a:gd name="connsiteX6" fmla="*/ 2632006 w 3354000"/>
                <a:gd name="connsiteY6" fmla="*/ 2901987 h 2901987"/>
                <a:gd name="connsiteX7" fmla="*/ 2849349 w 3354000"/>
                <a:gd name="connsiteY7" fmla="*/ 2408695 h 2901987"/>
                <a:gd name="connsiteX8" fmla="*/ 2937987 w 3354000"/>
                <a:gd name="connsiteY8" fmla="*/ 2443273 h 2901987"/>
                <a:gd name="connsiteX9" fmla="*/ 3010047 w 3354000"/>
                <a:gd name="connsiteY9" fmla="*/ 2120080 h 2901987"/>
                <a:gd name="connsiteX10" fmla="*/ 3200680 w 3354000"/>
                <a:gd name="connsiteY10" fmla="*/ 2129054 h 2901987"/>
                <a:gd name="connsiteX11" fmla="*/ 3167999 w 3354000"/>
                <a:gd name="connsiteY11" fmla="*/ 1334592 h 2901987"/>
                <a:gd name="connsiteX12" fmla="*/ 3354000 w 3354000"/>
                <a:gd name="connsiteY12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1824284 w 3354000"/>
                <a:gd name="connsiteY5" fmla="*/ 2491584 h 2901987"/>
                <a:gd name="connsiteX6" fmla="*/ 2452724 w 3354000"/>
                <a:gd name="connsiteY6" fmla="*/ 2826018 h 2901987"/>
                <a:gd name="connsiteX7" fmla="*/ 2632006 w 3354000"/>
                <a:gd name="connsiteY7" fmla="*/ 2901987 h 2901987"/>
                <a:gd name="connsiteX8" fmla="*/ 2849349 w 3354000"/>
                <a:gd name="connsiteY8" fmla="*/ 2408695 h 2901987"/>
                <a:gd name="connsiteX9" fmla="*/ 2937987 w 3354000"/>
                <a:gd name="connsiteY9" fmla="*/ 2443273 h 2901987"/>
                <a:gd name="connsiteX10" fmla="*/ 3010047 w 3354000"/>
                <a:gd name="connsiteY10" fmla="*/ 2120080 h 2901987"/>
                <a:gd name="connsiteX11" fmla="*/ 3200680 w 3354000"/>
                <a:gd name="connsiteY11" fmla="*/ 2129054 h 2901987"/>
                <a:gd name="connsiteX12" fmla="*/ 3167999 w 3354000"/>
                <a:gd name="connsiteY12" fmla="*/ 1334592 h 2901987"/>
                <a:gd name="connsiteX13" fmla="*/ 3354000 w 3354000"/>
                <a:gd name="connsiteY13" fmla="*/ 1244078 h 2901987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1835165 w 3354000"/>
                <a:gd name="connsiteY5" fmla="*/ 3392799 h 3392799"/>
                <a:gd name="connsiteX6" fmla="*/ 2452724 w 3354000"/>
                <a:gd name="connsiteY6" fmla="*/ 2826018 h 3392799"/>
                <a:gd name="connsiteX7" fmla="*/ 2632006 w 3354000"/>
                <a:gd name="connsiteY7" fmla="*/ 2901987 h 3392799"/>
                <a:gd name="connsiteX8" fmla="*/ 2849349 w 3354000"/>
                <a:gd name="connsiteY8" fmla="*/ 2408695 h 3392799"/>
                <a:gd name="connsiteX9" fmla="*/ 2937987 w 3354000"/>
                <a:gd name="connsiteY9" fmla="*/ 2443273 h 3392799"/>
                <a:gd name="connsiteX10" fmla="*/ 3010047 w 3354000"/>
                <a:gd name="connsiteY10" fmla="*/ 2120080 h 3392799"/>
                <a:gd name="connsiteX11" fmla="*/ 3200680 w 3354000"/>
                <a:gd name="connsiteY11" fmla="*/ 2129054 h 3392799"/>
                <a:gd name="connsiteX12" fmla="*/ 3167999 w 3354000"/>
                <a:gd name="connsiteY12" fmla="*/ 1334592 h 3392799"/>
                <a:gd name="connsiteX13" fmla="*/ 3354000 w 3354000"/>
                <a:gd name="connsiteY13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848738 w 3354000"/>
                <a:gd name="connsiteY5" fmla="*/ 2380778 h 3392799"/>
                <a:gd name="connsiteX6" fmla="*/ 1835165 w 3354000"/>
                <a:gd name="connsiteY6" fmla="*/ 3392799 h 3392799"/>
                <a:gd name="connsiteX7" fmla="*/ 2452724 w 3354000"/>
                <a:gd name="connsiteY7" fmla="*/ 2826018 h 3392799"/>
                <a:gd name="connsiteX8" fmla="*/ 2632006 w 3354000"/>
                <a:gd name="connsiteY8" fmla="*/ 2901987 h 3392799"/>
                <a:gd name="connsiteX9" fmla="*/ 2849349 w 3354000"/>
                <a:gd name="connsiteY9" fmla="*/ 2408695 h 3392799"/>
                <a:gd name="connsiteX10" fmla="*/ 2937987 w 3354000"/>
                <a:gd name="connsiteY10" fmla="*/ 2443273 h 3392799"/>
                <a:gd name="connsiteX11" fmla="*/ 3010047 w 3354000"/>
                <a:gd name="connsiteY11" fmla="*/ 2120080 h 3392799"/>
                <a:gd name="connsiteX12" fmla="*/ 3200680 w 3354000"/>
                <a:gd name="connsiteY12" fmla="*/ 2129054 h 3392799"/>
                <a:gd name="connsiteX13" fmla="*/ 3167999 w 3354000"/>
                <a:gd name="connsiteY13" fmla="*/ 1334592 h 3392799"/>
                <a:gd name="connsiteX14" fmla="*/ 3354000 w 3354000"/>
                <a:gd name="connsiteY14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1709465 w 3354000"/>
                <a:gd name="connsiteY5" fmla="*/ 3262560 h 3392799"/>
                <a:gd name="connsiteX6" fmla="*/ 1835165 w 3354000"/>
                <a:gd name="connsiteY6" fmla="*/ 3392799 h 3392799"/>
                <a:gd name="connsiteX7" fmla="*/ 2452724 w 3354000"/>
                <a:gd name="connsiteY7" fmla="*/ 2826018 h 3392799"/>
                <a:gd name="connsiteX8" fmla="*/ 2632006 w 3354000"/>
                <a:gd name="connsiteY8" fmla="*/ 2901987 h 3392799"/>
                <a:gd name="connsiteX9" fmla="*/ 2849349 w 3354000"/>
                <a:gd name="connsiteY9" fmla="*/ 2408695 h 3392799"/>
                <a:gd name="connsiteX10" fmla="*/ 2937987 w 3354000"/>
                <a:gd name="connsiteY10" fmla="*/ 2443273 h 3392799"/>
                <a:gd name="connsiteX11" fmla="*/ 3010047 w 3354000"/>
                <a:gd name="connsiteY11" fmla="*/ 2120080 h 3392799"/>
                <a:gd name="connsiteX12" fmla="*/ 3200680 w 3354000"/>
                <a:gd name="connsiteY12" fmla="*/ 2129054 h 3392799"/>
                <a:gd name="connsiteX13" fmla="*/ 3167999 w 3354000"/>
                <a:gd name="connsiteY13" fmla="*/ 1334592 h 3392799"/>
                <a:gd name="connsiteX14" fmla="*/ 3354000 w 3354000"/>
                <a:gd name="connsiteY14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926818 w 3354000"/>
                <a:gd name="connsiteY5" fmla="*/ 2459913 h 3392799"/>
                <a:gd name="connsiteX6" fmla="*/ 1709465 w 3354000"/>
                <a:gd name="connsiteY6" fmla="*/ 3262560 h 3392799"/>
                <a:gd name="connsiteX7" fmla="*/ 1835165 w 3354000"/>
                <a:gd name="connsiteY7" fmla="*/ 3392799 h 3392799"/>
                <a:gd name="connsiteX8" fmla="*/ 2452724 w 3354000"/>
                <a:gd name="connsiteY8" fmla="*/ 2826018 h 3392799"/>
                <a:gd name="connsiteX9" fmla="*/ 2632006 w 3354000"/>
                <a:gd name="connsiteY9" fmla="*/ 2901987 h 3392799"/>
                <a:gd name="connsiteX10" fmla="*/ 2849349 w 3354000"/>
                <a:gd name="connsiteY10" fmla="*/ 2408695 h 3392799"/>
                <a:gd name="connsiteX11" fmla="*/ 2937987 w 3354000"/>
                <a:gd name="connsiteY11" fmla="*/ 2443273 h 3392799"/>
                <a:gd name="connsiteX12" fmla="*/ 3010047 w 3354000"/>
                <a:gd name="connsiteY12" fmla="*/ 2120080 h 3392799"/>
                <a:gd name="connsiteX13" fmla="*/ 3200680 w 3354000"/>
                <a:gd name="connsiteY13" fmla="*/ 2129054 h 3392799"/>
                <a:gd name="connsiteX14" fmla="*/ 3167999 w 3354000"/>
                <a:gd name="connsiteY14" fmla="*/ 1334592 h 3392799"/>
                <a:gd name="connsiteX15" fmla="*/ 3354000 w 3354000"/>
                <a:gd name="connsiteY15" fmla="*/ 1244078 h 3392799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099085 w 3194251"/>
                <a:gd name="connsiteY5" fmla="*/ 3491523 h 3491523"/>
                <a:gd name="connsiteX6" fmla="*/ 1549716 w 3194251"/>
                <a:gd name="connsiteY6" fmla="*/ 3262560 h 3491523"/>
                <a:gd name="connsiteX7" fmla="*/ 1675416 w 3194251"/>
                <a:gd name="connsiteY7" fmla="*/ 3392799 h 3491523"/>
                <a:gd name="connsiteX8" fmla="*/ 2292975 w 3194251"/>
                <a:gd name="connsiteY8" fmla="*/ 2826018 h 3491523"/>
                <a:gd name="connsiteX9" fmla="*/ 2472257 w 3194251"/>
                <a:gd name="connsiteY9" fmla="*/ 2901987 h 3491523"/>
                <a:gd name="connsiteX10" fmla="*/ 2689600 w 3194251"/>
                <a:gd name="connsiteY10" fmla="*/ 2408695 h 3491523"/>
                <a:gd name="connsiteX11" fmla="*/ 2778238 w 3194251"/>
                <a:gd name="connsiteY11" fmla="*/ 2443273 h 3491523"/>
                <a:gd name="connsiteX12" fmla="*/ 2850298 w 3194251"/>
                <a:gd name="connsiteY12" fmla="*/ 2120080 h 3491523"/>
                <a:gd name="connsiteX13" fmla="*/ 3040931 w 3194251"/>
                <a:gd name="connsiteY13" fmla="*/ 2129054 h 3491523"/>
                <a:gd name="connsiteX14" fmla="*/ 3008250 w 3194251"/>
                <a:gd name="connsiteY14" fmla="*/ 1334592 h 3491523"/>
                <a:gd name="connsiteX15" fmla="*/ 3194251 w 3194251"/>
                <a:gd name="connsiteY15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014880 w 3194251"/>
                <a:gd name="connsiteY5" fmla="*/ 3331299 h 3491523"/>
                <a:gd name="connsiteX6" fmla="*/ 1099085 w 3194251"/>
                <a:gd name="connsiteY6" fmla="*/ 3491523 h 3491523"/>
                <a:gd name="connsiteX7" fmla="*/ 1549716 w 3194251"/>
                <a:gd name="connsiteY7" fmla="*/ 3262560 h 3491523"/>
                <a:gd name="connsiteX8" fmla="*/ 1675416 w 3194251"/>
                <a:gd name="connsiteY8" fmla="*/ 3392799 h 3491523"/>
                <a:gd name="connsiteX9" fmla="*/ 2292975 w 3194251"/>
                <a:gd name="connsiteY9" fmla="*/ 2826018 h 3491523"/>
                <a:gd name="connsiteX10" fmla="*/ 2472257 w 3194251"/>
                <a:gd name="connsiteY10" fmla="*/ 2901987 h 3491523"/>
                <a:gd name="connsiteX11" fmla="*/ 2689600 w 3194251"/>
                <a:gd name="connsiteY11" fmla="*/ 2408695 h 3491523"/>
                <a:gd name="connsiteX12" fmla="*/ 2778238 w 3194251"/>
                <a:gd name="connsiteY12" fmla="*/ 2443273 h 3491523"/>
                <a:gd name="connsiteX13" fmla="*/ 2850298 w 3194251"/>
                <a:gd name="connsiteY13" fmla="*/ 2120080 h 3491523"/>
                <a:gd name="connsiteX14" fmla="*/ 3040931 w 3194251"/>
                <a:gd name="connsiteY14" fmla="*/ 2129054 h 3491523"/>
                <a:gd name="connsiteX15" fmla="*/ 3008250 w 3194251"/>
                <a:gd name="connsiteY15" fmla="*/ 1334592 h 3491523"/>
                <a:gd name="connsiteX16" fmla="*/ 3194251 w 3194251"/>
                <a:gd name="connsiteY16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607901 w 3194251"/>
                <a:gd name="connsiteY5" fmla="*/ 2577852 h 3491523"/>
                <a:gd name="connsiteX6" fmla="*/ 1014880 w 3194251"/>
                <a:gd name="connsiteY6" fmla="*/ 3331299 h 3491523"/>
                <a:gd name="connsiteX7" fmla="*/ 1099085 w 3194251"/>
                <a:gd name="connsiteY7" fmla="*/ 3491523 h 3491523"/>
                <a:gd name="connsiteX8" fmla="*/ 1549716 w 3194251"/>
                <a:gd name="connsiteY8" fmla="*/ 3262560 h 3491523"/>
                <a:gd name="connsiteX9" fmla="*/ 1675416 w 3194251"/>
                <a:gd name="connsiteY9" fmla="*/ 3392799 h 3491523"/>
                <a:gd name="connsiteX10" fmla="*/ 2292975 w 3194251"/>
                <a:gd name="connsiteY10" fmla="*/ 2826018 h 3491523"/>
                <a:gd name="connsiteX11" fmla="*/ 2472257 w 3194251"/>
                <a:gd name="connsiteY11" fmla="*/ 2901987 h 3491523"/>
                <a:gd name="connsiteX12" fmla="*/ 2689600 w 3194251"/>
                <a:gd name="connsiteY12" fmla="*/ 2408695 h 3491523"/>
                <a:gd name="connsiteX13" fmla="*/ 2778238 w 3194251"/>
                <a:gd name="connsiteY13" fmla="*/ 2443273 h 3491523"/>
                <a:gd name="connsiteX14" fmla="*/ 2850298 w 3194251"/>
                <a:gd name="connsiteY14" fmla="*/ 2120080 h 3491523"/>
                <a:gd name="connsiteX15" fmla="*/ 3040931 w 3194251"/>
                <a:gd name="connsiteY15" fmla="*/ 2129054 h 3491523"/>
                <a:gd name="connsiteX16" fmla="*/ 3008250 w 3194251"/>
                <a:gd name="connsiteY16" fmla="*/ 1334592 h 3491523"/>
                <a:gd name="connsiteX17" fmla="*/ 3194251 w 3194251"/>
                <a:gd name="connsiteY17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204784 w 3194251"/>
                <a:gd name="connsiteY5" fmla="*/ 3370106 h 3491523"/>
                <a:gd name="connsiteX6" fmla="*/ 1014880 w 3194251"/>
                <a:gd name="connsiteY6" fmla="*/ 3331299 h 3491523"/>
                <a:gd name="connsiteX7" fmla="*/ 1099085 w 3194251"/>
                <a:gd name="connsiteY7" fmla="*/ 3491523 h 3491523"/>
                <a:gd name="connsiteX8" fmla="*/ 1549716 w 3194251"/>
                <a:gd name="connsiteY8" fmla="*/ 3262560 h 3491523"/>
                <a:gd name="connsiteX9" fmla="*/ 1675416 w 3194251"/>
                <a:gd name="connsiteY9" fmla="*/ 3392799 h 3491523"/>
                <a:gd name="connsiteX10" fmla="*/ 2292975 w 3194251"/>
                <a:gd name="connsiteY10" fmla="*/ 2826018 h 3491523"/>
                <a:gd name="connsiteX11" fmla="*/ 2472257 w 3194251"/>
                <a:gd name="connsiteY11" fmla="*/ 2901987 h 3491523"/>
                <a:gd name="connsiteX12" fmla="*/ 2689600 w 3194251"/>
                <a:gd name="connsiteY12" fmla="*/ 2408695 h 3491523"/>
                <a:gd name="connsiteX13" fmla="*/ 2778238 w 3194251"/>
                <a:gd name="connsiteY13" fmla="*/ 2443273 h 3491523"/>
                <a:gd name="connsiteX14" fmla="*/ 2850298 w 3194251"/>
                <a:gd name="connsiteY14" fmla="*/ 2120080 h 3491523"/>
                <a:gd name="connsiteX15" fmla="*/ 3040931 w 3194251"/>
                <a:gd name="connsiteY15" fmla="*/ 2129054 h 3491523"/>
                <a:gd name="connsiteX16" fmla="*/ 3008250 w 3194251"/>
                <a:gd name="connsiteY16" fmla="*/ 1334592 h 3491523"/>
                <a:gd name="connsiteX17" fmla="*/ 3194251 w 3194251"/>
                <a:gd name="connsiteY17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27703 w 3194251"/>
                <a:gd name="connsiteY5" fmla="*/ 2626054 h 3491523"/>
                <a:gd name="connsiteX6" fmla="*/ 204784 w 3194251"/>
                <a:gd name="connsiteY6" fmla="*/ 3370106 h 3491523"/>
                <a:gd name="connsiteX7" fmla="*/ 1014880 w 3194251"/>
                <a:gd name="connsiteY7" fmla="*/ 3331299 h 3491523"/>
                <a:gd name="connsiteX8" fmla="*/ 1099085 w 3194251"/>
                <a:gd name="connsiteY8" fmla="*/ 3491523 h 3491523"/>
                <a:gd name="connsiteX9" fmla="*/ 1549716 w 3194251"/>
                <a:gd name="connsiteY9" fmla="*/ 3262560 h 3491523"/>
                <a:gd name="connsiteX10" fmla="*/ 1675416 w 3194251"/>
                <a:gd name="connsiteY10" fmla="*/ 3392799 h 3491523"/>
                <a:gd name="connsiteX11" fmla="*/ 2292975 w 3194251"/>
                <a:gd name="connsiteY11" fmla="*/ 2826018 h 3491523"/>
                <a:gd name="connsiteX12" fmla="*/ 2472257 w 3194251"/>
                <a:gd name="connsiteY12" fmla="*/ 2901987 h 3491523"/>
                <a:gd name="connsiteX13" fmla="*/ 2689600 w 3194251"/>
                <a:gd name="connsiteY13" fmla="*/ 2408695 h 3491523"/>
                <a:gd name="connsiteX14" fmla="*/ 2778238 w 3194251"/>
                <a:gd name="connsiteY14" fmla="*/ 2443273 h 3491523"/>
                <a:gd name="connsiteX15" fmla="*/ 2850298 w 3194251"/>
                <a:gd name="connsiteY15" fmla="*/ 2120080 h 3491523"/>
                <a:gd name="connsiteX16" fmla="*/ 3040931 w 3194251"/>
                <a:gd name="connsiteY16" fmla="*/ 2129054 h 3491523"/>
                <a:gd name="connsiteX17" fmla="*/ 3008250 w 3194251"/>
                <a:gd name="connsiteY17" fmla="*/ 1334592 h 3491523"/>
                <a:gd name="connsiteX18" fmla="*/ 3194251 w 3194251"/>
                <a:gd name="connsiteY18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88944 w 3194251"/>
                <a:gd name="connsiteY5" fmla="*/ 3055042 h 3491523"/>
                <a:gd name="connsiteX6" fmla="*/ 204784 w 3194251"/>
                <a:gd name="connsiteY6" fmla="*/ 3370106 h 3491523"/>
                <a:gd name="connsiteX7" fmla="*/ 1014880 w 3194251"/>
                <a:gd name="connsiteY7" fmla="*/ 3331299 h 3491523"/>
                <a:gd name="connsiteX8" fmla="*/ 1099085 w 3194251"/>
                <a:gd name="connsiteY8" fmla="*/ 3491523 h 3491523"/>
                <a:gd name="connsiteX9" fmla="*/ 1549716 w 3194251"/>
                <a:gd name="connsiteY9" fmla="*/ 3262560 h 3491523"/>
                <a:gd name="connsiteX10" fmla="*/ 1675416 w 3194251"/>
                <a:gd name="connsiteY10" fmla="*/ 3392799 h 3491523"/>
                <a:gd name="connsiteX11" fmla="*/ 2292975 w 3194251"/>
                <a:gd name="connsiteY11" fmla="*/ 2826018 h 3491523"/>
                <a:gd name="connsiteX12" fmla="*/ 2472257 w 3194251"/>
                <a:gd name="connsiteY12" fmla="*/ 2901987 h 3491523"/>
                <a:gd name="connsiteX13" fmla="*/ 2689600 w 3194251"/>
                <a:gd name="connsiteY13" fmla="*/ 2408695 h 3491523"/>
                <a:gd name="connsiteX14" fmla="*/ 2778238 w 3194251"/>
                <a:gd name="connsiteY14" fmla="*/ 2443273 h 3491523"/>
                <a:gd name="connsiteX15" fmla="*/ 2850298 w 3194251"/>
                <a:gd name="connsiteY15" fmla="*/ 2120080 h 3491523"/>
                <a:gd name="connsiteX16" fmla="*/ 3040931 w 3194251"/>
                <a:gd name="connsiteY16" fmla="*/ 2129054 h 3491523"/>
                <a:gd name="connsiteX17" fmla="*/ 3008250 w 3194251"/>
                <a:gd name="connsiteY17" fmla="*/ 1334592 h 3491523"/>
                <a:gd name="connsiteX18" fmla="*/ 3194251 w 3194251"/>
                <a:gd name="connsiteY18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29181 w 3194251"/>
                <a:gd name="connsiteY5" fmla="*/ 2520522 h 3491523"/>
                <a:gd name="connsiteX6" fmla="*/ 188944 w 3194251"/>
                <a:gd name="connsiteY6" fmla="*/ 3055042 h 3491523"/>
                <a:gd name="connsiteX7" fmla="*/ 204784 w 3194251"/>
                <a:gd name="connsiteY7" fmla="*/ 3370106 h 3491523"/>
                <a:gd name="connsiteX8" fmla="*/ 1014880 w 3194251"/>
                <a:gd name="connsiteY8" fmla="*/ 3331299 h 3491523"/>
                <a:gd name="connsiteX9" fmla="*/ 1099085 w 3194251"/>
                <a:gd name="connsiteY9" fmla="*/ 3491523 h 3491523"/>
                <a:gd name="connsiteX10" fmla="*/ 1549716 w 3194251"/>
                <a:gd name="connsiteY10" fmla="*/ 3262560 h 3491523"/>
                <a:gd name="connsiteX11" fmla="*/ 1675416 w 3194251"/>
                <a:gd name="connsiteY11" fmla="*/ 3392799 h 3491523"/>
                <a:gd name="connsiteX12" fmla="*/ 2292975 w 3194251"/>
                <a:gd name="connsiteY12" fmla="*/ 2826018 h 3491523"/>
                <a:gd name="connsiteX13" fmla="*/ 2472257 w 3194251"/>
                <a:gd name="connsiteY13" fmla="*/ 2901987 h 3491523"/>
                <a:gd name="connsiteX14" fmla="*/ 2689600 w 3194251"/>
                <a:gd name="connsiteY14" fmla="*/ 2408695 h 3491523"/>
                <a:gd name="connsiteX15" fmla="*/ 2778238 w 3194251"/>
                <a:gd name="connsiteY15" fmla="*/ 2443273 h 3491523"/>
                <a:gd name="connsiteX16" fmla="*/ 2850298 w 3194251"/>
                <a:gd name="connsiteY16" fmla="*/ 2120080 h 3491523"/>
                <a:gd name="connsiteX17" fmla="*/ 3040931 w 3194251"/>
                <a:gd name="connsiteY17" fmla="*/ 2129054 h 3491523"/>
                <a:gd name="connsiteX18" fmla="*/ 3008250 w 3194251"/>
                <a:gd name="connsiteY18" fmla="*/ 1334592 h 3491523"/>
                <a:gd name="connsiteX19" fmla="*/ 3194251 w 319425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515620 w 3709871"/>
                <a:gd name="connsiteY4" fmla="*/ 1441877 h 3491523"/>
                <a:gd name="connsiteX5" fmla="*/ 0 w 3709871"/>
                <a:gd name="connsiteY5" fmla="*/ 2904378 h 3491523"/>
                <a:gd name="connsiteX6" fmla="*/ 704564 w 3709871"/>
                <a:gd name="connsiteY6" fmla="*/ 3055042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515620 w 3709871"/>
                <a:gd name="connsiteY4" fmla="*/ 1441877 h 3491523"/>
                <a:gd name="connsiteX5" fmla="*/ 0 w 3709871"/>
                <a:gd name="connsiteY5" fmla="*/ 2904378 h 3491523"/>
                <a:gd name="connsiteX6" fmla="*/ 716707 w 3709871"/>
                <a:gd name="connsiteY6" fmla="*/ 3156561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61667 w 3709871"/>
                <a:gd name="connsiteY4" fmla="*/ 2719820 h 3491523"/>
                <a:gd name="connsiteX5" fmla="*/ 0 w 3709871"/>
                <a:gd name="connsiteY5" fmla="*/ 2904378 h 3491523"/>
                <a:gd name="connsiteX6" fmla="*/ 716707 w 3709871"/>
                <a:gd name="connsiteY6" fmla="*/ 3156561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378412 w 3709871"/>
                <a:gd name="connsiteY4" fmla="*/ 2430249 h 3491523"/>
                <a:gd name="connsiteX5" fmla="*/ 61667 w 3709871"/>
                <a:gd name="connsiteY5" fmla="*/ 2719820 h 3491523"/>
                <a:gd name="connsiteX6" fmla="*/ 0 w 3709871"/>
                <a:gd name="connsiteY6" fmla="*/ 2904378 h 3491523"/>
                <a:gd name="connsiteX7" fmla="*/ 716707 w 3709871"/>
                <a:gd name="connsiteY7" fmla="*/ 3156561 h 3491523"/>
                <a:gd name="connsiteX8" fmla="*/ 720404 w 3709871"/>
                <a:gd name="connsiteY8" fmla="*/ 3370106 h 3491523"/>
                <a:gd name="connsiteX9" fmla="*/ 1530500 w 3709871"/>
                <a:gd name="connsiteY9" fmla="*/ 3331299 h 3491523"/>
                <a:gd name="connsiteX10" fmla="*/ 1614705 w 3709871"/>
                <a:gd name="connsiteY10" fmla="*/ 3491523 h 3491523"/>
                <a:gd name="connsiteX11" fmla="*/ 2065336 w 3709871"/>
                <a:gd name="connsiteY11" fmla="*/ 3262560 h 3491523"/>
                <a:gd name="connsiteX12" fmla="*/ 2191036 w 3709871"/>
                <a:gd name="connsiteY12" fmla="*/ 3392799 h 3491523"/>
                <a:gd name="connsiteX13" fmla="*/ 2808595 w 3709871"/>
                <a:gd name="connsiteY13" fmla="*/ 2826018 h 3491523"/>
                <a:gd name="connsiteX14" fmla="*/ 2987877 w 3709871"/>
                <a:gd name="connsiteY14" fmla="*/ 2901987 h 3491523"/>
                <a:gd name="connsiteX15" fmla="*/ 3205220 w 3709871"/>
                <a:gd name="connsiteY15" fmla="*/ 2408695 h 3491523"/>
                <a:gd name="connsiteX16" fmla="*/ 3293858 w 3709871"/>
                <a:gd name="connsiteY16" fmla="*/ 2443273 h 3491523"/>
                <a:gd name="connsiteX17" fmla="*/ 3365918 w 3709871"/>
                <a:gd name="connsiteY17" fmla="*/ 2120080 h 3491523"/>
                <a:gd name="connsiteX18" fmla="*/ 3556551 w 3709871"/>
                <a:gd name="connsiteY18" fmla="*/ 2129054 h 3491523"/>
                <a:gd name="connsiteX19" fmla="*/ 3523870 w 3709871"/>
                <a:gd name="connsiteY19" fmla="*/ 1334592 h 3491523"/>
                <a:gd name="connsiteX20" fmla="*/ 3709871 w 3709871"/>
                <a:gd name="connsiteY20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0 w 4141714"/>
                <a:gd name="connsiteY4" fmla="*/ 2282594 h 3491523"/>
                <a:gd name="connsiteX5" fmla="*/ 493510 w 4141714"/>
                <a:gd name="connsiteY5" fmla="*/ 2719820 h 3491523"/>
                <a:gd name="connsiteX6" fmla="*/ 431843 w 4141714"/>
                <a:gd name="connsiteY6" fmla="*/ 2904378 h 3491523"/>
                <a:gd name="connsiteX7" fmla="*/ 1148550 w 4141714"/>
                <a:gd name="connsiteY7" fmla="*/ 3156561 h 3491523"/>
                <a:gd name="connsiteX8" fmla="*/ 1152247 w 4141714"/>
                <a:gd name="connsiteY8" fmla="*/ 3370106 h 3491523"/>
                <a:gd name="connsiteX9" fmla="*/ 1962343 w 4141714"/>
                <a:gd name="connsiteY9" fmla="*/ 3331299 h 3491523"/>
                <a:gd name="connsiteX10" fmla="*/ 2046548 w 4141714"/>
                <a:gd name="connsiteY10" fmla="*/ 3491523 h 3491523"/>
                <a:gd name="connsiteX11" fmla="*/ 2497179 w 4141714"/>
                <a:gd name="connsiteY11" fmla="*/ 3262560 h 3491523"/>
                <a:gd name="connsiteX12" fmla="*/ 2622879 w 4141714"/>
                <a:gd name="connsiteY12" fmla="*/ 3392799 h 3491523"/>
                <a:gd name="connsiteX13" fmla="*/ 3240438 w 4141714"/>
                <a:gd name="connsiteY13" fmla="*/ 2826018 h 3491523"/>
                <a:gd name="connsiteX14" fmla="*/ 3419720 w 4141714"/>
                <a:gd name="connsiteY14" fmla="*/ 2901987 h 3491523"/>
                <a:gd name="connsiteX15" fmla="*/ 3637063 w 4141714"/>
                <a:gd name="connsiteY15" fmla="*/ 2408695 h 3491523"/>
                <a:gd name="connsiteX16" fmla="*/ 3725701 w 4141714"/>
                <a:gd name="connsiteY16" fmla="*/ 2443273 h 3491523"/>
                <a:gd name="connsiteX17" fmla="*/ 3797761 w 4141714"/>
                <a:gd name="connsiteY17" fmla="*/ 2120080 h 3491523"/>
                <a:gd name="connsiteX18" fmla="*/ 3988394 w 4141714"/>
                <a:gd name="connsiteY18" fmla="*/ 2129054 h 3491523"/>
                <a:gd name="connsiteX19" fmla="*/ 3955713 w 4141714"/>
                <a:gd name="connsiteY19" fmla="*/ 1334592 h 3491523"/>
                <a:gd name="connsiteX20" fmla="*/ 4141714 w 4141714"/>
                <a:gd name="connsiteY20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505958 w 4141714"/>
                <a:gd name="connsiteY4" fmla="*/ 1950001 h 3491523"/>
                <a:gd name="connsiteX5" fmla="*/ 0 w 4141714"/>
                <a:gd name="connsiteY5" fmla="*/ 2282594 h 3491523"/>
                <a:gd name="connsiteX6" fmla="*/ 493510 w 4141714"/>
                <a:gd name="connsiteY6" fmla="*/ 2719820 h 3491523"/>
                <a:gd name="connsiteX7" fmla="*/ 431843 w 4141714"/>
                <a:gd name="connsiteY7" fmla="*/ 2904378 h 3491523"/>
                <a:gd name="connsiteX8" fmla="*/ 1148550 w 4141714"/>
                <a:gd name="connsiteY8" fmla="*/ 3156561 h 3491523"/>
                <a:gd name="connsiteX9" fmla="*/ 1152247 w 4141714"/>
                <a:gd name="connsiteY9" fmla="*/ 3370106 h 3491523"/>
                <a:gd name="connsiteX10" fmla="*/ 1962343 w 4141714"/>
                <a:gd name="connsiteY10" fmla="*/ 3331299 h 3491523"/>
                <a:gd name="connsiteX11" fmla="*/ 2046548 w 4141714"/>
                <a:gd name="connsiteY11" fmla="*/ 3491523 h 3491523"/>
                <a:gd name="connsiteX12" fmla="*/ 2497179 w 4141714"/>
                <a:gd name="connsiteY12" fmla="*/ 3262560 h 3491523"/>
                <a:gd name="connsiteX13" fmla="*/ 2622879 w 4141714"/>
                <a:gd name="connsiteY13" fmla="*/ 3392799 h 3491523"/>
                <a:gd name="connsiteX14" fmla="*/ 3240438 w 4141714"/>
                <a:gd name="connsiteY14" fmla="*/ 2826018 h 3491523"/>
                <a:gd name="connsiteX15" fmla="*/ 3419720 w 4141714"/>
                <a:gd name="connsiteY15" fmla="*/ 2901987 h 3491523"/>
                <a:gd name="connsiteX16" fmla="*/ 3637063 w 4141714"/>
                <a:gd name="connsiteY16" fmla="*/ 2408695 h 3491523"/>
                <a:gd name="connsiteX17" fmla="*/ 3725701 w 4141714"/>
                <a:gd name="connsiteY17" fmla="*/ 2443273 h 3491523"/>
                <a:gd name="connsiteX18" fmla="*/ 3797761 w 4141714"/>
                <a:gd name="connsiteY18" fmla="*/ 2120080 h 3491523"/>
                <a:gd name="connsiteX19" fmla="*/ 3988394 w 4141714"/>
                <a:gd name="connsiteY19" fmla="*/ 2129054 h 3491523"/>
                <a:gd name="connsiteX20" fmla="*/ 3955713 w 4141714"/>
                <a:gd name="connsiteY20" fmla="*/ 1334592 h 3491523"/>
                <a:gd name="connsiteX21" fmla="*/ 4141714 w 4141714"/>
                <a:gd name="connsiteY21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84414 w 4141714"/>
                <a:gd name="connsiteY4" fmla="*/ 2182236 h 3491523"/>
                <a:gd name="connsiteX5" fmla="*/ 0 w 4141714"/>
                <a:gd name="connsiteY5" fmla="*/ 2282594 h 3491523"/>
                <a:gd name="connsiteX6" fmla="*/ 493510 w 4141714"/>
                <a:gd name="connsiteY6" fmla="*/ 2719820 h 3491523"/>
                <a:gd name="connsiteX7" fmla="*/ 431843 w 4141714"/>
                <a:gd name="connsiteY7" fmla="*/ 2904378 h 3491523"/>
                <a:gd name="connsiteX8" fmla="*/ 1148550 w 4141714"/>
                <a:gd name="connsiteY8" fmla="*/ 3156561 h 3491523"/>
                <a:gd name="connsiteX9" fmla="*/ 1152247 w 4141714"/>
                <a:gd name="connsiteY9" fmla="*/ 3370106 h 3491523"/>
                <a:gd name="connsiteX10" fmla="*/ 1962343 w 4141714"/>
                <a:gd name="connsiteY10" fmla="*/ 3331299 h 3491523"/>
                <a:gd name="connsiteX11" fmla="*/ 2046548 w 4141714"/>
                <a:gd name="connsiteY11" fmla="*/ 3491523 h 3491523"/>
                <a:gd name="connsiteX12" fmla="*/ 2497179 w 4141714"/>
                <a:gd name="connsiteY12" fmla="*/ 3262560 h 3491523"/>
                <a:gd name="connsiteX13" fmla="*/ 2622879 w 4141714"/>
                <a:gd name="connsiteY13" fmla="*/ 3392799 h 3491523"/>
                <a:gd name="connsiteX14" fmla="*/ 3240438 w 4141714"/>
                <a:gd name="connsiteY14" fmla="*/ 2826018 h 3491523"/>
                <a:gd name="connsiteX15" fmla="*/ 3419720 w 4141714"/>
                <a:gd name="connsiteY15" fmla="*/ 2901987 h 3491523"/>
                <a:gd name="connsiteX16" fmla="*/ 3637063 w 4141714"/>
                <a:gd name="connsiteY16" fmla="*/ 2408695 h 3491523"/>
                <a:gd name="connsiteX17" fmla="*/ 3725701 w 4141714"/>
                <a:gd name="connsiteY17" fmla="*/ 2443273 h 3491523"/>
                <a:gd name="connsiteX18" fmla="*/ 3797761 w 4141714"/>
                <a:gd name="connsiteY18" fmla="*/ 2120080 h 3491523"/>
                <a:gd name="connsiteX19" fmla="*/ 3988394 w 4141714"/>
                <a:gd name="connsiteY19" fmla="*/ 2129054 h 3491523"/>
                <a:gd name="connsiteX20" fmla="*/ 3955713 w 4141714"/>
                <a:gd name="connsiteY20" fmla="*/ 1334592 h 3491523"/>
                <a:gd name="connsiteX21" fmla="*/ 4141714 w 4141714"/>
                <a:gd name="connsiteY21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419907 w 4141714"/>
                <a:gd name="connsiteY4" fmla="*/ 1969429 h 3491523"/>
                <a:gd name="connsiteX5" fmla="*/ 84414 w 4141714"/>
                <a:gd name="connsiteY5" fmla="*/ 2182236 h 3491523"/>
                <a:gd name="connsiteX6" fmla="*/ 0 w 4141714"/>
                <a:gd name="connsiteY6" fmla="*/ 2282594 h 3491523"/>
                <a:gd name="connsiteX7" fmla="*/ 493510 w 4141714"/>
                <a:gd name="connsiteY7" fmla="*/ 2719820 h 3491523"/>
                <a:gd name="connsiteX8" fmla="*/ 431843 w 4141714"/>
                <a:gd name="connsiteY8" fmla="*/ 2904378 h 3491523"/>
                <a:gd name="connsiteX9" fmla="*/ 1148550 w 4141714"/>
                <a:gd name="connsiteY9" fmla="*/ 3156561 h 3491523"/>
                <a:gd name="connsiteX10" fmla="*/ 1152247 w 4141714"/>
                <a:gd name="connsiteY10" fmla="*/ 3370106 h 3491523"/>
                <a:gd name="connsiteX11" fmla="*/ 1962343 w 4141714"/>
                <a:gd name="connsiteY11" fmla="*/ 3331299 h 3491523"/>
                <a:gd name="connsiteX12" fmla="*/ 2046548 w 4141714"/>
                <a:gd name="connsiteY12" fmla="*/ 3491523 h 3491523"/>
                <a:gd name="connsiteX13" fmla="*/ 2497179 w 4141714"/>
                <a:gd name="connsiteY13" fmla="*/ 3262560 h 3491523"/>
                <a:gd name="connsiteX14" fmla="*/ 2622879 w 4141714"/>
                <a:gd name="connsiteY14" fmla="*/ 3392799 h 3491523"/>
                <a:gd name="connsiteX15" fmla="*/ 3240438 w 4141714"/>
                <a:gd name="connsiteY15" fmla="*/ 2826018 h 3491523"/>
                <a:gd name="connsiteX16" fmla="*/ 3419720 w 4141714"/>
                <a:gd name="connsiteY16" fmla="*/ 2901987 h 3491523"/>
                <a:gd name="connsiteX17" fmla="*/ 3637063 w 4141714"/>
                <a:gd name="connsiteY17" fmla="*/ 2408695 h 3491523"/>
                <a:gd name="connsiteX18" fmla="*/ 3725701 w 4141714"/>
                <a:gd name="connsiteY18" fmla="*/ 2443273 h 3491523"/>
                <a:gd name="connsiteX19" fmla="*/ 3797761 w 4141714"/>
                <a:gd name="connsiteY19" fmla="*/ 2120080 h 3491523"/>
                <a:gd name="connsiteX20" fmla="*/ 3988394 w 4141714"/>
                <a:gd name="connsiteY20" fmla="*/ 2129054 h 3491523"/>
                <a:gd name="connsiteX21" fmla="*/ 3955713 w 4141714"/>
                <a:gd name="connsiteY21" fmla="*/ 1334592 h 3491523"/>
                <a:gd name="connsiteX22" fmla="*/ 4141714 w 4141714"/>
                <a:gd name="connsiteY22" fmla="*/ 1244078 h 3491523"/>
                <a:gd name="connsiteX0" fmla="*/ 4196409 w 4196409"/>
                <a:gd name="connsiteY0" fmla="*/ 1244078 h 3491523"/>
                <a:gd name="connsiteX1" fmla="*/ 3954505 w 4196409"/>
                <a:gd name="connsiteY1" fmla="*/ 751611 h 3491523"/>
                <a:gd name="connsiteX2" fmla="*/ 4086844 w 4196409"/>
                <a:gd name="connsiteY2" fmla="*/ 634453 h 3491523"/>
                <a:gd name="connsiteX3" fmla="*/ 3486964 w 4196409"/>
                <a:gd name="connsiteY3" fmla="*/ 0 h 3491523"/>
                <a:gd name="connsiteX4" fmla="*/ 0 w 4196409"/>
                <a:gd name="connsiteY4" fmla="*/ 1986378 h 3491523"/>
                <a:gd name="connsiteX5" fmla="*/ 139109 w 4196409"/>
                <a:gd name="connsiteY5" fmla="*/ 2182236 h 3491523"/>
                <a:gd name="connsiteX6" fmla="*/ 54695 w 4196409"/>
                <a:gd name="connsiteY6" fmla="*/ 2282594 h 3491523"/>
                <a:gd name="connsiteX7" fmla="*/ 548205 w 4196409"/>
                <a:gd name="connsiteY7" fmla="*/ 2719820 h 3491523"/>
                <a:gd name="connsiteX8" fmla="*/ 486538 w 4196409"/>
                <a:gd name="connsiteY8" fmla="*/ 2904378 h 3491523"/>
                <a:gd name="connsiteX9" fmla="*/ 1203245 w 4196409"/>
                <a:gd name="connsiteY9" fmla="*/ 3156561 h 3491523"/>
                <a:gd name="connsiteX10" fmla="*/ 1206942 w 4196409"/>
                <a:gd name="connsiteY10" fmla="*/ 3370106 h 3491523"/>
                <a:gd name="connsiteX11" fmla="*/ 2017038 w 4196409"/>
                <a:gd name="connsiteY11" fmla="*/ 3331299 h 3491523"/>
                <a:gd name="connsiteX12" fmla="*/ 2101243 w 4196409"/>
                <a:gd name="connsiteY12" fmla="*/ 3491523 h 3491523"/>
                <a:gd name="connsiteX13" fmla="*/ 2551874 w 4196409"/>
                <a:gd name="connsiteY13" fmla="*/ 3262560 h 3491523"/>
                <a:gd name="connsiteX14" fmla="*/ 2677574 w 4196409"/>
                <a:gd name="connsiteY14" fmla="*/ 3392799 h 3491523"/>
                <a:gd name="connsiteX15" fmla="*/ 3295133 w 4196409"/>
                <a:gd name="connsiteY15" fmla="*/ 2826018 h 3491523"/>
                <a:gd name="connsiteX16" fmla="*/ 3474415 w 4196409"/>
                <a:gd name="connsiteY16" fmla="*/ 2901987 h 3491523"/>
                <a:gd name="connsiteX17" fmla="*/ 3691758 w 4196409"/>
                <a:gd name="connsiteY17" fmla="*/ 2408695 h 3491523"/>
                <a:gd name="connsiteX18" fmla="*/ 3780396 w 4196409"/>
                <a:gd name="connsiteY18" fmla="*/ 2443273 h 3491523"/>
                <a:gd name="connsiteX19" fmla="*/ 3852456 w 4196409"/>
                <a:gd name="connsiteY19" fmla="*/ 2120080 h 3491523"/>
                <a:gd name="connsiteX20" fmla="*/ 4043089 w 4196409"/>
                <a:gd name="connsiteY20" fmla="*/ 2129054 h 3491523"/>
                <a:gd name="connsiteX21" fmla="*/ 4010408 w 4196409"/>
                <a:gd name="connsiteY21" fmla="*/ 1334592 h 3491523"/>
                <a:gd name="connsiteX22" fmla="*/ 4196409 w 4196409"/>
                <a:gd name="connsiteY22" fmla="*/ 1244078 h 3491523"/>
                <a:gd name="connsiteX0" fmla="*/ 4196409 w 4196409"/>
                <a:gd name="connsiteY0" fmla="*/ 1244078 h 3491523"/>
                <a:gd name="connsiteX1" fmla="*/ 3954505 w 4196409"/>
                <a:gd name="connsiteY1" fmla="*/ 751611 h 3491523"/>
                <a:gd name="connsiteX2" fmla="*/ 4086844 w 4196409"/>
                <a:gd name="connsiteY2" fmla="*/ 634453 h 3491523"/>
                <a:gd name="connsiteX3" fmla="*/ 3486964 w 4196409"/>
                <a:gd name="connsiteY3" fmla="*/ 0 h 3491523"/>
                <a:gd name="connsiteX4" fmla="*/ 559332 w 4196409"/>
                <a:gd name="connsiteY4" fmla="*/ 1669146 h 3491523"/>
                <a:gd name="connsiteX5" fmla="*/ 0 w 4196409"/>
                <a:gd name="connsiteY5" fmla="*/ 1986378 h 3491523"/>
                <a:gd name="connsiteX6" fmla="*/ 139109 w 4196409"/>
                <a:gd name="connsiteY6" fmla="*/ 2182236 h 3491523"/>
                <a:gd name="connsiteX7" fmla="*/ 54695 w 4196409"/>
                <a:gd name="connsiteY7" fmla="*/ 2282594 h 3491523"/>
                <a:gd name="connsiteX8" fmla="*/ 548205 w 4196409"/>
                <a:gd name="connsiteY8" fmla="*/ 2719820 h 3491523"/>
                <a:gd name="connsiteX9" fmla="*/ 486538 w 4196409"/>
                <a:gd name="connsiteY9" fmla="*/ 2904378 h 3491523"/>
                <a:gd name="connsiteX10" fmla="*/ 1203245 w 4196409"/>
                <a:gd name="connsiteY10" fmla="*/ 3156561 h 3491523"/>
                <a:gd name="connsiteX11" fmla="*/ 1206942 w 4196409"/>
                <a:gd name="connsiteY11" fmla="*/ 3370106 h 3491523"/>
                <a:gd name="connsiteX12" fmla="*/ 2017038 w 4196409"/>
                <a:gd name="connsiteY12" fmla="*/ 3331299 h 3491523"/>
                <a:gd name="connsiteX13" fmla="*/ 2101243 w 4196409"/>
                <a:gd name="connsiteY13" fmla="*/ 3491523 h 3491523"/>
                <a:gd name="connsiteX14" fmla="*/ 2551874 w 4196409"/>
                <a:gd name="connsiteY14" fmla="*/ 3262560 h 3491523"/>
                <a:gd name="connsiteX15" fmla="*/ 2677574 w 4196409"/>
                <a:gd name="connsiteY15" fmla="*/ 3392799 h 3491523"/>
                <a:gd name="connsiteX16" fmla="*/ 3295133 w 4196409"/>
                <a:gd name="connsiteY16" fmla="*/ 2826018 h 3491523"/>
                <a:gd name="connsiteX17" fmla="*/ 3474415 w 4196409"/>
                <a:gd name="connsiteY17" fmla="*/ 2901987 h 3491523"/>
                <a:gd name="connsiteX18" fmla="*/ 3691758 w 4196409"/>
                <a:gd name="connsiteY18" fmla="*/ 2408695 h 3491523"/>
                <a:gd name="connsiteX19" fmla="*/ 3780396 w 4196409"/>
                <a:gd name="connsiteY19" fmla="*/ 2443273 h 3491523"/>
                <a:gd name="connsiteX20" fmla="*/ 3852456 w 4196409"/>
                <a:gd name="connsiteY20" fmla="*/ 2120080 h 3491523"/>
                <a:gd name="connsiteX21" fmla="*/ 4043089 w 4196409"/>
                <a:gd name="connsiteY21" fmla="*/ 2129054 h 3491523"/>
                <a:gd name="connsiteX22" fmla="*/ 4010408 w 4196409"/>
                <a:gd name="connsiteY22" fmla="*/ 1334592 h 3491523"/>
                <a:gd name="connsiteX23" fmla="*/ 4196409 w 4196409"/>
                <a:gd name="connsiteY23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139955 w 4336364"/>
                <a:gd name="connsiteY5" fmla="*/ 1986378 h 3491523"/>
                <a:gd name="connsiteX6" fmla="*/ 279064 w 4336364"/>
                <a:gd name="connsiteY6" fmla="*/ 2182236 h 3491523"/>
                <a:gd name="connsiteX7" fmla="*/ 194650 w 4336364"/>
                <a:gd name="connsiteY7" fmla="*/ 2282594 h 3491523"/>
                <a:gd name="connsiteX8" fmla="*/ 688160 w 4336364"/>
                <a:gd name="connsiteY8" fmla="*/ 2719820 h 3491523"/>
                <a:gd name="connsiteX9" fmla="*/ 626493 w 4336364"/>
                <a:gd name="connsiteY9" fmla="*/ 2904378 h 3491523"/>
                <a:gd name="connsiteX10" fmla="*/ 1343200 w 4336364"/>
                <a:gd name="connsiteY10" fmla="*/ 3156561 h 3491523"/>
                <a:gd name="connsiteX11" fmla="*/ 1346897 w 4336364"/>
                <a:gd name="connsiteY11" fmla="*/ 3370106 h 3491523"/>
                <a:gd name="connsiteX12" fmla="*/ 2156993 w 4336364"/>
                <a:gd name="connsiteY12" fmla="*/ 3331299 h 3491523"/>
                <a:gd name="connsiteX13" fmla="*/ 2241198 w 4336364"/>
                <a:gd name="connsiteY13" fmla="*/ 3491523 h 3491523"/>
                <a:gd name="connsiteX14" fmla="*/ 2691829 w 4336364"/>
                <a:gd name="connsiteY14" fmla="*/ 3262560 h 3491523"/>
                <a:gd name="connsiteX15" fmla="*/ 2817529 w 4336364"/>
                <a:gd name="connsiteY15" fmla="*/ 3392799 h 3491523"/>
                <a:gd name="connsiteX16" fmla="*/ 3435088 w 4336364"/>
                <a:gd name="connsiteY16" fmla="*/ 2826018 h 3491523"/>
                <a:gd name="connsiteX17" fmla="*/ 3614370 w 4336364"/>
                <a:gd name="connsiteY17" fmla="*/ 2901987 h 3491523"/>
                <a:gd name="connsiteX18" fmla="*/ 3831713 w 4336364"/>
                <a:gd name="connsiteY18" fmla="*/ 2408695 h 3491523"/>
                <a:gd name="connsiteX19" fmla="*/ 3920351 w 4336364"/>
                <a:gd name="connsiteY19" fmla="*/ 2443273 h 3491523"/>
                <a:gd name="connsiteX20" fmla="*/ 3992411 w 4336364"/>
                <a:gd name="connsiteY20" fmla="*/ 2120080 h 3491523"/>
                <a:gd name="connsiteX21" fmla="*/ 4183044 w 4336364"/>
                <a:gd name="connsiteY21" fmla="*/ 2129054 h 3491523"/>
                <a:gd name="connsiteX22" fmla="*/ 4150363 w 4336364"/>
                <a:gd name="connsiteY22" fmla="*/ 1334592 h 3491523"/>
                <a:gd name="connsiteX23" fmla="*/ 4336364 w 4336364"/>
                <a:gd name="connsiteY23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111764 w 4336364"/>
                <a:gd name="connsiteY5" fmla="*/ 1830377 h 3491523"/>
                <a:gd name="connsiteX6" fmla="*/ 139955 w 4336364"/>
                <a:gd name="connsiteY6" fmla="*/ 1986378 h 3491523"/>
                <a:gd name="connsiteX7" fmla="*/ 279064 w 4336364"/>
                <a:gd name="connsiteY7" fmla="*/ 2182236 h 3491523"/>
                <a:gd name="connsiteX8" fmla="*/ 194650 w 4336364"/>
                <a:gd name="connsiteY8" fmla="*/ 2282594 h 3491523"/>
                <a:gd name="connsiteX9" fmla="*/ 688160 w 4336364"/>
                <a:gd name="connsiteY9" fmla="*/ 2719820 h 3491523"/>
                <a:gd name="connsiteX10" fmla="*/ 626493 w 4336364"/>
                <a:gd name="connsiteY10" fmla="*/ 2904378 h 3491523"/>
                <a:gd name="connsiteX11" fmla="*/ 1343200 w 4336364"/>
                <a:gd name="connsiteY11" fmla="*/ 3156561 h 3491523"/>
                <a:gd name="connsiteX12" fmla="*/ 1346897 w 4336364"/>
                <a:gd name="connsiteY12" fmla="*/ 3370106 h 3491523"/>
                <a:gd name="connsiteX13" fmla="*/ 2156993 w 4336364"/>
                <a:gd name="connsiteY13" fmla="*/ 3331299 h 3491523"/>
                <a:gd name="connsiteX14" fmla="*/ 2241198 w 4336364"/>
                <a:gd name="connsiteY14" fmla="*/ 3491523 h 3491523"/>
                <a:gd name="connsiteX15" fmla="*/ 2691829 w 4336364"/>
                <a:gd name="connsiteY15" fmla="*/ 3262560 h 3491523"/>
                <a:gd name="connsiteX16" fmla="*/ 2817529 w 4336364"/>
                <a:gd name="connsiteY16" fmla="*/ 3392799 h 3491523"/>
                <a:gd name="connsiteX17" fmla="*/ 3435088 w 4336364"/>
                <a:gd name="connsiteY17" fmla="*/ 2826018 h 3491523"/>
                <a:gd name="connsiteX18" fmla="*/ 3614370 w 4336364"/>
                <a:gd name="connsiteY18" fmla="*/ 2901987 h 3491523"/>
                <a:gd name="connsiteX19" fmla="*/ 3831713 w 4336364"/>
                <a:gd name="connsiteY19" fmla="*/ 2408695 h 3491523"/>
                <a:gd name="connsiteX20" fmla="*/ 3920351 w 4336364"/>
                <a:gd name="connsiteY20" fmla="*/ 2443273 h 3491523"/>
                <a:gd name="connsiteX21" fmla="*/ 3992411 w 4336364"/>
                <a:gd name="connsiteY21" fmla="*/ 2120080 h 3491523"/>
                <a:gd name="connsiteX22" fmla="*/ 4183044 w 4336364"/>
                <a:gd name="connsiteY22" fmla="*/ 2129054 h 3491523"/>
                <a:gd name="connsiteX23" fmla="*/ 4150363 w 4336364"/>
                <a:gd name="connsiteY23" fmla="*/ 1334592 h 3491523"/>
                <a:gd name="connsiteX24" fmla="*/ 4336364 w 4336364"/>
                <a:gd name="connsiteY24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225268 w 4336364"/>
                <a:gd name="connsiteY5" fmla="*/ 1924241 h 3491523"/>
                <a:gd name="connsiteX6" fmla="*/ 139955 w 4336364"/>
                <a:gd name="connsiteY6" fmla="*/ 1986378 h 3491523"/>
                <a:gd name="connsiteX7" fmla="*/ 279064 w 4336364"/>
                <a:gd name="connsiteY7" fmla="*/ 2182236 h 3491523"/>
                <a:gd name="connsiteX8" fmla="*/ 194650 w 4336364"/>
                <a:gd name="connsiteY8" fmla="*/ 2282594 h 3491523"/>
                <a:gd name="connsiteX9" fmla="*/ 688160 w 4336364"/>
                <a:gd name="connsiteY9" fmla="*/ 2719820 h 3491523"/>
                <a:gd name="connsiteX10" fmla="*/ 626493 w 4336364"/>
                <a:gd name="connsiteY10" fmla="*/ 2904378 h 3491523"/>
                <a:gd name="connsiteX11" fmla="*/ 1343200 w 4336364"/>
                <a:gd name="connsiteY11" fmla="*/ 3156561 h 3491523"/>
                <a:gd name="connsiteX12" fmla="*/ 1346897 w 4336364"/>
                <a:gd name="connsiteY12" fmla="*/ 3370106 h 3491523"/>
                <a:gd name="connsiteX13" fmla="*/ 2156993 w 4336364"/>
                <a:gd name="connsiteY13" fmla="*/ 3331299 h 3491523"/>
                <a:gd name="connsiteX14" fmla="*/ 2241198 w 4336364"/>
                <a:gd name="connsiteY14" fmla="*/ 3491523 h 3491523"/>
                <a:gd name="connsiteX15" fmla="*/ 2691829 w 4336364"/>
                <a:gd name="connsiteY15" fmla="*/ 3262560 h 3491523"/>
                <a:gd name="connsiteX16" fmla="*/ 2817529 w 4336364"/>
                <a:gd name="connsiteY16" fmla="*/ 3392799 h 3491523"/>
                <a:gd name="connsiteX17" fmla="*/ 3435088 w 4336364"/>
                <a:gd name="connsiteY17" fmla="*/ 2826018 h 3491523"/>
                <a:gd name="connsiteX18" fmla="*/ 3614370 w 4336364"/>
                <a:gd name="connsiteY18" fmla="*/ 2901987 h 3491523"/>
                <a:gd name="connsiteX19" fmla="*/ 3831713 w 4336364"/>
                <a:gd name="connsiteY19" fmla="*/ 2408695 h 3491523"/>
                <a:gd name="connsiteX20" fmla="*/ 3920351 w 4336364"/>
                <a:gd name="connsiteY20" fmla="*/ 2443273 h 3491523"/>
                <a:gd name="connsiteX21" fmla="*/ 3992411 w 4336364"/>
                <a:gd name="connsiteY21" fmla="*/ 2120080 h 3491523"/>
                <a:gd name="connsiteX22" fmla="*/ 4183044 w 4336364"/>
                <a:gd name="connsiteY22" fmla="*/ 2129054 h 3491523"/>
                <a:gd name="connsiteX23" fmla="*/ 4150363 w 4336364"/>
                <a:gd name="connsiteY23" fmla="*/ 1334592 h 3491523"/>
                <a:gd name="connsiteX24" fmla="*/ 4336364 w 4336364"/>
                <a:gd name="connsiteY24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386491 w 4336364"/>
                <a:gd name="connsiteY4" fmla="*/ 1175119 h 3491523"/>
                <a:gd name="connsiteX5" fmla="*/ 0 w 4336364"/>
                <a:gd name="connsiteY5" fmla="*/ 1305254 h 3491523"/>
                <a:gd name="connsiteX6" fmla="*/ 225268 w 4336364"/>
                <a:gd name="connsiteY6" fmla="*/ 1924241 h 3491523"/>
                <a:gd name="connsiteX7" fmla="*/ 139955 w 4336364"/>
                <a:gd name="connsiteY7" fmla="*/ 1986378 h 3491523"/>
                <a:gd name="connsiteX8" fmla="*/ 279064 w 4336364"/>
                <a:gd name="connsiteY8" fmla="*/ 2182236 h 3491523"/>
                <a:gd name="connsiteX9" fmla="*/ 194650 w 4336364"/>
                <a:gd name="connsiteY9" fmla="*/ 2282594 h 3491523"/>
                <a:gd name="connsiteX10" fmla="*/ 688160 w 4336364"/>
                <a:gd name="connsiteY10" fmla="*/ 2719820 h 3491523"/>
                <a:gd name="connsiteX11" fmla="*/ 626493 w 4336364"/>
                <a:gd name="connsiteY11" fmla="*/ 2904378 h 3491523"/>
                <a:gd name="connsiteX12" fmla="*/ 1343200 w 4336364"/>
                <a:gd name="connsiteY12" fmla="*/ 3156561 h 3491523"/>
                <a:gd name="connsiteX13" fmla="*/ 1346897 w 4336364"/>
                <a:gd name="connsiteY13" fmla="*/ 3370106 h 3491523"/>
                <a:gd name="connsiteX14" fmla="*/ 2156993 w 4336364"/>
                <a:gd name="connsiteY14" fmla="*/ 3331299 h 3491523"/>
                <a:gd name="connsiteX15" fmla="*/ 2241198 w 4336364"/>
                <a:gd name="connsiteY15" fmla="*/ 3491523 h 3491523"/>
                <a:gd name="connsiteX16" fmla="*/ 2691829 w 4336364"/>
                <a:gd name="connsiteY16" fmla="*/ 3262560 h 3491523"/>
                <a:gd name="connsiteX17" fmla="*/ 2817529 w 4336364"/>
                <a:gd name="connsiteY17" fmla="*/ 3392799 h 3491523"/>
                <a:gd name="connsiteX18" fmla="*/ 3435088 w 4336364"/>
                <a:gd name="connsiteY18" fmla="*/ 2826018 h 3491523"/>
                <a:gd name="connsiteX19" fmla="*/ 3614370 w 4336364"/>
                <a:gd name="connsiteY19" fmla="*/ 2901987 h 3491523"/>
                <a:gd name="connsiteX20" fmla="*/ 3831713 w 4336364"/>
                <a:gd name="connsiteY20" fmla="*/ 2408695 h 3491523"/>
                <a:gd name="connsiteX21" fmla="*/ 3920351 w 4336364"/>
                <a:gd name="connsiteY21" fmla="*/ 2443273 h 3491523"/>
                <a:gd name="connsiteX22" fmla="*/ 3992411 w 4336364"/>
                <a:gd name="connsiteY22" fmla="*/ 2120080 h 3491523"/>
                <a:gd name="connsiteX23" fmla="*/ 4183044 w 4336364"/>
                <a:gd name="connsiteY23" fmla="*/ 2129054 h 3491523"/>
                <a:gd name="connsiteX24" fmla="*/ 4150363 w 4336364"/>
                <a:gd name="connsiteY24" fmla="*/ 1334592 h 3491523"/>
                <a:gd name="connsiteX25" fmla="*/ 4336364 w 4336364"/>
                <a:gd name="connsiteY25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41641 w 4336364"/>
                <a:gd name="connsiteY4" fmla="*/ 1238366 h 3491523"/>
                <a:gd name="connsiteX5" fmla="*/ 0 w 4336364"/>
                <a:gd name="connsiteY5" fmla="*/ 1305254 h 3491523"/>
                <a:gd name="connsiteX6" fmla="*/ 225268 w 4336364"/>
                <a:gd name="connsiteY6" fmla="*/ 1924241 h 3491523"/>
                <a:gd name="connsiteX7" fmla="*/ 139955 w 4336364"/>
                <a:gd name="connsiteY7" fmla="*/ 1986378 h 3491523"/>
                <a:gd name="connsiteX8" fmla="*/ 279064 w 4336364"/>
                <a:gd name="connsiteY8" fmla="*/ 2182236 h 3491523"/>
                <a:gd name="connsiteX9" fmla="*/ 194650 w 4336364"/>
                <a:gd name="connsiteY9" fmla="*/ 2282594 h 3491523"/>
                <a:gd name="connsiteX10" fmla="*/ 688160 w 4336364"/>
                <a:gd name="connsiteY10" fmla="*/ 2719820 h 3491523"/>
                <a:gd name="connsiteX11" fmla="*/ 626493 w 4336364"/>
                <a:gd name="connsiteY11" fmla="*/ 2904378 h 3491523"/>
                <a:gd name="connsiteX12" fmla="*/ 1343200 w 4336364"/>
                <a:gd name="connsiteY12" fmla="*/ 3156561 h 3491523"/>
                <a:gd name="connsiteX13" fmla="*/ 1346897 w 4336364"/>
                <a:gd name="connsiteY13" fmla="*/ 3370106 h 3491523"/>
                <a:gd name="connsiteX14" fmla="*/ 2156993 w 4336364"/>
                <a:gd name="connsiteY14" fmla="*/ 3331299 h 3491523"/>
                <a:gd name="connsiteX15" fmla="*/ 2241198 w 4336364"/>
                <a:gd name="connsiteY15" fmla="*/ 3491523 h 3491523"/>
                <a:gd name="connsiteX16" fmla="*/ 2691829 w 4336364"/>
                <a:gd name="connsiteY16" fmla="*/ 3262560 h 3491523"/>
                <a:gd name="connsiteX17" fmla="*/ 2817529 w 4336364"/>
                <a:gd name="connsiteY17" fmla="*/ 3392799 h 3491523"/>
                <a:gd name="connsiteX18" fmla="*/ 3435088 w 4336364"/>
                <a:gd name="connsiteY18" fmla="*/ 2826018 h 3491523"/>
                <a:gd name="connsiteX19" fmla="*/ 3614370 w 4336364"/>
                <a:gd name="connsiteY19" fmla="*/ 2901987 h 3491523"/>
                <a:gd name="connsiteX20" fmla="*/ 3831713 w 4336364"/>
                <a:gd name="connsiteY20" fmla="*/ 2408695 h 3491523"/>
                <a:gd name="connsiteX21" fmla="*/ 3920351 w 4336364"/>
                <a:gd name="connsiteY21" fmla="*/ 2443273 h 3491523"/>
                <a:gd name="connsiteX22" fmla="*/ 3992411 w 4336364"/>
                <a:gd name="connsiteY22" fmla="*/ 2120080 h 3491523"/>
                <a:gd name="connsiteX23" fmla="*/ 4183044 w 4336364"/>
                <a:gd name="connsiteY23" fmla="*/ 2129054 h 3491523"/>
                <a:gd name="connsiteX24" fmla="*/ 4150363 w 4336364"/>
                <a:gd name="connsiteY24" fmla="*/ 1334592 h 3491523"/>
                <a:gd name="connsiteX25" fmla="*/ 4336364 w 4336364"/>
                <a:gd name="connsiteY25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471486 w 4336364"/>
                <a:gd name="connsiteY4" fmla="*/ 1121957 h 3491523"/>
                <a:gd name="connsiteX5" fmla="*/ 141641 w 4336364"/>
                <a:gd name="connsiteY5" fmla="*/ 1238366 h 3491523"/>
                <a:gd name="connsiteX6" fmla="*/ 0 w 4336364"/>
                <a:gd name="connsiteY6" fmla="*/ 1305254 h 3491523"/>
                <a:gd name="connsiteX7" fmla="*/ 225268 w 4336364"/>
                <a:gd name="connsiteY7" fmla="*/ 1924241 h 3491523"/>
                <a:gd name="connsiteX8" fmla="*/ 139955 w 4336364"/>
                <a:gd name="connsiteY8" fmla="*/ 1986378 h 3491523"/>
                <a:gd name="connsiteX9" fmla="*/ 279064 w 4336364"/>
                <a:gd name="connsiteY9" fmla="*/ 2182236 h 3491523"/>
                <a:gd name="connsiteX10" fmla="*/ 194650 w 4336364"/>
                <a:gd name="connsiteY10" fmla="*/ 2282594 h 3491523"/>
                <a:gd name="connsiteX11" fmla="*/ 688160 w 4336364"/>
                <a:gd name="connsiteY11" fmla="*/ 2719820 h 3491523"/>
                <a:gd name="connsiteX12" fmla="*/ 626493 w 4336364"/>
                <a:gd name="connsiteY12" fmla="*/ 2904378 h 3491523"/>
                <a:gd name="connsiteX13" fmla="*/ 1343200 w 4336364"/>
                <a:gd name="connsiteY13" fmla="*/ 3156561 h 3491523"/>
                <a:gd name="connsiteX14" fmla="*/ 1346897 w 4336364"/>
                <a:gd name="connsiteY14" fmla="*/ 3370106 h 3491523"/>
                <a:gd name="connsiteX15" fmla="*/ 2156993 w 4336364"/>
                <a:gd name="connsiteY15" fmla="*/ 3331299 h 3491523"/>
                <a:gd name="connsiteX16" fmla="*/ 2241198 w 4336364"/>
                <a:gd name="connsiteY16" fmla="*/ 3491523 h 3491523"/>
                <a:gd name="connsiteX17" fmla="*/ 2691829 w 4336364"/>
                <a:gd name="connsiteY17" fmla="*/ 3262560 h 3491523"/>
                <a:gd name="connsiteX18" fmla="*/ 2817529 w 4336364"/>
                <a:gd name="connsiteY18" fmla="*/ 3392799 h 3491523"/>
                <a:gd name="connsiteX19" fmla="*/ 3435088 w 4336364"/>
                <a:gd name="connsiteY19" fmla="*/ 2826018 h 3491523"/>
                <a:gd name="connsiteX20" fmla="*/ 3614370 w 4336364"/>
                <a:gd name="connsiteY20" fmla="*/ 2901987 h 3491523"/>
                <a:gd name="connsiteX21" fmla="*/ 3831713 w 4336364"/>
                <a:gd name="connsiteY21" fmla="*/ 2408695 h 3491523"/>
                <a:gd name="connsiteX22" fmla="*/ 3920351 w 4336364"/>
                <a:gd name="connsiteY22" fmla="*/ 2443273 h 3491523"/>
                <a:gd name="connsiteX23" fmla="*/ 3992411 w 4336364"/>
                <a:gd name="connsiteY23" fmla="*/ 2120080 h 3491523"/>
                <a:gd name="connsiteX24" fmla="*/ 4183044 w 4336364"/>
                <a:gd name="connsiteY24" fmla="*/ 2129054 h 3491523"/>
                <a:gd name="connsiteX25" fmla="*/ 4150363 w 4336364"/>
                <a:gd name="connsiteY25" fmla="*/ 1334592 h 3491523"/>
                <a:gd name="connsiteX26" fmla="*/ 4336364 w 4336364"/>
                <a:gd name="connsiteY26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69194 w 4336364"/>
                <a:gd name="connsiteY4" fmla="*/ 457569 h 3491523"/>
                <a:gd name="connsiteX5" fmla="*/ 141641 w 4336364"/>
                <a:gd name="connsiteY5" fmla="*/ 1238366 h 3491523"/>
                <a:gd name="connsiteX6" fmla="*/ 0 w 4336364"/>
                <a:gd name="connsiteY6" fmla="*/ 1305254 h 3491523"/>
                <a:gd name="connsiteX7" fmla="*/ 225268 w 4336364"/>
                <a:gd name="connsiteY7" fmla="*/ 1924241 h 3491523"/>
                <a:gd name="connsiteX8" fmla="*/ 139955 w 4336364"/>
                <a:gd name="connsiteY8" fmla="*/ 1986378 h 3491523"/>
                <a:gd name="connsiteX9" fmla="*/ 279064 w 4336364"/>
                <a:gd name="connsiteY9" fmla="*/ 2182236 h 3491523"/>
                <a:gd name="connsiteX10" fmla="*/ 194650 w 4336364"/>
                <a:gd name="connsiteY10" fmla="*/ 2282594 h 3491523"/>
                <a:gd name="connsiteX11" fmla="*/ 688160 w 4336364"/>
                <a:gd name="connsiteY11" fmla="*/ 2719820 h 3491523"/>
                <a:gd name="connsiteX12" fmla="*/ 626493 w 4336364"/>
                <a:gd name="connsiteY12" fmla="*/ 2904378 h 3491523"/>
                <a:gd name="connsiteX13" fmla="*/ 1343200 w 4336364"/>
                <a:gd name="connsiteY13" fmla="*/ 3156561 h 3491523"/>
                <a:gd name="connsiteX14" fmla="*/ 1346897 w 4336364"/>
                <a:gd name="connsiteY14" fmla="*/ 3370106 h 3491523"/>
                <a:gd name="connsiteX15" fmla="*/ 2156993 w 4336364"/>
                <a:gd name="connsiteY15" fmla="*/ 3331299 h 3491523"/>
                <a:gd name="connsiteX16" fmla="*/ 2241198 w 4336364"/>
                <a:gd name="connsiteY16" fmla="*/ 3491523 h 3491523"/>
                <a:gd name="connsiteX17" fmla="*/ 2691829 w 4336364"/>
                <a:gd name="connsiteY17" fmla="*/ 3262560 h 3491523"/>
                <a:gd name="connsiteX18" fmla="*/ 2817529 w 4336364"/>
                <a:gd name="connsiteY18" fmla="*/ 3392799 h 3491523"/>
                <a:gd name="connsiteX19" fmla="*/ 3435088 w 4336364"/>
                <a:gd name="connsiteY19" fmla="*/ 2826018 h 3491523"/>
                <a:gd name="connsiteX20" fmla="*/ 3614370 w 4336364"/>
                <a:gd name="connsiteY20" fmla="*/ 2901987 h 3491523"/>
                <a:gd name="connsiteX21" fmla="*/ 3831713 w 4336364"/>
                <a:gd name="connsiteY21" fmla="*/ 2408695 h 3491523"/>
                <a:gd name="connsiteX22" fmla="*/ 3920351 w 4336364"/>
                <a:gd name="connsiteY22" fmla="*/ 2443273 h 3491523"/>
                <a:gd name="connsiteX23" fmla="*/ 3992411 w 4336364"/>
                <a:gd name="connsiteY23" fmla="*/ 2120080 h 3491523"/>
                <a:gd name="connsiteX24" fmla="*/ 4183044 w 4336364"/>
                <a:gd name="connsiteY24" fmla="*/ 2129054 h 3491523"/>
                <a:gd name="connsiteX25" fmla="*/ 4150363 w 4336364"/>
                <a:gd name="connsiteY25" fmla="*/ 1334592 h 3491523"/>
                <a:gd name="connsiteX26" fmla="*/ 4336364 w 4336364"/>
                <a:gd name="connsiteY26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004260 w 4336364"/>
                <a:gd name="connsiteY4" fmla="*/ 347757 h 3491523"/>
                <a:gd name="connsiteX5" fmla="*/ 169194 w 4336364"/>
                <a:gd name="connsiteY5" fmla="*/ 457569 h 3491523"/>
                <a:gd name="connsiteX6" fmla="*/ 141641 w 4336364"/>
                <a:gd name="connsiteY6" fmla="*/ 1238366 h 3491523"/>
                <a:gd name="connsiteX7" fmla="*/ 0 w 4336364"/>
                <a:gd name="connsiteY7" fmla="*/ 1305254 h 3491523"/>
                <a:gd name="connsiteX8" fmla="*/ 225268 w 4336364"/>
                <a:gd name="connsiteY8" fmla="*/ 1924241 h 3491523"/>
                <a:gd name="connsiteX9" fmla="*/ 139955 w 4336364"/>
                <a:gd name="connsiteY9" fmla="*/ 1986378 h 3491523"/>
                <a:gd name="connsiteX10" fmla="*/ 279064 w 4336364"/>
                <a:gd name="connsiteY10" fmla="*/ 2182236 h 3491523"/>
                <a:gd name="connsiteX11" fmla="*/ 194650 w 4336364"/>
                <a:gd name="connsiteY11" fmla="*/ 2282594 h 3491523"/>
                <a:gd name="connsiteX12" fmla="*/ 688160 w 4336364"/>
                <a:gd name="connsiteY12" fmla="*/ 2719820 h 3491523"/>
                <a:gd name="connsiteX13" fmla="*/ 626493 w 4336364"/>
                <a:gd name="connsiteY13" fmla="*/ 2904378 h 3491523"/>
                <a:gd name="connsiteX14" fmla="*/ 1343200 w 4336364"/>
                <a:gd name="connsiteY14" fmla="*/ 3156561 h 3491523"/>
                <a:gd name="connsiteX15" fmla="*/ 1346897 w 4336364"/>
                <a:gd name="connsiteY15" fmla="*/ 3370106 h 3491523"/>
                <a:gd name="connsiteX16" fmla="*/ 2156993 w 4336364"/>
                <a:gd name="connsiteY16" fmla="*/ 3331299 h 3491523"/>
                <a:gd name="connsiteX17" fmla="*/ 2241198 w 4336364"/>
                <a:gd name="connsiteY17" fmla="*/ 3491523 h 3491523"/>
                <a:gd name="connsiteX18" fmla="*/ 2691829 w 4336364"/>
                <a:gd name="connsiteY18" fmla="*/ 3262560 h 3491523"/>
                <a:gd name="connsiteX19" fmla="*/ 2817529 w 4336364"/>
                <a:gd name="connsiteY19" fmla="*/ 3392799 h 3491523"/>
                <a:gd name="connsiteX20" fmla="*/ 3435088 w 4336364"/>
                <a:gd name="connsiteY20" fmla="*/ 2826018 h 3491523"/>
                <a:gd name="connsiteX21" fmla="*/ 3614370 w 4336364"/>
                <a:gd name="connsiteY21" fmla="*/ 2901987 h 3491523"/>
                <a:gd name="connsiteX22" fmla="*/ 3831713 w 4336364"/>
                <a:gd name="connsiteY22" fmla="*/ 2408695 h 3491523"/>
                <a:gd name="connsiteX23" fmla="*/ 3920351 w 4336364"/>
                <a:gd name="connsiteY23" fmla="*/ 2443273 h 3491523"/>
                <a:gd name="connsiteX24" fmla="*/ 3992411 w 4336364"/>
                <a:gd name="connsiteY24" fmla="*/ 2120080 h 3491523"/>
                <a:gd name="connsiteX25" fmla="*/ 4183044 w 4336364"/>
                <a:gd name="connsiteY25" fmla="*/ 2129054 h 3491523"/>
                <a:gd name="connsiteX26" fmla="*/ 4150363 w 4336364"/>
                <a:gd name="connsiteY26" fmla="*/ 1334592 h 3491523"/>
                <a:gd name="connsiteX27" fmla="*/ 4336364 w 4336364"/>
                <a:gd name="connsiteY27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326568 w 4336364"/>
                <a:gd name="connsiteY4" fmla="*/ 454137 h 3491523"/>
                <a:gd name="connsiteX5" fmla="*/ 169194 w 4336364"/>
                <a:gd name="connsiteY5" fmla="*/ 457569 h 3491523"/>
                <a:gd name="connsiteX6" fmla="*/ 141641 w 4336364"/>
                <a:gd name="connsiteY6" fmla="*/ 1238366 h 3491523"/>
                <a:gd name="connsiteX7" fmla="*/ 0 w 4336364"/>
                <a:gd name="connsiteY7" fmla="*/ 1305254 h 3491523"/>
                <a:gd name="connsiteX8" fmla="*/ 225268 w 4336364"/>
                <a:gd name="connsiteY8" fmla="*/ 1924241 h 3491523"/>
                <a:gd name="connsiteX9" fmla="*/ 139955 w 4336364"/>
                <a:gd name="connsiteY9" fmla="*/ 1986378 h 3491523"/>
                <a:gd name="connsiteX10" fmla="*/ 279064 w 4336364"/>
                <a:gd name="connsiteY10" fmla="*/ 2182236 h 3491523"/>
                <a:gd name="connsiteX11" fmla="*/ 194650 w 4336364"/>
                <a:gd name="connsiteY11" fmla="*/ 2282594 h 3491523"/>
                <a:gd name="connsiteX12" fmla="*/ 688160 w 4336364"/>
                <a:gd name="connsiteY12" fmla="*/ 2719820 h 3491523"/>
                <a:gd name="connsiteX13" fmla="*/ 626493 w 4336364"/>
                <a:gd name="connsiteY13" fmla="*/ 2904378 h 3491523"/>
                <a:gd name="connsiteX14" fmla="*/ 1343200 w 4336364"/>
                <a:gd name="connsiteY14" fmla="*/ 3156561 h 3491523"/>
                <a:gd name="connsiteX15" fmla="*/ 1346897 w 4336364"/>
                <a:gd name="connsiteY15" fmla="*/ 3370106 h 3491523"/>
                <a:gd name="connsiteX16" fmla="*/ 2156993 w 4336364"/>
                <a:gd name="connsiteY16" fmla="*/ 3331299 h 3491523"/>
                <a:gd name="connsiteX17" fmla="*/ 2241198 w 4336364"/>
                <a:gd name="connsiteY17" fmla="*/ 3491523 h 3491523"/>
                <a:gd name="connsiteX18" fmla="*/ 2691829 w 4336364"/>
                <a:gd name="connsiteY18" fmla="*/ 3262560 h 3491523"/>
                <a:gd name="connsiteX19" fmla="*/ 2817529 w 4336364"/>
                <a:gd name="connsiteY19" fmla="*/ 3392799 h 3491523"/>
                <a:gd name="connsiteX20" fmla="*/ 3435088 w 4336364"/>
                <a:gd name="connsiteY20" fmla="*/ 2826018 h 3491523"/>
                <a:gd name="connsiteX21" fmla="*/ 3614370 w 4336364"/>
                <a:gd name="connsiteY21" fmla="*/ 2901987 h 3491523"/>
                <a:gd name="connsiteX22" fmla="*/ 3831713 w 4336364"/>
                <a:gd name="connsiteY22" fmla="*/ 2408695 h 3491523"/>
                <a:gd name="connsiteX23" fmla="*/ 3920351 w 4336364"/>
                <a:gd name="connsiteY23" fmla="*/ 2443273 h 3491523"/>
                <a:gd name="connsiteX24" fmla="*/ 3992411 w 4336364"/>
                <a:gd name="connsiteY24" fmla="*/ 2120080 h 3491523"/>
                <a:gd name="connsiteX25" fmla="*/ 4183044 w 4336364"/>
                <a:gd name="connsiteY25" fmla="*/ 2129054 h 3491523"/>
                <a:gd name="connsiteX26" fmla="*/ 4150363 w 4336364"/>
                <a:gd name="connsiteY26" fmla="*/ 1334592 h 3491523"/>
                <a:gd name="connsiteX27" fmla="*/ 4336364 w 4336364"/>
                <a:gd name="connsiteY27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206824 w 4336364"/>
                <a:gd name="connsiteY4" fmla="*/ 336933 h 3491523"/>
                <a:gd name="connsiteX5" fmla="*/ 326568 w 4336364"/>
                <a:gd name="connsiteY5" fmla="*/ 454137 h 3491523"/>
                <a:gd name="connsiteX6" fmla="*/ 169194 w 4336364"/>
                <a:gd name="connsiteY6" fmla="*/ 457569 h 3491523"/>
                <a:gd name="connsiteX7" fmla="*/ 141641 w 4336364"/>
                <a:gd name="connsiteY7" fmla="*/ 1238366 h 3491523"/>
                <a:gd name="connsiteX8" fmla="*/ 0 w 4336364"/>
                <a:gd name="connsiteY8" fmla="*/ 1305254 h 3491523"/>
                <a:gd name="connsiteX9" fmla="*/ 225268 w 4336364"/>
                <a:gd name="connsiteY9" fmla="*/ 1924241 h 3491523"/>
                <a:gd name="connsiteX10" fmla="*/ 139955 w 4336364"/>
                <a:gd name="connsiteY10" fmla="*/ 1986378 h 3491523"/>
                <a:gd name="connsiteX11" fmla="*/ 279064 w 4336364"/>
                <a:gd name="connsiteY11" fmla="*/ 2182236 h 3491523"/>
                <a:gd name="connsiteX12" fmla="*/ 194650 w 4336364"/>
                <a:gd name="connsiteY12" fmla="*/ 2282594 h 3491523"/>
                <a:gd name="connsiteX13" fmla="*/ 688160 w 4336364"/>
                <a:gd name="connsiteY13" fmla="*/ 2719820 h 3491523"/>
                <a:gd name="connsiteX14" fmla="*/ 626493 w 4336364"/>
                <a:gd name="connsiteY14" fmla="*/ 2904378 h 3491523"/>
                <a:gd name="connsiteX15" fmla="*/ 1343200 w 4336364"/>
                <a:gd name="connsiteY15" fmla="*/ 3156561 h 3491523"/>
                <a:gd name="connsiteX16" fmla="*/ 1346897 w 4336364"/>
                <a:gd name="connsiteY16" fmla="*/ 3370106 h 3491523"/>
                <a:gd name="connsiteX17" fmla="*/ 2156993 w 4336364"/>
                <a:gd name="connsiteY17" fmla="*/ 3331299 h 3491523"/>
                <a:gd name="connsiteX18" fmla="*/ 2241198 w 4336364"/>
                <a:gd name="connsiteY18" fmla="*/ 3491523 h 3491523"/>
                <a:gd name="connsiteX19" fmla="*/ 2691829 w 4336364"/>
                <a:gd name="connsiteY19" fmla="*/ 3262560 h 3491523"/>
                <a:gd name="connsiteX20" fmla="*/ 2817529 w 4336364"/>
                <a:gd name="connsiteY20" fmla="*/ 3392799 h 3491523"/>
                <a:gd name="connsiteX21" fmla="*/ 3435088 w 4336364"/>
                <a:gd name="connsiteY21" fmla="*/ 2826018 h 3491523"/>
                <a:gd name="connsiteX22" fmla="*/ 3614370 w 4336364"/>
                <a:gd name="connsiteY22" fmla="*/ 2901987 h 3491523"/>
                <a:gd name="connsiteX23" fmla="*/ 3831713 w 4336364"/>
                <a:gd name="connsiteY23" fmla="*/ 2408695 h 3491523"/>
                <a:gd name="connsiteX24" fmla="*/ 3920351 w 4336364"/>
                <a:gd name="connsiteY24" fmla="*/ 2443273 h 3491523"/>
                <a:gd name="connsiteX25" fmla="*/ 3992411 w 4336364"/>
                <a:gd name="connsiteY25" fmla="*/ 2120080 h 3491523"/>
                <a:gd name="connsiteX26" fmla="*/ 4183044 w 4336364"/>
                <a:gd name="connsiteY26" fmla="*/ 2129054 h 3491523"/>
                <a:gd name="connsiteX27" fmla="*/ 4150363 w 4336364"/>
                <a:gd name="connsiteY27" fmla="*/ 1334592 h 3491523"/>
                <a:gd name="connsiteX28" fmla="*/ 4336364 w 4336364"/>
                <a:gd name="connsiteY28" fmla="*/ 1244078 h 3491523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661688 w 4336364"/>
                <a:gd name="connsiteY4" fmla="*/ 0 h 3748921"/>
                <a:gd name="connsiteX5" fmla="*/ 326568 w 4336364"/>
                <a:gd name="connsiteY5" fmla="*/ 711535 h 3748921"/>
                <a:gd name="connsiteX6" fmla="*/ 169194 w 4336364"/>
                <a:gd name="connsiteY6" fmla="*/ 714967 h 3748921"/>
                <a:gd name="connsiteX7" fmla="*/ 141641 w 4336364"/>
                <a:gd name="connsiteY7" fmla="*/ 1495764 h 3748921"/>
                <a:gd name="connsiteX8" fmla="*/ 0 w 4336364"/>
                <a:gd name="connsiteY8" fmla="*/ 1562652 h 3748921"/>
                <a:gd name="connsiteX9" fmla="*/ 225268 w 4336364"/>
                <a:gd name="connsiteY9" fmla="*/ 2181639 h 3748921"/>
                <a:gd name="connsiteX10" fmla="*/ 139955 w 4336364"/>
                <a:gd name="connsiteY10" fmla="*/ 2243776 h 3748921"/>
                <a:gd name="connsiteX11" fmla="*/ 279064 w 4336364"/>
                <a:gd name="connsiteY11" fmla="*/ 2439634 h 3748921"/>
                <a:gd name="connsiteX12" fmla="*/ 194650 w 4336364"/>
                <a:gd name="connsiteY12" fmla="*/ 2539992 h 3748921"/>
                <a:gd name="connsiteX13" fmla="*/ 688160 w 4336364"/>
                <a:gd name="connsiteY13" fmla="*/ 2977218 h 3748921"/>
                <a:gd name="connsiteX14" fmla="*/ 626493 w 4336364"/>
                <a:gd name="connsiteY14" fmla="*/ 3161776 h 3748921"/>
                <a:gd name="connsiteX15" fmla="*/ 1343200 w 4336364"/>
                <a:gd name="connsiteY15" fmla="*/ 3413959 h 3748921"/>
                <a:gd name="connsiteX16" fmla="*/ 1346897 w 4336364"/>
                <a:gd name="connsiteY16" fmla="*/ 3627504 h 3748921"/>
                <a:gd name="connsiteX17" fmla="*/ 2156993 w 4336364"/>
                <a:gd name="connsiteY17" fmla="*/ 3588697 h 3748921"/>
                <a:gd name="connsiteX18" fmla="*/ 2241198 w 4336364"/>
                <a:gd name="connsiteY18" fmla="*/ 3748921 h 3748921"/>
                <a:gd name="connsiteX19" fmla="*/ 2691829 w 4336364"/>
                <a:gd name="connsiteY19" fmla="*/ 3519958 h 3748921"/>
                <a:gd name="connsiteX20" fmla="*/ 2817529 w 4336364"/>
                <a:gd name="connsiteY20" fmla="*/ 3650197 h 3748921"/>
                <a:gd name="connsiteX21" fmla="*/ 3435088 w 4336364"/>
                <a:gd name="connsiteY21" fmla="*/ 3083416 h 3748921"/>
                <a:gd name="connsiteX22" fmla="*/ 3614370 w 4336364"/>
                <a:gd name="connsiteY22" fmla="*/ 3159385 h 3748921"/>
                <a:gd name="connsiteX23" fmla="*/ 3831713 w 4336364"/>
                <a:gd name="connsiteY23" fmla="*/ 2666093 h 3748921"/>
                <a:gd name="connsiteX24" fmla="*/ 3920351 w 4336364"/>
                <a:gd name="connsiteY24" fmla="*/ 2700671 h 3748921"/>
                <a:gd name="connsiteX25" fmla="*/ 3992411 w 4336364"/>
                <a:gd name="connsiteY25" fmla="*/ 2377478 h 3748921"/>
                <a:gd name="connsiteX26" fmla="*/ 4183044 w 4336364"/>
                <a:gd name="connsiteY26" fmla="*/ 2386452 h 3748921"/>
                <a:gd name="connsiteX27" fmla="*/ 4150363 w 4336364"/>
                <a:gd name="connsiteY27" fmla="*/ 1591990 h 3748921"/>
                <a:gd name="connsiteX28" fmla="*/ 4336364 w 4336364"/>
                <a:gd name="connsiteY28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1521515 w 4336364"/>
                <a:gd name="connsiteY4" fmla="*/ 79765 h 3748921"/>
                <a:gd name="connsiteX5" fmla="*/ 661688 w 4336364"/>
                <a:gd name="connsiteY5" fmla="*/ 0 h 3748921"/>
                <a:gd name="connsiteX6" fmla="*/ 326568 w 4336364"/>
                <a:gd name="connsiteY6" fmla="*/ 711535 h 3748921"/>
                <a:gd name="connsiteX7" fmla="*/ 169194 w 4336364"/>
                <a:gd name="connsiteY7" fmla="*/ 714967 h 3748921"/>
                <a:gd name="connsiteX8" fmla="*/ 141641 w 4336364"/>
                <a:gd name="connsiteY8" fmla="*/ 1495764 h 3748921"/>
                <a:gd name="connsiteX9" fmla="*/ 0 w 4336364"/>
                <a:gd name="connsiteY9" fmla="*/ 1562652 h 3748921"/>
                <a:gd name="connsiteX10" fmla="*/ 225268 w 4336364"/>
                <a:gd name="connsiteY10" fmla="*/ 2181639 h 3748921"/>
                <a:gd name="connsiteX11" fmla="*/ 139955 w 4336364"/>
                <a:gd name="connsiteY11" fmla="*/ 2243776 h 3748921"/>
                <a:gd name="connsiteX12" fmla="*/ 279064 w 4336364"/>
                <a:gd name="connsiteY12" fmla="*/ 2439634 h 3748921"/>
                <a:gd name="connsiteX13" fmla="*/ 194650 w 4336364"/>
                <a:gd name="connsiteY13" fmla="*/ 2539992 h 3748921"/>
                <a:gd name="connsiteX14" fmla="*/ 688160 w 4336364"/>
                <a:gd name="connsiteY14" fmla="*/ 2977218 h 3748921"/>
                <a:gd name="connsiteX15" fmla="*/ 626493 w 4336364"/>
                <a:gd name="connsiteY15" fmla="*/ 3161776 h 3748921"/>
                <a:gd name="connsiteX16" fmla="*/ 1343200 w 4336364"/>
                <a:gd name="connsiteY16" fmla="*/ 3413959 h 3748921"/>
                <a:gd name="connsiteX17" fmla="*/ 1346897 w 4336364"/>
                <a:gd name="connsiteY17" fmla="*/ 3627504 h 3748921"/>
                <a:gd name="connsiteX18" fmla="*/ 2156993 w 4336364"/>
                <a:gd name="connsiteY18" fmla="*/ 3588697 h 3748921"/>
                <a:gd name="connsiteX19" fmla="*/ 2241198 w 4336364"/>
                <a:gd name="connsiteY19" fmla="*/ 3748921 h 3748921"/>
                <a:gd name="connsiteX20" fmla="*/ 2691829 w 4336364"/>
                <a:gd name="connsiteY20" fmla="*/ 3519958 h 3748921"/>
                <a:gd name="connsiteX21" fmla="*/ 2817529 w 4336364"/>
                <a:gd name="connsiteY21" fmla="*/ 3650197 h 3748921"/>
                <a:gd name="connsiteX22" fmla="*/ 3435088 w 4336364"/>
                <a:gd name="connsiteY22" fmla="*/ 3083416 h 3748921"/>
                <a:gd name="connsiteX23" fmla="*/ 3614370 w 4336364"/>
                <a:gd name="connsiteY23" fmla="*/ 3159385 h 3748921"/>
                <a:gd name="connsiteX24" fmla="*/ 3831713 w 4336364"/>
                <a:gd name="connsiteY24" fmla="*/ 2666093 h 3748921"/>
                <a:gd name="connsiteX25" fmla="*/ 3920351 w 4336364"/>
                <a:gd name="connsiteY25" fmla="*/ 2700671 h 3748921"/>
                <a:gd name="connsiteX26" fmla="*/ 3992411 w 4336364"/>
                <a:gd name="connsiteY26" fmla="*/ 2377478 h 3748921"/>
                <a:gd name="connsiteX27" fmla="*/ 4183044 w 4336364"/>
                <a:gd name="connsiteY27" fmla="*/ 2386452 h 3748921"/>
                <a:gd name="connsiteX28" fmla="*/ 4150363 w 4336364"/>
                <a:gd name="connsiteY28" fmla="*/ 1591990 h 3748921"/>
                <a:gd name="connsiteX29" fmla="*/ 4336364 w 4336364"/>
                <a:gd name="connsiteY29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852110 w 4336364"/>
                <a:gd name="connsiteY4" fmla="*/ 78607 h 3748921"/>
                <a:gd name="connsiteX5" fmla="*/ 661688 w 4336364"/>
                <a:gd name="connsiteY5" fmla="*/ 0 h 3748921"/>
                <a:gd name="connsiteX6" fmla="*/ 326568 w 4336364"/>
                <a:gd name="connsiteY6" fmla="*/ 711535 h 3748921"/>
                <a:gd name="connsiteX7" fmla="*/ 169194 w 4336364"/>
                <a:gd name="connsiteY7" fmla="*/ 714967 h 3748921"/>
                <a:gd name="connsiteX8" fmla="*/ 141641 w 4336364"/>
                <a:gd name="connsiteY8" fmla="*/ 1495764 h 3748921"/>
                <a:gd name="connsiteX9" fmla="*/ 0 w 4336364"/>
                <a:gd name="connsiteY9" fmla="*/ 1562652 h 3748921"/>
                <a:gd name="connsiteX10" fmla="*/ 225268 w 4336364"/>
                <a:gd name="connsiteY10" fmla="*/ 2181639 h 3748921"/>
                <a:gd name="connsiteX11" fmla="*/ 139955 w 4336364"/>
                <a:gd name="connsiteY11" fmla="*/ 2243776 h 3748921"/>
                <a:gd name="connsiteX12" fmla="*/ 279064 w 4336364"/>
                <a:gd name="connsiteY12" fmla="*/ 2439634 h 3748921"/>
                <a:gd name="connsiteX13" fmla="*/ 194650 w 4336364"/>
                <a:gd name="connsiteY13" fmla="*/ 2539992 h 3748921"/>
                <a:gd name="connsiteX14" fmla="*/ 688160 w 4336364"/>
                <a:gd name="connsiteY14" fmla="*/ 2977218 h 3748921"/>
                <a:gd name="connsiteX15" fmla="*/ 626493 w 4336364"/>
                <a:gd name="connsiteY15" fmla="*/ 3161776 h 3748921"/>
                <a:gd name="connsiteX16" fmla="*/ 1343200 w 4336364"/>
                <a:gd name="connsiteY16" fmla="*/ 3413959 h 3748921"/>
                <a:gd name="connsiteX17" fmla="*/ 1346897 w 4336364"/>
                <a:gd name="connsiteY17" fmla="*/ 3627504 h 3748921"/>
                <a:gd name="connsiteX18" fmla="*/ 2156993 w 4336364"/>
                <a:gd name="connsiteY18" fmla="*/ 3588697 h 3748921"/>
                <a:gd name="connsiteX19" fmla="*/ 2241198 w 4336364"/>
                <a:gd name="connsiteY19" fmla="*/ 3748921 h 3748921"/>
                <a:gd name="connsiteX20" fmla="*/ 2691829 w 4336364"/>
                <a:gd name="connsiteY20" fmla="*/ 3519958 h 3748921"/>
                <a:gd name="connsiteX21" fmla="*/ 2817529 w 4336364"/>
                <a:gd name="connsiteY21" fmla="*/ 3650197 h 3748921"/>
                <a:gd name="connsiteX22" fmla="*/ 3435088 w 4336364"/>
                <a:gd name="connsiteY22" fmla="*/ 3083416 h 3748921"/>
                <a:gd name="connsiteX23" fmla="*/ 3614370 w 4336364"/>
                <a:gd name="connsiteY23" fmla="*/ 3159385 h 3748921"/>
                <a:gd name="connsiteX24" fmla="*/ 3831713 w 4336364"/>
                <a:gd name="connsiteY24" fmla="*/ 2666093 h 3748921"/>
                <a:gd name="connsiteX25" fmla="*/ 3920351 w 4336364"/>
                <a:gd name="connsiteY25" fmla="*/ 2700671 h 3748921"/>
                <a:gd name="connsiteX26" fmla="*/ 3992411 w 4336364"/>
                <a:gd name="connsiteY26" fmla="*/ 2377478 h 3748921"/>
                <a:gd name="connsiteX27" fmla="*/ 4183044 w 4336364"/>
                <a:gd name="connsiteY27" fmla="*/ 2386452 h 3748921"/>
                <a:gd name="connsiteX28" fmla="*/ 4150363 w 4336364"/>
                <a:gd name="connsiteY28" fmla="*/ 1591990 h 3748921"/>
                <a:gd name="connsiteX29" fmla="*/ 4336364 w 4336364"/>
                <a:gd name="connsiteY29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1930127 w 4336364"/>
                <a:gd name="connsiteY4" fmla="*/ 150345 h 3748921"/>
                <a:gd name="connsiteX5" fmla="*/ 852110 w 4336364"/>
                <a:gd name="connsiteY5" fmla="*/ 78607 h 3748921"/>
                <a:gd name="connsiteX6" fmla="*/ 661688 w 4336364"/>
                <a:gd name="connsiteY6" fmla="*/ 0 h 3748921"/>
                <a:gd name="connsiteX7" fmla="*/ 326568 w 4336364"/>
                <a:gd name="connsiteY7" fmla="*/ 711535 h 3748921"/>
                <a:gd name="connsiteX8" fmla="*/ 169194 w 4336364"/>
                <a:gd name="connsiteY8" fmla="*/ 714967 h 3748921"/>
                <a:gd name="connsiteX9" fmla="*/ 141641 w 4336364"/>
                <a:gd name="connsiteY9" fmla="*/ 1495764 h 3748921"/>
                <a:gd name="connsiteX10" fmla="*/ 0 w 4336364"/>
                <a:gd name="connsiteY10" fmla="*/ 1562652 h 3748921"/>
                <a:gd name="connsiteX11" fmla="*/ 225268 w 4336364"/>
                <a:gd name="connsiteY11" fmla="*/ 2181639 h 3748921"/>
                <a:gd name="connsiteX12" fmla="*/ 139955 w 4336364"/>
                <a:gd name="connsiteY12" fmla="*/ 2243776 h 3748921"/>
                <a:gd name="connsiteX13" fmla="*/ 279064 w 4336364"/>
                <a:gd name="connsiteY13" fmla="*/ 2439634 h 3748921"/>
                <a:gd name="connsiteX14" fmla="*/ 194650 w 4336364"/>
                <a:gd name="connsiteY14" fmla="*/ 2539992 h 3748921"/>
                <a:gd name="connsiteX15" fmla="*/ 688160 w 4336364"/>
                <a:gd name="connsiteY15" fmla="*/ 2977218 h 3748921"/>
                <a:gd name="connsiteX16" fmla="*/ 626493 w 4336364"/>
                <a:gd name="connsiteY16" fmla="*/ 3161776 h 3748921"/>
                <a:gd name="connsiteX17" fmla="*/ 1343200 w 4336364"/>
                <a:gd name="connsiteY17" fmla="*/ 3413959 h 3748921"/>
                <a:gd name="connsiteX18" fmla="*/ 1346897 w 4336364"/>
                <a:gd name="connsiteY18" fmla="*/ 3627504 h 3748921"/>
                <a:gd name="connsiteX19" fmla="*/ 2156993 w 4336364"/>
                <a:gd name="connsiteY19" fmla="*/ 3588697 h 3748921"/>
                <a:gd name="connsiteX20" fmla="*/ 2241198 w 4336364"/>
                <a:gd name="connsiteY20" fmla="*/ 3748921 h 3748921"/>
                <a:gd name="connsiteX21" fmla="*/ 2691829 w 4336364"/>
                <a:gd name="connsiteY21" fmla="*/ 3519958 h 3748921"/>
                <a:gd name="connsiteX22" fmla="*/ 2817529 w 4336364"/>
                <a:gd name="connsiteY22" fmla="*/ 3650197 h 3748921"/>
                <a:gd name="connsiteX23" fmla="*/ 3435088 w 4336364"/>
                <a:gd name="connsiteY23" fmla="*/ 3083416 h 3748921"/>
                <a:gd name="connsiteX24" fmla="*/ 3614370 w 4336364"/>
                <a:gd name="connsiteY24" fmla="*/ 3159385 h 3748921"/>
                <a:gd name="connsiteX25" fmla="*/ 3831713 w 4336364"/>
                <a:gd name="connsiteY25" fmla="*/ 2666093 h 3748921"/>
                <a:gd name="connsiteX26" fmla="*/ 3920351 w 4336364"/>
                <a:gd name="connsiteY26" fmla="*/ 2700671 h 3748921"/>
                <a:gd name="connsiteX27" fmla="*/ 3992411 w 4336364"/>
                <a:gd name="connsiteY27" fmla="*/ 2377478 h 3748921"/>
                <a:gd name="connsiteX28" fmla="*/ 4183044 w 4336364"/>
                <a:gd name="connsiteY28" fmla="*/ 2386452 h 3748921"/>
                <a:gd name="connsiteX29" fmla="*/ 4150363 w 4336364"/>
                <a:gd name="connsiteY29" fmla="*/ 1591990 h 3748921"/>
                <a:gd name="connsiteX30" fmla="*/ 4336364 w 4336364"/>
                <a:gd name="connsiteY30" fmla="*/ 1501476 h 374892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2110 w 4336364"/>
                <a:gd name="connsiteY5" fmla="*/ 585047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6756 w 4336364"/>
                <a:gd name="connsiteY5" fmla="*/ 580718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2586 w 4336364"/>
                <a:gd name="connsiteY5" fmla="*/ 571585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973836 w 4336364"/>
                <a:gd name="connsiteY4" fmla="*/ 182078 h 4255361"/>
                <a:gd name="connsiteX5" fmla="*/ 1461329 w 4336364"/>
                <a:gd name="connsiteY5" fmla="*/ 0 h 4255361"/>
                <a:gd name="connsiteX6" fmla="*/ 852586 w 4336364"/>
                <a:gd name="connsiteY6" fmla="*/ 571585 h 4255361"/>
                <a:gd name="connsiteX7" fmla="*/ 661688 w 4336364"/>
                <a:gd name="connsiteY7" fmla="*/ 506440 h 4255361"/>
                <a:gd name="connsiteX8" fmla="*/ 326568 w 4336364"/>
                <a:gd name="connsiteY8" fmla="*/ 1217975 h 4255361"/>
                <a:gd name="connsiteX9" fmla="*/ 169194 w 4336364"/>
                <a:gd name="connsiteY9" fmla="*/ 1221407 h 4255361"/>
                <a:gd name="connsiteX10" fmla="*/ 141641 w 4336364"/>
                <a:gd name="connsiteY10" fmla="*/ 2002204 h 4255361"/>
                <a:gd name="connsiteX11" fmla="*/ 0 w 4336364"/>
                <a:gd name="connsiteY11" fmla="*/ 2069092 h 4255361"/>
                <a:gd name="connsiteX12" fmla="*/ 225268 w 4336364"/>
                <a:gd name="connsiteY12" fmla="*/ 2688079 h 4255361"/>
                <a:gd name="connsiteX13" fmla="*/ 139955 w 4336364"/>
                <a:gd name="connsiteY13" fmla="*/ 2750216 h 4255361"/>
                <a:gd name="connsiteX14" fmla="*/ 279064 w 4336364"/>
                <a:gd name="connsiteY14" fmla="*/ 2946074 h 4255361"/>
                <a:gd name="connsiteX15" fmla="*/ 194650 w 4336364"/>
                <a:gd name="connsiteY15" fmla="*/ 3046432 h 4255361"/>
                <a:gd name="connsiteX16" fmla="*/ 688160 w 4336364"/>
                <a:gd name="connsiteY16" fmla="*/ 3483658 h 4255361"/>
                <a:gd name="connsiteX17" fmla="*/ 626493 w 4336364"/>
                <a:gd name="connsiteY17" fmla="*/ 3668216 h 4255361"/>
                <a:gd name="connsiteX18" fmla="*/ 1343200 w 4336364"/>
                <a:gd name="connsiteY18" fmla="*/ 3920399 h 4255361"/>
                <a:gd name="connsiteX19" fmla="*/ 1346897 w 4336364"/>
                <a:gd name="connsiteY19" fmla="*/ 4133944 h 4255361"/>
                <a:gd name="connsiteX20" fmla="*/ 2156993 w 4336364"/>
                <a:gd name="connsiteY20" fmla="*/ 4095137 h 4255361"/>
                <a:gd name="connsiteX21" fmla="*/ 2241198 w 4336364"/>
                <a:gd name="connsiteY21" fmla="*/ 4255361 h 4255361"/>
                <a:gd name="connsiteX22" fmla="*/ 2691829 w 4336364"/>
                <a:gd name="connsiteY22" fmla="*/ 4026398 h 4255361"/>
                <a:gd name="connsiteX23" fmla="*/ 2817529 w 4336364"/>
                <a:gd name="connsiteY23" fmla="*/ 4156637 h 4255361"/>
                <a:gd name="connsiteX24" fmla="*/ 3435088 w 4336364"/>
                <a:gd name="connsiteY24" fmla="*/ 3589856 h 4255361"/>
                <a:gd name="connsiteX25" fmla="*/ 3614370 w 4336364"/>
                <a:gd name="connsiteY25" fmla="*/ 3665825 h 4255361"/>
                <a:gd name="connsiteX26" fmla="*/ 3831713 w 4336364"/>
                <a:gd name="connsiteY26" fmla="*/ 3172533 h 4255361"/>
                <a:gd name="connsiteX27" fmla="*/ 3920351 w 4336364"/>
                <a:gd name="connsiteY27" fmla="*/ 3207111 h 4255361"/>
                <a:gd name="connsiteX28" fmla="*/ 3992411 w 4336364"/>
                <a:gd name="connsiteY28" fmla="*/ 2883918 h 4255361"/>
                <a:gd name="connsiteX29" fmla="*/ 4183044 w 4336364"/>
                <a:gd name="connsiteY29" fmla="*/ 2892892 h 4255361"/>
                <a:gd name="connsiteX30" fmla="*/ 4150363 w 4336364"/>
                <a:gd name="connsiteY30" fmla="*/ 2098430 h 4255361"/>
                <a:gd name="connsiteX31" fmla="*/ 4336364 w 4336364"/>
                <a:gd name="connsiteY31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591674 w 4336364"/>
                <a:gd name="connsiteY4" fmla="*/ 125909 h 4255361"/>
                <a:gd name="connsiteX5" fmla="*/ 1461329 w 4336364"/>
                <a:gd name="connsiteY5" fmla="*/ 0 h 4255361"/>
                <a:gd name="connsiteX6" fmla="*/ 852586 w 4336364"/>
                <a:gd name="connsiteY6" fmla="*/ 571585 h 4255361"/>
                <a:gd name="connsiteX7" fmla="*/ 661688 w 4336364"/>
                <a:gd name="connsiteY7" fmla="*/ 506440 h 4255361"/>
                <a:gd name="connsiteX8" fmla="*/ 326568 w 4336364"/>
                <a:gd name="connsiteY8" fmla="*/ 1217975 h 4255361"/>
                <a:gd name="connsiteX9" fmla="*/ 169194 w 4336364"/>
                <a:gd name="connsiteY9" fmla="*/ 1221407 h 4255361"/>
                <a:gd name="connsiteX10" fmla="*/ 141641 w 4336364"/>
                <a:gd name="connsiteY10" fmla="*/ 2002204 h 4255361"/>
                <a:gd name="connsiteX11" fmla="*/ 0 w 4336364"/>
                <a:gd name="connsiteY11" fmla="*/ 2069092 h 4255361"/>
                <a:gd name="connsiteX12" fmla="*/ 225268 w 4336364"/>
                <a:gd name="connsiteY12" fmla="*/ 2688079 h 4255361"/>
                <a:gd name="connsiteX13" fmla="*/ 139955 w 4336364"/>
                <a:gd name="connsiteY13" fmla="*/ 2750216 h 4255361"/>
                <a:gd name="connsiteX14" fmla="*/ 279064 w 4336364"/>
                <a:gd name="connsiteY14" fmla="*/ 2946074 h 4255361"/>
                <a:gd name="connsiteX15" fmla="*/ 194650 w 4336364"/>
                <a:gd name="connsiteY15" fmla="*/ 3046432 h 4255361"/>
                <a:gd name="connsiteX16" fmla="*/ 688160 w 4336364"/>
                <a:gd name="connsiteY16" fmla="*/ 3483658 h 4255361"/>
                <a:gd name="connsiteX17" fmla="*/ 626493 w 4336364"/>
                <a:gd name="connsiteY17" fmla="*/ 3668216 h 4255361"/>
                <a:gd name="connsiteX18" fmla="*/ 1343200 w 4336364"/>
                <a:gd name="connsiteY18" fmla="*/ 3920399 h 4255361"/>
                <a:gd name="connsiteX19" fmla="*/ 1346897 w 4336364"/>
                <a:gd name="connsiteY19" fmla="*/ 4133944 h 4255361"/>
                <a:gd name="connsiteX20" fmla="*/ 2156993 w 4336364"/>
                <a:gd name="connsiteY20" fmla="*/ 4095137 h 4255361"/>
                <a:gd name="connsiteX21" fmla="*/ 2241198 w 4336364"/>
                <a:gd name="connsiteY21" fmla="*/ 4255361 h 4255361"/>
                <a:gd name="connsiteX22" fmla="*/ 2691829 w 4336364"/>
                <a:gd name="connsiteY22" fmla="*/ 4026398 h 4255361"/>
                <a:gd name="connsiteX23" fmla="*/ 2817529 w 4336364"/>
                <a:gd name="connsiteY23" fmla="*/ 4156637 h 4255361"/>
                <a:gd name="connsiteX24" fmla="*/ 3435088 w 4336364"/>
                <a:gd name="connsiteY24" fmla="*/ 3589856 h 4255361"/>
                <a:gd name="connsiteX25" fmla="*/ 3614370 w 4336364"/>
                <a:gd name="connsiteY25" fmla="*/ 3665825 h 4255361"/>
                <a:gd name="connsiteX26" fmla="*/ 3831713 w 4336364"/>
                <a:gd name="connsiteY26" fmla="*/ 3172533 h 4255361"/>
                <a:gd name="connsiteX27" fmla="*/ 3920351 w 4336364"/>
                <a:gd name="connsiteY27" fmla="*/ 3207111 h 4255361"/>
                <a:gd name="connsiteX28" fmla="*/ 3992411 w 4336364"/>
                <a:gd name="connsiteY28" fmla="*/ 2883918 h 4255361"/>
                <a:gd name="connsiteX29" fmla="*/ 4183044 w 4336364"/>
                <a:gd name="connsiteY29" fmla="*/ 2892892 h 4255361"/>
                <a:gd name="connsiteX30" fmla="*/ 4150363 w 4336364"/>
                <a:gd name="connsiteY30" fmla="*/ 2098430 h 4255361"/>
                <a:gd name="connsiteX31" fmla="*/ 4336364 w 4336364"/>
                <a:gd name="connsiteY31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2215889 w 4336364"/>
                <a:gd name="connsiteY4" fmla="*/ 325408 h 4255361"/>
                <a:gd name="connsiteX5" fmla="*/ 1591674 w 4336364"/>
                <a:gd name="connsiteY5" fmla="*/ 125909 h 4255361"/>
                <a:gd name="connsiteX6" fmla="*/ 1461329 w 4336364"/>
                <a:gd name="connsiteY6" fmla="*/ 0 h 4255361"/>
                <a:gd name="connsiteX7" fmla="*/ 852586 w 4336364"/>
                <a:gd name="connsiteY7" fmla="*/ 571585 h 4255361"/>
                <a:gd name="connsiteX8" fmla="*/ 661688 w 4336364"/>
                <a:gd name="connsiteY8" fmla="*/ 506440 h 4255361"/>
                <a:gd name="connsiteX9" fmla="*/ 326568 w 4336364"/>
                <a:gd name="connsiteY9" fmla="*/ 1217975 h 4255361"/>
                <a:gd name="connsiteX10" fmla="*/ 169194 w 4336364"/>
                <a:gd name="connsiteY10" fmla="*/ 1221407 h 4255361"/>
                <a:gd name="connsiteX11" fmla="*/ 141641 w 4336364"/>
                <a:gd name="connsiteY11" fmla="*/ 2002204 h 4255361"/>
                <a:gd name="connsiteX12" fmla="*/ 0 w 4336364"/>
                <a:gd name="connsiteY12" fmla="*/ 2069092 h 4255361"/>
                <a:gd name="connsiteX13" fmla="*/ 225268 w 4336364"/>
                <a:gd name="connsiteY13" fmla="*/ 2688079 h 4255361"/>
                <a:gd name="connsiteX14" fmla="*/ 139955 w 4336364"/>
                <a:gd name="connsiteY14" fmla="*/ 2750216 h 4255361"/>
                <a:gd name="connsiteX15" fmla="*/ 279064 w 4336364"/>
                <a:gd name="connsiteY15" fmla="*/ 2946074 h 4255361"/>
                <a:gd name="connsiteX16" fmla="*/ 194650 w 4336364"/>
                <a:gd name="connsiteY16" fmla="*/ 3046432 h 4255361"/>
                <a:gd name="connsiteX17" fmla="*/ 688160 w 4336364"/>
                <a:gd name="connsiteY17" fmla="*/ 3483658 h 4255361"/>
                <a:gd name="connsiteX18" fmla="*/ 626493 w 4336364"/>
                <a:gd name="connsiteY18" fmla="*/ 3668216 h 4255361"/>
                <a:gd name="connsiteX19" fmla="*/ 1343200 w 4336364"/>
                <a:gd name="connsiteY19" fmla="*/ 3920399 h 4255361"/>
                <a:gd name="connsiteX20" fmla="*/ 1346897 w 4336364"/>
                <a:gd name="connsiteY20" fmla="*/ 4133944 h 4255361"/>
                <a:gd name="connsiteX21" fmla="*/ 2156993 w 4336364"/>
                <a:gd name="connsiteY21" fmla="*/ 4095137 h 4255361"/>
                <a:gd name="connsiteX22" fmla="*/ 2241198 w 4336364"/>
                <a:gd name="connsiteY22" fmla="*/ 4255361 h 4255361"/>
                <a:gd name="connsiteX23" fmla="*/ 2691829 w 4336364"/>
                <a:gd name="connsiteY23" fmla="*/ 4026398 h 4255361"/>
                <a:gd name="connsiteX24" fmla="*/ 2817529 w 4336364"/>
                <a:gd name="connsiteY24" fmla="*/ 4156637 h 4255361"/>
                <a:gd name="connsiteX25" fmla="*/ 3435088 w 4336364"/>
                <a:gd name="connsiteY25" fmla="*/ 3589856 h 4255361"/>
                <a:gd name="connsiteX26" fmla="*/ 3614370 w 4336364"/>
                <a:gd name="connsiteY26" fmla="*/ 3665825 h 4255361"/>
                <a:gd name="connsiteX27" fmla="*/ 3831713 w 4336364"/>
                <a:gd name="connsiteY27" fmla="*/ 3172533 h 4255361"/>
                <a:gd name="connsiteX28" fmla="*/ 3920351 w 4336364"/>
                <a:gd name="connsiteY28" fmla="*/ 3207111 h 4255361"/>
                <a:gd name="connsiteX29" fmla="*/ 3992411 w 4336364"/>
                <a:gd name="connsiteY29" fmla="*/ 2883918 h 4255361"/>
                <a:gd name="connsiteX30" fmla="*/ 4183044 w 4336364"/>
                <a:gd name="connsiteY30" fmla="*/ 2892892 h 4255361"/>
                <a:gd name="connsiteX31" fmla="*/ 4150363 w 4336364"/>
                <a:gd name="connsiteY31" fmla="*/ 2098430 h 4255361"/>
                <a:gd name="connsiteX32" fmla="*/ 4336364 w 4336364"/>
                <a:gd name="connsiteY32" fmla="*/ 2007916 h 4255361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082692 w 4336364"/>
                <a:gd name="connsiteY4" fmla="*/ 0 h 4356988"/>
                <a:gd name="connsiteX5" fmla="*/ 1591674 w 4336364"/>
                <a:gd name="connsiteY5" fmla="*/ 227536 h 4356988"/>
                <a:gd name="connsiteX6" fmla="*/ 1461329 w 4336364"/>
                <a:gd name="connsiteY6" fmla="*/ 101627 h 4356988"/>
                <a:gd name="connsiteX7" fmla="*/ 852586 w 4336364"/>
                <a:gd name="connsiteY7" fmla="*/ 673212 h 4356988"/>
                <a:gd name="connsiteX8" fmla="*/ 661688 w 4336364"/>
                <a:gd name="connsiteY8" fmla="*/ 608067 h 4356988"/>
                <a:gd name="connsiteX9" fmla="*/ 326568 w 4336364"/>
                <a:gd name="connsiteY9" fmla="*/ 1319602 h 4356988"/>
                <a:gd name="connsiteX10" fmla="*/ 169194 w 4336364"/>
                <a:gd name="connsiteY10" fmla="*/ 1323034 h 4356988"/>
                <a:gd name="connsiteX11" fmla="*/ 141641 w 4336364"/>
                <a:gd name="connsiteY11" fmla="*/ 2103831 h 4356988"/>
                <a:gd name="connsiteX12" fmla="*/ 0 w 4336364"/>
                <a:gd name="connsiteY12" fmla="*/ 2170719 h 4356988"/>
                <a:gd name="connsiteX13" fmla="*/ 225268 w 4336364"/>
                <a:gd name="connsiteY13" fmla="*/ 2789706 h 4356988"/>
                <a:gd name="connsiteX14" fmla="*/ 139955 w 4336364"/>
                <a:gd name="connsiteY14" fmla="*/ 2851843 h 4356988"/>
                <a:gd name="connsiteX15" fmla="*/ 279064 w 4336364"/>
                <a:gd name="connsiteY15" fmla="*/ 3047701 h 4356988"/>
                <a:gd name="connsiteX16" fmla="*/ 194650 w 4336364"/>
                <a:gd name="connsiteY16" fmla="*/ 3148059 h 4356988"/>
                <a:gd name="connsiteX17" fmla="*/ 688160 w 4336364"/>
                <a:gd name="connsiteY17" fmla="*/ 3585285 h 4356988"/>
                <a:gd name="connsiteX18" fmla="*/ 626493 w 4336364"/>
                <a:gd name="connsiteY18" fmla="*/ 3769843 h 4356988"/>
                <a:gd name="connsiteX19" fmla="*/ 1343200 w 4336364"/>
                <a:gd name="connsiteY19" fmla="*/ 4022026 h 4356988"/>
                <a:gd name="connsiteX20" fmla="*/ 1346897 w 4336364"/>
                <a:gd name="connsiteY20" fmla="*/ 4235571 h 4356988"/>
                <a:gd name="connsiteX21" fmla="*/ 2156993 w 4336364"/>
                <a:gd name="connsiteY21" fmla="*/ 4196764 h 4356988"/>
                <a:gd name="connsiteX22" fmla="*/ 2241198 w 4336364"/>
                <a:gd name="connsiteY22" fmla="*/ 4356988 h 4356988"/>
                <a:gd name="connsiteX23" fmla="*/ 2691829 w 4336364"/>
                <a:gd name="connsiteY23" fmla="*/ 4128025 h 4356988"/>
                <a:gd name="connsiteX24" fmla="*/ 2817529 w 4336364"/>
                <a:gd name="connsiteY24" fmla="*/ 4258264 h 4356988"/>
                <a:gd name="connsiteX25" fmla="*/ 3435088 w 4336364"/>
                <a:gd name="connsiteY25" fmla="*/ 3691483 h 4356988"/>
                <a:gd name="connsiteX26" fmla="*/ 3614370 w 4336364"/>
                <a:gd name="connsiteY26" fmla="*/ 3767452 h 4356988"/>
                <a:gd name="connsiteX27" fmla="*/ 3831713 w 4336364"/>
                <a:gd name="connsiteY27" fmla="*/ 3274160 h 4356988"/>
                <a:gd name="connsiteX28" fmla="*/ 3920351 w 4336364"/>
                <a:gd name="connsiteY28" fmla="*/ 3308738 h 4356988"/>
                <a:gd name="connsiteX29" fmla="*/ 3992411 w 4336364"/>
                <a:gd name="connsiteY29" fmla="*/ 2985545 h 4356988"/>
                <a:gd name="connsiteX30" fmla="*/ 4183044 w 4336364"/>
                <a:gd name="connsiteY30" fmla="*/ 2994519 h 4356988"/>
                <a:gd name="connsiteX31" fmla="*/ 4150363 w 4336364"/>
                <a:gd name="connsiteY31" fmla="*/ 2200057 h 4356988"/>
                <a:gd name="connsiteX32" fmla="*/ 4336364 w 4336364"/>
                <a:gd name="connsiteY32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666416 w 4336364"/>
                <a:gd name="connsiteY4" fmla="*/ 328364 h 4356988"/>
                <a:gd name="connsiteX5" fmla="*/ 2082692 w 4336364"/>
                <a:gd name="connsiteY5" fmla="*/ 0 h 4356988"/>
                <a:gd name="connsiteX6" fmla="*/ 1591674 w 4336364"/>
                <a:gd name="connsiteY6" fmla="*/ 227536 h 4356988"/>
                <a:gd name="connsiteX7" fmla="*/ 1461329 w 4336364"/>
                <a:gd name="connsiteY7" fmla="*/ 101627 h 4356988"/>
                <a:gd name="connsiteX8" fmla="*/ 852586 w 4336364"/>
                <a:gd name="connsiteY8" fmla="*/ 673212 h 4356988"/>
                <a:gd name="connsiteX9" fmla="*/ 661688 w 4336364"/>
                <a:gd name="connsiteY9" fmla="*/ 608067 h 4356988"/>
                <a:gd name="connsiteX10" fmla="*/ 326568 w 4336364"/>
                <a:gd name="connsiteY10" fmla="*/ 1319602 h 4356988"/>
                <a:gd name="connsiteX11" fmla="*/ 169194 w 4336364"/>
                <a:gd name="connsiteY11" fmla="*/ 1323034 h 4356988"/>
                <a:gd name="connsiteX12" fmla="*/ 141641 w 4336364"/>
                <a:gd name="connsiteY12" fmla="*/ 2103831 h 4356988"/>
                <a:gd name="connsiteX13" fmla="*/ 0 w 4336364"/>
                <a:gd name="connsiteY13" fmla="*/ 2170719 h 4356988"/>
                <a:gd name="connsiteX14" fmla="*/ 225268 w 4336364"/>
                <a:gd name="connsiteY14" fmla="*/ 2789706 h 4356988"/>
                <a:gd name="connsiteX15" fmla="*/ 139955 w 4336364"/>
                <a:gd name="connsiteY15" fmla="*/ 2851843 h 4356988"/>
                <a:gd name="connsiteX16" fmla="*/ 279064 w 4336364"/>
                <a:gd name="connsiteY16" fmla="*/ 3047701 h 4356988"/>
                <a:gd name="connsiteX17" fmla="*/ 194650 w 4336364"/>
                <a:gd name="connsiteY17" fmla="*/ 3148059 h 4356988"/>
                <a:gd name="connsiteX18" fmla="*/ 688160 w 4336364"/>
                <a:gd name="connsiteY18" fmla="*/ 3585285 h 4356988"/>
                <a:gd name="connsiteX19" fmla="*/ 626493 w 4336364"/>
                <a:gd name="connsiteY19" fmla="*/ 3769843 h 4356988"/>
                <a:gd name="connsiteX20" fmla="*/ 1343200 w 4336364"/>
                <a:gd name="connsiteY20" fmla="*/ 4022026 h 4356988"/>
                <a:gd name="connsiteX21" fmla="*/ 1346897 w 4336364"/>
                <a:gd name="connsiteY21" fmla="*/ 4235571 h 4356988"/>
                <a:gd name="connsiteX22" fmla="*/ 2156993 w 4336364"/>
                <a:gd name="connsiteY22" fmla="*/ 4196764 h 4356988"/>
                <a:gd name="connsiteX23" fmla="*/ 2241198 w 4336364"/>
                <a:gd name="connsiteY23" fmla="*/ 4356988 h 4356988"/>
                <a:gd name="connsiteX24" fmla="*/ 2691829 w 4336364"/>
                <a:gd name="connsiteY24" fmla="*/ 4128025 h 4356988"/>
                <a:gd name="connsiteX25" fmla="*/ 2817529 w 4336364"/>
                <a:gd name="connsiteY25" fmla="*/ 4258264 h 4356988"/>
                <a:gd name="connsiteX26" fmla="*/ 3435088 w 4336364"/>
                <a:gd name="connsiteY26" fmla="*/ 3691483 h 4356988"/>
                <a:gd name="connsiteX27" fmla="*/ 3614370 w 4336364"/>
                <a:gd name="connsiteY27" fmla="*/ 3767452 h 4356988"/>
                <a:gd name="connsiteX28" fmla="*/ 3831713 w 4336364"/>
                <a:gd name="connsiteY28" fmla="*/ 3274160 h 4356988"/>
                <a:gd name="connsiteX29" fmla="*/ 3920351 w 4336364"/>
                <a:gd name="connsiteY29" fmla="*/ 3308738 h 4356988"/>
                <a:gd name="connsiteX30" fmla="*/ 3992411 w 4336364"/>
                <a:gd name="connsiteY30" fmla="*/ 2985545 h 4356988"/>
                <a:gd name="connsiteX31" fmla="*/ 4183044 w 4336364"/>
                <a:gd name="connsiteY31" fmla="*/ 2994519 h 4356988"/>
                <a:gd name="connsiteX32" fmla="*/ 4150363 w 4336364"/>
                <a:gd name="connsiteY32" fmla="*/ 2200057 h 4356988"/>
                <a:gd name="connsiteX33" fmla="*/ 4336364 w 4336364"/>
                <a:gd name="connsiteY33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164572 w 4336364"/>
                <a:gd name="connsiteY4" fmla="*/ 162389 h 4356988"/>
                <a:gd name="connsiteX5" fmla="*/ 2082692 w 4336364"/>
                <a:gd name="connsiteY5" fmla="*/ 0 h 4356988"/>
                <a:gd name="connsiteX6" fmla="*/ 1591674 w 4336364"/>
                <a:gd name="connsiteY6" fmla="*/ 227536 h 4356988"/>
                <a:gd name="connsiteX7" fmla="*/ 1461329 w 4336364"/>
                <a:gd name="connsiteY7" fmla="*/ 101627 h 4356988"/>
                <a:gd name="connsiteX8" fmla="*/ 852586 w 4336364"/>
                <a:gd name="connsiteY8" fmla="*/ 673212 h 4356988"/>
                <a:gd name="connsiteX9" fmla="*/ 661688 w 4336364"/>
                <a:gd name="connsiteY9" fmla="*/ 608067 h 4356988"/>
                <a:gd name="connsiteX10" fmla="*/ 326568 w 4336364"/>
                <a:gd name="connsiteY10" fmla="*/ 1319602 h 4356988"/>
                <a:gd name="connsiteX11" fmla="*/ 169194 w 4336364"/>
                <a:gd name="connsiteY11" fmla="*/ 1323034 h 4356988"/>
                <a:gd name="connsiteX12" fmla="*/ 141641 w 4336364"/>
                <a:gd name="connsiteY12" fmla="*/ 2103831 h 4356988"/>
                <a:gd name="connsiteX13" fmla="*/ 0 w 4336364"/>
                <a:gd name="connsiteY13" fmla="*/ 2170719 h 4356988"/>
                <a:gd name="connsiteX14" fmla="*/ 225268 w 4336364"/>
                <a:gd name="connsiteY14" fmla="*/ 2789706 h 4356988"/>
                <a:gd name="connsiteX15" fmla="*/ 139955 w 4336364"/>
                <a:gd name="connsiteY15" fmla="*/ 2851843 h 4356988"/>
                <a:gd name="connsiteX16" fmla="*/ 279064 w 4336364"/>
                <a:gd name="connsiteY16" fmla="*/ 3047701 h 4356988"/>
                <a:gd name="connsiteX17" fmla="*/ 194650 w 4336364"/>
                <a:gd name="connsiteY17" fmla="*/ 3148059 h 4356988"/>
                <a:gd name="connsiteX18" fmla="*/ 688160 w 4336364"/>
                <a:gd name="connsiteY18" fmla="*/ 3585285 h 4356988"/>
                <a:gd name="connsiteX19" fmla="*/ 626493 w 4336364"/>
                <a:gd name="connsiteY19" fmla="*/ 3769843 h 4356988"/>
                <a:gd name="connsiteX20" fmla="*/ 1343200 w 4336364"/>
                <a:gd name="connsiteY20" fmla="*/ 4022026 h 4356988"/>
                <a:gd name="connsiteX21" fmla="*/ 1346897 w 4336364"/>
                <a:gd name="connsiteY21" fmla="*/ 4235571 h 4356988"/>
                <a:gd name="connsiteX22" fmla="*/ 2156993 w 4336364"/>
                <a:gd name="connsiteY22" fmla="*/ 4196764 h 4356988"/>
                <a:gd name="connsiteX23" fmla="*/ 2241198 w 4336364"/>
                <a:gd name="connsiteY23" fmla="*/ 4356988 h 4356988"/>
                <a:gd name="connsiteX24" fmla="*/ 2691829 w 4336364"/>
                <a:gd name="connsiteY24" fmla="*/ 4128025 h 4356988"/>
                <a:gd name="connsiteX25" fmla="*/ 2817529 w 4336364"/>
                <a:gd name="connsiteY25" fmla="*/ 4258264 h 4356988"/>
                <a:gd name="connsiteX26" fmla="*/ 3435088 w 4336364"/>
                <a:gd name="connsiteY26" fmla="*/ 3691483 h 4356988"/>
                <a:gd name="connsiteX27" fmla="*/ 3614370 w 4336364"/>
                <a:gd name="connsiteY27" fmla="*/ 3767452 h 4356988"/>
                <a:gd name="connsiteX28" fmla="*/ 3831713 w 4336364"/>
                <a:gd name="connsiteY28" fmla="*/ 3274160 h 4356988"/>
                <a:gd name="connsiteX29" fmla="*/ 3920351 w 4336364"/>
                <a:gd name="connsiteY29" fmla="*/ 3308738 h 4356988"/>
                <a:gd name="connsiteX30" fmla="*/ 3992411 w 4336364"/>
                <a:gd name="connsiteY30" fmla="*/ 2985545 h 4356988"/>
                <a:gd name="connsiteX31" fmla="*/ 4183044 w 4336364"/>
                <a:gd name="connsiteY31" fmla="*/ 2994519 h 4356988"/>
                <a:gd name="connsiteX32" fmla="*/ 4150363 w 4336364"/>
                <a:gd name="connsiteY32" fmla="*/ 2200057 h 4356988"/>
                <a:gd name="connsiteX33" fmla="*/ 4336364 w 4336364"/>
                <a:gd name="connsiteY33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758697 w 4336364"/>
                <a:gd name="connsiteY4" fmla="*/ 450682 h 4356988"/>
                <a:gd name="connsiteX5" fmla="*/ 2164572 w 4336364"/>
                <a:gd name="connsiteY5" fmla="*/ 162389 h 4356988"/>
                <a:gd name="connsiteX6" fmla="*/ 2082692 w 4336364"/>
                <a:gd name="connsiteY6" fmla="*/ 0 h 4356988"/>
                <a:gd name="connsiteX7" fmla="*/ 1591674 w 4336364"/>
                <a:gd name="connsiteY7" fmla="*/ 227536 h 4356988"/>
                <a:gd name="connsiteX8" fmla="*/ 1461329 w 4336364"/>
                <a:gd name="connsiteY8" fmla="*/ 101627 h 4356988"/>
                <a:gd name="connsiteX9" fmla="*/ 852586 w 4336364"/>
                <a:gd name="connsiteY9" fmla="*/ 673212 h 4356988"/>
                <a:gd name="connsiteX10" fmla="*/ 661688 w 4336364"/>
                <a:gd name="connsiteY10" fmla="*/ 608067 h 4356988"/>
                <a:gd name="connsiteX11" fmla="*/ 326568 w 4336364"/>
                <a:gd name="connsiteY11" fmla="*/ 1319602 h 4356988"/>
                <a:gd name="connsiteX12" fmla="*/ 169194 w 4336364"/>
                <a:gd name="connsiteY12" fmla="*/ 1323034 h 4356988"/>
                <a:gd name="connsiteX13" fmla="*/ 141641 w 4336364"/>
                <a:gd name="connsiteY13" fmla="*/ 2103831 h 4356988"/>
                <a:gd name="connsiteX14" fmla="*/ 0 w 4336364"/>
                <a:gd name="connsiteY14" fmla="*/ 2170719 h 4356988"/>
                <a:gd name="connsiteX15" fmla="*/ 225268 w 4336364"/>
                <a:gd name="connsiteY15" fmla="*/ 2789706 h 4356988"/>
                <a:gd name="connsiteX16" fmla="*/ 139955 w 4336364"/>
                <a:gd name="connsiteY16" fmla="*/ 2851843 h 4356988"/>
                <a:gd name="connsiteX17" fmla="*/ 279064 w 4336364"/>
                <a:gd name="connsiteY17" fmla="*/ 3047701 h 4356988"/>
                <a:gd name="connsiteX18" fmla="*/ 194650 w 4336364"/>
                <a:gd name="connsiteY18" fmla="*/ 3148059 h 4356988"/>
                <a:gd name="connsiteX19" fmla="*/ 688160 w 4336364"/>
                <a:gd name="connsiteY19" fmla="*/ 3585285 h 4356988"/>
                <a:gd name="connsiteX20" fmla="*/ 626493 w 4336364"/>
                <a:gd name="connsiteY20" fmla="*/ 3769843 h 4356988"/>
                <a:gd name="connsiteX21" fmla="*/ 1343200 w 4336364"/>
                <a:gd name="connsiteY21" fmla="*/ 4022026 h 4356988"/>
                <a:gd name="connsiteX22" fmla="*/ 1346897 w 4336364"/>
                <a:gd name="connsiteY22" fmla="*/ 4235571 h 4356988"/>
                <a:gd name="connsiteX23" fmla="*/ 2156993 w 4336364"/>
                <a:gd name="connsiteY23" fmla="*/ 4196764 h 4356988"/>
                <a:gd name="connsiteX24" fmla="*/ 2241198 w 4336364"/>
                <a:gd name="connsiteY24" fmla="*/ 4356988 h 4356988"/>
                <a:gd name="connsiteX25" fmla="*/ 2691829 w 4336364"/>
                <a:gd name="connsiteY25" fmla="*/ 4128025 h 4356988"/>
                <a:gd name="connsiteX26" fmla="*/ 2817529 w 4336364"/>
                <a:gd name="connsiteY26" fmla="*/ 4258264 h 4356988"/>
                <a:gd name="connsiteX27" fmla="*/ 3435088 w 4336364"/>
                <a:gd name="connsiteY27" fmla="*/ 3691483 h 4356988"/>
                <a:gd name="connsiteX28" fmla="*/ 3614370 w 4336364"/>
                <a:gd name="connsiteY28" fmla="*/ 3767452 h 4356988"/>
                <a:gd name="connsiteX29" fmla="*/ 3831713 w 4336364"/>
                <a:gd name="connsiteY29" fmla="*/ 3274160 h 4356988"/>
                <a:gd name="connsiteX30" fmla="*/ 3920351 w 4336364"/>
                <a:gd name="connsiteY30" fmla="*/ 3308738 h 4356988"/>
                <a:gd name="connsiteX31" fmla="*/ 3992411 w 4336364"/>
                <a:gd name="connsiteY31" fmla="*/ 2985545 h 4356988"/>
                <a:gd name="connsiteX32" fmla="*/ 4183044 w 4336364"/>
                <a:gd name="connsiteY32" fmla="*/ 2994519 h 4356988"/>
                <a:gd name="connsiteX33" fmla="*/ 4150363 w 4336364"/>
                <a:gd name="connsiteY33" fmla="*/ 2200057 h 4356988"/>
                <a:gd name="connsiteX34" fmla="*/ 4336364 w 4336364"/>
                <a:gd name="connsiteY34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938294 w 4336364"/>
                <a:gd name="connsiteY4" fmla="*/ 135776 h 4356988"/>
                <a:gd name="connsiteX5" fmla="*/ 2164572 w 4336364"/>
                <a:gd name="connsiteY5" fmla="*/ 162389 h 4356988"/>
                <a:gd name="connsiteX6" fmla="*/ 2082692 w 4336364"/>
                <a:gd name="connsiteY6" fmla="*/ 0 h 4356988"/>
                <a:gd name="connsiteX7" fmla="*/ 1591674 w 4336364"/>
                <a:gd name="connsiteY7" fmla="*/ 227536 h 4356988"/>
                <a:gd name="connsiteX8" fmla="*/ 1461329 w 4336364"/>
                <a:gd name="connsiteY8" fmla="*/ 101627 h 4356988"/>
                <a:gd name="connsiteX9" fmla="*/ 852586 w 4336364"/>
                <a:gd name="connsiteY9" fmla="*/ 673212 h 4356988"/>
                <a:gd name="connsiteX10" fmla="*/ 661688 w 4336364"/>
                <a:gd name="connsiteY10" fmla="*/ 608067 h 4356988"/>
                <a:gd name="connsiteX11" fmla="*/ 326568 w 4336364"/>
                <a:gd name="connsiteY11" fmla="*/ 1319602 h 4356988"/>
                <a:gd name="connsiteX12" fmla="*/ 169194 w 4336364"/>
                <a:gd name="connsiteY12" fmla="*/ 1323034 h 4356988"/>
                <a:gd name="connsiteX13" fmla="*/ 141641 w 4336364"/>
                <a:gd name="connsiteY13" fmla="*/ 2103831 h 4356988"/>
                <a:gd name="connsiteX14" fmla="*/ 0 w 4336364"/>
                <a:gd name="connsiteY14" fmla="*/ 2170719 h 4356988"/>
                <a:gd name="connsiteX15" fmla="*/ 225268 w 4336364"/>
                <a:gd name="connsiteY15" fmla="*/ 2789706 h 4356988"/>
                <a:gd name="connsiteX16" fmla="*/ 139955 w 4336364"/>
                <a:gd name="connsiteY16" fmla="*/ 2851843 h 4356988"/>
                <a:gd name="connsiteX17" fmla="*/ 279064 w 4336364"/>
                <a:gd name="connsiteY17" fmla="*/ 3047701 h 4356988"/>
                <a:gd name="connsiteX18" fmla="*/ 194650 w 4336364"/>
                <a:gd name="connsiteY18" fmla="*/ 3148059 h 4356988"/>
                <a:gd name="connsiteX19" fmla="*/ 688160 w 4336364"/>
                <a:gd name="connsiteY19" fmla="*/ 3585285 h 4356988"/>
                <a:gd name="connsiteX20" fmla="*/ 626493 w 4336364"/>
                <a:gd name="connsiteY20" fmla="*/ 3769843 h 4356988"/>
                <a:gd name="connsiteX21" fmla="*/ 1343200 w 4336364"/>
                <a:gd name="connsiteY21" fmla="*/ 4022026 h 4356988"/>
                <a:gd name="connsiteX22" fmla="*/ 1346897 w 4336364"/>
                <a:gd name="connsiteY22" fmla="*/ 4235571 h 4356988"/>
                <a:gd name="connsiteX23" fmla="*/ 2156993 w 4336364"/>
                <a:gd name="connsiteY23" fmla="*/ 4196764 h 4356988"/>
                <a:gd name="connsiteX24" fmla="*/ 2241198 w 4336364"/>
                <a:gd name="connsiteY24" fmla="*/ 4356988 h 4356988"/>
                <a:gd name="connsiteX25" fmla="*/ 2691829 w 4336364"/>
                <a:gd name="connsiteY25" fmla="*/ 4128025 h 4356988"/>
                <a:gd name="connsiteX26" fmla="*/ 2817529 w 4336364"/>
                <a:gd name="connsiteY26" fmla="*/ 4258264 h 4356988"/>
                <a:gd name="connsiteX27" fmla="*/ 3435088 w 4336364"/>
                <a:gd name="connsiteY27" fmla="*/ 3691483 h 4356988"/>
                <a:gd name="connsiteX28" fmla="*/ 3614370 w 4336364"/>
                <a:gd name="connsiteY28" fmla="*/ 3767452 h 4356988"/>
                <a:gd name="connsiteX29" fmla="*/ 3831713 w 4336364"/>
                <a:gd name="connsiteY29" fmla="*/ 3274160 h 4356988"/>
                <a:gd name="connsiteX30" fmla="*/ 3920351 w 4336364"/>
                <a:gd name="connsiteY30" fmla="*/ 3308738 h 4356988"/>
                <a:gd name="connsiteX31" fmla="*/ 3992411 w 4336364"/>
                <a:gd name="connsiteY31" fmla="*/ 2985545 h 4356988"/>
                <a:gd name="connsiteX32" fmla="*/ 4183044 w 4336364"/>
                <a:gd name="connsiteY32" fmla="*/ 2994519 h 4356988"/>
                <a:gd name="connsiteX33" fmla="*/ 4150363 w 4336364"/>
                <a:gd name="connsiteY33" fmla="*/ 2200057 h 4356988"/>
                <a:gd name="connsiteX34" fmla="*/ 4336364 w 4336364"/>
                <a:gd name="connsiteY34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072335 w 4336364"/>
                <a:gd name="connsiteY4" fmla="*/ 284280 h 4356988"/>
                <a:gd name="connsiteX5" fmla="*/ 2938294 w 4336364"/>
                <a:gd name="connsiteY5" fmla="*/ 135776 h 4356988"/>
                <a:gd name="connsiteX6" fmla="*/ 2164572 w 4336364"/>
                <a:gd name="connsiteY6" fmla="*/ 162389 h 4356988"/>
                <a:gd name="connsiteX7" fmla="*/ 2082692 w 4336364"/>
                <a:gd name="connsiteY7" fmla="*/ 0 h 4356988"/>
                <a:gd name="connsiteX8" fmla="*/ 1591674 w 4336364"/>
                <a:gd name="connsiteY8" fmla="*/ 227536 h 4356988"/>
                <a:gd name="connsiteX9" fmla="*/ 1461329 w 4336364"/>
                <a:gd name="connsiteY9" fmla="*/ 101627 h 4356988"/>
                <a:gd name="connsiteX10" fmla="*/ 852586 w 4336364"/>
                <a:gd name="connsiteY10" fmla="*/ 673212 h 4356988"/>
                <a:gd name="connsiteX11" fmla="*/ 661688 w 4336364"/>
                <a:gd name="connsiteY11" fmla="*/ 608067 h 4356988"/>
                <a:gd name="connsiteX12" fmla="*/ 326568 w 4336364"/>
                <a:gd name="connsiteY12" fmla="*/ 1319602 h 4356988"/>
                <a:gd name="connsiteX13" fmla="*/ 169194 w 4336364"/>
                <a:gd name="connsiteY13" fmla="*/ 1323034 h 4356988"/>
                <a:gd name="connsiteX14" fmla="*/ 141641 w 4336364"/>
                <a:gd name="connsiteY14" fmla="*/ 2103831 h 4356988"/>
                <a:gd name="connsiteX15" fmla="*/ 0 w 4336364"/>
                <a:gd name="connsiteY15" fmla="*/ 2170719 h 4356988"/>
                <a:gd name="connsiteX16" fmla="*/ 225268 w 4336364"/>
                <a:gd name="connsiteY16" fmla="*/ 2789706 h 4356988"/>
                <a:gd name="connsiteX17" fmla="*/ 139955 w 4336364"/>
                <a:gd name="connsiteY17" fmla="*/ 2851843 h 4356988"/>
                <a:gd name="connsiteX18" fmla="*/ 279064 w 4336364"/>
                <a:gd name="connsiteY18" fmla="*/ 3047701 h 4356988"/>
                <a:gd name="connsiteX19" fmla="*/ 194650 w 4336364"/>
                <a:gd name="connsiteY19" fmla="*/ 3148059 h 4356988"/>
                <a:gd name="connsiteX20" fmla="*/ 688160 w 4336364"/>
                <a:gd name="connsiteY20" fmla="*/ 3585285 h 4356988"/>
                <a:gd name="connsiteX21" fmla="*/ 626493 w 4336364"/>
                <a:gd name="connsiteY21" fmla="*/ 3769843 h 4356988"/>
                <a:gd name="connsiteX22" fmla="*/ 1343200 w 4336364"/>
                <a:gd name="connsiteY22" fmla="*/ 4022026 h 4356988"/>
                <a:gd name="connsiteX23" fmla="*/ 1346897 w 4336364"/>
                <a:gd name="connsiteY23" fmla="*/ 4235571 h 4356988"/>
                <a:gd name="connsiteX24" fmla="*/ 2156993 w 4336364"/>
                <a:gd name="connsiteY24" fmla="*/ 4196764 h 4356988"/>
                <a:gd name="connsiteX25" fmla="*/ 2241198 w 4336364"/>
                <a:gd name="connsiteY25" fmla="*/ 4356988 h 4356988"/>
                <a:gd name="connsiteX26" fmla="*/ 2691829 w 4336364"/>
                <a:gd name="connsiteY26" fmla="*/ 4128025 h 4356988"/>
                <a:gd name="connsiteX27" fmla="*/ 2817529 w 4336364"/>
                <a:gd name="connsiteY27" fmla="*/ 4258264 h 4356988"/>
                <a:gd name="connsiteX28" fmla="*/ 3435088 w 4336364"/>
                <a:gd name="connsiteY28" fmla="*/ 3691483 h 4356988"/>
                <a:gd name="connsiteX29" fmla="*/ 3614370 w 4336364"/>
                <a:gd name="connsiteY29" fmla="*/ 3767452 h 4356988"/>
                <a:gd name="connsiteX30" fmla="*/ 3831713 w 4336364"/>
                <a:gd name="connsiteY30" fmla="*/ 3274160 h 4356988"/>
                <a:gd name="connsiteX31" fmla="*/ 3920351 w 4336364"/>
                <a:gd name="connsiteY31" fmla="*/ 3308738 h 4356988"/>
                <a:gd name="connsiteX32" fmla="*/ 3992411 w 4336364"/>
                <a:gd name="connsiteY32" fmla="*/ 2985545 h 4356988"/>
                <a:gd name="connsiteX33" fmla="*/ 4183044 w 4336364"/>
                <a:gd name="connsiteY33" fmla="*/ 2994519 h 4356988"/>
                <a:gd name="connsiteX34" fmla="*/ 4150363 w 4336364"/>
                <a:gd name="connsiteY34" fmla="*/ 2200057 h 4356988"/>
                <a:gd name="connsiteX35" fmla="*/ 4336364 w 4336364"/>
                <a:gd name="connsiteY35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948221 w 4336364"/>
                <a:gd name="connsiteY4" fmla="*/ 300119 h 4356988"/>
                <a:gd name="connsiteX5" fmla="*/ 2938294 w 4336364"/>
                <a:gd name="connsiteY5" fmla="*/ 135776 h 4356988"/>
                <a:gd name="connsiteX6" fmla="*/ 2164572 w 4336364"/>
                <a:gd name="connsiteY6" fmla="*/ 162389 h 4356988"/>
                <a:gd name="connsiteX7" fmla="*/ 2082692 w 4336364"/>
                <a:gd name="connsiteY7" fmla="*/ 0 h 4356988"/>
                <a:gd name="connsiteX8" fmla="*/ 1591674 w 4336364"/>
                <a:gd name="connsiteY8" fmla="*/ 227536 h 4356988"/>
                <a:gd name="connsiteX9" fmla="*/ 1461329 w 4336364"/>
                <a:gd name="connsiteY9" fmla="*/ 101627 h 4356988"/>
                <a:gd name="connsiteX10" fmla="*/ 852586 w 4336364"/>
                <a:gd name="connsiteY10" fmla="*/ 673212 h 4356988"/>
                <a:gd name="connsiteX11" fmla="*/ 661688 w 4336364"/>
                <a:gd name="connsiteY11" fmla="*/ 608067 h 4356988"/>
                <a:gd name="connsiteX12" fmla="*/ 326568 w 4336364"/>
                <a:gd name="connsiteY12" fmla="*/ 1319602 h 4356988"/>
                <a:gd name="connsiteX13" fmla="*/ 169194 w 4336364"/>
                <a:gd name="connsiteY13" fmla="*/ 1323034 h 4356988"/>
                <a:gd name="connsiteX14" fmla="*/ 141641 w 4336364"/>
                <a:gd name="connsiteY14" fmla="*/ 2103831 h 4356988"/>
                <a:gd name="connsiteX15" fmla="*/ 0 w 4336364"/>
                <a:gd name="connsiteY15" fmla="*/ 2170719 h 4356988"/>
                <a:gd name="connsiteX16" fmla="*/ 225268 w 4336364"/>
                <a:gd name="connsiteY16" fmla="*/ 2789706 h 4356988"/>
                <a:gd name="connsiteX17" fmla="*/ 139955 w 4336364"/>
                <a:gd name="connsiteY17" fmla="*/ 2851843 h 4356988"/>
                <a:gd name="connsiteX18" fmla="*/ 279064 w 4336364"/>
                <a:gd name="connsiteY18" fmla="*/ 3047701 h 4356988"/>
                <a:gd name="connsiteX19" fmla="*/ 194650 w 4336364"/>
                <a:gd name="connsiteY19" fmla="*/ 3148059 h 4356988"/>
                <a:gd name="connsiteX20" fmla="*/ 688160 w 4336364"/>
                <a:gd name="connsiteY20" fmla="*/ 3585285 h 4356988"/>
                <a:gd name="connsiteX21" fmla="*/ 626493 w 4336364"/>
                <a:gd name="connsiteY21" fmla="*/ 3769843 h 4356988"/>
                <a:gd name="connsiteX22" fmla="*/ 1343200 w 4336364"/>
                <a:gd name="connsiteY22" fmla="*/ 4022026 h 4356988"/>
                <a:gd name="connsiteX23" fmla="*/ 1346897 w 4336364"/>
                <a:gd name="connsiteY23" fmla="*/ 4235571 h 4356988"/>
                <a:gd name="connsiteX24" fmla="*/ 2156993 w 4336364"/>
                <a:gd name="connsiteY24" fmla="*/ 4196764 h 4356988"/>
                <a:gd name="connsiteX25" fmla="*/ 2241198 w 4336364"/>
                <a:gd name="connsiteY25" fmla="*/ 4356988 h 4356988"/>
                <a:gd name="connsiteX26" fmla="*/ 2691829 w 4336364"/>
                <a:gd name="connsiteY26" fmla="*/ 4128025 h 4356988"/>
                <a:gd name="connsiteX27" fmla="*/ 2817529 w 4336364"/>
                <a:gd name="connsiteY27" fmla="*/ 4258264 h 4356988"/>
                <a:gd name="connsiteX28" fmla="*/ 3435088 w 4336364"/>
                <a:gd name="connsiteY28" fmla="*/ 3691483 h 4356988"/>
                <a:gd name="connsiteX29" fmla="*/ 3614370 w 4336364"/>
                <a:gd name="connsiteY29" fmla="*/ 3767452 h 4356988"/>
                <a:gd name="connsiteX30" fmla="*/ 3831713 w 4336364"/>
                <a:gd name="connsiteY30" fmla="*/ 3274160 h 4356988"/>
                <a:gd name="connsiteX31" fmla="*/ 3920351 w 4336364"/>
                <a:gd name="connsiteY31" fmla="*/ 3308738 h 4356988"/>
                <a:gd name="connsiteX32" fmla="*/ 3992411 w 4336364"/>
                <a:gd name="connsiteY32" fmla="*/ 2985545 h 4356988"/>
                <a:gd name="connsiteX33" fmla="*/ 4183044 w 4336364"/>
                <a:gd name="connsiteY33" fmla="*/ 2994519 h 4356988"/>
                <a:gd name="connsiteX34" fmla="*/ 4150363 w 4336364"/>
                <a:gd name="connsiteY34" fmla="*/ 2200057 h 4356988"/>
                <a:gd name="connsiteX35" fmla="*/ 4336364 w 4336364"/>
                <a:gd name="connsiteY35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31821 w 4336364"/>
                <a:gd name="connsiteY4" fmla="*/ 539265 h 4356988"/>
                <a:gd name="connsiteX5" fmla="*/ 2948221 w 4336364"/>
                <a:gd name="connsiteY5" fmla="*/ 300119 h 4356988"/>
                <a:gd name="connsiteX6" fmla="*/ 2938294 w 4336364"/>
                <a:gd name="connsiteY6" fmla="*/ 135776 h 4356988"/>
                <a:gd name="connsiteX7" fmla="*/ 2164572 w 4336364"/>
                <a:gd name="connsiteY7" fmla="*/ 162389 h 4356988"/>
                <a:gd name="connsiteX8" fmla="*/ 2082692 w 4336364"/>
                <a:gd name="connsiteY8" fmla="*/ 0 h 4356988"/>
                <a:gd name="connsiteX9" fmla="*/ 1591674 w 4336364"/>
                <a:gd name="connsiteY9" fmla="*/ 227536 h 4356988"/>
                <a:gd name="connsiteX10" fmla="*/ 1461329 w 4336364"/>
                <a:gd name="connsiteY10" fmla="*/ 101627 h 4356988"/>
                <a:gd name="connsiteX11" fmla="*/ 852586 w 4336364"/>
                <a:gd name="connsiteY11" fmla="*/ 673212 h 4356988"/>
                <a:gd name="connsiteX12" fmla="*/ 661688 w 4336364"/>
                <a:gd name="connsiteY12" fmla="*/ 608067 h 4356988"/>
                <a:gd name="connsiteX13" fmla="*/ 326568 w 4336364"/>
                <a:gd name="connsiteY13" fmla="*/ 1319602 h 4356988"/>
                <a:gd name="connsiteX14" fmla="*/ 169194 w 4336364"/>
                <a:gd name="connsiteY14" fmla="*/ 1323034 h 4356988"/>
                <a:gd name="connsiteX15" fmla="*/ 141641 w 4336364"/>
                <a:gd name="connsiteY15" fmla="*/ 2103831 h 4356988"/>
                <a:gd name="connsiteX16" fmla="*/ 0 w 4336364"/>
                <a:gd name="connsiteY16" fmla="*/ 2170719 h 4356988"/>
                <a:gd name="connsiteX17" fmla="*/ 225268 w 4336364"/>
                <a:gd name="connsiteY17" fmla="*/ 2789706 h 4356988"/>
                <a:gd name="connsiteX18" fmla="*/ 139955 w 4336364"/>
                <a:gd name="connsiteY18" fmla="*/ 2851843 h 4356988"/>
                <a:gd name="connsiteX19" fmla="*/ 279064 w 4336364"/>
                <a:gd name="connsiteY19" fmla="*/ 3047701 h 4356988"/>
                <a:gd name="connsiteX20" fmla="*/ 194650 w 4336364"/>
                <a:gd name="connsiteY20" fmla="*/ 3148059 h 4356988"/>
                <a:gd name="connsiteX21" fmla="*/ 688160 w 4336364"/>
                <a:gd name="connsiteY21" fmla="*/ 3585285 h 4356988"/>
                <a:gd name="connsiteX22" fmla="*/ 626493 w 4336364"/>
                <a:gd name="connsiteY22" fmla="*/ 3769843 h 4356988"/>
                <a:gd name="connsiteX23" fmla="*/ 1343200 w 4336364"/>
                <a:gd name="connsiteY23" fmla="*/ 4022026 h 4356988"/>
                <a:gd name="connsiteX24" fmla="*/ 1346897 w 4336364"/>
                <a:gd name="connsiteY24" fmla="*/ 4235571 h 4356988"/>
                <a:gd name="connsiteX25" fmla="*/ 2156993 w 4336364"/>
                <a:gd name="connsiteY25" fmla="*/ 4196764 h 4356988"/>
                <a:gd name="connsiteX26" fmla="*/ 2241198 w 4336364"/>
                <a:gd name="connsiteY26" fmla="*/ 4356988 h 4356988"/>
                <a:gd name="connsiteX27" fmla="*/ 2691829 w 4336364"/>
                <a:gd name="connsiteY27" fmla="*/ 4128025 h 4356988"/>
                <a:gd name="connsiteX28" fmla="*/ 2817529 w 4336364"/>
                <a:gd name="connsiteY28" fmla="*/ 4258264 h 4356988"/>
                <a:gd name="connsiteX29" fmla="*/ 3435088 w 4336364"/>
                <a:gd name="connsiteY29" fmla="*/ 3691483 h 4356988"/>
                <a:gd name="connsiteX30" fmla="*/ 3614370 w 4336364"/>
                <a:gd name="connsiteY30" fmla="*/ 3767452 h 4356988"/>
                <a:gd name="connsiteX31" fmla="*/ 3831713 w 4336364"/>
                <a:gd name="connsiteY31" fmla="*/ 3274160 h 4356988"/>
                <a:gd name="connsiteX32" fmla="*/ 3920351 w 4336364"/>
                <a:gd name="connsiteY32" fmla="*/ 3308738 h 4356988"/>
                <a:gd name="connsiteX33" fmla="*/ 3992411 w 4336364"/>
                <a:gd name="connsiteY33" fmla="*/ 2985545 h 4356988"/>
                <a:gd name="connsiteX34" fmla="*/ 4183044 w 4336364"/>
                <a:gd name="connsiteY34" fmla="*/ 2994519 h 4356988"/>
                <a:gd name="connsiteX35" fmla="*/ 4150363 w 4336364"/>
                <a:gd name="connsiteY35" fmla="*/ 2200057 h 4356988"/>
                <a:gd name="connsiteX36" fmla="*/ 4336364 w 4336364"/>
                <a:gd name="connsiteY36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63812 w 4336364"/>
                <a:gd name="connsiteY4" fmla="*/ 396620 h 4356988"/>
                <a:gd name="connsiteX5" fmla="*/ 2948221 w 4336364"/>
                <a:gd name="connsiteY5" fmla="*/ 300119 h 4356988"/>
                <a:gd name="connsiteX6" fmla="*/ 2938294 w 4336364"/>
                <a:gd name="connsiteY6" fmla="*/ 135776 h 4356988"/>
                <a:gd name="connsiteX7" fmla="*/ 2164572 w 4336364"/>
                <a:gd name="connsiteY7" fmla="*/ 162389 h 4356988"/>
                <a:gd name="connsiteX8" fmla="*/ 2082692 w 4336364"/>
                <a:gd name="connsiteY8" fmla="*/ 0 h 4356988"/>
                <a:gd name="connsiteX9" fmla="*/ 1591674 w 4336364"/>
                <a:gd name="connsiteY9" fmla="*/ 227536 h 4356988"/>
                <a:gd name="connsiteX10" fmla="*/ 1461329 w 4336364"/>
                <a:gd name="connsiteY10" fmla="*/ 101627 h 4356988"/>
                <a:gd name="connsiteX11" fmla="*/ 852586 w 4336364"/>
                <a:gd name="connsiteY11" fmla="*/ 673212 h 4356988"/>
                <a:gd name="connsiteX12" fmla="*/ 661688 w 4336364"/>
                <a:gd name="connsiteY12" fmla="*/ 608067 h 4356988"/>
                <a:gd name="connsiteX13" fmla="*/ 326568 w 4336364"/>
                <a:gd name="connsiteY13" fmla="*/ 1319602 h 4356988"/>
                <a:gd name="connsiteX14" fmla="*/ 169194 w 4336364"/>
                <a:gd name="connsiteY14" fmla="*/ 1323034 h 4356988"/>
                <a:gd name="connsiteX15" fmla="*/ 141641 w 4336364"/>
                <a:gd name="connsiteY15" fmla="*/ 2103831 h 4356988"/>
                <a:gd name="connsiteX16" fmla="*/ 0 w 4336364"/>
                <a:gd name="connsiteY16" fmla="*/ 2170719 h 4356988"/>
                <a:gd name="connsiteX17" fmla="*/ 225268 w 4336364"/>
                <a:gd name="connsiteY17" fmla="*/ 2789706 h 4356988"/>
                <a:gd name="connsiteX18" fmla="*/ 139955 w 4336364"/>
                <a:gd name="connsiteY18" fmla="*/ 2851843 h 4356988"/>
                <a:gd name="connsiteX19" fmla="*/ 279064 w 4336364"/>
                <a:gd name="connsiteY19" fmla="*/ 3047701 h 4356988"/>
                <a:gd name="connsiteX20" fmla="*/ 194650 w 4336364"/>
                <a:gd name="connsiteY20" fmla="*/ 3148059 h 4356988"/>
                <a:gd name="connsiteX21" fmla="*/ 688160 w 4336364"/>
                <a:gd name="connsiteY21" fmla="*/ 3585285 h 4356988"/>
                <a:gd name="connsiteX22" fmla="*/ 626493 w 4336364"/>
                <a:gd name="connsiteY22" fmla="*/ 3769843 h 4356988"/>
                <a:gd name="connsiteX23" fmla="*/ 1343200 w 4336364"/>
                <a:gd name="connsiteY23" fmla="*/ 4022026 h 4356988"/>
                <a:gd name="connsiteX24" fmla="*/ 1346897 w 4336364"/>
                <a:gd name="connsiteY24" fmla="*/ 4235571 h 4356988"/>
                <a:gd name="connsiteX25" fmla="*/ 2156993 w 4336364"/>
                <a:gd name="connsiteY25" fmla="*/ 4196764 h 4356988"/>
                <a:gd name="connsiteX26" fmla="*/ 2241198 w 4336364"/>
                <a:gd name="connsiteY26" fmla="*/ 4356988 h 4356988"/>
                <a:gd name="connsiteX27" fmla="*/ 2691829 w 4336364"/>
                <a:gd name="connsiteY27" fmla="*/ 4128025 h 4356988"/>
                <a:gd name="connsiteX28" fmla="*/ 2817529 w 4336364"/>
                <a:gd name="connsiteY28" fmla="*/ 4258264 h 4356988"/>
                <a:gd name="connsiteX29" fmla="*/ 3435088 w 4336364"/>
                <a:gd name="connsiteY29" fmla="*/ 3691483 h 4356988"/>
                <a:gd name="connsiteX30" fmla="*/ 3614370 w 4336364"/>
                <a:gd name="connsiteY30" fmla="*/ 3767452 h 4356988"/>
                <a:gd name="connsiteX31" fmla="*/ 3831713 w 4336364"/>
                <a:gd name="connsiteY31" fmla="*/ 3274160 h 4356988"/>
                <a:gd name="connsiteX32" fmla="*/ 3920351 w 4336364"/>
                <a:gd name="connsiteY32" fmla="*/ 3308738 h 4356988"/>
                <a:gd name="connsiteX33" fmla="*/ 3992411 w 4336364"/>
                <a:gd name="connsiteY33" fmla="*/ 2985545 h 4356988"/>
                <a:gd name="connsiteX34" fmla="*/ 4183044 w 4336364"/>
                <a:gd name="connsiteY34" fmla="*/ 2994519 h 4356988"/>
                <a:gd name="connsiteX35" fmla="*/ 4150363 w 4336364"/>
                <a:gd name="connsiteY35" fmla="*/ 2200057 h 4356988"/>
                <a:gd name="connsiteX36" fmla="*/ 4336364 w 4336364"/>
                <a:gd name="connsiteY36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334766 w 4336364"/>
                <a:gd name="connsiteY4" fmla="*/ 486736 h 4356988"/>
                <a:gd name="connsiteX5" fmla="*/ 3263812 w 4336364"/>
                <a:gd name="connsiteY5" fmla="*/ 396620 h 4356988"/>
                <a:gd name="connsiteX6" fmla="*/ 2948221 w 4336364"/>
                <a:gd name="connsiteY6" fmla="*/ 300119 h 4356988"/>
                <a:gd name="connsiteX7" fmla="*/ 2938294 w 4336364"/>
                <a:gd name="connsiteY7" fmla="*/ 135776 h 4356988"/>
                <a:gd name="connsiteX8" fmla="*/ 2164572 w 4336364"/>
                <a:gd name="connsiteY8" fmla="*/ 162389 h 4356988"/>
                <a:gd name="connsiteX9" fmla="*/ 2082692 w 4336364"/>
                <a:gd name="connsiteY9" fmla="*/ 0 h 4356988"/>
                <a:gd name="connsiteX10" fmla="*/ 1591674 w 4336364"/>
                <a:gd name="connsiteY10" fmla="*/ 227536 h 4356988"/>
                <a:gd name="connsiteX11" fmla="*/ 1461329 w 4336364"/>
                <a:gd name="connsiteY11" fmla="*/ 101627 h 4356988"/>
                <a:gd name="connsiteX12" fmla="*/ 852586 w 4336364"/>
                <a:gd name="connsiteY12" fmla="*/ 673212 h 4356988"/>
                <a:gd name="connsiteX13" fmla="*/ 661688 w 4336364"/>
                <a:gd name="connsiteY13" fmla="*/ 608067 h 4356988"/>
                <a:gd name="connsiteX14" fmla="*/ 326568 w 4336364"/>
                <a:gd name="connsiteY14" fmla="*/ 1319602 h 4356988"/>
                <a:gd name="connsiteX15" fmla="*/ 169194 w 4336364"/>
                <a:gd name="connsiteY15" fmla="*/ 1323034 h 4356988"/>
                <a:gd name="connsiteX16" fmla="*/ 141641 w 4336364"/>
                <a:gd name="connsiteY16" fmla="*/ 2103831 h 4356988"/>
                <a:gd name="connsiteX17" fmla="*/ 0 w 4336364"/>
                <a:gd name="connsiteY17" fmla="*/ 2170719 h 4356988"/>
                <a:gd name="connsiteX18" fmla="*/ 225268 w 4336364"/>
                <a:gd name="connsiteY18" fmla="*/ 2789706 h 4356988"/>
                <a:gd name="connsiteX19" fmla="*/ 139955 w 4336364"/>
                <a:gd name="connsiteY19" fmla="*/ 2851843 h 4356988"/>
                <a:gd name="connsiteX20" fmla="*/ 279064 w 4336364"/>
                <a:gd name="connsiteY20" fmla="*/ 3047701 h 4356988"/>
                <a:gd name="connsiteX21" fmla="*/ 194650 w 4336364"/>
                <a:gd name="connsiteY21" fmla="*/ 3148059 h 4356988"/>
                <a:gd name="connsiteX22" fmla="*/ 688160 w 4336364"/>
                <a:gd name="connsiteY22" fmla="*/ 3585285 h 4356988"/>
                <a:gd name="connsiteX23" fmla="*/ 626493 w 4336364"/>
                <a:gd name="connsiteY23" fmla="*/ 3769843 h 4356988"/>
                <a:gd name="connsiteX24" fmla="*/ 1343200 w 4336364"/>
                <a:gd name="connsiteY24" fmla="*/ 4022026 h 4356988"/>
                <a:gd name="connsiteX25" fmla="*/ 1346897 w 4336364"/>
                <a:gd name="connsiteY25" fmla="*/ 4235571 h 4356988"/>
                <a:gd name="connsiteX26" fmla="*/ 2156993 w 4336364"/>
                <a:gd name="connsiteY26" fmla="*/ 4196764 h 4356988"/>
                <a:gd name="connsiteX27" fmla="*/ 2241198 w 4336364"/>
                <a:gd name="connsiteY27" fmla="*/ 4356988 h 4356988"/>
                <a:gd name="connsiteX28" fmla="*/ 2691829 w 4336364"/>
                <a:gd name="connsiteY28" fmla="*/ 4128025 h 4356988"/>
                <a:gd name="connsiteX29" fmla="*/ 2817529 w 4336364"/>
                <a:gd name="connsiteY29" fmla="*/ 4258264 h 4356988"/>
                <a:gd name="connsiteX30" fmla="*/ 3435088 w 4336364"/>
                <a:gd name="connsiteY30" fmla="*/ 3691483 h 4356988"/>
                <a:gd name="connsiteX31" fmla="*/ 3614370 w 4336364"/>
                <a:gd name="connsiteY31" fmla="*/ 3767452 h 4356988"/>
                <a:gd name="connsiteX32" fmla="*/ 3831713 w 4336364"/>
                <a:gd name="connsiteY32" fmla="*/ 3274160 h 4356988"/>
                <a:gd name="connsiteX33" fmla="*/ 3920351 w 4336364"/>
                <a:gd name="connsiteY33" fmla="*/ 3308738 h 4356988"/>
                <a:gd name="connsiteX34" fmla="*/ 3992411 w 4336364"/>
                <a:gd name="connsiteY34" fmla="*/ 2985545 h 4356988"/>
                <a:gd name="connsiteX35" fmla="*/ 4183044 w 4336364"/>
                <a:gd name="connsiteY35" fmla="*/ 2994519 h 4356988"/>
                <a:gd name="connsiteX36" fmla="*/ 4150363 w 4336364"/>
                <a:gd name="connsiteY36" fmla="*/ 2200057 h 4356988"/>
                <a:gd name="connsiteX37" fmla="*/ 4336364 w 4336364"/>
                <a:gd name="connsiteY37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56475 w 4336364"/>
                <a:gd name="connsiteY4" fmla="*/ 477234 h 4356988"/>
                <a:gd name="connsiteX5" fmla="*/ 3263812 w 4336364"/>
                <a:gd name="connsiteY5" fmla="*/ 396620 h 4356988"/>
                <a:gd name="connsiteX6" fmla="*/ 2948221 w 4336364"/>
                <a:gd name="connsiteY6" fmla="*/ 300119 h 4356988"/>
                <a:gd name="connsiteX7" fmla="*/ 2938294 w 4336364"/>
                <a:gd name="connsiteY7" fmla="*/ 135776 h 4356988"/>
                <a:gd name="connsiteX8" fmla="*/ 2164572 w 4336364"/>
                <a:gd name="connsiteY8" fmla="*/ 162389 h 4356988"/>
                <a:gd name="connsiteX9" fmla="*/ 2082692 w 4336364"/>
                <a:gd name="connsiteY9" fmla="*/ 0 h 4356988"/>
                <a:gd name="connsiteX10" fmla="*/ 1591674 w 4336364"/>
                <a:gd name="connsiteY10" fmla="*/ 227536 h 4356988"/>
                <a:gd name="connsiteX11" fmla="*/ 1461329 w 4336364"/>
                <a:gd name="connsiteY11" fmla="*/ 101627 h 4356988"/>
                <a:gd name="connsiteX12" fmla="*/ 852586 w 4336364"/>
                <a:gd name="connsiteY12" fmla="*/ 673212 h 4356988"/>
                <a:gd name="connsiteX13" fmla="*/ 661688 w 4336364"/>
                <a:gd name="connsiteY13" fmla="*/ 608067 h 4356988"/>
                <a:gd name="connsiteX14" fmla="*/ 326568 w 4336364"/>
                <a:gd name="connsiteY14" fmla="*/ 1319602 h 4356988"/>
                <a:gd name="connsiteX15" fmla="*/ 169194 w 4336364"/>
                <a:gd name="connsiteY15" fmla="*/ 1323034 h 4356988"/>
                <a:gd name="connsiteX16" fmla="*/ 141641 w 4336364"/>
                <a:gd name="connsiteY16" fmla="*/ 2103831 h 4356988"/>
                <a:gd name="connsiteX17" fmla="*/ 0 w 4336364"/>
                <a:gd name="connsiteY17" fmla="*/ 2170719 h 4356988"/>
                <a:gd name="connsiteX18" fmla="*/ 225268 w 4336364"/>
                <a:gd name="connsiteY18" fmla="*/ 2789706 h 4356988"/>
                <a:gd name="connsiteX19" fmla="*/ 139955 w 4336364"/>
                <a:gd name="connsiteY19" fmla="*/ 2851843 h 4356988"/>
                <a:gd name="connsiteX20" fmla="*/ 279064 w 4336364"/>
                <a:gd name="connsiteY20" fmla="*/ 3047701 h 4356988"/>
                <a:gd name="connsiteX21" fmla="*/ 194650 w 4336364"/>
                <a:gd name="connsiteY21" fmla="*/ 3148059 h 4356988"/>
                <a:gd name="connsiteX22" fmla="*/ 688160 w 4336364"/>
                <a:gd name="connsiteY22" fmla="*/ 3585285 h 4356988"/>
                <a:gd name="connsiteX23" fmla="*/ 626493 w 4336364"/>
                <a:gd name="connsiteY23" fmla="*/ 3769843 h 4356988"/>
                <a:gd name="connsiteX24" fmla="*/ 1343200 w 4336364"/>
                <a:gd name="connsiteY24" fmla="*/ 4022026 h 4356988"/>
                <a:gd name="connsiteX25" fmla="*/ 1346897 w 4336364"/>
                <a:gd name="connsiteY25" fmla="*/ 4235571 h 4356988"/>
                <a:gd name="connsiteX26" fmla="*/ 2156993 w 4336364"/>
                <a:gd name="connsiteY26" fmla="*/ 4196764 h 4356988"/>
                <a:gd name="connsiteX27" fmla="*/ 2241198 w 4336364"/>
                <a:gd name="connsiteY27" fmla="*/ 4356988 h 4356988"/>
                <a:gd name="connsiteX28" fmla="*/ 2691829 w 4336364"/>
                <a:gd name="connsiteY28" fmla="*/ 4128025 h 4356988"/>
                <a:gd name="connsiteX29" fmla="*/ 2817529 w 4336364"/>
                <a:gd name="connsiteY29" fmla="*/ 4258264 h 4356988"/>
                <a:gd name="connsiteX30" fmla="*/ 3435088 w 4336364"/>
                <a:gd name="connsiteY30" fmla="*/ 3691483 h 4356988"/>
                <a:gd name="connsiteX31" fmla="*/ 3614370 w 4336364"/>
                <a:gd name="connsiteY31" fmla="*/ 3767452 h 4356988"/>
                <a:gd name="connsiteX32" fmla="*/ 3831713 w 4336364"/>
                <a:gd name="connsiteY32" fmla="*/ 3274160 h 4356988"/>
                <a:gd name="connsiteX33" fmla="*/ 3920351 w 4336364"/>
                <a:gd name="connsiteY33" fmla="*/ 3308738 h 4356988"/>
                <a:gd name="connsiteX34" fmla="*/ 3992411 w 4336364"/>
                <a:gd name="connsiteY34" fmla="*/ 2985545 h 4356988"/>
                <a:gd name="connsiteX35" fmla="*/ 4183044 w 4336364"/>
                <a:gd name="connsiteY35" fmla="*/ 2994519 h 4356988"/>
                <a:gd name="connsiteX36" fmla="*/ 4150363 w 4336364"/>
                <a:gd name="connsiteY36" fmla="*/ 2200057 h 4356988"/>
                <a:gd name="connsiteX37" fmla="*/ 4336364 w 4336364"/>
                <a:gd name="connsiteY37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347700 w 4336364"/>
                <a:gd name="connsiteY4" fmla="*/ 565819 h 4356988"/>
                <a:gd name="connsiteX5" fmla="*/ 3256475 w 4336364"/>
                <a:gd name="connsiteY5" fmla="*/ 477234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718038 w 4336364"/>
                <a:gd name="connsiteY4" fmla="*/ 702443 h 4356988"/>
                <a:gd name="connsiteX5" fmla="*/ 3256475 w 4336364"/>
                <a:gd name="connsiteY5" fmla="*/ 477234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718038 w 4336364"/>
                <a:gd name="connsiteY4" fmla="*/ 702443 h 4356988"/>
                <a:gd name="connsiteX5" fmla="*/ 3244861 w 4336364"/>
                <a:gd name="connsiteY5" fmla="*/ 488056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336364" h="4356988">
                  <a:moveTo>
                    <a:pt x="4336364" y="2109543"/>
                  </a:moveTo>
                  <a:lnTo>
                    <a:pt x="4094460" y="1617076"/>
                  </a:lnTo>
                  <a:lnTo>
                    <a:pt x="4226799" y="1499918"/>
                  </a:lnTo>
                  <a:lnTo>
                    <a:pt x="3626919" y="865465"/>
                  </a:lnTo>
                  <a:lnTo>
                    <a:pt x="3718038" y="702443"/>
                  </a:lnTo>
                  <a:lnTo>
                    <a:pt x="3244861" y="488056"/>
                  </a:lnTo>
                  <a:lnTo>
                    <a:pt x="3263812" y="396620"/>
                  </a:lnTo>
                  <a:lnTo>
                    <a:pt x="2948221" y="300119"/>
                  </a:lnTo>
                  <a:lnTo>
                    <a:pt x="2938294" y="135776"/>
                  </a:lnTo>
                  <a:lnTo>
                    <a:pt x="2164572" y="162389"/>
                  </a:lnTo>
                  <a:lnTo>
                    <a:pt x="2082692" y="0"/>
                  </a:lnTo>
                  <a:lnTo>
                    <a:pt x="1591674" y="227536"/>
                  </a:lnTo>
                  <a:lnTo>
                    <a:pt x="1461329" y="101627"/>
                  </a:lnTo>
                  <a:lnTo>
                    <a:pt x="852586" y="673212"/>
                  </a:lnTo>
                  <a:lnTo>
                    <a:pt x="661688" y="608067"/>
                  </a:lnTo>
                  <a:lnTo>
                    <a:pt x="326568" y="1319602"/>
                  </a:lnTo>
                  <a:lnTo>
                    <a:pt x="169194" y="1323034"/>
                  </a:lnTo>
                  <a:lnTo>
                    <a:pt x="141641" y="2103831"/>
                  </a:lnTo>
                  <a:lnTo>
                    <a:pt x="0" y="2170719"/>
                  </a:lnTo>
                  <a:lnTo>
                    <a:pt x="225268" y="2789706"/>
                  </a:lnTo>
                  <a:lnTo>
                    <a:pt x="139955" y="2851843"/>
                  </a:lnTo>
                  <a:lnTo>
                    <a:pt x="279064" y="3047701"/>
                  </a:lnTo>
                  <a:lnTo>
                    <a:pt x="194650" y="3148059"/>
                  </a:lnTo>
                  <a:lnTo>
                    <a:pt x="688160" y="3585285"/>
                  </a:lnTo>
                  <a:lnTo>
                    <a:pt x="626493" y="3769843"/>
                  </a:lnTo>
                  <a:lnTo>
                    <a:pt x="1343200" y="4022026"/>
                  </a:lnTo>
                  <a:cubicBezTo>
                    <a:pt x="1344432" y="4093208"/>
                    <a:pt x="1345665" y="4164389"/>
                    <a:pt x="1346897" y="4235571"/>
                  </a:cubicBezTo>
                  <a:lnTo>
                    <a:pt x="2156993" y="4196764"/>
                  </a:lnTo>
                  <a:lnTo>
                    <a:pt x="2241198" y="4356988"/>
                  </a:lnTo>
                  <a:lnTo>
                    <a:pt x="2691829" y="4128025"/>
                  </a:lnTo>
                  <a:lnTo>
                    <a:pt x="2817529" y="4258264"/>
                  </a:lnTo>
                  <a:lnTo>
                    <a:pt x="3435088" y="3691483"/>
                  </a:lnTo>
                  <a:lnTo>
                    <a:pt x="3614370" y="3767452"/>
                  </a:lnTo>
                  <a:lnTo>
                    <a:pt x="3831713" y="3274160"/>
                  </a:lnTo>
                  <a:lnTo>
                    <a:pt x="3920351" y="3308738"/>
                  </a:lnTo>
                  <a:lnTo>
                    <a:pt x="3992411" y="2985545"/>
                  </a:lnTo>
                  <a:lnTo>
                    <a:pt x="4183044" y="2994519"/>
                  </a:lnTo>
                  <a:lnTo>
                    <a:pt x="4150363" y="2200057"/>
                  </a:lnTo>
                  <a:lnTo>
                    <a:pt x="4336364" y="2109543"/>
                  </a:lnTo>
                  <a:close/>
                </a:path>
              </a:pathLst>
            </a:cu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228E52-24A3-AC1E-BACF-0F6AB23C735D}"/>
              </a:ext>
            </a:extLst>
          </p:cNvPr>
          <p:cNvCxnSpPr>
            <a:cxnSpLocks/>
          </p:cNvCxnSpPr>
          <p:nvPr/>
        </p:nvCxnSpPr>
        <p:spPr>
          <a:xfrm>
            <a:off x="4428440" y="3253812"/>
            <a:ext cx="5770249" cy="1822836"/>
          </a:xfrm>
          <a:prstGeom prst="line">
            <a:avLst/>
          </a:prstGeom>
          <a:ln w="63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FF59156E-7A5C-9DD8-F23B-33B874F2DFE1}"/>
              </a:ext>
            </a:extLst>
          </p:cNvPr>
          <p:cNvSpPr/>
          <p:nvPr/>
        </p:nvSpPr>
        <p:spPr>
          <a:xfrm rot="19318122">
            <a:off x="3018025" y="5151687"/>
            <a:ext cx="660631" cy="290943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922254 w 1362242"/>
              <a:gd name="connsiteY0" fmla="*/ 232336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922254 w 1362242"/>
              <a:gd name="connsiteY8" fmla="*/ 232336 h 443342"/>
              <a:gd name="connsiteX0" fmla="*/ 922254 w 1244305"/>
              <a:gd name="connsiteY0" fmla="*/ 232336 h 443342"/>
              <a:gd name="connsiteX1" fmla="*/ 470854 w 1244305"/>
              <a:gd name="connsiteY1" fmla="*/ 0 h 443342"/>
              <a:gd name="connsiteX2" fmla="*/ 469577 w 1244305"/>
              <a:gd name="connsiteY2" fmla="*/ 42536 h 443342"/>
              <a:gd name="connsiteX3" fmla="*/ 115510 w 1244305"/>
              <a:gd name="connsiteY3" fmla="*/ 48659 h 443342"/>
              <a:gd name="connsiteX4" fmla="*/ 0 w 1244305"/>
              <a:gd name="connsiteY4" fmla="*/ 297823 h 443342"/>
              <a:gd name="connsiteX5" fmla="*/ 247393 w 1244305"/>
              <a:gd name="connsiteY5" fmla="*/ 443342 h 443342"/>
              <a:gd name="connsiteX6" fmla="*/ 342462 w 1244305"/>
              <a:gd name="connsiteY6" fmla="*/ 412321 h 443342"/>
              <a:gd name="connsiteX7" fmla="*/ 1244305 w 1244305"/>
              <a:gd name="connsiteY7" fmla="*/ 112773 h 443342"/>
              <a:gd name="connsiteX8" fmla="*/ 922254 w 1244305"/>
              <a:gd name="connsiteY8" fmla="*/ 232336 h 443342"/>
              <a:gd name="connsiteX0" fmla="*/ 1212284 w 1244305"/>
              <a:gd name="connsiteY0" fmla="*/ 18139 h 443342"/>
              <a:gd name="connsiteX1" fmla="*/ 470854 w 1244305"/>
              <a:gd name="connsiteY1" fmla="*/ 0 h 443342"/>
              <a:gd name="connsiteX2" fmla="*/ 469577 w 1244305"/>
              <a:gd name="connsiteY2" fmla="*/ 42536 h 443342"/>
              <a:gd name="connsiteX3" fmla="*/ 115510 w 1244305"/>
              <a:gd name="connsiteY3" fmla="*/ 48659 h 443342"/>
              <a:gd name="connsiteX4" fmla="*/ 0 w 1244305"/>
              <a:gd name="connsiteY4" fmla="*/ 297823 h 443342"/>
              <a:gd name="connsiteX5" fmla="*/ 247393 w 1244305"/>
              <a:gd name="connsiteY5" fmla="*/ 443342 h 443342"/>
              <a:gd name="connsiteX6" fmla="*/ 342462 w 1244305"/>
              <a:gd name="connsiteY6" fmla="*/ 412321 h 443342"/>
              <a:gd name="connsiteX7" fmla="*/ 1244305 w 1244305"/>
              <a:gd name="connsiteY7" fmla="*/ 112773 h 443342"/>
              <a:gd name="connsiteX8" fmla="*/ 1212284 w 1244305"/>
              <a:gd name="connsiteY8" fmla="*/ 18139 h 443342"/>
              <a:gd name="connsiteX0" fmla="*/ 1212284 w 1244305"/>
              <a:gd name="connsiteY0" fmla="*/ 2621 h 427824"/>
              <a:gd name="connsiteX1" fmla="*/ 469577 w 1244305"/>
              <a:gd name="connsiteY1" fmla="*/ 27018 h 427824"/>
              <a:gd name="connsiteX2" fmla="*/ 115510 w 1244305"/>
              <a:gd name="connsiteY2" fmla="*/ 33141 h 427824"/>
              <a:gd name="connsiteX3" fmla="*/ 0 w 1244305"/>
              <a:gd name="connsiteY3" fmla="*/ 282305 h 427824"/>
              <a:gd name="connsiteX4" fmla="*/ 247393 w 1244305"/>
              <a:gd name="connsiteY4" fmla="*/ 427824 h 427824"/>
              <a:gd name="connsiteX5" fmla="*/ 342462 w 1244305"/>
              <a:gd name="connsiteY5" fmla="*/ 396803 h 427824"/>
              <a:gd name="connsiteX6" fmla="*/ 1244305 w 1244305"/>
              <a:gd name="connsiteY6" fmla="*/ 97255 h 427824"/>
              <a:gd name="connsiteX7" fmla="*/ 1212284 w 1244305"/>
              <a:gd name="connsiteY7" fmla="*/ 2621 h 427824"/>
              <a:gd name="connsiteX0" fmla="*/ 1212284 w 1244305"/>
              <a:gd name="connsiteY0" fmla="*/ 7330 h 432533"/>
              <a:gd name="connsiteX1" fmla="*/ 115510 w 1244305"/>
              <a:gd name="connsiteY1" fmla="*/ 37850 h 432533"/>
              <a:gd name="connsiteX2" fmla="*/ 0 w 1244305"/>
              <a:gd name="connsiteY2" fmla="*/ 287014 h 432533"/>
              <a:gd name="connsiteX3" fmla="*/ 247393 w 1244305"/>
              <a:gd name="connsiteY3" fmla="*/ 432533 h 432533"/>
              <a:gd name="connsiteX4" fmla="*/ 342462 w 1244305"/>
              <a:gd name="connsiteY4" fmla="*/ 401512 h 432533"/>
              <a:gd name="connsiteX5" fmla="*/ 1244305 w 1244305"/>
              <a:gd name="connsiteY5" fmla="*/ 101964 h 432533"/>
              <a:gd name="connsiteX6" fmla="*/ 1212284 w 1244305"/>
              <a:gd name="connsiteY6" fmla="*/ 7330 h 432533"/>
              <a:gd name="connsiteX0" fmla="*/ 1212284 w 1244305"/>
              <a:gd name="connsiteY0" fmla="*/ 4775 h 429978"/>
              <a:gd name="connsiteX1" fmla="*/ 71949 w 1244305"/>
              <a:gd name="connsiteY1" fmla="*/ 45401 h 429978"/>
              <a:gd name="connsiteX2" fmla="*/ 0 w 1244305"/>
              <a:gd name="connsiteY2" fmla="*/ 284459 h 429978"/>
              <a:gd name="connsiteX3" fmla="*/ 247393 w 1244305"/>
              <a:gd name="connsiteY3" fmla="*/ 429978 h 429978"/>
              <a:gd name="connsiteX4" fmla="*/ 342462 w 1244305"/>
              <a:gd name="connsiteY4" fmla="*/ 398957 h 429978"/>
              <a:gd name="connsiteX5" fmla="*/ 1244305 w 1244305"/>
              <a:gd name="connsiteY5" fmla="*/ 99409 h 429978"/>
              <a:gd name="connsiteX6" fmla="*/ 1212284 w 1244305"/>
              <a:gd name="connsiteY6" fmla="*/ 4775 h 429978"/>
              <a:gd name="connsiteX0" fmla="*/ 1212284 w 1244305"/>
              <a:gd name="connsiteY0" fmla="*/ 1 h 425204"/>
              <a:gd name="connsiteX1" fmla="*/ 71949 w 1244305"/>
              <a:gd name="connsiteY1" fmla="*/ 40627 h 425204"/>
              <a:gd name="connsiteX2" fmla="*/ 0 w 1244305"/>
              <a:gd name="connsiteY2" fmla="*/ 279685 h 425204"/>
              <a:gd name="connsiteX3" fmla="*/ 247393 w 1244305"/>
              <a:gd name="connsiteY3" fmla="*/ 425204 h 425204"/>
              <a:gd name="connsiteX4" fmla="*/ 342462 w 1244305"/>
              <a:gd name="connsiteY4" fmla="*/ 394183 h 425204"/>
              <a:gd name="connsiteX5" fmla="*/ 1244305 w 1244305"/>
              <a:gd name="connsiteY5" fmla="*/ 94635 h 425204"/>
              <a:gd name="connsiteX6" fmla="*/ 1212284 w 1244305"/>
              <a:gd name="connsiteY6" fmla="*/ 1 h 425204"/>
              <a:gd name="connsiteX0" fmla="*/ 1217062 w 1244305"/>
              <a:gd name="connsiteY0" fmla="*/ 1 h 441142"/>
              <a:gd name="connsiteX1" fmla="*/ 71949 w 1244305"/>
              <a:gd name="connsiteY1" fmla="*/ 56565 h 441142"/>
              <a:gd name="connsiteX2" fmla="*/ 0 w 1244305"/>
              <a:gd name="connsiteY2" fmla="*/ 295623 h 441142"/>
              <a:gd name="connsiteX3" fmla="*/ 247393 w 1244305"/>
              <a:gd name="connsiteY3" fmla="*/ 441142 h 441142"/>
              <a:gd name="connsiteX4" fmla="*/ 342462 w 1244305"/>
              <a:gd name="connsiteY4" fmla="*/ 410121 h 441142"/>
              <a:gd name="connsiteX5" fmla="*/ 1244305 w 1244305"/>
              <a:gd name="connsiteY5" fmla="*/ 110573 h 441142"/>
              <a:gd name="connsiteX6" fmla="*/ 1217062 w 1244305"/>
              <a:gd name="connsiteY6" fmla="*/ 1 h 441142"/>
              <a:gd name="connsiteX0" fmla="*/ 1145113 w 1172356"/>
              <a:gd name="connsiteY0" fmla="*/ 0 h 441141"/>
              <a:gd name="connsiteX1" fmla="*/ 0 w 1172356"/>
              <a:gd name="connsiteY1" fmla="*/ 56564 h 441141"/>
              <a:gd name="connsiteX2" fmla="*/ 175444 w 1172356"/>
              <a:gd name="connsiteY2" fmla="*/ 441141 h 441141"/>
              <a:gd name="connsiteX3" fmla="*/ 270513 w 1172356"/>
              <a:gd name="connsiteY3" fmla="*/ 410120 h 441141"/>
              <a:gd name="connsiteX4" fmla="*/ 1172356 w 1172356"/>
              <a:gd name="connsiteY4" fmla="*/ 110572 h 441141"/>
              <a:gd name="connsiteX5" fmla="*/ 1145113 w 1172356"/>
              <a:gd name="connsiteY5" fmla="*/ 0 h 441141"/>
              <a:gd name="connsiteX0" fmla="*/ 1145113 w 1172356"/>
              <a:gd name="connsiteY0" fmla="*/ 0 h 441141"/>
              <a:gd name="connsiteX1" fmla="*/ 0 w 1172356"/>
              <a:gd name="connsiteY1" fmla="*/ 56564 h 441141"/>
              <a:gd name="connsiteX2" fmla="*/ 175444 w 1172356"/>
              <a:gd name="connsiteY2" fmla="*/ 441141 h 441141"/>
              <a:gd name="connsiteX3" fmla="*/ 990897 w 1172356"/>
              <a:gd name="connsiteY3" fmla="*/ 209083 h 441141"/>
              <a:gd name="connsiteX4" fmla="*/ 1172356 w 1172356"/>
              <a:gd name="connsiteY4" fmla="*/ 110572 h 441141"/>
              <a:gd name="connsiteX5" fmla="*/ 1145113 w 1172356"/>
              <a:gd name="connsiteY5" fmla="*/ 0 h 441141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990897 w 1172356"/>
              <a:gd name="connsiteY3" fmla="*/ 209083 h 337488"/>
              <a:gd name="connsiteX4" fmla="*/ 1172356 w 1172356"/>
              <a:gd name="connsiteY4" fmla="*/ 110572 h 337488"/>
              <a:gd name="connsiteX5" fmla="*/ 1145113 w 1172356"/>
              <a:gd name="connsiteY5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829365 w 1172356"/>
              <a:gd name="connsiteY3" fmla="*/ 149093 h 337488"/>
              <a:gd name="connsiteX4" fmla="*/ 1172356 w 1172356"/>
              <a:gd name="connsiteY4" fmla="*/ 110572 h 337488"/>
              <a:gd name="connsiteX5" fmla="*/ 1145113 w 1172356"/>
              <a:gd name="connsiteY5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829365 w 1172356"/>
              <a:gd name="connsiteY4" fmla="*/ 149093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728792 w 1172356"/>
              <a:gd name="connsiteY3" fmla="*/ 248464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716207 w 1172356"/>
              <a:gd name="connsiteY4" fmla="*/ 17887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530789 w 1172356"/>
              <a:gd name="connsiteY4" fmla="*/ 198589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2356"/>
              <a:gd name="connsiteY0" fmla="*/ 0 h 337488"/>
              <a:gd name="connsiteX1" fmla="*/ 0 w 1172356"/>
              <a:gd name="connsiteY1" fmla="*/ 56564 h 337488"/>
              <a:gd name="connsiteX2" fmla="*/ 351275 w 1172356"/>
              <a:gd name="connsiteY2" fmla="*/ 337488 h 337488"/>
              <a:gd name="connsiteX3" fmla="*/ 441379 w 1172356"/>
              <a:gd name="connsiteY3" fmla="*/ 318676 h 337488"/>
              <a:gd name="connsiteX4" fmla="*/ 557374 w 1172356"/>
              <a:gd name="connsiteY4" fmla="*/ 264463 h 337488"/>
              <a:gd name="connsiteX5" fmla="*/ 1172356 w 1172356"/>
              <a:gd name="connsiteY5" fmla="*/ 110572 h 337488"/>
              <a:gd name="connsiteX6" fmla="*/ 1145113 w 1172356"/>
              <a:gd name="connsiteY6" fmla="*/ 0 h 337488"/>
              <a:gd name="connsiteX0" fmla="*/ 1145113 w 1179797"/>
              <a:gd name="connsiteY0" fmla="*/ 0 h 337488"/>
              <a:gd name="connsiteX1" fmla="*/ 0 w 1179797"/>
              <a:gd name="connsiteY1" fmla="*/ 56564 h 337488"/>
              <a:gd name="connsiteX2" fmla="*/ 351275 w 1179797"/>
              <a:gd name="connsiteY2" fmla="*/ 337488 h 337488"/>
              <a:gd name="connsiteX3" fmla="*/ 441379 w 1179797"/>
              <a:gd name="connsiteY3" fmla="*/ 318676 h 337488"/>
              <a:gd name="connsiteX4" fmla="*/ 557374 w 1179797"/>
              <a:gd name="connsiteY4" fmla="*/ 264463 h 337488"/>
              <a:gd name="connsiteX5" fmla="*/ 1179797 w 1179797"/>
              <a:gd name="connsiteY5" fmla="*/ 124385 h 337488"/>
              <a:gd name="connsiteX6" fmla="*/ 1145113 w 1179797"/>
              <a:gd name="connsiteY6" fmla="*/ 0 h 337488"/>
              <a:gd name="connsiteX0" fmla="*/ 1171679 w 1179797"/>
              <a:gd name="connsiteY0" fmla="*/ 0 h 329523"/>
              <a:gd name="connsiteX1" fmla="*/ 0 w 1179797"/>
              <a:gd name="connsiteY1" fmla="*/ 48599 h 329523"/>
              <a:gd name="connsiteX2" fmla="*/ 351275 w 1179797"/>
              <a:gd name="connsiteY2" fmla="*/ 329523 h 329523"/>
              <a:gd name="connsiteX3" fmla="*/ 441379 w 1179797"/>
              <a:gd name="connsiteY3" fmla="*/ 310711 h 329523"/>
              <a:gd name="connsiteX4" fmla="*/ 557374 w 1179797"/>
              <a:gd name="connsiteY4" fmla="*/ 256498 h 329523"/>
              <a:gd name="connsiteX5" fmla="*/ 1179797 w 1179797"/>
              <a:gd name="connsiteY5" fmla="*/ 116420 h 329523"/>
              <a:gd name="connsiteX6" fmla="*/ 1171679 w 1179797"/>
              <a:gd name="connsiteY6" fmla="*/ 0 h 329523"/>
              <a:gd name="connsiteX0" fmla="*/ 1171679 w 1179797"/>
              <a:gd name="connsiteY0" fmla="*/ 0 h 516276"/>
              <a:gd name="connsiteX1" fmla="*/ 0 w 1179797"/>
              <a:gd name="connsiteY1" fmla="*/ 48599 h 516276"/>
              <a:gd name="connsiteX2" fmla="*/ 351275 w 1179797"/>
              <a:gd name="connsiteY2" fmla="*/ 329523 h 516276"/>
              <a:gd name="connsiteX3" fmla="*/ 613824 w 1179797"/>
              <a:gd name="connsiteY3" fmla="*/ 516276 h 516276"/>
              <a:gd name="connsiteX4" fmla="*/ 557374 w 1179797"/>
              <a:gd name="connsiteY4" fmla="*/ 256498 h 516276"/>
              <a:gd name="connsiteX5" fmla="*/ 1179797 w 1179797"/>
              <a:gd name="connsiteY5" fmla="*/ 116420 h 516276"/>
              <a:gd name="connsiteX6" fmla="*/ 1171679 w 1179797"/>
              <a:gd name="connsiteY6" fmla="*/ 0 h 516276"/>
              <a:gd name="connsiteX0" fmla="*/ 1171679 w 1179797"/>
              <a:gd name="connsiteY0" fmla="*/ 0 h 516276"/>
              <a:gd name="connsiteX1" fmla="*/ 0 w 1179797"/>
              <a:gd name="connsiteY1" fmla="*/ 48599 h 516276"/>
              <a:gd name="connsiteX2" fmla="*/ 271195 w 1179797"/>
              <a:gd name="connsiteY2" fmla="*/ 276984 h 516276"/>
              <a:gd name="connsiteX3" fmla="*/ 613824 w 1179797"/>
              <a:gd name="connsiteY3" fmla="*/ 516276 h 516276"/>
              <a:gd name="connsiteX4" fmla="*/ 557374 w 1179797"/>
              <a:gd name="connsiteY4" fmla="*/ 256498 h 516276"/>
              <a:gd name="connsiteX5" fmla="*/ 1179797 w 1179797"/>
              <a:gd name="connsiteY5" fmla="*/ 116420 h 516276"/>
              <a:gd name="connsiteX6" fmla="*/ 1171679 w 1179797"/>
              <a:gd name="connsiteY6" fmla="*/ 0 h 516276"/>
              <a:gd name="connsiteX0" fmla="*/ 1164162 w 1172280"/>
              <a:gd name="connsiteY0" fmla="*/ 0 h 516276"/>
              <a:gd name="connsiteX1" fmla="*/ -1 w 1172280"/>
              <a:gd name="connsiteY1" fmla="*/ 38991 h 516276"/>
              <a:gd name="connsiteX2" fmla="*/ 263678 w 1172280"/>
              <a:gd name="connsiteY2" fmla="*/ 276984 h 516276"/>
              <a:gd name="connsiteX3" fmla="*/ 606307 w 1172280"/>
              <a:gd name="connsiteY3" fmla="*/ 516276 h 516276"/>
              <a:gd name="connsiteX4" fmla="*/ 549857 w 1172280"/>
              <a:gd name="connsiteY4" fmla="*/ 256498 h 516276"/>
              <a:gd name="connsiteX5" fmla="*/ 1172280 w 1172280"/>
              <a:gd name="connsiteY5" fmla="*/ 116420 h 516276"/>
              <a:gd name="connsiteX6" fmla="*/ 1164162 w 1172280"/>
              <a:gd name="connsiteY6" fmla="*/ 0 h 51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2280" h="516276">
                <a:moveTo>
                  <a:pt x="1164162" y="0"/>
                </a:moveTo>
                <a:lnTo>
                  <a:pt x="-1" y="38991"/>
                </a:lnTo>
                <a:lnTo>
                  <a:pt x="263678" y="276984"/>
                </a:lnTo>
                <a:lnTo>
                  <a:pt x="606307" y="516276"/>
                </a:lnTo>
                <a:lnTo>
                  <a:pt x="549857" y="256498"/>
                </a:lnTo>
                <a:lnTo>
                  <a:pt x="1172280" y="116420"/>
                </a:lnTo>
                <a:lnTo>
                  <a:pt x="1164162" y="0"/>
                </a:lnTo>
                <a:close/>
              </a:path>
            </a:pathLst>
          </a:custGeom>
          <a:solidFill>
            <a:srgbClr val="84C6BF"/>
          </a:solidFill>
          <a:ln w="9525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BC380D-B607-4237-2238-0CD124BFD1AF}"/>
              </a:ext>
            </a:extLst>
          </p:cNvPr>
          <p:cNvSpPr txBox="1"/>
          <p:nvPr/>
        </p:nvSpPr>
        <p:spPr>
          <a:xfrm>
            <a:off x="8258155" y="2344145"/>
            <a:ext cx="199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BL02-CODI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E8F7B8C-F7E6-FC63-A005-1F7C0041DF5C}"/>
              </a:ext>
            </a:extLst>
          </p:cNvPr>
          <p:cNvSpPr txBox="1"/>
          <p:nvPr/>
        </p:nvSpPr>
        <p:spPr>
          <a:xfrm>
            <a:off x="9543132" y="3129144"/>
            <a:ext cx="134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BL03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AE86CB-46C7-E117-669A-7FE7881B9EDF}"/>
              </a:ext>
            </a:extLst>
          </p:cNvPr>
          <p:cNvSpPr txBox="1"/>
          <p:nvPr/>
        </p:nvSpPr>
        <p:spPr>
          <a:xfrm>
            <a:off x="1809763" y="1413622"/>
            <a:ext cx="156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Main building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413EF2-0146-8E15-75BA-BF9FF393EB94}"/>
              </a:ext>
            </a:extLst>
          </p:cNvPr>
          <p:cNvSpPr txBox="1"/>
          <p:nvPr/>
        </p:nvSpPr>
        <p:spPr>
          <a:xfrm>
            <a:off x="7005515" y="1925772"/>
            <a:ext cx="253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Far Experimental Hall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26EA0C-3A54-7150-FC93-49AB40A17ACC}"/>
              </a:ext>
            </a:extLst>
          </p:cNvPr>
          <p:cNvSpPr txBox="1"/>
          <p:nvPr/>
        </p:nvSpPr>
        <p:spPr>
          <a:xfrm>
            <a:off x="6202540" y="5167653"/>
            <a:ext cx="253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Stream course</a:t>
            </a:r>
          </a:p>
          <a:p>
            <a:r>
              <a:rPr lang="en-US" i="1" dirty="0"/>
              <a:t>(not usable)</a:t>
            </a: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6BA4E629-B886-9DA7-50D4-383F4AB05727}"/>
              </a:ext>
            </a:extLst>
          </p:cNvPr>
          <p:cNvSpPr/>
          <p:nvPr/>
        </p:nvSpPr>
        <p:spPr>
          <a:xfrm rot="20319100">
            <a:off x="1502842" y="2242412"/>
            <a:ext cx="3425575" cy="3425575"/>
          </a:xfrm>
          <a:prstGeom prst="arc">
            <a:avLst>
              <a:gd name="adj1" fmla="val 1748677"/>
              <a:gd name="adj2" fmla="val 417000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17DBB8-C390-161A-CDE9-064BE6A9FAA4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3978542" y="3094582"/>
            <a:ext cx="4955879" cy="1739668"/>
          </a:xfrm>
          <a:prstGeom prst="line">
            <a:avLst/>
          </a:prstGeom>
          <a:ln w="63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A4EC50B-5604-2217-0A35-E06E0A57B9C6}"/>
              </a:ext>
            </a:extLst>
          </p:cNvPr>
          <p:cNvSpPr txBox="1"/>
          <p:nvPr/>
        </p:nvSpPr>
        <p:spPr>
          <a:xfrm>
            <a:off x="8771604" y="4297506"/>
            <a:ext cx="1879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BL-04 CORUS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BCDF988-ED43-FBD8-FA4C-A44C64F6626D}"/>
              </a:ext>
            </a:extLst>
          </p:cNvPr>
          <p:cNvSpPr/>
          <p:nvPr/>
        </p:nvSpPr>
        <p:spPr>
          <a:xfrm rot="17368457">
            <a:off x="9045122" y="4682682"/>
            <a:ext cx="207321" cy="454739"/>
          </a:xfrm>
          <a:prstGeom prst="rect">
            <a:avLst/>
          </a:prstGeom>
          <a:solidFill>
            <a:srgbClr val="84C6C0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ED69137-A3D7-0F89-25CF-771DFB955B37}"/>
              </a:ext>
            </a:extLst>
          </p:cNvPr>
          <p:cNvSpPr/>
          <p:nvPr/>
        </p:nvSpPr>
        <p:spPr>
          <a:xfrm rot="17237992">
            <a:off x="9877945" y="4795660"/>
            <a:ext cx="207321" cy="454739"/>
          </a:xfrm>
          <a:prstGeom prst="rect">
            <a:avLst/>
          </a:prstGeom>
          <a:solidFill>
            <a:srgbClr val="84C6C0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63D7252-4822-A6A1-0DF7-47488BC67028}"/>
              </a:ext>
            </a:extLst>
          </p:cNvPr>
          <p:cNvSpPr/>
          <p:nvPr/>
        </p:nvSpPr>
        <p:spPr>
          <a:xfrm rot="16200000">
            <a:off x="8610189" y="2478270"/>
            <a:ext cx="153639" cy="707550"/>
          </a:xfrm>
          <a:prstGeom prst="rect">
            <a:avLst/>
          </a:prstGeom>
          <a:solidFill>
            <a:srgbClr val="84C6C0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CA2362C-AF19-485D-1D5F-2478ACFCA563}"/>
              </a:ext>
            </a:extLst>
          </p:cNvPr>
          <p:cNvCxnSpPr>
            <a:cxnSpLocks/>
          </p:cNvCxnSpPr>
          <p:nvPr/>
        </p:nvCxnSpPr>
        <p:spPr>
          <a:xfrm flipH="1" flipV="1">
            <a:off x="4325944" y="3955991"/>
            <a:ext cx="776060" cy="198614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167A44FC-3E70-3CA3-B2C6-1CAC6444E4B1}"/>
              </a:ext>
            </a:extLst>
          </p:cNvPr>
          <p:cNvSpPr txBox="1"/>
          <p:nvPr/>
        </p:nvSpPr>
        <p:spPr>
          <a:xfrm>
            <a:off x="4802049" y="6038391"/>
            <a:ext cx="134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BL08</a:t>
            </a:r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84D0961E-7512-2A8F-A315-B56965E1CF82}"/>
              </a:ext>
            </a:extLst>
          </p:cNvPr>
          <p:cNvSpPr/>
          <p:nvPr/>
        </p:nvSpPr>
        <p:spPr>
          <a:xfrm rot="16699882">
            <a:off x="2686704" y="2306974"/>
            <a:ext cx="521461" cy="595459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214253 w 753711"/>
              <a:gd name="connsiteY0" fmla="*/ 0 h 1779062"/>
              <a:gd name="connsiteX1" fmla="*/ 306075 w 753711"/>
              <a:gd name="connsiteY1" fmla="*/ 929703 h 1779062"/>
              <a:gd name="connsiteX2" fmla="*/ 0 w 753711"/>
              <a:gd name="connsiteY2" fmla="*/ 1779062 h 1779062"/>
              <a:gd name="connsiteX3" fmla="*/ 202775 w 753711"/>
              <a:gd name="connsiteY3" fmla="*/ 1675761 h 1779062"/>
              <a:gd name="connsiteX4" fmla="*/ 302250 w 753711"/>
              <a:gd name="connsiteY4" fmla="*/ 1637503 h 1779062"/>
              <a:gd name="connsiteX5" fmla="*/ 543283 w 753711"/>
              <a:gd name="connsiteY5" fmla="*/ 1503595 h 1779062"/>
              <a:gd name="connsiteX6" fmla="*/ 688671 w 753711"/>
              <a:gd name="connsiteY6" fmla="*/ 1400295 h 1779062"/>
              <a:gd name="connsiteX7" fmla="*/ 753711 w 753711"/>
              <a:gd name="connsiteY7" fmla="*/ 669538 h 1779062"/>
              <a:gd name="connsiteX8" fmla="*/ 214253 w 753711"/>
              <a:gd name="connsiteY8" fmla="*/ 0 h 1779062"/>
              <a:gd name="connsiteX0" fmla="*/ 214253 w 688671"/>
              <a:gd name="connsiteY0" fmla="*/ 0 h 1779062"/>
              <a:gd name="connsiteX1" fmla="*/ 306075 w 688671"/>
              <a:gd name="connsiteY1" fmla="*/ 929703 h 1779062"/>
              <a:gd name="connsiteX2" fmla="*/ 0 w 688671"/>
              <a:gd name="connsiteY2" fmla="*/ 1779062 h 1779062"/>
              <a:gd name="connsiteX3" fmla="*/ 202775 w 688671"/>
              <a:gd name="connsiteY3" fmla="*/ 1675761 h 1779062"/>
              <a:gd name="connsiteX4" fmla="*/ 302250 w 688671"/>
              <a:gd name="connsiteY4" fmla="*/ 1637503 h 1779062"/>
              <a:gd name="connsiteX5" fmla="*/ 543283 w 688671"/>
              <a:gd name="connsiteY5" fmla="*/ 1503595 h 1779062"/>
              <a:gd name="connsiteX6" fmla="*/ 688671 w 688671"/>
              <a:gd name="connsiteY6" fmla="*/ 1400295 h 1779062"/>
              <a:gd name="connsiteX7" fmla="*/ 271642 w 688671"/>
              <a:gd name="connsiteY7" fmla="*/ 22954 h 1779062"/>
              <a:gd name="connsiteX8" fmla="*/ 214253 w 688671"/>
              <a:gd name="connsiteY8" fmla="*/ 0 h 1779062"/>
              <a:gd name="connsiteX0" fmla="*/ 214253 w 688671"/>
              <a:gd name="connsiteY0" fmla="*/ 0 h 1779062"/>
              <a:gd name="connsiteX1" fmla="*/ 42085 w 688671"/>
              <a:gd name="connsiteY1" fmla="*/ 535631 h 1779062"/>
              <a:gd name="connsiteX2" fmla="*/ 0 w 688671"/>
              <a:gd name="connsiteY2" fmla="*/ 1779062 h 1779062"/>
              <a:gd name="connsiteX3" fmla="*/ 202775 w 688671"/>
              <a:gd name="connsiteY3" fmla="*/ 1675761 h 1779062"/>
              <a:gd name="connsiteX4" fmla="*/ 302250 w 688671"/>
              <a:gd name="connsiteY4" fmla="*/ 1637503 h 1779062"/>
              <a:gd name="connsiteX5" fmla="*/ 543283 w 688671"/>
              <a:gd name="connsiteY5" fmla="*/ 1503595 h 1779062"/>
              <a:gd name="connsiteX6" fmla="*/ 688671 w 688671"/>
              <a:gd name="connsiteY6" fmla="*/ 1400295 h 1779062"/>
              <a:gd name="connsiteX7" fmla="*/ 271642 w 688671"/>
              <a:gd name="connsiteY7" fmla="*/ 22954 h 1779062"/>
              <a:gd name="connsiteX8" fmla="*/ 214253 w 688671"/>
              <a:gd name="connsiteY8" fmla="*/ 0 h 1779062"/>
              <a:gd name="connsiteX0" fmla="*/ 233383 w 707801"/>
              <a:gd name="connsiteY0" fmla="*/ 0 h 1675761"/>
              <a:gd name="connsiteX1" fmla="*/ 61215 w 707801"/>
              <a:gd name="connsiteY1" fmla="*/ 535631 h 1675761"/>
              <a:gd name="connsiteX2" fmla="*/ 0 w 707801"/>
              <a:gd name="connsiteY2" fmla="*/ 1247257 h 1675761"/>
              <a:gd name="connsiteX3" fmla="*/ 221905 w 707801"/>
              <a:gd name="connsiteY3" fmla="*/ 1675761 h 1675761"/>
              <a:gd name="connsiteX4" fmla="*/ 321380 w 707801"/>
              <a:gd name="connsiteY4" fmla="*/ 1637503 h 1675761"/>
              <a:gd name="connsiteX5" fmla="*/ 562413 w 707801"/>
              <a:gd name="connsiteY5" fmla="*/ 1503595 h 1675761"/>
              <a:gd name="connsiteX6" fmla="*/ 707801 w 707801"/>
              <a:gd name="connsiteY6" fmla="*/ 1400295 h 1675761"/>
              <a:gd name="connsiteX7" fmla="*/ 290772 w 707801"/>
              <a:gd name="connsiteY7" fmla="*/ 22954 h 1675761"/>
              <a:gd name="connsiteX8" fmla="*/ 233383 w 707801"/>
              <a:gd name="connsiteY8" fmla="*/ 0 h 1675761"/>
              <a:gd name="connsiteX0" fmla="*/ 233383 w 707801"/>
              <a:gd name="connsiteY0" fmla="*/ 0 h 1637503"/>
              <a:gd name="connsiteX1" fmla="*/ 61215 w 707801"/>
              <a:gd name="connsiteY1" fmla="*/ 535631 h 1637503"/>
              <a:gd name="connsiteX2" fmla="*/ 0 w 707801"/>
              <a:gd name="connsiteY2" fmla="*/ 1247257 h 1637503"/>
              <a:gd name="connsiteX3" fmla="*/ 321380 w 707801"/>
              <a:gd name="connsiteY3" fmla="*/ 1637503 h 1637503"/>
              <a:gd name="connsiteX4" fmla="*/ 562413 w 707801"/>
              <a:gd name="connsiteY4" fmla="*/ 1503595 h 1637503"/>
              <a:gd name="connsiteX5" fmla="*/ 707801 w 707801"/>
              <a:gd name="connsiteY5" fmla="*/ 1400295 h 1637503"/>
              <a:gd name="connsiteX6" fmla="*/ 290772 w 707801"/>
              <a:gd name="connsiteY6" fmla="*/ 22954 h 1637503"/>
              <a:gd name="connsiteX7" fmla="*/ 233383 w 707801"/>
              <a:gd name="connsiteY7" fmla="*/ 0 h 1637503"/>
              <a:gd name="connsiteX0" fmla="*/ 233383 w 707801"/>
              <a:gd name="connsiteY0" fmla="*/ 0 h 1503595"/>
              <a:gd name="connsiteX1" fmla="*/ 61215 w 707801"/>
              <a:gd name="connsiteY1" fmla="*/ 535631 h 1503595"/>
              <a:gd name="connsiteX2" fmla="*/ 0 w 707801"/>
              <a:gd name="connsiteY2" fmla="*/ 1247257 h 1503595"/>
              <a:gd name="connsiteX3" fmla="*/ 562413 w 707801"/>
              <a:gd name="connsiteY3" fmla="*/ 1503595 h 1503595"/>
              <a:gd name="connsiteX4" fmla="*/ 707801 w 707801"/>
              <a:gd name="connsiteY4" fmla="*/ 1400295 h 1503595"/>
              <a:gd name="connsiteX5" fmla="*/ 290772 w 707801"/>
              <a:gd name="connsiteY5" fmla="*/ 22954 h 1503595"/>
              <a:gd name="connsiteX6" fmla="*/ 233383 w 707801"/>
              <a:gd name="connsiteY6" fmla="*/ 0 h 1503595"/>
              <a:gd name="connsiteX0" fmla="*/ 233383 w 707801"/>
              <a:gd name="connsiteY0" fmla="*/ 0 h 1400295"/>
              <a:gd name="connsiteX1" fmla="*/ 61215 w 707801"/>
              <a:gd name="connsiteY1" fmla="*/ 535631 h 1400295"/>
              <a:gd name="connsiteX2" fmla="*/ 0 w 707801"/>
              <a:gd name="connsiteY2" fmla="*/ 1247257 h 1400295"/>
              <a:gd name="connsiteX3" fmla="*/ 237208 w 707801"/>
              <a:gd name="connsiteY3" fmla="*/ 1078915 h 1400295"/>
              <a:gd name="connsiteX4" fmla="*/ 707801 w 707801"/>
              <a:gd name="connsiteY4" fmla="*/ 1400295 h 1400295"/>
              <a:gd name="connsiteX5" fmla="*/ 290772 w 707801"/>
              <a:gd name="connsiteY5" fmla="*/ 22954 h 1400295"/>
              <a:gd name="connsiteX6" fmla="*/ 233383 w 707801"/>
              <a:gd name="connsiteY6" fmla="*/ 0 h 1400295"/>
              <a:gd name="connsiteX0" fmla="*/ 233383 w 290772"/>
              <a:gd name="connsiteY0" fmla="*/ 0 h 1247257"/>
              <a:gd name="connsiteX1" fmla="*/ 61215 w 290772"/>
              <a:gd name="connsiteY1" fmla="*/ 535631 h 1247257"/>
              <a:gd name="connsiteX2" fmla="*/ 0 w 290772"/>
              <a:gd name="connsiteY2" fmla="*/ 1247257 h 1247257"/>
              <a:gd name="connsiteX3" fmla="*/ 237208 w 290772"/>
              <a:gd name="connsiteY3" fmla="*/ 1078915 h 1247257"/>
              <a:gd name="connsiteX4" fmla="*/ 225732 w 290772"/>
              <a:gd name="connsiteY4" fmla="*/ 688670 h 1247257"/>
              <a:gd name="connsiteX5" fmla="*/ 290772 w 290772"/>
              <a:gd name="connsiteY5" fmla="*/ 22954 h 1247257"/>
              <a:gd name="connsiteX6" fmla="*/ 233383 w 290772"/>
              <a:gd name="connsiteY6" fmla="*/ 0 h 1247257"/>
              <a:gd name="connsiteX0" fmla="*/ 233383 w 290772"/>
              <a:gd name="connsiteY0" fmla="*/ 0 h 1247257"/>
              <a:gd name="connsiteX1" fmla="*/ 61215 w 290772"/>
              <a:gd name="connsiteY1" fmla="*/ 535631 h 1247257"/>
              <a:gd name="connsiteX2" fmla="*/ 0 w 290772"/>
              <a:gd name="connsiteY2" fmla="*/ 1247257 h 1247257"/>
              <a:gd name="connsiteX3" fmla="*/ 237208 w 290772"/>
              <a:gd name="connsiteY3" fmla="*/ 1078915 h 1247257"/>
              <a:gd name="connsiteX4" fmla="*/ 265267 w 290772"/>
              <a:gd name="connsiteY4" fmla="*/ 696322 h 1247257"/>
              <a:gd name="connsiteX5" fmla="*/ 225732 w 290772"/>
              <a:gd name="connsiteY5" fmla="*/ 688670 h 1247257"/>
              <a:gd name="connsiteX6" fmla="*/ 290772 w 290772"/>
              <a:gd name="connsiteY6" fmla="*/ 22954 h 1247257"/>
              <a:gd name="connsiteX7" fmla="*/ 233383 w 29077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65267 w 284422"/>
              <a:gd name="connsiteY4" fmla="*/ 696322 h 1247257"/>
              <a:gd name="connsiteX5" fmla="*/ 225732 w 284422"/>
              <a:gd name="connsiteY5" fmla="*/ 68867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65267 w 284422"/>
              <a:gd name="connsiteY4" fmla="*/ 696322 h 1247257"/>
              <a:gd name="connsiteX5" fmla="*/ 235257 w 284422"/>
              <a:gd name="connsiteY5" fmla="*/ 69502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52567 w 284422"/>
              <a:gd name="connsiteY4" fmla="*/ 899522 h 1247257"/>
              <a:gd name="connsiteX5" fmla="*/ 235257 w 284422"/>
              <a:gd name="connsiteY5" fmla="*/ 69502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52567 w 284422"/>
              <a:gd name="connsiteY4" fmla="*/ 899522 h 1247257"/>
              <a:gd name="connsiteX5" fmla="*/ 219382 w 284422"/>
              <a:gd name="connsiteY5" fmla="*/ 90457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233383 w 284422"/>
              <a:gd name="connsiteY0" fmla="*/ 0 h 1247257"/>
              <a:gd name="connsiteX1" fmla="*/ 61215 w 284422"/>
              <a:gd name="connsiteY1" fmla="*/ 535631 h 1247257"/>
              <a:gd name="connsiteX2" fmla="*/ 0 w 284422"/>
              <a:gd name="connsiteY2" fmla="*/ 1247257 h 1247257"/>
              <a:gd name="connsiteX3" fmla="*/ 237208 w 284422"/>
              <a:gd name="connsiteY3" fmla="*/ 1078915 h 1247257"/>
              <a:gd name="connsiteX4" fmla="*/ 246217 w 284422"/>
              <a:gd name="connsiteY4" fmla="*/ 912222 h 1247257"/>
              <a:gd name="connsiteX5" fmla="*/ 219382 w 284422"/>
              <a:gd name="connsiteY5" fmla="*/ 904570 h 1247257"/>
              <a:gd name="connsiteX6" fmla="*/ 284422 w 284422"/>
              <a:gd name="connsiteY6" fmla="*/ 10254 h 1247257"/>
              <a:gd name="connsiteX7" fmla="*/ 233383 w 284422"/>
              <a:gd name="connsiteY7" fmla="*/ 0 h 1247257"/>
              <a:gd name="connsiteX0" fmla="*/ 0 w 505064"/>
              <a:gd name="connsiteY0" fmla="*/ 0 h 1602857"/>
              <a:gd name="connsiteX1" fmla="*/ 281857 w 505064"/>
              <a:gd name="connsiteY1" fmla="*/ 891231 h 1602857"/>
              <a:gd name="connsiteX2" fmla="*/ 220642 w 505064"/>
              <a:gd name="connsiteY2" fmla="*/ 1602857 h 1602857"/>
              <a:gd name="connsiteX3" fmla="*/ 457850 w 505064"/>
              <a:gd name="connsiteY3" fmla="*/ 1434515 h 1602857"/>
              <a:gd name="connsiteX4" fmla="*/ 466859 w 505064"/>
              <a:gd name="connsiteY4" fmla="*/ 1267822 h 1602857"/>
              <a:gd name="connsiteX5" fmla="*/ 440024 w 505064"/>
              <a:gd name="connsiteY5" fmla="*/ 1260170 h 1602857"/>
              <a:gd name="connsiteX6" fmla="*/ 505064 w 505064"/>
              <a:gd name="connsiteY6" fmla="*/ 365854 h 1602857"/>
              <a:gd name="connsiteX7" fmla="*/ 0 w 505064"/>
              <a:gd name="connsiteY7" fmla="*/ 0 h 1602857"/>
              <a:gd name="connsiteX0" fmla="*/ 0 w 466859"/>
              <a:gd name="connsiteY0" fmla="*/ 40546 h 1643403"/>
              <a:gd name="connsiteX1" fmla="*/ 281857 w 466859"/>
              <a:gd name="connsiteY1" fmla="*/ 931777 h 1643403"/>
              <a:gd name="connsiteX2" fmla="*/ 220642 w 466859"/>
              <a:gd name="connsiteY2" fmla="*/ 1643403 h 1643403"/>
              <a:gd name="connsiteX3" fmla="*/ 457850 w 466859"/>
              <a:gd name="connsiteY3" fmla="*/ 1475061 h 1643403"/>
              <a:gd name="connsiteX4" fmla="*/ 466859 w 466859"/>
              <a:gd name="connsiteY4" fmla="*/ 1308368 h 1643403"/>
              <a:gd name="connsiteX5" fmla="*/ 440024 w 466859"/>
              <a:gd name="connsiteY5" fmla="*/ 1300716 h 1643403"/>
              <a:gd name="connsiteX6" fmla="*/ 117714 w 466859"/>
              <a:gd name="connsiteY6" fmla="*/ 0 h 1643403"/>
              <a:gd name="connsiteX7" fmla="*/ 0 w 466859"/>
              <a:gd name="connsiteY7" fmla="*/ 40546 h 1643403"/>
              <a:gd name="connsiteX0" fmla="*/ 0 w 466859"/>
              <a:gd name="connsiteY0" fmla="*/ 40546 h 1643403"/>
              <a:gd name="connsiteX1" fmla="*/ 281857 w 466859"/>
              <a:gd name="connsiteY1" fmla="*/ 931777 h 1643403"/>
              <a:gd name="connsiteX2" fmla="*/ 220642 w 466859"/>
              <a:gd name="connsiteY2" fmla="*/ 1643403 h 1643403"/>
              <a:gd name="connsiteX3" fmla="*/ 457850 w 466859"/>
              <a:gd name="connsiteY3" fmla="*/ 1475061 h 1643403"/>
              <a:gd name="connsiteX4" fmla="*/ 466859 w 466859"/>
              <a:gd name="connsiteY4" fmla="*/ 1308368 h 1643403"/>
              <a:gd name="connsiteX5" fmla="*/ 271749 w 466859"/>
              <a:gd name="connsiteY5" fmla="*/ 341866 h 1643403"/>
              <a:gd name="connsiteX6" fmla="*/ 117714 w 466859"/>
              <a:gd name="connsiteY6" fmla="*/ 0 h 1643403"/>
              <a:gd name="connsiteX7" fmla="*/ 0 w 466859"/>
              <a:gd name="connsiteY7" fmla="*/ 40546 h 1643403"/>
              <a:gd name="connsiteX0" fmla="*/ 0 w 647834"/>
              <a:gd name="connsiteY0" fmla="*/ 40546 h 1643403"/>
              <a:gd name="connsiteX1" fmla="*/ 281857 w 647834"/>
              <a:gd name="connsiteY1" fmla="*/ 931777 h 1643403"/>
              <a:gd name="connsiteX2" fmla="*/ 220642 w 647834"/>
              <a:gd name="connsiteY2" fmla="*/ 1643403 h 1643403"/>
              <a:gd name="connsiteX3" fmla="*/ 457850 w 647834"/>
              <a:gd name="connsiteY3" fmla="*/ 1475061 h 1643403"/>
              <a:gd name="connsiteX4" fmla="*/ 647834 w 647834"/>
              <a:gd name="connsiteY4" fmla="*/ 206643 h 1643403"/>
              <a:gd name="connsiteX5" fmla="*/ 271749 w 647834"/>
              <a:gd name="connsiteY5" fmla="*/ 341866 h 1643403"/>
              <a:gd name="connsiteX6" fmla="*/ 117714 w 647834"/>
              <a:gd name="connsiteY6" fmla="*/ 0 h 1643403"/>
              <a:gd name="connsiteX7" fmla="*/ 0 w 647834"/>
              <a:gd name="connsiteY7" fmla="*/ 40546 h 1643403"/>
              <a:gd name="connsiteX0" fmla="*/ 0 w 647834"/>
              <a:gd name="connsiteY0" fmla="*/ 40546 h 1643403"/>
              <a:gd name="connsiteX1" fmla="*/ 281857 w 647834"/>
              <a:gd name="connsiteY1" fmla="*/ 931777 h 1643403"/>
              <a:gd name="connsiteX2" fmla="*/ 220642 w 647834"/>
              <a:gd name="connsiteY2" fmla="*/ 1643403 h 1643403"/>
              <a:gd name="connsiteX3" fmla="*/ 594375 w 647834"/>
              <a:gd name="connsiteY3" fmla="*/ 544786 h 1643403"/>
              <a:gd name="connsiteX4" fmla="*/ 647834 w 647834"/>
              <a:gd name="connsiteY4" fmla="*/ 206643 h 1643403"/>
              <a:gd name="connsiteX5" fmla="*/ 271749 w 647834"/>
              <a:gd name="connsiteY5" fmla="*/ 341866 h 1643403"/>
              <a:gd name="connsiteX6" fmla="*/ 117714 w 647834"/>
              <a:gd name="connsiteY6" fmla="*/ 0 h 1643403"/>
              <a:gd name="connsiteX7" fmla="*/ 0 w 647834"/>
              <a:gd name="connsiteY7" fmla="*/ 40546 h 1643403"/>
              <a:gd name="connsiteX0" fmla="*/ 0 w 647834"/>
              <a:gd name="connsiteY0" fmla="*/ 40546 h 931777"/>
              <a:gd name="connsiteX1" fmla="*/ 281857 w 647834"/>
              <a:gd name="connsiteY1" fmla="*/ 931777 h 931777"/>
              <a:gd name="connsiteX2" fmla="*/ 506392 w 647834"/>
              <a:gd name="connsiteY2" fmla="*/ 789328 h 931777"/>
              <a:gd name="connsiteX3" fmla="*/ 594375 w 647834"/>
              <a:gd name="connsiteY3" fmla="*/ 544786 h 931777"/>
              <a:gd name="connsiteX4" fmla="*/ 647834 w 647834"/>
              <a:gd name="connsiteY4" fmla="*/ 206643 h 931777"/>
              <a:gd name="connsiteX5" fmla="*/ 271749 w 647834"/>
              <a:gd name="connsiteY5" fmla="*/ 341866 h 931777"/>
              <a:gd name="connsiteX6" fmla="*/ 117714 w 647834"/>
              <a:gd name="connsiteY6" fmla="*/ 0 h 931777"/>
              <a:gd name="connsiteX7" fmla="*/ 0 w 647834"/>
              <a:gd name="connsiteY7" fmla="*/ 40546 h 931777"/>
              <a:gd name="connsiteX0" fmla="*/ 0 w 647834"/>
              <a:gd name="connsiteY0" fmla="*/ 40546 h 871452"/>
              <a:gd name="connsiteX1" fmla="*/ 294557 w 647834"/>
              <a:gd name="connsiteY1" fmla="*/ 871452 h 871452"/>
              <a:gd name="connsiteX2" fmla="*/ 506392 w 647834"/>
              <a:gd name="connsiteY2" fmla="*/ 789328 h 871452"/>
              <a:gd name="connsiteX3" fmla="*/ 594375 w 647834"/>
              <a:gd name="connsiteY3" fmla="*/ 544786 h 871452"/>
              <a:gd name="connsiteX4" fmla="*/ 647834 w 647834"/>
              <a:gd name="connsiteY4" fmla="*/ 206643 h 871452"/>
              <a:gd name="connsiteX5" fmla="*/ 271749 w 647834"/>
              <a:gd name="connsiteY5" fmla="*/ 341866 h 871452"/>
              <a:gd name="connsiteX6" fmla="*/ 117714 w 647834"/>
              <a:gd name="connsiteY6" fmla="*/ 0 h 871452"/>
              <a:gd name="connsiteX7" fmla="*/ 0 w 647834"/>
              <a:gd name="connsiteY7" fmla="*/ 40546 h 871452"/>
              <a:gd name="connsiteX0" fmla="*/ 0 w 647834"/>
              <a:gd name="connsiteY0" fmla="*/ 40546 h 871452"/>
              <a:gd name="connsiteX1" fmla="*/ 294557 w 647834"/>
              <a:gd name="connsiteY1" fmla="*/ 871452 h 871452"/>
              <a:gd name="connsiteX2" fmla="*/ 528617 w 647834"/>
              <a:gd name="connsiteY2" fmla="*/ 802028 h 871452"/>
              <a:gd name="connsiteX3" fmla="*/ 594375 w 647834"/>
              <a:gd name="connsiteY3" fmla="*/ 544786 h 871452"/>
              <a:gd name="connsiteX4" fmla="*/ 647834 w 647834"/>
              <a:gd name="connsiteY4" fmla="*/ 206643 h 871452"/>
              <a:gd name="connsiteX5" fmla="*/ 271749 w 647834"/>
              <a:gd name="connsiteY5" fmla="*/ 341866 h 871452"/>
              <a:gd name="connsiteX6" fmla="*/ 117714 w 647834"/>
              <a:gd name="connsiteY6" fmla="*/ 0 h 871452"/>
              <a:gd name="connsiteX7" fmla="*/ 0 w 647834"/>
              <a:gd name="connsiteY7" fmla="*/ 40546 h 871452"/>
              <a:gd name="connsiteX0" fmla="*/ 0 w 635134"/>
              <a:gd name="connsiteY0" fmla="*/ 40546 h 871452"/>
              <a:gd name="connsiteX1" fmla="*/ 294557 w 635134"/>
              <a:gd name="connsiteY1" fmla="*/ 871452 h 871452"/>
              <a:gd name="connsiteX2" fmla="*/ 528617 w 635134"/>
              <a:gd name="connsiteY2" fmla="*/ 802028 h 871452"/>
              <a:gd name="connsiteX3" fmla="*/ 594375 w 635134"/>
              <a:gd name="connsiteY3" fmla="*/ 544786 h 871452"/>
              <a:gd name="connsiteX4" fmla="*/ 635134 w 635134"/>
              <a:gd name="connsiteY4" fmla="*/ 200293 h 871452"/>
              <a:gd name="connsiteX5" fmla="*/ 271749 w 635134"/>
              <a:gd name="connsiteY5" fmla="*/ 341866 h 871452"/>
              <a:gd name="connsiteX6" fmla="*/ 117714 w 635134"/>
              <a:gd name="connsiteY6" fmla="*/ 0 h 871452"/>
              <a:gd name="connsiteX7" fmla="*/ 0 w 635134"/>
              <a:gd name="connsiteY7" fmla="*/ 40546 h 871452"/>
              <a:gd name="connsiteX0" fmla="*/ 0 w 635134"/>
              <a:gd name="connsiteY0" fmla="*/ 97696 h 928602"/>
              <a:gd name="connsiteX1" fmla="*/ 294557 w 635134"/>
              <a:gd name="connsiteY1" fmla="*/ 928602 h 928602"/>
              <a:gd name="connsiteX2" fmla="*/ 528617 w 635134"/>
              <a:gd name="connsiteY2" fmla="*/ 859178 h 928602"/>
              <a:gd name="connsiteX3" fmla="*/ 594375 w 635134"/>
              <a:gd name="connsiteY3" fmla="*/ 601936 h 928602"/>
              <a:gd name="connsiteX4" fmla="*/ 635134 w 635134"/>
              <a:gd name="connsiteY4" fmla="*/ 257443 h 928602"/>
              <a:gd name="connsiteX5" fmla="*/ 271749 w 635134"/>
              <a:gd name="connsiteY5" fmla="*/ 399016 h 928602"/>
              <a:gd name="connsiteX6" fmla="*/ 101839 w 635134"/>
              <a:gd name="connsiteY6" fmla="*/ 0 h 928602"/>
              <a:gd name="connsiteX7" fmla="*/ 0 w 635134"/>
              <a:gd name="connsiteY7" fmla="*/ 97696 h 928602"/>
              <a:gd name="connsiteX0" fmla="*/ 0 w 622434"/>
              <a:gd name="connsiteY0" fmla="*/ 81821 h 928602"/>
              <a:gd name="connsiteX1" fmla="*/ 281857 w 622434"/>
              <a:gd name="connsiteY1" fmla="*/ 928602 h 928602"/>
              <a:gd name="connsiteX2" fmla="*/ 515917 w 622434"/>
              <a:gd name="connsiteY2" fmla="*/ 859178 h 928602"/>
              <a:gd name="connsiteX3" fmla="*/ 581675 w 622434"/>
              <a:gd name="connsiteY3" fmla="*/ 601936 h 928602"/>
              <a:gd name="connsiteX4" fmla="*/ 622434 w 622434"/>
              <a:gd name="connsiteY4" fmla="*/ 257443 h 928602"/>
              <a:gd name="connsiteX5" fmla="*/ 259049 w 622434"/>
              <a:gd name="connsiteY5" fmla="*/ 399016 h 928602"/>
              <a:gd name="connsiteX6" fmla="*/ 89139 w 622434"/>
              <a:gd name="connsiteY6" fmla="*/ 0 h 928602"/>
              <a:gd name="connsiteX7" fmla="*/ 0 w 622434"/>
              <a:gd name="connsiteY7" fmla="*/ 81821 h 928602"/>
              <a:gd name="connsiteX0" fmla="*/ 0 w 622434"/>
              <a:gd name="connsiteY0" fmla="*/ 81821 h 928602"/>
              <a:gd name="connsiteX1" fmla="*/ 281857 w 622434"/>
              <a:gd name="connsiteY1" fmla="*/ 928602 h 928602"/>
              <a:gd name="connsiteX2" fmla="*/ 515917 w 622434"/>
              <a:gd name="connsiteY2" fmla="*/ 859178 h 928602"/>
              <a:gd name="connsiteX3" fmla="*/ 581675 w 622434"/>
              <a:gd name="connsiteY3" fmla="*/ 601936 h 928602"/>
              <a:gd name="connsiteX4" fmla="*/ 622434 w 622434"/>
              <a:gd name="connsiteY4" fmla="*/ 257443 h 928602"/>
              <a:gd name="connsiteX5" fmla="*/ 309849 w 622434"/>
              <a:gd name="connsiteY5" fmla="*/ 173591 h 928602"/>
              <a:gd name="connsiteX6" fmla="*/ 89139 w 622434"/>
              <a:gd name="connsiteY6" fmla="*/ 0 h 928602"/>
              <a:gd name="connsiteX7" fmla="*/ 0 w 622434"/>
              <a:gd name="connsiteY7" fmla="*/ 81821 h 928602"/>
              <a:gd name="connsiteX0" fmla="*/ 0 w 790709"/>
              <a:gd name="connsiteY0" fmla="*/ 81821 h 928602"/>
              <a:gd name="connsiteX1" fmla="*/ 281857 w 790709"/>
              <a:gd name="connsiteY1" fmla="*/ 928602 h 928602"/>
              <a:gd name="connsiteX2" fmla="*/ 515917 w 790709"/>
              <a:gd name="connsiteY2" fmla="*/ 859178 h 928602"/>
              <a:gd name="connsiteX3" fmla="*/ 581675 w 790709"/>
              <a:gd name="connsiteY3" fmla="*/ 601936 h 928602"/>
              <a:gd name="connsiteX4" fmla="*/ 790709 w 790709"/>
              <a:gd name="connsiteY4" fmla="*/ 486043 h 928602"/>
              <a:gd name="connsiteX5" fmla="*/ 309849 w 790709"/>
              <a:gd name="connsiteY5" fmla="*/ 173591 h 928602"/>
              <a:gd name="connsiteX6" fmla="*/ 89139 w 790709"/>
              <a:gd name="connsiteY6" fmla="*/ 0 h 928602"/>
              <a:gd name="connsiteX7" fmla="*/ 0 w 790709"/>
              <a:gd name="connsiteY7" fmla="*/ 81821 h 928602"/>
              <a:gd name="connsiteX0" fmla="*/ 0 w 790709"/>
              <a:gd name="connsiteY0" fmla="*/ 81821 h 928602"/>
              <a:gd name="connsiteX1" fmla="*/ 281857 w 790709"/>
              <a:gd name="connsiteY1" fmla="*/ 928602 h 928602"/>
              <a:gd name="connsiteX2" fmla="*/ 515917 w 790709"/>
              <a:gd name="connsiteY2" fmla="*/ 859178 h 928602"/>
              <a:gd name="connsiteX3" fmla="*/ 581675 w 790709"/>
              <a:gd name="connsiteY3" fmla="*/ 601936 h 928602"/>
              <a:gd name="connsiteX4" fmla="*/ 790709 w 790709"/>
              <a:gd name="connsiteY4" fmla="*/ 486043 h 928602"/>
              <a:gd name="connsiteX5" fmla="*/ 402203 w 790709"/>
              <a:gd name="connsiteY5" fmla="*/ 188827 h 928602"/>
              <a:gd name="connsiteX6" fmla="*/ 309849 w 790709"/>
              <a:gd name="connsiteY6" fmla="*/ 173591 h 928602"/>
              <a:gd name="connsiteX7" fmla="*/ 89139 w 790709"/>
              <a:gd name="connsiteY7" fmla="*/ 0 h 928602"/>
              <a:gd name="connsiteX8" fmla="*/ 0 w 790709"/>
              <a:gd name="connsiteY8" fmla="*/ 81821 h 928602"/>
              <a:gd name="connsiteX0" fmla="*/ 0 w 790709"/>
              <a:gd name="connsiteY0" fmla="*/ 81821 h 928602"/>
              <a:gd name="connsiteX1" fmla="*/ 294253 w 790709"/>
              <a:gd name="connsiteY1" fmla="*/ 334877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790709"/>
              <a:gd name="connsiteY0" fmla="*/ 81821 h 928602"/>
              <a:gd name="connsiteX1" fmla="*/ 259328 w 790709"/>
              <a:gd name="connsiteY1" fmla="*/ 353927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790709"/>
              <a:gd name="connsiteY0" fmla="*/ 81821 h 928602"/>
              <a:gd name="connsiteX1" fmla="*/ 252978 w 790709"/>
              <a:gd name="connsiteY1" fmla="*/ 363452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790709"/>
              <a:gd name="connsiteY0" fmla="*/ 81821 h 928602"/>
              <a:gd name="connsiteX1" fmla="*/ 252978 w 790709"/>
              <a:gd name="connsiteY1" fmla="*/ 363452 h 928602"/>
              <a:gd name="connsiteX2" fmla="*/ 281857 w 790709"/>
              <a:gd name="connsiteY2" fmla="*/ 928602 h 928602"/>
              <a:gd name="connsiteX3" fmla="*/ 515917 w 790709"/>
              <a:gd name="connsiteY3" fmla="*/ 859178 h 928602"/>
              <a:gd name="connsiteX4" fmla="*/ 581675 w 790709"/>
              <a:gd name="connsiteY4" fmla="*/ 601936 h 928602"/>
              <a:gd name="connsiteX5" fmla="*/ 790709 w 790709"/>
              <a:gd name="connsiteY5" fmla="*/ 486043 h 928602"/>
              <a:gd name="connsiteX6" fmla="*/ 402203 w 790709"/>
              <a:gd name="connsiteY6" fmla="*/ 188827 h 928602"/>
              <a:gd name="connsiteX7" fmla="*/ 309849 w 790709"/>
              <a:gd name="connsiteY7" fmla="*/ 173591 h 928602"/>
              <a:gd name="connsiteX8" fmla="*/ 89139 w 790709"/>
              <a:gd name="connsiteY8" fmla="*/ 0 h 928602"/>
              <a:gd name="connsiteX9" fmla="*/ 0 w 790709"/>
              <a:gd name="connsiteY9" fmla="*/ 81821 h 928602"/>
              <a:gd name="connsiteX0" fmla="*/ 0 w 811192"/>
              <a:gd name="connsiteY0" fmla="*/ 81821 h 928602"/>
              <a:gd name="connsiteX1" fmla="*/ 252978 w 811192"/>
              <a:gd name="connsiteY1" fmla="*/ 363452 h 928602"/>
              <a:gd name="connsiteX2" fmla="*/ 281857 w 811192"/>
              <a:gd name="connsiteY2" fmla="*/ 928602 h 928602"/>
              <a:gd name="connsiteX3" fmla="*/ 811192 w 811192"/>
              <a:gd name="connsiteY3" fmla="*/ 827428 h 928602"/>
              <a:gd name="connsiteX4" fmla="*/ 581675 w 811192"/>
              <a:gd name="connsiteY4" fmla="*/ 601936 h 928602"/>
              <a:gd name="connsiteX5" fmla="*/ 790709 w 811192"/>
              <a:gd name="connsiteY5" fmla="*/ 486043 h 928602"/>
              <a:gd name="connsiteX6" fmla="*/ 402203 w 811192"/>
              <a:gd name="connsiteY6" fmla="*/ 188827 h 928602"/>
              <a:gd name="connsiteX7" fmla="*/ 309849 w 811192"/>
              <a:gd name="connsiteY7" fmla="*/ 173591 h 928602"/>
              <a:gd name="connsiteX8" fmla="*/ 89139 w 811192"/>
              <a:gd name="connsiteY8" fmla="*/ 0 h 928602"/>
              <a:gd name="connsiteX9" fmla="*/ 0 w 811192"/>
              <a:gd name="connsiteY9" fmla="*/ 81821 h 928602"/>
              <a:gd name="connsiteX0" fmla="*/ 0 w 811192"/>
              <a:gd name="connsiteY0" fmla="*/ 81821 h 928602"/>
              <a:gd name="connsiteX1" fmla="*/ 252978 w 811192"/>
              <a:gd name="connsiteY1" fmla="*/ 363452 h 928602"/>
              <a:gd name="connsiteX2" fmla="*/ 281857 w 811192"/>
              <a:gd name="connsiteY2" fmla="*/ 928602 h 928602"/>
              <a:gd name="connsiteX3" fmla="*/ 811192 w 811192"/>
              <a:gd name="connsiteY3" fmla="*/ 827428 h 928602"/>
              <a:gd name="connsiteX4" fmla="*/ 790709 w 811192"/>
              <a:gd name="connsiteY4" fmla="*/ 486043 h 928602"/>
              <a:gd name="connsiteX5" fmla="*/ 402203 w 811192"/>
              <a:gd name="connsiteY5" fmla="*/ 188827 h 928602"/>
              <a:gd name="connsiteX6" fmla="*/ 309849 w 811192"/>
              <a:gd name="connsiteY6" fmla="*/ 173591 h 928602"/>
              <a:gd name="connsiteX7" fmla="*/ 89139 w 811192"/>
              <a:gd name="connsiteY7" fmla="*/ 0 h 928602"/>
              <a:gd name="connsiteX8" fmla="*/ 0 w 811192"/>
              <a:gd name="connsiteY8" fmla="*/ 81821 h 928602"/>
              <a:gd name="connsiteX0" fmla="*/ 0 w 811192"/>
              <a:gd name="connsiteY0" fmla="*/ 81821 h 827428"/>
              <a:gd name="connsiteX1" fmla="*/ 252978 w 811192"/>
              <a:gd name="connsiteY1" fmla="*/ 363452 h 827428"/>
              <a:gd name="connsiteX2" fmla="*/ 246932 w 811192"/>
              <a:gd name="connsiteY2" fmla="*/ 392027 h 827428"/>
              <a:gd name="connsiteX3" fmla="*/ 811192 w 811192"/>
              <a:gd name="connsiteY3" fmla="*/ 827428 h 827428"/>
              <a:gd name="connsiteX4" fmla="*/ 790709 w 811192"/>
              <a:gd name="connsiteY4" fmla="*/ 486043 h 827428"/>
              <a:gd name="connsiteX5" fmla="*/ 402203 w 811192"/>
              <a:gd name="connsiteY5" fmla="*/ 188827 h 827428"/>
              <a:gd name="connsiteX6" fmla="*/ 309849 w 811192"/>
              <a:gd name="connsiteY6" fmla="*/ 173591 h 827428"/>
              <a:gd name="connsiteX7" fmla="*/ 89139 w 811192"/>
              <a:gd name="connsiteY7" fmla="*/ 0 h 827428"/>
              <a:gd name="connsiteX8" fmla="*/ 0 w 811192"/>
              <a:gd name="connsiteY8" fmla="*/ 81821 h 827428"/>
              <a:gd name="connsiteX0" fmla="*/ 0 w 811192"/>
              <a:gd name="connsiteY0" fmla="*/ 81821 h 827428"/>
              <a:gd name="connsiteX1" fmla="*/ 281553 w 811192"/>
              <a:gd name="connsiteY1" fmla="*/ 360277 h 827428"/>
              <a:gd name="connsiteX2" fmla="*/ 246932 w 811192"/>
              <a:gd name="connsiteY2" fmla="*/ 392027 h 827428"/>
              <a:gd name="connsiteX3" fmla="*/ 811192 w 811192"/>
              <a:gd name="connsiteY3" fmla="*/ 827428 h 827428"/>
              <a:gd name="connsiteX4" fmla="*/ 790709 w 811192"/>
              <a:gd name="connsiteY4" fmla="*/ 486043 h 827428"/>
              <a:gd name="connsiteX5" fmla="*/ 402203 w 811192"/>
              <a:gd name="connsiteY5" fmla="*/ 188827 h 827428"/>
              <a:gd name="connsiteX6" fmla="*/ 309849 w 811192"/>
              <a:gd name="connsiteY6" fmla="*/ 173591 h 827428"/>
              <a:gd name="connsiteX7" fmla="*/ 89139 w 811192"/>
              <a:gd name="connsiteY7" fmla="*/ 0 h 827428"/>
              <a:gd name="connsiteX8" fmla="*/ 0 w 811192"/>
              <a:gd name="connsiteY8" fmla="*/ 81821 h 827428"/>
              <a:gd name="connsiteX0" fmla="*/ 0 w 811192"/>
              <a:gd name="connsiteY0" fmla="*/ 81821 h 827428"/>
              <a:gd name="connsiteX1" fmla="*/ 281553 w 811192"/>
              <a:gd name="connsiteY1" fmla="*/ 360277 h 827428"/>
              <a:gd name="connsiteX2" fmla="*/ 262807 w 811192"/>
              <a:gd name="connsiteY2" fmla="*/ 388852 h 827428"/>
              <a:gd name="connsiteX3" fmla="*/ 811192 w 811192"/>
              <a:gd name="connsiteY3" fmla="*/ 827428 h 827428"/>
              <a:gd name="connsiteX4" fmla="*/ 790709 w 811192"/>
              <a:gd name="connsiteY4" fmla="*/ 486043 h 827428"/>
              <a:gd name="connsiteX5" fmla="*/ 402203 w 811192"/>
              <a:gd name="connsiteY5" fmla="*/ 188827 h 827428"/>
              <a:gd name="connsiteX6" fmla="*/ 309849 w 811192"/>
              <a:gd name="connsiteY6" fmla="*/ 173591 h 827428"/>
              <a:gd name="connsiteX7" fmla="*/ 89139 w 811192"/>
              <a:gd name="connsiteY7" fmla="*/ 0 h 827428"/>
              <a:gd name="connsiteX8" fmla="*/ 0 w 811192"/>
              <a:gd name="connsiteY8" fmla="*/ 81821 h 827428"/>
              <a:gd name="connsiteX0" fmla="*/ 0 w 808017"/>
              <a:gd name="connsiteY0" fmla="*/ 81821 h 922678"/>
              <a:gd name="connsiteX1" fmla="*/ 281553 w 808017"/>
              <a:gd name="connsiteY1" fmla="*/ 360277 h 922678"/>
              <a:gd name="connsiteX2" fmla="*/ 262807 w 808017"/>
              <a:gd name="connsiteY2" fmla="*/ 388852 h 922678"/>
              <a:gd name="connsiteX3" fmla="*/ 808017 w 808017"/>
              <a:gd name="connsiteY3" fmla="*/ 922678 h 922678"/>
              <a:gd name="connsiteX4" fmla="*/ 790709 w 808017"/>
              <a:gd name="connsiteY4" fmla="*/ 486043 h 922678"/>
              <a:gd name="connsiteX5" fmla="*/ 402203 w 808017"/>
              <a:gd name="connsiteY5" fmla="*/ 188827 h 922678"/>
              <a:gd name="connsiteX6" fmla="*/ 309849 w 808017"/>
              <a:gd name="connsiteY6" fmla="*/ 173591 h 922678"/>
              <a:gd name="connsiteX7" fmla="*/ 89139 w 808017"/>
              <a:gd name="connsiteY7" fmla="*/ 0 h 922678"/>
              <a:gd name="connsiteX8" fmla="*/ 0 w 808017"/>
              <a:gd name="connsiteY8" fmla="*/ 81821 h 92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017" h="922678">
                <a:moveTo>
                  <a:pt x="0" y="81821"/>
                </a:moveTo>
                <a:lnTo>
                  <a:pt x="281553" y="360277"/>
                </a:lnTo>
                <a:lnTo>
                  <a:pt x="262807" y="388852"/>
                </a:lnTo>
                <a:lnTo>
                  <a:pt x="808017" y="922678"/>
                </a:lnTo>
                <a:lnTo>
                  <a:pt x="790709" y="486043"/>
                </a:lnTo>
                <a:cubicBezTo>
                  <a:pt x="655915" y="396496"/>
                  <a:pt x="536997" y="278374"/>
                  <a:pt x="402203" y="188827"/>
                </a:cubicBezTo>
                <a:lnTo>
                  <a:pt x="309849" y="173591"/>
                </a:lnTo>
                <a:lnTo>
                  <a:pt x="89139" y="0"/>
                </a:lnTo>
                <a:lnTo>
                  <a:pt x="0" y="8182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B3715A16-3FC0-7489-AB56-F41AABD5DF13}"/>
              </a:ext>
            </a:extLst>
          </p:cNvPr>
          <p:cNvSpPr/>
          <p:nvPr/>
        </p:nvSpPr>
        <p:spPr>
          <a:xfrm rot="12600000">
            <a:off x="4042516" y="3658161"/>
            <a:ext cx="730220" cy="427371"/>
          </a:xfrm>
          <a:custGeom>
            <a:avLst/>
            <a:gdLst>
              <a:gd name="connsiteX0" fmla="*/ 1583940 w 1583940"/>
              <a:gd name="connsiteY0" fmla="*/ 0 h 1316123"/>
              <a:gd name="connsiteX1" fmla="*/ 1086567 w 1583940"/>
              <a:gd name="connsiteY1" fmla="*/ 600672 h 1316123"/>
              <a:gd name="connsiteX2" fmla="*/ 967963 w 1583940"/>
              <a:gd name="connsiteY2" fmla="*/ 485894 h 1316123"/>
              <a:gd name="connsiteX3" fmla="*/ 661888 w 1583940"/>
              <a:gd name="connsiteY3" fmla="*/ 665713 h 1316123"/>
              <a:gd name="connsiteX4" fmla="*/ 505024 w 1583940"/>
              <a:gd name="connsiteY4" fmla="*/ 799621 h 1316123"/>
              <a:gd name="connsiteX5" fmla="*/ 0 w 1583940"/>
              <a:gd name="connsiteY5" fmla="*/ 1308472 h 1316123"/>
              <a:gd name="connsiteX6" fmla="*/ 179819 w 1583940"/>
              <a:gd name="connsiteY6" fmla="*/ 1316123 h 1316123"/>
              <a:gd name="connsiteX7" fmla="*/ 459113 w 1583940"/>
              <a:gd name="connsiteY7" fmla="*/ 1296994 h 1316123"/>
              <a:gd name="connsiteX8" fmla="*/ 746058 w 1583940"/>
              <a:gd name="connsiteY8" fmla="*/ 1243431 h 1316123"/>
              <a:gd name="connsiteX9" fmla="*/ 1017700 w 1583940"/>
              <a:gd name="connsiteY9" fmla="*/ 1170738 h 1316123"/>
              <a:gd name="connsiteX10" fmla="*/ 738407 w 1583940"/>
              <a:gd name="connsiteY10" fmla="*/ 849359 h 1316123"/>
              <a:gd name="connsiteX11" fmla="*/ 1033004 w 1583940"/>
              <a:gd name="connsiteY11" fmla="*/ 547109 h 1316123"/>
              <a:gd name="connsiteX0" fmla="*/ 1086567 w 1086567"/>
              <a:gd name="connsiteY0" fmla="*/ 114778 h 830229"/>
              <a:gd name="connsiteX1" fmla="*/ 967963 w 1086567"/>
              <a:gd name="connsiteY1" fmla="*/ 0 h 830229"/>
              <a:gd name="connsiteX2" fmla="*/ 661888 w 1086567"/>
              <a:gd name="connsiteY2" fmla="*/ 179819 h 830229"/>
              <a:gd name="connsiteX3" fmla="*/ 505024 w 1086567"/>
              <a:gd name="connsiteY3" fmla="*/ 313727 h 830229"/>
              <a:gd name="connsiteX4" fmla="*/ 0 w 1086567"/>
              <a:gd name="connsiteY4" fmla="*/ 822578 h 830229"/>
              <a:gd name="connsiteX5" fmla="*/ 179819 w 1086567"/>
              <a:gd name="connsiteY5" fmla="*/ 830229 h 830229"/>
              <a:gd name="connsiteX6" fmla="*/ 459113 w 1086567"/>
              <a:gd name="connsiteY6" fmla="*/ 811100 h 830229"/>
              <a:gd name="connsiteX7" fmla="*/ 746058 w 1086567"/>
              <a:gd name="connsiteY7" fmla="*/ 757537 h 830229"/>
              <a:gd name="connsiteX8" fmla="*/ 1017700 w 1086567"/>
              <a:gd name="connsiteY8" fmla="*/ 684844 h 830229"/>
              <a:gd name="connsiteX9" fmla="*/ 738407 w 1086567"/>
              <a:gd name="connsiteY9" fmla="*/ 363465 h 830229"/>
              <a:gd name="connsiteX10" fmla="*/ 1033004 w 1086567"/>
              <a:gd name="connsiteY10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38407 w 1033004"/>
              <a:gd name="connsiteY8" fmla="*/ 363465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967963 w 1033004"/>
              <a:gd name="connsiteY0" fmla="*/ 0 h 830229"/>
              <a:gd name="connsiteX1" fmla="*/ 661888 w 1033004"/>
              <a:gd name="connsiteY1" fmla="*/ 179819 h 830229"/>
              <a:gd name="connsiteX2" fmla="*/ 505024 w 1033004"/>
              <a:gd name="connsiteY2" fmla="*/ 313727 h 830229"/>
              <a:gd name="connsiteX3" fmla="*/ 0 w 1033004"/>
              <a:gd name="connsiteY3" fmla="*/ 822578 h 830229"/>
              <a:gd name="connsiteX4" fmla="*/ 179819 w 1033004"/>
              <a:gd name="connsiteY4" fmla="*/ 830229 h 830229"/>
              <a:gd name="connsiteX5" fmla="*/ 459113 w 1033004"/>
              <a:gd name="connsiteY5" fmla="*/ 811100 h 830229"/>
              <a:gd name="connsiteX6" fmla="*/ 746058 w 1033004"/>
              <a:gd name="connsiteY6" fmla="*/ 757537 h 830229"/>
              <a:gd name="connsiteX7" fmla="*/ 1017700 w 1033004"/>
              <a:gd name="connsiteY7" fmla="*/ 684844 h 830229"/>
              <a:gd name="connsiteX8" fmla="*/ 742233 w 1033004"/>
              <a:gd name="connsiteY8" fmla="*/ 374943 h 830229"/>
              <a:gd name="connsiteX9" fmla="*/ 1033004 w 1033004"/>
              <a:gd name="connsiteY9" fmla="*/ 61215 h 830229"/>
              <a:gd name="connsiteX10" fmla="*/ 967963 w 1033004"/>
              <a:gd name="connsiteY10" fmla="*/ 0 h 830229"/>
              <a:gd name="connsiteX0" fmla="*/ 619802 w 1033004"/>
              <a:gd name="connsiteY0" fmla="*/ 0 h 1140130"/>
              <a:gd name="connsiteX1" fmla="*/ 661888 w 1033004"/>
              <a:gd name="connsiteY1" fmla="*/ 489720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19802 w 1033004"/>
              <a:gd name="connsiteY0" fmla="*/ 0 h 1140130"/>
              <a:gd name="connsiteX1" fmla="*/ 348160 w 1033004"/>
              <a:gd name="connsiteY1" fmla="*/ 309901 h 1140130"/>
              <a:gd name="connsiteX2" fmla="*/ 505024 w 1033004"/>
              <a:gd name="connsiteY2" fmla="*/ 623628 h 1140130"/>
              <a:gd name="connsiteX3" fmla="*/ 0 w 1033004"/>
              <a:gd name="connsiteY3" fmla="*/ 1132479 h 1140130"/>
              <a:gd name="connsiteX4" fmla="*/ 179819 w 1033004"/>
              <a:gd name="connsiteY4" fmla="*/ 1140130 h 1140130"/>
              <a:gd name="connsiteX5" fmla="*/ 459113 w 1033004"/>
              <a:gd name="connsiteY5" fmla="*/ 1121001 h 1140130"/>
              <a:gd name="connsiteX6" fmla="*/ 746058 w 1033004"/>
              <a:gd name="connsiteY6" fmla="*/ 1067438 h 1140130"/>
              <a:gd name="connsiteX7" fmla="*/ 1017700 w 1033004"/>
              <a:gd name="connsiteY7" fmla="*/ 994745 h 1140130"/>
              <a:gd name="connsiteX8" fmla="*/ 742233 w 1033004"/>
              <a:gd name="connsiteY8" fmla="*/ 684844 h 1140130"/>
              <a:gd name="connsiteX9" fmla="*/ 1033004 w 1033004"/>
              <a:gd name="connsiteY9" fmla="*/ 371116 h 1140130"/>
              <a:gd name="connsiteX10" fmla="*/ 619802 w 1033004"/>
              <a:gd name="connsiteY10" fmla="*/ 0 h 1140130"/>
              <a:gd name="connsiteX0" fmla="*/ 608325 w 1033004"/>
              <a:gd name="connsiteY0" fmla="*/ 0 h 1143956"/>
              <a:gd name="connsiteX1" fmla="*/ 348160 w 1033004"/>
              <a:gd name="connsiteY1" fmla="*/ 313727 h 1143956"/>
              <a:gd name="connsiteX2" fmla="*/ 505024 w 1033004"/>
              <a:gd name="connsiteY2" fmla="*/ 627454 h 1143956"/>
              <a:gd name="connsiteX3" fmla="*/ 0 w 1033004"/>
              <a:gd name="connsiteY3" fmla="*/ 1136305 h 1143956"/>
              <a:gd name="connsiteX4" fmla="*/ 179819 w 1033004"/>
              <a:gd name="connsiteY4" fmla="*/ 1143956 h 1143956"/>
              <a:gd name="connsiteX5" fmla="*/ 459113 w 1033004"/>
              <a:gd name="connsiteY5" fmla="*/ 1124827 h 1143956"/>
              <a:gd name="connsiteX6" fmla="*/ 746058 w 1033004"/>
              <a:gd name="connsiteY6" fmla="*/ 1071264 h 1143956"/>
              <a:gd name="connsiteX7" fmla="*/ 1017700 w 1033004"/>
              <a:gd name="connsiteY7" fmla="*/ 998571 h 1143956"/>
              <a:gd name="connsiteX8" fmla="*/ 742233 w 1033004"/>
              <a:gd name="connsiteY8" fmla="*/ 688670 h 1143956"/>
              <a:gd name="connsiteX9" fmla="*/ 1033004 w 1033004"/>
              <a:gd name="connsiteY9" fmla="*/ 374942 h 1143956"/>
              <a:gd name="connsiteX10" fmla="*/ 608325 w 1033004"/>
              <a:gd name="connsiteY10" fmla="*/ 0 h 1143956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459113 w 1033004"/>
              <a:gd name="connsiteY5" fmla="*/ 112482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179819 w 1033004"/>
              <a:gd name="connsiteY4" fmla="*/ 1143956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608325 w 1033004"/>
              <a:gd name="connsiteY0" fmla="*/ 0 h 1155434"/>
              <a:gd name="connsiteX1" fmla="*/ 348160 w 1033004"/>
              <a:gd name="connsiteY1" fmla="*/ 313727 h 1155434"/>
              <a:gd name="connsiteX2" fmla="*/ 45911 w 1033004"/>
              <a:gd name="connsiteY2" fmla="*/ 1155434 h 1155434"/>
              <a:gd name="connsiteX3" fmla="*/ 0 w 1033004"/>
              <a:gd name="connsiteY3" fmla="*/ 1136305 h 1155434"/>
              <a:gd name="connsiteX4" fmla="*/ 244860 w 1033004"/>
              <a:gd name="connsiteY4" fmla="*/ 1059785 h 1155434"/>
              <a:gd name="connsiteX5" fmla="*/ 336683 w 1033004"/>
              <a:gd name="connsiteY5" fmla="*/ 1002397 h 1155434"/>
              <a:gd name="connsiteX6" fmla="*/ 746058 w 1033004"/>
              <a:gd name="connsiteY6" fmla="*/ 1071264 h 1155434"/>
              <a:gd name="connsiteX7" fmla="*/ 1017700 w 1033004"/>
              <a:gd name="connsiteY7" fmla="*/ 998571 h 1155434"/>
              <a:gd name="connsiteX8" fmla="*/ 742233 w 1033004"/>
              <a:gd name="connsiteY8" fmla="*/ 688670 h 1155434"/>
              <a:gd name="connsiteX9" fmla="*/ 1033004 w 1033004"/>
              <a:gd name="connsiteY9" fmla="*/ 374942 h 1155434"/>
              <a:gd name="connsiteX10" fmla="*/ 608325 w 1033004"/>
              <a:gd name="connsiteY10" fmla="*/ 0 h 1155434"/>
              <a:gd name="connsiteX0" fmla="*/ 562414 w 987093"/>
              <a:gd name="connsiteY0" fmla="*/ 0 h 1155434"/>
              <a:gd name="connsiteX1" fmla="*/ 302249 w 987093"/>
              <a:gd name="connsiteY1" fmla="*/ 313727 h 1155434"/>
              <a:gd name="connsiteX2" fmla="*/ 0 w 987093"/>
              <a:gd name="connsiteY2" fmla="*/ 1155434 h 1155434"/>
              <a:gd name="connsiteX3" fmla="*/ 198949 w 987093"/>
              <a:gd name="connsiteY3" fmla="*/ 1059785 h 1155434"/>
              <a:gd name="connsiteX4" fmla="*/ 290772 w 987093"/>
              <a:gd name="connsiteY4" fmla="*/ 1002397 h 1155434"/>
              <a:gd name="connsiteX5" fmla="*/ 700147 w 987093"/>
              <a:gd name="connsiteY5" fmla="*/ 1071264 h 1155434"/>
              <a:gd name="connsiteX6" fmla="*/ 971789 w 987093"/>
              <a:gd name="connsiteY6" fmla="*/ 998571 h 1155434"/>
              <a:gd name="connsiteX7" fmla="*/ 696322 w 987093"/>
              <a:gd name="connsiteY7" fmla="*/ 688670 h 1155434"/>
              <a:gd name="connsiteX8" fmla="*/ 987093 w 987093"/>
              <a:gd name="connsiteY8" fmla="*/ 374942 h 1155434"/>
              <a:gd name="connsiteX9" fmla="*/ 562414 w 987093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65189 w 971789"/>
              <a:gd name="connsiteY8" fmla="*/ 61214 h 1155434"/>
              <a:gd name="connsiteX9" fmla="*/ 562414 w 971789"/>
              <a:gd name="connsiteY9" fmla="*/ 0 h 1155434"/>
              <a:gd name="connsiteX0" fmla="*/ 562414 w 971789"/>
              <a:gd name="connsiteY0" fmla="*/ 0 h 1155434"/>
              <a:gd name="connsiteX1" fmla="*/ 302249 w 971789"/>
              <a:gd name="connsiteY1" fmla="*/ 313727 h 1155434"/>
              <a:gd name="connsiteX2" fmla="*/ 0 w 971789"/>
              <a:gd name="connsiteY2" fmla="*/ 1155434 h 1155434"/>
              <a:gd name="connsiteX3" fmla="*/ 198949 w 971789"/>
              <a:gd name="connsiteY3" fmla="*/ 1059785 h 1155434"/>
              <a:gd name="connsiteX4" fmla="*/ 290772 w 971789"/>
              <a:gd name="connsiteY4" fmla="*/ 1002397 h 1155434"/>
              <a:gd name="connsiteX5" fmla="*/ 700147 w 971789"/>
              <a:gd name="connsiteY5" fmla="*/ 1071264 h 1155434"/>
              <a:gd name="connsiteX6" fmla="*/ 971789 w 971789"/>
              <a:gd name="connsiteY6" fmla="*/ 998571 h 1155434"/>
              <a:gd name="connsiteX7" fmla="*/ 696322 w 971789"/>
              <a:gd name="connsiteY7" fmla="*/ 688670 h 1155434"/>
              <a:gd name="connsiteX8" fmla="*/ 757537 w 971789"/>
              <a:gd name="connsiteY8" fmla="*/ 68865 h 1155434"/>
              <a:gd name="connsiteX9" fmla="*/ 562414 w 971789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700148 w 757537"/>
              <a:gd name="connsiteY6" fmla="*/ 795796 h 1155434"/>
              <a:gd name="connsiteX7" fmla="*/ 696322 w 757537"/>
              <a:gd name="connsiteY7" fmla="*/ 688670 h 1155434"/>
              <a:gd name="connsiteX8" fmla="*/ 757537 w 757537"/>
              <a:gd name="connsiteY8" fmla="*/ 68865 h 1155434"/>
              <a:gd name="connsiteX9" fmla="*/ 562414 w 757537"/>
              <a:gd name="connsiteY9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96322 w 757537"/>
              <a:gd name="connsiteY6" fmla="*/ 688670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700147 w 757537"/>
              <a:gd name="connsiteY5" fmla="*/ 1071264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0772 w 757537"/>
              <a:gd name="connsiteY4" fmla="*/ 100239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2414 w 757537"/>
              <a:gd name="connsiteY0" fmla="*/ 0 h 1155434"/>
              <a:gd name="connsiteX1" fmla="*/ 302249 w 757537"/>
              <a:gd name="connsiteY1" fmla="*/ 313727 h 1155434"/>
              <a:gd name="connsiteX2" fmla="*/ 0 w 757537"/>
              <a:gd name="connsiteY2" fmla="*/ 1155434 h 1155434"/>
              <a:gd name="connsiteX3" fmla="*/ 198949 w 757537"/>
              <a:gd name="connsiteY3" fmla="*/ 1059785 h 1155434"/>
              <a:gd name="connsiteX4" fmla="*/ 298424 w 757537"/>
              <a:gd name="connsiteY4" fmla="*/ 1021527 h 1155434"/>
              <a:gd name="connsiteX5" fmla="*/ 539457 w 757537"/>
              <a:gd name="connsiteY5" fmla="*/ 887619 h 1155434"/>
              <a:gd name="connsiteX6" fmla="*/ 684845 w 757537"/>
              <a:gd name="connsiteY6" fmla="*/ 784319 h 1155434"/>
              <a:gd name="connsiteX7" fmla="*/ 757537 w 757537"/>
              <a:gd name="connsiteY7" fmla="*/ 68865 h 1155434"/>
              <a:gd name="connsiteX8" fmla="*/ 562414 w 757537"/>
              <a:gd name="connsiteY8" fmla="*/ 0 h 1155434"/>
              <a:gd name="connsiteX0" fmla="*/ 566240 w 761363"/>
              <a:gd name="connsiteY0" fmla="*/ 0 h 1163086"/>
              <a:gd name="connsiteX1" fmla="*/ 306075 w 761363"/>
              <a:gd name="connsiteY1" fmla="*/ 313727 h 1163086"/>
              <a:gd name="connsiteX2" fmla="*/ 0 w 761363"/>
              <a:gd name="connsiteY2" fmla="*/ 1163086 h 1163086"/>
              <a:gd name="connsiteX3" fmla="*/ 202775 w 761363"/>
              <a:gd name="connsiteY3" fmla="*/ 1059785 h 1163086"/>
              <a:gd name="connsiteX4" fmla="*/ 302250 w 761363"/>
              <a:gd name="connsiteY4" fmla="*/ 1021527 h 1163086"/>
              <a:gd name="connsiteX5" fmla="*/ 543283 w 761363"/>
              <a:gd name="connsiteY5" fmla="*/ 887619 h 1163086"/>
              <a:gd name="connsiteX6" fmla="*/ 688671 w 761363"/>
              <a:gd name="connsiteY6" fmla="*/ 784319 h 1163086"/>
              <a:gd name="connsiteX7" fmla="*/ 761363 w 761363"/>
              <a:gd name="connsiteY7" fmla="*/ 68865 h 1163086"/>
              <a:gd name="connsiteX8" fmla="*/ 566240 w 761363"/>
              <a:gd name="connsiteY8" fmla="*/ 0 h 1163086"/>
              <a:gd name="connsiteX0" fmla="*/ 566240 w 749885"/>
              <a:gd name="connsiteY0" fmla="*/ 0 h 1163086"/>
              <a:gd name="connsiteX1" fmla="*/ 306075 w 749885"/>
              <a:gd name="connsiteY1" fmla="*/ 313727 h 1163086"/>
              <a:gd name="connsiteX2" fmla="*/ 0 w 749885"/>
              <a:gd name="connsiteY2" fmla="*/ 1163086 h 1163086"/>
              <a:gd name="connsiteX3" fmla="*/ 202775 w 749885"/>
              <a:gd name="connsiteY3" fmla="*/ 1059785 h 1163086"/>
              <a:gd name="connsiteX4" fmla="*/ 302250 w 749885"/>
              <a:gd name="connsiteY4" fmla="*/ 1021527 h 1163086"/>
              <a:gd name="connsiteX5" fmla="*/ 543283 w 749885"/>
              <a:gd name="connsiteY5" fmla="*/ 887619 h 1163086"/>
              <a:gd name="connsiteX6" fmla="*/ 688671 w 749885"/>
              <a:gd name="connsiteY6" fmla="*/ 784319 h 1163086"/>
              <a:gd name="connsiteX7" fmla="*/ 749885 w 749885"/>
              <a:gd name="connsiteY7" fmla="*/ 68865 h 1163086"/>
              <a:gd name="connsiteX8" fmla="*/ 566240 w 749885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84319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540753 w 753711"/>
              <a:gd name="connsiteY6" fmla="*/ 887413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753711"/>
              <a:gd name="connsiteY0" fmla="*/ 0 h 1163086"/>
              <a:gd name="connsiteX1" fmla="*/ 306075 w 753711"/>
              <a:gd name="connsiteY1" fmla="*/ 313727 h 1163086"/>
              <a:gd name="connsiteX2" fmla="*/ 0 w 753711"/>
              <a:gd name="connsiteY2" fmla="*/ 1163086 h 1163086"/>
              <a:gd name="connsiteX3" fmla="*/ 202775 w 753711"/>
              <a:gd name="connsiteY3" fmla="*/ 1059785 h 1163086"/>
              <a:gd name="connsiteX4" fmla="*/ 302250 w 753711"/>
              <a:gd name="connsiteY4" fmla="*/ 1021527 h 1163086"/>
              <a:gd name="connsiteX5" fmla="*/ 543283 w 753711"/>
              <a:gd name="connsiteY5" fmla="*/ 887619 h 1163086"/>
              <a:gd name="connsiteX6" fmla="*/ 688671 w 753711"/>
              <a:gd name="connsiteY6" fmla="*/ 757425 h 1163086"/>
              <a:gd name="connsiteX7" fmla="*/ 753711 w 753711"/>
              <a:gd name="connsiteY7" fmla="*/ 53562 h 1163086"/>
              <a:gd name="connsiteX8" fmla="*/ 566240 w 753711"/>
              <a:gd name="connsiteY8" fmla="*/ 0 h 1163086"/>
              <a:gd name="connsiteX0" fmla="*/ 566240 w 1533640"/>
              <a:gd name="connsiteY0" fmla="*/ 0 h 1163086"/>
              <a:gd name="connsiteX1" fmla="*/ 306075 w 1533640"/>
              <a:gd name="connsiteY1" fmla="*/ 313727 h 1163086"/>
              <a:gd name="connsiteX2" fmla="*/ 0 w 1533640"/>
              <a:gd name="connsiteY2" fmla="*/ 1163086 h 1163086"/>
              <a:gd name="connsiteX3" fmla="*/ 202775 w 1533640"/>
              <a:gd name="connsiteY3" fmla="*/ 1059785 h 1163086"/>
              <a:gd name="connsiteX4" fmla="*/ 302250 w 1533640"/>
              <a:gd name="connsiteY4" fmla="*/ 1021527 h 1163086"/>
              <a:gd name="connsiteX5" fmla="*/ 543283 w 1533640"/>
              <a:gd name="connsiteY5" fmla="*/ 887619 h 1163086"/>
              <a:gd name="connsiteX6" fmla="*/ 688671 w 1533640"/>
              <a:gd name="connsiteY6" fmla="*/ 757425 h 1163086"/>
              <a:gd name="connsiteX7" fmla="*/ 1533640 w 1533640"/>
              <a:gd name="connsiteY7" fmla="*/ 627304 h 1163086"/>
              <a:gd name="connsiteX8" fmla="*/ 566240 w 1533640"/>
              <a:gd name="connsiteY8" fmla="*/ 0 h 1163086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688671 w 1533640"/>
              <a:gd name="connsiteY6" fmla="*/ 443698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43283 w 1533640"/>
              <a:gd name="connsiteY5" fmla="*/ 573892 h 849359"/>
              <a:gd name="connsiteX6" fmla="*/ 513860 w 1533640"/>
              <a:gd name="connsiteY6" fmla="*/ 658850 h 849359"/>
              <a:gd name="connsiteX7" fmla="*/ 1533640 w 1533640"/>
              <a:gd name="connsiteY7" fmla="*/ 313577 h 849359"/>
              <a:gd name="connsiteX8" fmla="*/ 1516499 w 1533640"/>
              <a:gd name="connsiteY8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302250 w 1533640"/>
              <a:gd name="connsiteY4" fmla="*/ 707800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246567 h 849359"/>
              <a:gd name="connsiteX1" fmla="*/ 306075 w 1533640"/>
              <a:gd name="connsiteY1" fmla="*/ 0 h 849359"/>
              <a:gd name="connsiteX2" fmla="*/ 0 w 1533640"/>
              <a:gd name="connsiteY2" fmla="*/ 849359 h 849359"/>
              <a:gd name="connsiteX3" fmla="*/ 202775 w 1533640"/>
              <a:gd name="connsiteY3" fmla="*/ 746058 h 849359"/>
              <a:gd name="connsiteX4" fmla="*/ 418791 w 1533640"/>
              <a:gd name="connsiteY4" fmla="*/ 689871 h 849359"/>
              <a:gd name="connsiteX5" fmla="*/ 513860 w 1533640"/>
              <a:gd name="connsiteY5" fmla="*/ 658850 h 849359"/>
              <a:gd name="connsiteX6" fmla="*/ 1533640 w 1533640"/>
              <a:gd name="connsiteY6" fmla="*/ 313577 h 849359"/>
              <a:gd name="connsiteX7" fmla="*/ 1516499 w 1533640"/>
              <a:gd name="connsiteY7" fmla="*/ 246567 h 849359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516499 w 1533640"/>
              <a:gd name="connsiteY0" fmla="*/ 38 h 602830"/>
              <a:gd name="connsiteX1" fmla="*/ 642252 w 1533640"/>
              <a:gd name="connsiteY1" fmla="*/ 0 h 602830"/>
              <a:gd name="connsiteX2" fmla="*/ 0 w 1533640"/>
              <a:gd name="connsiteY2" fmla="*/ 602830 h 602830"/>
              <a:gd name="connsiteX3" fmla="*/ 202775 w 1533640"/>
              <a:gd name="connsiteY3" fmla="*/ 499529 h 602830"/>
              <a:gd name="connsiteX4" fmla="*/ 418791 w 1533640"/>
              <a:gd name="connsiteY4" fmla="*/ 443342 h 602830"/>
              <a:gd name="connsiteX5" fmla="*/ 513860 w 1533640"/>
              <a:gd name="connsiteY5" fmla="*/ 412321 h 602830"/>
              <a:gd name="connsiteX6" fmla="*/ 1533640 w 1533640"/>
              <a:gd name="connsiteY6" fmla="*/ 67048 h 602830"/>
              <a:gd name="connsiteX7" fmla="*/ 1516499 w 1533640"/>
              <a:gd name="connsiteY7" fmla="*/ 38 h 602830"/>
              <a:gd name="connsiteX0" fmla="*/ 1313724 w 1330865"/>
              <a:gd name="connsiteY0" fmla="*/ 28863 h 528354"/>
              <a:gd name="connsiteX1" fmla="*/ 439477 w 1330865"/>
              <a:gd name="connsiteY1" fmla="*/ 28825 h 528354"/>
              <a:gd name="connsiteX2" fmla="*/ 133401 w 1330865"/>
              <a:gd name="connsiteY2" fmla="*/ 93773 h 528354"/>
              <a:gd name="connsiteX3" fmla="*/ 0 w 1330865"/>
              <a:gd name="connsiteY3" fmla="*/ 528354 h 528354"/>
              <a:gd name="connsiteX4" fmla="*/ 216016 w 1330865"/>
              <a:gd name="connsiteY4" fmla="*/ 472167 h 528354"/>
              <a:gd name="connsiteX5" fmla="*/ 311085 w 1330865"/>
              <a:gd name="connsiteY5" fmla="*/ 441146 h 528354"/>
              <a:gd name="connsiteX6" fmla="*/ 1330865 w 1330865"/>
              <a:gd name="connsiteY6" fmla="*/ 95873 h 528354"/>
              <a:gd name="connsiteX7" fmla="*/ 1313724 w 1330865"/>
              <a:gd name="connsiteY7" fmla="*/ 28863 h 528354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133401 w 1330865"/>
              <a:gd name="connsiteY2" fmla="*/ 64948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0 w 1330865"/>
              <a:gd name="connsiteY3" fmla="*/ 499529 h 499529"/>
              <a:gd name="connsiteX4" fmla="*/ 216016 w 1330865"/>
              <a:gd name="connsiteY4" fmla="*/ 443342 h 499529"/>
              <a:gd name="connsiteX5" fmla="*/ 311085 w 1330865"/>
              <a:gd name="connsiteY5" fmla="*/ 412321 h 499529"/>
              <a:gd name="connsiteX6" fmla="*/ 1330865 w 1330865"/>
              <a:gd name="connsiteY6" fmla="*/ 67048 h 499529"/>
              <a:gd name="connsiteX7" fmla="*/ 1313724 w 1330865"/>
              <a:gd name="connsiteY7" fmla="*/ 38 h 499529"/>
              <a:gd name="connsiteX0" fmla="*/ 1313724 w 1330865"/>
              <a:gd name="connsiteY0" fmla="*/ 38 h 499529"/>
              <a:gd name="connsiteX1" fmla="*/ 439477 w 1330865"/>
              <a:gd name="connsiteY1" fmla="*/ 0 h 499529"/>
              <a:gd name="connsiteX2" fmla="*/ 424754 w 1330865"/>
              <a:gd name="connsiteY2" fmla="*/ 73912 h 499529"/>
              <a:gd name="connsiteX3" fmla="*/ 70686 w 1330865"/>
              <a:gd name="connsiteY3" fmla="*/ 75553 h 499529"/>
              <a:gd name="connsiteX4" fmla="*/ 0 w 1330865"/>
              <a:gd name="connsiteY4" fmla="*/ 499529 h 499529"/>
              <a:gd name="connsiteX5" fmla="*/ 216016 w 1330865"/>
              <a:gd name="connsiteY5" fmla="*/ 443342 h 499529"/>
              <a:gd name="connsiteX6" fmla="*/ 311085 w 1330865"/>
              <a:gd name="connsiteY6" fmla="*/ 412321 h 499529"/>
              <a:gd name="connsiteX7" fmla="*/ 1330865 w 1330865"/>
              <a:gd name="connsiteY7" fmla="*/ 67048 h 499529"/>
              <a:gd name="connsiteX8" fmla="*/ 1313724 w 1330865"/>
              <a:gd name="connsiteY8" fmla="*/ 38 h 499529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41296 w 1447407"/>
              <a:gd name="connsiteY2" fmla="*/ 73912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430266 w 1447407"/>
              <a:gd name="connsiteY0" fmla="*/ 38 h 443342"/>
              <a:gd name="connsiteX1" fmla="*/ 556019 w 1447407"/>
              <a:gd name="connsiteY1" fmla="*/ 0 h 443342"/>
              <a:gd name="connsiteX2" fmla="*/ 559225 w 1447407"/>
              <a:gd name="connsiteY2" fmla="*/ 78395 h 443342"/>
              <a:gd name="connsiteX3" fmla="*/ 187228 w 1447407"/>
              <a:gd name="connsiteY3" fmla="*/ 75553 h 443342"/>
              <a:gd name="connsiteX4" fmla="*/ 0 w 1447407"/>
              <a:gd name="connsiteY4" fmla="*/ 253000 h 443342"/>
              <a:gd name="connsiteX5" fmla="*/ 332558 w 1447407"/>
              <a:gd name="connsiteY5" fmla="*/ 443342 h 443342"/>
              <a:gd name="connsiteX6" fmla="*/ 427627 w 1447407"/>
              <a:gd name="connsiteY6" fmla="*/ 412321 h 443342"/>
              <a:gd name="connsiteX7" fmla="*/ 1447407 w 1447407"/>
              <a:gd name="connsiteY7" fmla="*/ 67048 h 443342"/>
              <a:gd name="connsiteX8" fmla="*/ 1430266 w 1447407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74060 w 1362242"/>
              <a:gd name="connsiteY2" fmla="*/ 78395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02063 w 1362242"/>
              <a:gd name="connsiteY3" fmla="*/ 75553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3342"/>
              <a:gd name="connsiteX1" fmla="*/ 470854 w 1362242"/>
              <a:gd name="connsiteY1" fmla="*/ 0 h 443342"/>
              <a:gd name="connsiteX2" fmla="*/ 469577 w 1362242"/>
              <a:gd name="connsiteY2" fmla="*/ 42536 h 443342"/>
              <a:gd name="connsiteX3" fmla="*/ 115510 w 1362242"/>
              <a:gd name="connsiteY3" fmla="*/ 48659 h 443342"/>
              <a:gd name="connsiteX4" fmla="*/ 0 w 1362242"/>
              <a:gd name="connsiteY4" fmla="*/ 297823 h 443342"/>
              <a:gd name="connsiteX5" fmla="*/ 247393 w 1362242"/>
              <a:gd name="connsiteY5" fmla="*/ 443342 h 443342"/>
              <a:gd name="connsiteX6" fmla="*/ 342462 w 1362242"/>
              <a:gd name="connsiteY6" fmla="*/ 412321 h 443342"/>
              <a:gd name="connsiteX7" fmla="*/ 1362242 w 1362242"/>
              <a:gd name="connsiteY7" fmla="*/ 67048 h 443342"/>
              <a:gd name="connsiteX8" fmla="*/ 1345101 w 1362242"/>
              <a:gd name="connsiteY8" fmla="*/ 38 h 443342"/>
              <a:gd name="connsiteX0" fmla="*/ 1345101 w 1362242"/>
              <a:gd name="connsiteY0" fmla="*/ 38 h 442500"/>
              <a:gd name="connsiteX1" fmla="*/ 470854 w 1362242"/>
              <a:gd name="connsiteY1" fmla="*/ 0 h 442500"/>
              <a:gd name="connsiteX2" fmla="*/ 469577 w 1362242"/>
              <a:gd name="connsiteY2" fmla="*/ 42536 h 442500"/>
              <a:gd name="connsiteX3" fmla="*/ 115510 w 1362242"/>
              <a:gd name="connsiteY3" fmla="*/ 48659 h 442500"/>
              <a:gd name="connsiteX4" fmla="*/ 0 w 1362242"/>
              <a:gd name="connsiteY4" fmla="*/ 297823 h 442500"/>
              <a:gd name="connsiteX5" fmla="*/ 394422 w 1362242"/>
              <a:gd name="connsiteY5" fmla="*/ 442500 h 442500"/>
              <a:gd name="connsiteX6" fmla="*/ 342462 w 1362242"/>
              <a:gd name="connsiteY6" fmla="*/ 412321 h 442500"/>
              <a:gd name="connsiteX7" fmla="*/ 1362242 w 1362242"/>
              <a:gd name="connsiteY7" fmla="*/ 67048 h 442500"/>
              <a:gd name="connsiteX8" fmla="*/ 1345101 w 1362242"/>
              <a:gd name="connsiteY8" fmla="*/ 38 h 442500"/>
              <a:gd name="connsiteX0" fmla="*/ 1452821 w 1469962"/>
              <a:gd name="connsiteY0" fmla="*/ 38 h 442500"/>
              <a:gd name="connsiteX1" fmla="*/ 578574 w 1469962"/>
              <a:gd name="connsiteY1" fmla="*/ 0 h 442500"/>
              <a:gd name="connsiteX2" fmla="*/ 577297 w 1469962"/>
              <a:gd name="connsiteY2" fmla="*/ 42536 h 442500"/>
              <a:gd name="connsiteX3" fmla="*/ 223230 w 1469962"/>
              <a:gd name="connsiteY3" fmla="*/ 48659 h 442500"/>
              <a:gd name="connsiteX4" fmla="*/ 0 w 1469962"/>
              <a:gd name="connsiteY4" fmla="*/ 290786 h 442500"/>
              <a:gd name="connsiteX5" fmla="*/ 502142 w 1469962"/>
              <a:gd name="connsiteY5" fmla="*/ 442500 h 442500"/>
              <a:gd name="connsiteX6" fmla="*/ 450182 w 1469962"/>
              <a:gd name="connsiteY6" fmla="*/ 412321 h 442500"/>
              <a:gd name="connsiteX7" fmla="*/ 1469962 w 1469962"/>
              <a:gd name="connsiteY7" fmla="*/ 67048 h 442500"/>
              <a:gd name="connsiteX8" fmla="*/ 1452821 w 1469962"/>
              <a:gd name="connsiteY8" fmla="*/ 38 h 442500"/>
              <a:gd name="connsiteX0" fmla="*/ 1354184 w 1371325"/>
              <a:gd name="connsiteY0" fmla="*/ 38 h 442500"/>
              <a:gd name="connsiteX1" fmla="*/ 479937 w 1371325"/>
              <a:gd name="connsiteY1" fmla="*/ 0 h 442500"/>
              <a:gd name="connsiteX2" fmla="*/ 478660 w 1371325"/>
              <a:gd name="connsiteY2" fmla="*/ 42536 h 442500"/>
              <a:gd name="connsiteX3" fmla="*/ 124593 w 1371325"/>
              <a:gd name="connsiteY3" fmla="*/ 48659 h 442500"/>
              <a:gd name="connsiteX4" fmla="*/ 0 w 1371325"/>
              <a:gd name="connsiteY4" fmla="*/ 191287 h 442500"/>
              <a:gd name="connsiteX5" fmla="*/ 403505 w 1371325"/>
              <a:gd name="connsiteY5" fmla="*/ 442500 h 442500"/>
              <a:gd name="connsiteX6" fmla="*/ 351545 w 1371325"/>
              <a:gd name="connsiteY6" fmla="*/ 412321 h 442500"/>
              <a:gd name="connsiteX7" fmla="*/ 1371325 w 1371325"/>
              <a:gd name="connsiteY7" fmla="*/ 67048 h 442500"/>
              <a:gd name="connsiteX8" fmla="*/ 1354184 w 1371325"/>
              <a:gd name="connsiteY8" fmla="*/ 38 h 442500"/>
              <a:gd name="connsiteX0" fmla="*/ 1354184 w 1371325"/>
              <a:gd name="connsiteY0" fmla="*/ 31107 h 473569"/>
              <a:gd name="connsiteX1" fmla="*/ 512556 w 1371325"/>
              <a:gd name="connsiteY1" fmla="*/ 0 h 473569"/>
              <a:gd name="connsiteX2" fmla="*/ 478660 w 1371325"/>
              <a:gd name="connsiteY2" fmla="*/ 73605 h 473569"/>
              <a:gd name="connsiteX3" fmla="*/ 124593 w 1371325"/>
              <a:gd name="connsiteY3" fmla="*/ 79728 h 473569"/>
              <a:gd name="connsiteX4" fmla="*/ 0 w 1371325"/>
              <a:gd name="connsiteY4" fmla="*/ 222356 h 473569"/>
              <a:gd name="connsiteX5" fmla="*/ 403505 w 1371325"/>
              <a:gd name="connsiteY5" fmla="*/ 473569 h 473569"/>
              <a:gd name="connsiteX6" fmla="*/ 351545 w 1371325"/>
              <a:gd name="connsiteY6" fmla="*/ 443390 h 473569"/>
              <a:gd name="connsiteX7" fmla="*/ 1371325 w 1371325"/>
              <a:gd name="connsiteY7" fmla="*/ 98117 h 473569"/>
              <a:gd name="connsiteX8" fmla="*/ 1354184 w 1371325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92545 w 1285210"/>
              <a:gd name="connsiteY2" fmla="*/ 73605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423997 w 1285210"/>
              <a:gd name="connsiteY2" fmla="*/ 77524 h 473569"/>
              <a:gd name="connsiteX3" fmla="*/ 38478 w 1285210"/>
              <a:gd name="connsiteY3" fmla="*/ 79728 h 473569"/>
              <a:gd name="connsiteX4" fmla="*/ 0 w 1285210"/>
              <a:gd name="connsiteY4" fmla="*/ 274609 h 473569"/>
              <a:gd name="connsiteX5" fmla="*/ 317390 w 1285210"/>
              <a:gd name="connsiteY5" fmla="*/ 473569 h 473569"/>
              <a:gd name="connsiteX6" fmla="*/ 265430 w 1285210"/>
              <a:gd name="connsiteY6" fmla="*/ 443390 h 473569"/>
              <a:gd name="connsiteX7" fmla="*/ 1285210 w 1285210"/>
              <a:gd name="connsiteY7" fmla="*/ 98117 h 473569"/>
              <a:gd name="connsiteX8" fmla="*/ 1268069 w 1285210"/>
              <a:gd name="connsiteY8" fmla="*/ 31107 h 473569"/>
              <a:gd name="connsiteX0" fmla="*/ 1268069 w 1285210"/>
              <a:gd name="connsiteY0" fmla="*/ 31107 h 473569"/>
              <a:gd name="connsiteX1" fmla="*/ 426441 w 1285210"/>
              <a:gd name="connsiteY1" fmla="*/ 0 h 473569"/>
              <a:gd name="connsiteX2" fmla="*/ 38478 w 1285210"/>
              <a:gd name="connsiteY2" fmla="*/ 79728 h 473569"/>
              <a:gd name="connsiteX3" fmla="*/ 0 w 1285210"/>
              <a:gd name="connsiteY3" fmla="*/ 274609 h 473569"/>
              <a:gd name="connsiteX4" fmla="*/ 317390 w 1285210"/>
              <a:gd name="connsiteY4" fmla="*/ 473569 h 473569"/>
              <a:gd name="connsiteX5" fmla="*/ 265430 w 1285210"/>
              <a:gd name="connsiteY5" fmla="*/ 443390 h 473569"/>
              <a:gd name="connsiteX6" fmla="*/ 1285210 w 1285210"/>
              <a:gd name="connsiteY6" fmla="*/ 98117 h 473569"/>
              <a:gd name="connsiteX7" fmla="*/ 1268069 w 1285210"/>
              <a:gd name="connsiteY7" fmla="*/ 31107 h 473569"/>
              <a:gd name="connsiteX0" fmla="*/ 1268069 w 1285210"/>
              <a:gd name="connsiteY0" fmla="*/ 50749 h 493211"/>
              <a:gd name="connsiteX1" fmla="*/ 426441 w 1285210"/>
              <a:gd name="connsiteY1" fmla="*/ 19642 h 493211"/>
              <a:gd name="connsiteX2" fmla="*/ 54958 w 1285210"/>
              <a:gd name="connsiteY2" fmla="*/ 18379 h 493211"/>
              <a:gd name="connsiteX3" fmla="*/ 0 w 1285210"/>
              <a:gd name="connsiteY3" fmla="*/ 294251 h 493211"/>
              <a:gd name="connsiteX4" fmla="*/ 317390 w 1285210"/>
              <a:gd name="connsiteY4" fmla="*/ 493211 h 493211"/>
              <a:gd name="connsiteX5" fmla="*/ 265430 w 1285210"/>
              <a:gd name="connsiteY5" fmla="*/ 463032 h 493211"/>
              <a:gd name="connsiteX6" fmla="*/ 1285210 w 1285210"/>
              <a:gd name="connsiteY6" fmla="*/ 117759 h 493211"/>
              <a:gd name="connsiteX7" fmla="*/ 1268069 w 1285210"/>
              <a:gd name="connsiteY7" fmla="*/ 50749 h 493211"/>
              <a:gd name="connsiteX0" fmla="*/ 1268069 w 1285210"/>
              <a:gd name="connsiteY0" fmla="*/ 32370 h 474832"/>
              <a:gd name="connsiteX1" fmla="*/ 426441 w 1285210"/>
              <a:gd name="connsiteY1" fmla="*/ 1263 h 474832"/>
              <a:gd name="connsiteX2" fmla="*/ 54958 w 1285210"/>
              <a:gd name="connsiteY2" fmla="*/ 0 h 474832"/>
              <a:gd name="connsiteX3" fmla="*/ 0 w 1285210"/>
              <a:gd name="connsiteY3" fmla="*/ 275872 h 474832"/>
              <a:gd name="connsiteX4" fmla="*/ 317390 w 1285210"/>
              <a:gd name="connsiteY4" fmla="*/ 474832 h 474832"/>
              <a:gd name="connsiteX5" fmla="*/ 265430 w 1285210"/>
              <a:gd name="connsiteY5" fmla="*/ 444653 h 474832"/>
              <a:gd name="connsiteX6" fmla="*/ 1285210 w 1285210"/>
              <a:gd name="connsiteY6" fmla="*/ 99380 h 474832"/>
              <a:gd name="connsiteX7" fmla="*/ 1268069 w 1285210"/>
              <a:gd name="connsiteY7" fmla="*/ 32370 h 474832"/>
              <a:gd name="connsiteX0" fmla="*/ 1268069 w 1285210"/>
              <a:gd name="connsiteY0" fmla="*/ 51241 h 493703"/>
              <a:gd name="connsiteX1" fmla="*/ 426441 w 1285210"/>
              <a:gd name="connsiteY1" fmla="*/ 20134 h 493703"/>
              <a:gd name="connsiteX2" fmla="*/ 57309 w 1285210"/>
              <a:gd name="connsiteY2" fmla="*/ 0 h 493703"/>
              <a:gd name="connsiteX3" fmla="*/ 0 w 1285210"/>
              <a:gd name="connsiteY3" fmla="*/ 294743 h 493703"/>
              <a:gd name="connsiteX4" fmla="*/ 317390 w 1285210"/>
              <a:gd name="connsiteY4" fmla="*/ 493703 h 493703"/>
              <a:gd name="connsiteX5" fmla="*/ 265430 w 1285210"/>
              <a:gd name="connsiteY5" fmla="*/ 463524 h 493703"/>
              <a:gd name="connsiteX6" fmla="*/ 1285210 w 1285210"/>
              <a:gd name="connsiteY6" fmla="*/ 118251 h 493703"/>
              <a:gd name="connsiteX7" fmla="*/ 1268069 w 1285210"/>
              <a:gd name="connsiteY7" fmla="*/ 51241 h 493703"/>
              <a:gd name="connsiteX0" fmla="*/ 2187601 w 2187601"/>
              <a:gd name="connsiteY0" fmla="*/ 49792 h 493703"/>
              <a:gd name="connsiteX1" fmla="*/ 426441 w 2187601"/>
              <a:gd name="connsiteY1" fmla="*/ 20134 h 493703"/>
              <a:gd name="connsiteX2" fmla="*/ 57309 w 2187601"/>
              <a:gd name="connsiteY2" fmla="*/ 0 h 493703"/>
              <a:gd name="connsiteX3" fmla="*/ 0 w 2187601"/>
              <a:gd name="connsiteY3" fmla="*/ 294743 h 493703"/>
              <a:gd name="connsiteX4" fmla="*/ 317390 w 2187601"/>
              <a:gd name="connsiteY4" fmla="*/ 493703 h 493703"/>
              <a:gd name="connsiteX5" fmla="*/ 265430 w 2187601"/>
              <a:gd name="connsiteY5" fmla="*/ 463524 h 493703"/>
              <a:gd name="connsiteX6" fmla="*/ 1285210 w 2187601"/>
              <a:gd name="connsiteY6" fmla="*/ 118251 h 493703"/>
              <a:gd name="connsiteX7" fmla="*/ 2187601 w 2187601"/>
              <a:gd name="connsiteY7" fmla="*/ 49792 h 493703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34602 h 576391"/>
              <a:gd name="connsiteX1" fmla="*/ 426441 w 2158759"/>
              <a:gd name="connsiteY1" fmla="*/ 102822 h 576391"/>
              <a:gd name="connsiteX2" fmla="*/ 57309 w 2158759"/>
              <a:gd name="connsiteY2" fmla="*/ 82688 h 576391"/>
              <a:gd name="connsiteX3" fmla="*/ 0 w 2158759"/>
              <a:gd name="connsiteY3" fmla="*/ 377431 h 576391"/>
              <a:gd name="connsiteX4" fmla="*/ 317390 w 2158759"/>
              <a:gd name="connsiteY4" fmla="*/ 576391 h 576391"/>
              <a:gd name="connsiteX5" fmla="*/ 265430 w 2158759"/>
              <a:gd name="connsiteY5" fmla="*/ 546212 h 576391"/>
              <a:gd name="connsiteX6" fmla="*/ 1285210 w 2158759"/>
              <a:gd name="connsiteY6" fmla="*/ 200939 h 576391"/>
              <a:gd name="connsiteX7" fmla="*/ 2158759 w 2158759"/>
              <a:gd name="connsiteY7" fmla="*/ 134602 h 576391"/>
              <a:gd name="connsiteX0" fmla="*/ 2158759 w 2158759"/>
              <a:gd name="connsiteY0" fmla="*/ 51914 h 493703"/>
              <a:gd name="connsiteX1" fmla="*/ 426441 w 2158759"/>
              <a:gd name="connsiteY1" fmla="*/ 20134 h 493703"/>
              <a:gd name="connsiteX2" fmla="*/ 57309 w 2158759"/>
              <a:gd name="connsiteY2" fmla="*/ 0 h 493703"/>
              <a:gd name="connsiteX3" fmla="*/ 0 w 2158759"/>
              <a:gd name="connsiteY3" fmla="*/ 294743 h 493703"/>
              <a:gd name="connsiteX4" fmla="*/ 317390 w 2158759"/>
              <a:gd name="connsiteY4" fmla="*/ 493703 h 493703"/>
              <a:gd name="connsiteX5" fmla="*/ 265430 w 2158759"/>
              <a:gd name="connsiteY5" fmla="*/ 463524 h 493703"/>
              <a:gd name="connsiteX6" fmla="*/ 1285210 w 2158759"/>
              <a:gd name="connsiteY6" fmla="*/ 118251 h 493703"/>
              <a:gd name="connsiteX7" fmla="*/ 2158759 w 2158759"/>
              <a:gd name="connsiteY7" fmla="*/ 51914 h 493703"/>
              <a:gd name="connsiteX0" fmla="*/ 2158759 w 2158759"/>
              <a:gd name="connsiteY0" fmla="*/ 113578 h 555367"/>
              <a:gd name="connsiteX1" fmla="*/ 1856963 w 2158759"/>
              <a:gd name="connsiteY1" fmla="*/ 0 h 555367"/>
              <a:gd name="connsiteX2" fmla="*/ 57309 w 2158759"/>
              <a:gd name="connsiteY2" fmla="*/ 61664 h 555367"/>
              <a:gd name="connsiteX3" fmla="*/ 0 w 2158759"/>
              <a:gd name="connsiteY3" fmla="*/ 356407 h 555367"/>
              <a:gd name="connsiteX4" fmla="*/ 317390 w 2158759"/>
              <a:gd name="connsiteY4" fmla="*/ 555367 h 555367"/>
              <a:gd name="connsiteX5" fmla="*/ 265430 w 2158759"/>
              <a:gd name="connsiteY5" fmla="*/ 525188 h 555367"/>
              <a:gd name="connsiteX6" fmla="*/ 1285210 w 2158759"/>
              <a:gd name="connsiteY6" fmla="*/ 179915 h 555367"/>
              <a:gd name="connsiteX7" fmla="*/ 2158759 w 2158759"/>
              <a:gd name="connsiteY7" fmla="*/ 113578 h 555367"/>
              <a:gd name="connsiteX0" fmla="*/ 2158759 w 2158759"/>
              <a:gd name="connsiteY0" fmla="*/ 131777 h 573566"/>
              <a:gd name="connsiteX1" fmla="*/ 1856963 w 2158759"/>
              <a:gd name="connsiteY1" fmla="*/ 18199 h 573566"/>
              <a:gd name="connsiteX2" fmla="*/ 1021768 w 2158759"/>
              <a:gd name="connsiteY2" fmla="*/ 0 h 573566"/>
              <a:gd name="connsiteX3" fmla="*/ 0 w 2158759"/>
              <a:gd name="connsiteY3" fmla="*/ 374606 h 573566"/>
              <a:gd name="connsiteX4" fmla="*/ 317390 w 2158759"/>
              <a:gd name="connsiteY4" fmla="*/ 573566 h 573566"/>
              <a:gd name="connsiteX5" fmla="*/ 265430 w 2158759"/>
              <a:gd name="connsiteY5" fmla="*/ 543387 h 573566"/>
              <a:gd name="connsiteX6" fmla="*/ 1285210 w 2158759"/>
              <a:gd name="connsiteY6" fmla="*/ 198114 h 573566"/>
              <a:gd name="connsiteX7" fmla="*/ 2158759 w 2158759"/>
              <a:gd name="connsiteY7" fmla="*/ 131777 h 573566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285210 w 2158759"/>
              <a:gd name="connsiteY7" fmla="*/ 263158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265430 w 2158759"/>
              <a:gd name="connsiteY6" fmla="*/ 608431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523340 w 2158759"/>
              <a:gd name="connsiteY7" fmla="*/ 255681 h 638610"/>
              <a:gd name="connsiteX8" fmla="*/ 2158759 w 2158759"/>
              <a:gd name="connsiteY8" fmla="*/ 196821 h 638610"/>
              <a:gd name="connsiteX0" fmla="*/ 2158759 w 2158759"/>
              <a:gd name="connsiteY0" fmla="*/ 196821 h 638610"/>
              <a:gd name="connsiteX1" fmla="*/ 1856963 w 2158759"/>
              <a:gd name="connsiteY1" fmla="*/ 83243 h 638610"/>
              <a:gd name="connsiteX2" fmla="*/ 1358439 w 2158759"/>
              <a:gd name="connsiteY2" fmla="*/ 0 h 638610"/>
              <a:gd name="connsiteX3" fmla="*/ 1021768 w 2158759"/>
              <a:gd name="connsiteY3" fmla="*/ 65044 h 638610"/>
              <a:gd name="connsiteX4" fmla="*/ 0 w 2158759"/>
              <a:gd name="connsiteY4" fmla="*/ 439650 h 638610"/>
              <a:gd name="connsiteX5" fmla="*/ 317390 w 2158759"/>
              <a:gd name="connsiteY5" fmla="*/ 638610 h 638610"/>
              <a:gd name="connsiteX6" fmla="*/ 1435993 w 2158759"/>
              <a:gd name="connsiteY6" fmla="*/ 479949 h 638610"/>
              <a:gd name="connsiteX7" fmla="*/ 1475851 w 2158759"/>
              <a:gd name="connsiteY7" fmla="*/ 246905 h 638610"/>
              <a:gd name="connsiteX8" fmla="*/ 2158759 w 2158759"/>
              <a:gd name="connsiteY8" fmla="*/ 196821 h 638610"/>
              <a:gd name="connsiteX0" fmla="*/ 2158759 w 2163326"/>
              <a:gd name="connsiteY0" fmla="*/ 196821 h 638610"/>
              <a:gd name="connsiteX1" fmla="*/ 1856963 w 2163326"/>
              <a:gd name="connsiteY1" fmla="*/ 83243 h 638610"/>
              <a:gd name="connsiteX2" fmla="*/ 1358439 w 2163326"/>
              <a:gd name="connsiteY2" fmla="*/ 0 h 638610"/>
              <a:gd name="connsiteX3" fmla="*/ 1021768 w 2163326"/>
              <a:gd name="connsiteY3" fmla="*/ 65044 h 638610"/>
              <a:gd name="connsiteX4" fmla="*/ 0 w 2163326"/>
              <a:gd name="connsiteY4" fmla="*/ 439650 h 638610"/>
              <a:gd name="connsiteX5" fmla="*/ 317390 w 2163326"/>
              <a:gd name="connsiteY5" fmla="*/ 638610 h 638610"/>
              <a:gd name="connsiteX6" fmla="*/ 1435993 w 2163326"/>
              <a:gd name="connsiteY6" fmla="*/ 479949 h 638610"/>
              <a:gd name="connsiteX7" fmla="*/ 1475851 w 2163326"/>
              <a:gd name="connsiteY7" fmla="*/ 246905 h 638610"/>
              <a:gd name="connsiteX8" fmla="*/ 2163326 w 2163326"/>
              <a:gd name="connsiteY8" fmla="*/ 237475 h 638610"/>
              <a:gd name="connsiteX9" fmla="*/ 2158759 w 2163326"/>
              <a:gd name="connsiteY9" fmla="*/ 19682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475851 w 2163327"/>
              <a:gd name="connsiteY7" fmla="*/ 24690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638610"/>
              <a:gd name="connsiteX1" fmla="*/ 1856963 w 2163327"/>
              <a:gd name="connsiteY1" fmla="*/ 83243 h 638610"/>
              <a:gd name="connsiteX2" fmla="*/ 1358439 w 2163327"/>
              <a:gd name="connsiteY2" fmla="*/ 0 h 638610"/>
              <a:gd name="connsiteX3" fmla="*/ 1021768 w 2163327"/>
              <a:gd name="connsiteY3" fmla="*/ 65044 h 638610"/>
              <a:gd name="connsiteX4" fmla="*/ 0 w 2163327"/>
              <a:gd name="connsiteY4" fmla="*/ 439650 h 638610"/>
              <a:gd name="connsiteX5" fmla="*/ 317390 w 2163327"/>
              <a:gd name="connsiteY5" fmla="*/ 638610 h 638610"/>
              <a:gd name="connsiteX6" fmla="*/ 1435993 w 2163327"/>
              <a:gd name="connsiteY6" fmla="*/ 479949 h 638610"/>
              <a:gd name="connsiteX7" fmla="*/ 1502915 w 2163327"/>
              <a:gd name="connsiteY7" fmla="*/ 190265 h 638610"/>
              <a:gd name="connsiteX8" fmla="*/ 2163326 w 2163327"/>
              <a:gd name="connsiteY8" fmla="*/ 237475 h 638610"/>
              <a:gd name="connsiteX9" fmla="*/ 2163327 w 2163327"/>
              <a:gd name="connsiteY9" fmla="*/ 183101 h 638610"/>
              <a:gd name="connsiteX0" fmla="*/ 2163327 w 2163327"/>
              <a:gd name="connsiteY0" fmla="*/ 183101 h 479949"/>
              <a:gd name="connsiteX1" fmla="*/ 1856963 w 2163327"/>
              <a:gd name="connsiteY1" fmla="*/ 83243 h 479949"/>
              <a:gd name="connsiteX2" fmla="*/ 1358439 w 2163327"/>
              <a:gd name="connsiteY2" fmla="*/ 0 h 479949"/>
              <a:gd name="connsiteX3" fmla="*/ 1021768 w 2163327"/>
              <a:gd name="connsiteY3" fmla="*/ 65044 h 479949"/>
              <a:gd name="connsiteX4" fmla="*/ 0 w 2163327"/>
              <a:gd name="connsiteY4" fmla="*/ 439650 h 479949"/>
              <a:gd name="connsiteX5" fmla="*/ 1215266 w 2163327"/>
              <a:gd name="connsiteY5" fmla="*/ 290391 h 479949"/>
              <a:gd name="connsiteX6" fmla="*/ 1435993 w 2163327"/>
              <a:gd name="connsiteY6" fmla="*/ 479949 h 479949"/>
              <a:gd name="connsiteX7" fmla="*/ 1502915 w 2163327"/>
              <a:gd name="connsiteY7" fmla="*/ 190265 h 479949"/>
              <a:gd name="connsiteX8" fmla="*/ 2163326 w 2163327"/>
              <a:gd name="connsiteY8" fmla="*/ 237475 h 479949"/>
              <a:gd name="connsiteX9" fmla="*/ 2163327 w 2163327"/>
              <a:gd name="connsiteY9" fmla="*/ 183101 h 479949"/>
              <a:gd name="connsiteX0" fmla="*/ 1141559 w 1141559"/>
              <a:gd name="connsiteY0" fmla="*/ 183101 h 479949"/>
              <a:gd name="connsiteX1" fmla="*/ 835195 w 1141559"/>
              <a:gd name="connsiteY1" fmla="*/ 83243 h 479949"/>
              <a:gd name="connsiteX2" fmla="*/ 336671 w 1141559"/>
              <a:gd name="connsiteY2" fmla="*/ 0 h 479949"/>
              <a:gd name="connsiteX3" fmla="*/ 0 w 1141559"/>
              <a:gd name="connsiteY3" fmla="*/ 65044 h 479949"/>
              <a:gd name="connsiteX4" fmla="*/ 1674 w 1141559"/>
              <a:gd name="connsiteY4" fmla="*/ 69927 h 479949"/>
              <a:gd name="connsiteX5" fmla="*/ 193498 w 1141559"/>
              <a:gd name="connsiteY5" fmla="*/ 290391 h 479949"/>
              <a:gd name="connsiteX6" fmla="*/ 414225 w 1141559"/>
              <a:gd name="connsiteY6" fmla="*/ 479949 h 479949"/>
              <a:gd name="connsiteX7" fmla="*/ 481147 w 1141559"/>
              <a:gd name="connsiteY7" fmla="*/ 190265 h 479949"/>
              <a:gd name="connsiteX8" fmla="*/ 1141558 w 1141559"/>
              <a:gd name="connsiteY8" fmla="*/ 237475 h 479949"/>
              <a:gd name="connsiteX9" fmla="*/ 1141559 w 1141559"/>
              <a:gd name="connsiteY9" fmla="*/ 183101 h 479949"/>
              <a:gd name="connsiteX0" fmla="*/ 1141559 w 1141559"/>
              <a:gd name="connsiteY0" fmla="*/ 239980 h 536828"/>
              <a:gd name="connsiteX1" fmla="*/ 835195 w 1141559"/>
              <a:gd name="connsiteY1" fmla="*/ 140122 h 536828"/>
              <a:gd name="connsiteX2" fmla="*/ 63693 w 1141559"/>
              <a:gd name="connsiteY2" fmla="*/ 0 h 536828"/>
              <a:gd name="connsiteX3" fmla="*/ 0 w 1141559"/>
              <a:gd name="connsiteY3" fmla="*/ 121923 h 536828"/>
              <a:gd name="connsiteX4" fmla="*/ 1674 w 1141559"/>
              <a:gd name="connsiteY4" fmla="*/ 126806 h 536828"/>
              <a:gd name="connsiteX5" fmla="*/ 193498 w 1141559"/>
              <a:gd name="connsiteY5" fmla="*/ 347270 h 536828"/>
              <a:gd name="connsiteX6" fmla="*/ 414225 w 1141559"/>
              <a:gd name="connsiteY6" fmla="*/ 536828 h 536828"/>
              <a:gd name="connsiteX7" fmla="*/ 481147 w 1141559"/>
              <a:gd name="connsiteY7" fmla="*/ 247144 h 536828"/>
              <a:gd name="connsiteX8" fmla="*/ 1141558 w 1141559"/>
              <a:gd name="connsiteY8" fmla="*/ 294354 h 536828"/>
              <a:gd name="connsiteX9" fmla="*/ 1141559 w 1141559"/>
              <a:gd name="connsiteY9" fmla="*/ 239980 h 536828"/>
              <a:gd name="connsiteX0" fmla="*/ 1141559 w 1141559"/>
              <a:gd name="connsiteY0" fmla="*/ 254041 h 550889"/>
              <a:gd name="connsiteX1" fmla="*/ 835195 w 1141559"/>
              <a:gd name="connsiteY1" fmla="*/ 154183 h 550889"/>
              <a:gd name="connsiteX2" fmla="*/ 42583 w 1141559"/>
              <a:gd name="connsiteY2" fmla="*/ 0 h 550889"/>
              <a:gd name="connsiteX3" fmla="*/ 0 w 1141559"/>
              <a:gd name="connsiteY3" fmla="*/ 135984 h 550889"/>
              <a:gd name="connsiteX4" fmla="*/ 1674 w 1141559"/>
              <a:gd name="connsiteY4" fmla="*/ 140867 h 550889"/>
              <a:gd name="connsiteX5" fmla="*/ 193498 w 1141559"/>
              <a:gd name="connsiteY5" fmla="*/ 361331 h 550889"/>
              <a:gd name="connsiteX6" fmla="*/ 414225 w 1141559"/>
              <a:gd name="connsiteY6" fmla="*/ 550889 h 550889"/>
              <a:gd name="connsiteX7" fmla="*/ 481147 w 1141559"/>
              <a:gd name="connsiteY7" fmla="*/ 261205 h 550889"/>
              <a:gd name="connsiteX8" fmla="*/ 1141558 w 1141559"/>
              <a:gd name="connsiteY8" fmla="*/ 308415 h 550889"/>
              <a:gd name="connsiteX9" fmla="*/ 1141559 w 1141559"/>
              <a:gd name="connsiteY9" fmla="*/ 254041 h 550889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81147 w 1141559"/>
              <a:gd name="connsiteY7" fmla="*/ 235203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525471 w 1141559"/>
              <a:gd name="connsiteY7" fmla="*/ 24644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28039 h 524887"/>
              <a:gd name="connsiteX1" fmla="*/ 835195 w 1141559"/>
              <a:gd name="connsiteY1" fmla="*/ 128181 h 524887"/>
              <a:gd name="connsiteX2" fmla="*/ 113645 w 1141559"/>
              <a:gd name="connsiteY2" fmla="*/ 0 h 524887"/>
              <a:gd name="connsiteX3" fmla="*/ 0 w 1141559"/>
              <a:gd name="connsiteY3" fmla="*/ 109982 h 524887"/>
              <a:gd name="connsiteX4" fmla="*/ 1674 w 1141559"/>
              <a:gd name="connsiteY4" fmla="*/ 114865 h 524887"/>
              <a:gd name="connsiteX5" fmla="*/ 193498 w 1141559"/>
              <a:gd name="connsiteY5" fmla="*/ 335329 h 524887"/>
              <a:gd name="connsiteX6" fmla="*/ 414225 w 1141559"/>
              <a:gd name="connsiteY6" fmla="*/ 524887 h 524887"/>
              <a:gd name="connsiteX7" fmla="*/ 461098 w 1141559"/>
              <a:gd name="connsiteY7" fmla="*/ 235562 h 524887"/>
              <a:gd name="connsiteX8" fmla="*/ 1141558 w 1141559"/>
              <a:gd name="connsiteY8" fmla="*/ 282413 h 524887"/>
              <a:gd name="connsiteX9" fmla="*/ 1141559 w 1141559"/>
              <a:gd name="connsiteY9" fmla="*/ 228039 h 524887"/>
              <a:gd name="connsiteX0" fmla="*/ 1141559 w 1141559"/>
              <a:gd name="connsiteY0" fmla="*/ 248071 h 544919"/>
              <a:gd name="connsiteX1" fmla="*/ 835195 w 1141559"/>
              <a:gd name="connsiteY1" fmla="*/ 148213 h 544919"/>
              <a:gd name="connsiteX2" fmla="*/ 67558 w 1141559"/>
              <a:gd name="connsiteY2" fmla="*/ 0 h 544919"/>
              <a:gd name="connsiteX3" fmla="*/ 0 w 1141559"/>
              <a:gd name="connsiteY3" fmla="*/ 130014 h 544919"/>
              <a:gd name="connsiteX4" fmla="*/ 1674 w 1141559"/>
              <a:gd name="connsiteY4" fmla="*/ 134897 h 544919"/>
              <a:gd name="connsiteX5" fmla="*/ 193498 w 1141559"/>
              <a:gd name="connsiteY5" fmla="*/ 355361 h 544919"/>
              <a:gd name="connsiteX6" fmla="*/ 414225 w 1141559"/>
              <a:gd name="connsiteY6" fmla="*/ 544919 h 544919"/>
              <a:gd name="connsiteX7" fmla="*/ 461098 w 1141559"/>
              <a:gd name="connsiteY7" fmla="*/ 255594 h 544919"/>
              <a:gd name="connsiteX8" fmla="*/ 1141558 w 1141559"/>
              <a:gd name="connsiteY8" fmla="*/ 302445 h 544919"/>
              <a:gd name="connsiteX9" fmla="*/ 1141559 w 1141559"/>
              <a:gd name="connsiteY9" fmla="*/ 248071 h 544919"/>
              <a:gd name="connsiteX0" fmla="*/ 1218216 w 1218216"/>
              <a:gd name="connsiteY0" fmla="*/ 183321 h 544919"/>
              <a:gd name="connsiteX1" fmla="*/ 835195 w 1218216"/>
              <a:gd name="connsiteY1" fmla="*/ 148213 h 544919"/>
              <a:gd name="connsiteX2" fmla="*/ 67558 w 1218216"/>
              <a:gd name="connsiteY2" fmla="*/ 0 h 544919"/>
              <a:gd name="connsiteX3" fmla="*/ 0 w 1218216"/>
              <a:gd name="connsiteY3" fmla="*/ 130014 h 544919"/>
              <a:gd name="connsiteX4" fmla="*/ 1674 w 1218216"/>
              <a:gd name="connsiteY4" fmla="*/ 134897 h 544919"/>
              <a:gd name="connsiteX5" fmla="*/ 193498 w 1218216"/>
              <a:gd name="connsiteY5" fmla="*/ 355361 h 544919"/>
              <a:gd name="connsiteX6" fmla="*/ 414225 w 1218216"/>
              <a:gd name="connsiteY6" fmla="*/ 544919 h 544919"/>
              <a:gd name="connsiteX7" fmla="*/ 461098 w 1218216"/>
              <a:gd name="connsiteY7" fmla="*/ 255594 h 544919"/>
              <a:gd name="connsiteX8" fmla="*/ 1141558 w 1218216"/>
              <a:gd name="connsiteY8" fmla="*/ 302445 h 544919"/>
              <a:gd name="connsiteX9" fmla="*/ 1218216 w 1218216"/>
              <a:gd name="connsiteY9" fmla="*/ 183321 h 544919"/>
              <a:gd name="connsiteX0" fmla="*/ 1218216 w 1218216"/>
              <a:gd name="connsiteY0" fmla="*/ 270397 h 631995"/>
              <a:gd name="connsiteX1" fmla="*/ 758776 w 1218216"/>
              <a:gd name="connsiteY1" fmla="*/ 0 h 631995"/>
              <a:gd name="connsiteX2" fmla="*/ 67558 w 1218216"/>
              <a:gd name="connsiteY2" fmla="*/ 87076 h 631995"/>
              <a:gd name="connsiteX3" fmla="*/ 0 w 1218216"/>
              <a:gd name="connsiteY3" fmla="*/ 217090 h 631995"/>
              <a:gd name="connsiteX4" fmla="*/ 1674 w 1218216"/>
              <a:gd name="connsiteY4" fmla="*/ 221973 h 631995"/>
              <a:gd name="connsiteX5" fmla="*/ 193498 w 1218216"/>
              <a:gd name="connsiteY5" fmla="*/ 442437 h 631995"/>
              <a:gd name="connsiteX6" fmla="*/ 414225 w 1218216"/>
              <a:gd name="connsiteY6" fmla="*/ 631995 h 631995"/>
              <a:gd name="connsiteX7" fmla="*/ 461098 w 1218216"/>
              <a:gd name="connsiteY7" fmla="*/ 342670 h 631995"/>
              <a:gd name="connsiteX8" fmla="*/ 1141558 w 1218216"/>
              <a:gd name="connsiteY8" fmla="*/ 389521 h 631995"/>
              <a:gd name="connsiteX9" fmla="*/ 1218216 w 1218216"/>
              <a:gd name="connsiteY9" fmla="*/ 270397 h 631995"/>
              <a:gd name="connsiteX0" fmla="*/ 1218216 w 1218216"/>
              <a:gd name="connsiteY0" fmla="*/ 623451 h 985049"/>
              <a:gd name="connsiteX1" fmla="*/ 758776 w 1218216"/>
              <a:gd name="connsiteY1" fmla="*/ 353054 h 985049"/>
              <a:gd name="connsiteX2" fmla="*/ 319592 w 1218216"/>
              <a:gd name="connsiteY2" fmla="*/ 0 h 985049"/>
              <a:gd name="connsiteX3" fmla="*/ 0 w 1218216"/>
              <a:gd name="connsiteY3" fmla="*/ 570144 h 985049"/>
              <a:gd name="connsiteX4" fmla="*/ 1674 w 1218216"/>
              <a:gd name="connsiteY4" fmla="*/ 575027 h 985049"/>
              <a:gd name="connsiteX5" fmla="*/ 193498 w 1218216"/>
              <a:gd name="connsiteY5" fmla="*/ 795491 h 985049"/>
              <a:gd name="connsiteX6" fmla="*/ 414225 w 1218216"/>
              <a:gd name="connsiteY6" fmla="*/ 985049 h 985049"/>
              <a:gd name="connsiteX7" fmla="*/ 461098 w 1218216"/>
              <a:gd name="connsiteY7" fmla="*/ 695724 h 985049"/>
              <a:gd name="connsiteX8" fmla="*/ 1141558 w 1218216"/>
              <a:gd name="connsiteY8" fmla="*/ 742575 h 985049"/>
              <a:gd name="connsiteX9" fmla="*/ 1218216 w 1218216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6006 w 1224222"/>
              <a:gd name="connsiteY3" fmla="*/ 570144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224222 w 1224222"/>
              <a:gd name="connsiteY0" fmla="*/ 623451 h 985049"/>
              <a:gd name="connsiteX1" fmla="*/ 764782 w 1224222"/>
              <a:gd name="connsiteY1" fmla="*/ 353054 h 985049"/>
              <a:gd name="connsiteX2" fmla="*/ 325598 w 1224222"/>
              <a:gd name="connsiteY2" fmla="*/ 0 h 985049"/>
              <a:gd name="connsiteX3" fmla="*/ 263310 w 1224222"/>
              <a:gd name="connsiteY3" fmla="*/ 110666 h 985049"/>
              <a:gd name="connsiteX4" fmla="*/ 0 w 1224222"/>
              <a:gd name="connsiteY4" fmla="*/ 728391 h 985049"/>
              <a:gd name="connsiteX5" fmla="*/ 199504 w 1224222"/>
              <a:gd name="connsiteY5" fmla="*/ 795491 h 985049"/>
              <a:gd name="connsiteX6" fmla="*/ 420231 w 1224222"/>
              <a:gd name="connsiteY6" fmla="*/ 985049 h 985049"/>
              <a:gd name="connsiteX7" fmla="*/ 467104 w 1224222"/>
              <a:gd name="connsiteY7" fmla="*/ 695724 h 985049"/>
              <a:gd name="connsiteX8" fmla="*/ 1147564 w 1224222"/>
              <a:gd name="connsiteY8" fmla="*/ 742575 h 985049"/>
              <a:gd name="connsiteX9" fmla="*/ 1224222 w 1224222"/>
              <a:gd name="connsiteY9" fmla="*/ 623451 h 985049"/>
              <a:gd name="connsiteX0" fmla="*/ 1024718 w 1024718"/>
              <a:gd name="connsiteY0" fmla="*/ 623451 h 985049"/>
              <a:gd name="connsiteX1" fmla="*/ 565278 w 1024718"/>
              <a:gd name="connsiteY1" fmla="*/ 353054 h 985049"/>
              <a:gd name="connsiteX2" fmla="*/ 126094 w 1024718"/>
              <a:gd name="connsiteY2" fmla="*/ 0 h 985049"/>
              <a:gd name="connsiteX3" fmla="*/ 63806 w 1024718"/>
              <a:gd name="connsiteY3" fmla="*/ 110666 h 985049"/>
              <a:gd name="connsiteX4" fmla="*/ 146825 w 1024718"/>
              <a:gd name="connsiteY4" fmla="*/ 357168 h 985049"/>
              <a:gd name="connsiteX5" fmla="*/ 0 w 1024718"/>
              <a:gd name="connsiteY5" fmla="*/ 795491 h 985049"/>
              <a:gd name="connsiteX6" fmla="*/ 220727 w 1024718"/>
              <a:gd name="connsiteY6" fmla="*/ 985049 h 985049"/>
              <a:gd name="connsiteX7" fmla="*/ 267600 w 1024718"/>
              <a:gd name="connsiteY7" fmla="*/ 695724 h 985049"/>
              <a:gd name="connsiteX8" fmla="*/ 948060 w 1024718"/>
              <a:gd name="connsiteY8" fmla="*/ 742575 h 985049"/>
              <a:gd name="connsiteX9" fmla="*/ 1024718 w 1024718"/>
              <a:gd name="connsiteY9" fmla="*/ 623451 h 985049"/>
              <a:gd name="connsiteX0" fmla="*/ 960912 w 960912"/>
              <a:gd name="connsiteY0" fmla="*/ 623451 h 985049"/>
              <a:gd name="connsiteX1" fmla="*/ 501472 w 960912"/>
              <a:gd name="connsiteY1" fmla="*/ 353054 h 985049"/>
              <a:gd name="connsiteX2" fmla="*/ 62288 w 960912"/>
              <a:gd name="connsiteY2" fmla="*/ 0 h 985049"/>
              <a:gd name="connsiteX3" fmla="*/ 0 w 960912"/>
              <a:gd name="connsiteY3" fmla="*/ 110666 h 985049"/>
              <a:gd name="connsiteX4" fmla="*/ 83019 w 960912"/>
              <a:gd name="connsiteY4" fmla="*/ 357168 h 985049"/>
              <a:gd name="connsiteX5" fmla="*/ 200291 w 960912"/>
              <a:gd name="connsiteY5" fmla="*/ 625498 h 985049"/>
              <a:gd name="connsiteX6" fmla="*/ 156921 w 960912"/>
              <a:gd name="connsiteY6" fmla="*/ 985049 h 985049"/>
              <a:gd name="connsiteX7" fmla="*/ 203794 w 960912"/>
              <a:gd name="connsiteY7" fmla="*/ 695724 h 985049"/>
              <a:gd name="connsiteX8" fmla="*/ 884254 w 960912"/>
              <a:gd name="connsiteY8" fmla="*/ 742575 h 985049"/>
              <a:gd name="connsiteX9" fmla="*/ 960912 w 960912"/>
              <a:gd name="connsiteY9" fmla="*/ 623451 h 985049"/>
              <a:gd name="connsiteX0" fmla="*/ 960912 w 960912"/>
              <a:gd name="connsiteY0" fmla="*/ 623451 h 743722"/>
              <a:gd name="connsiteX1" fmla="*/ 501472 w 960912"/>
              <a:gd name="connsiteY1" fmla="*/ 353054 h 743722"/>
              <a:gd name="connsiteX2" fmla="*/ 62288 w 960912"/>
              <a:gd name="connsiteY2" fmla="*/ 0 h 743722"/>
              <a:gd name="connsiteX3" fmla="*/ 0 w 960912"/>
              <a:gd name="connsiteY3" fmla="*/ 110666 h 743722"/>
              <a:gd name="connsiteX4" fmla="*/ 83019 w 960912"/>
              <a:gd name="connsiteY4" fmla="*/ 357168 h 743722"/>
              <a:gd name="connsiteX5" fmla="*/ 200291 w 960912"/>
              <a:gd name="connsiteY5" fmla="*/ 625498 h 743722"/>
              <a:gd name="connsiteX6" fmla="*/ 203794 w 960912"/>
              <a:gd name="connsiteY6" fmla="*/ 695724 h 743722"/>
              <a:gd name="connsiteX7" fmla="*/ 884254 w 960912"/>
              <a:gd name="connsiteY7" fmla="*/ 742575 h 743722"/>
              <a:gd name="connsiteX8" fmla="*/ 960912 w 960912"/>
              <a:gd name="connsiteY8" fmla="*/ 623451 h 743722"/>
              <a:gd name="connsiteX0" fmla="*/ 960912 w 960912"/>
              <a:gd name="connsiteY0" fmla="*/ 623451 h 743011"/>
              <a:gd name="connsiteX1" fmla="*/ 501472 w 960912"/>
              <a:gd name="connsiteY1" fmla="*/ 353054 h 743011"/>
              <a:gd name="connsiteX2" fmla="*/ 62288 w 960912"/>
              <a:gd name="connsiteY2" fmla="*/ 0 h 743011"/>
              <a:gd name="connsiteX3" fmla="*/ 0 w 960912"/>
              <a:gd name="connsiteY3" fmla="*/ 110666 h 743011"/>
              <a:gd name="connsiteX4" fmla="*/ 83019 w 960912"/>
              <a:gd name="connsiteY4" fmla="*/ 357168 h 743011"/>
              <a:gd name="connsiteX5" fmla="*/ 200291 w 960912"/>
              <a:gd name="connsiteY5" fmla="*/ 625498 h 743011"/>
              <a:gd name="connsiteX6" fmla="*/ 484793 w 960912"/>
              <a:gd name="connsiteY6" fmla="*/ 573561 h 743011"/>
              <a:gd name="connsiteX7" fmla="*/ 884254 w 960912"/>
              <a:gd name="connsiteY7" fmla="*/ 742575 h 743011"/>
              <a:gd name="connsiteX8" fmla="*/ 960912 w 960912"/>
              <a:gd name="connsiteY8" fmla="*/ 623451 h 743011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484793 w 960912"/>
              <a:gd name="connsiteY6" fmla="*/ 573561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529802 w 960912"/>
              <a:gd name="connsiteY6" fmla="*/ 533445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884254 w 960912"/>
              <a:gd name="connsiteY7" fmla="*/ 742575 h 742575"/>
              <a:gd name="connsiteX8" fmla="*/ 960912 w 960912"/>
              <a:gd name="connsiteY8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35045 w 960912"/>
              <a:gd name="connsiteY6" fmla="*/ 720887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00291 w 960912"/>
              <a:gd name="connsiteY5" fmla="*/ 625498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215755 w 960912"/>
              <a:gd name="connsiteY5" fmla="*/ 593131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94421 w 960912"/>
              <a:gd name="connsiteY7" fmla="*/ 62576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03739 w 960912"/>
              <a:gd name="connsiteY6" fmla="*/ 719845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1684 w 960912"/>
              <a:gd name="connsiteY6" fmla="*/ 736371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960912"/>
              <a:gd name="connsiteY0" fmla="*/ 623451 h 742575"/>
              <a:gd name="connsiteX1" fmla="*/ 501472 w 960912"/>
              <a:gd name="connsiteY1" fmla="*/ 353054 h 742575"/>
              <a:gd name="connsiteX2" fmla="*/ 62288 w 960912"/>
              <a:gd name="connsiteY2" fmla="*/ 0 h 742575"/>
              <a:gd name="connsiteX3" fmla="*/ 0 w 960912"/>
              <a:gd name="connsiteY3" fmla="*/ 110666 h 742575"/>
              <a:gd name="connsiteX4" fmla="*/ 83019 w 960912"/>
              <a:gd name="connsiteY4" fmla="*/ 357168 h 742575"/>
              <a:gd name="connsiteX5" fmla="*/ 188676 w 960912"/>
              <a:gd name="connsiteY5" fmla="*/ 604045 h 742575"/>
              <a:gd name="connsiteX6" fmla="*/ 628714 w 960912"/>
              <a:gd name="connsiteY6" fmla="*/ 725816 h 742575"/>
              <a:gd name="connsiteX7" fmla="*/ 684568 w 960912"/>
              <a:gd name="connsiteY7" fmla="*/ 613106 h 742575"/>
              <a:gd name="connsiteX8" fmla="*/ 884254 w 960912"/>
              <a:gd name="connsiteY8" fmla="*/ 742575 h 742575"/>
              <a:gd name="connsiteX9" fmla="*/ 960912 w 960912"/>
              <a:gd name="connsiteY9" fmla="*/ 623451 h 742575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684568 w 1052061"/>
              <a:gd name="connsiteY7" fmla="*/ 613106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725816"/>
              <a:gd name="connsiteX1" fmla="*/ 501472 w 1052061"/>
              <a:gd name="connsiteY1" fmla="*/ 353054 h 725816"/>
              <a:gd name="connsiteX2" fmla="*/ 62288 w 1052061"/>
              <a:gd name="connsiteY2" fmla="*/ 0 h 725816"/>
              <a:gd name="connsiteX3" fmla="*/ 0 w 1052061"/>
              <a:gd name="connsiteY3" fmla="*/ 110666 h 725816"/>
              <a:gd name="connsiteX4" fmla="*/ 83019 w 1052061"/>
              <a:gd name="connsiteY4" fmla="*/ 357168 h 725816"/>
              <a:gd name="connsiteX5" fmla="*/ 188676 w 1052061"/>
              <a:gd name="connsiteY5" fmla="*/ 604045 h 725816"/>
              <a:gd name="connsiteX6" fmla="*/ 628714 w 1052061"/>
              <a:gd name="connsiteY6" fmla="*/ 725816 h 725816"/>
              <a:gd name="connsiteX7" fmla="*/ 840461 w 1052061"/>
              <a:gd name="connsiteY7" fmla="*/ 301652 h 725816"/>
              <a:gd name="connsiteX8" fmla="*/ 1052061 w 1052061"/>
              <a:gd name="connsiteY8" fmla="*/ 458058 h 725816"/>
              <a:gd name="connsiteX9" fmla="*/ 960912 w 1052061"/>
              <a:gd name="connsiteY9" fmla="*/ 623451 h 725816"/>
              <a:gd name="connsiteX0" fmla="*/ 960912 w 1052061"/>
              <a:gd name="connsiteY0" fmla="*/ 623451 h 624605"/>
              <a:gd name="connsiteX1" fmla="*/ 501472 w 1052061"/>
              <a:gd name="connsiteY1" fmla="*/ 353054 h 624605"/>
              <a:gd name="connsiteX2" fmla="*/ 62288 w 1052061"/>
              <a:gd name="connsiteY2" fmla="*/ 0 h 624605"/>
              <a:gd name="connsiteX3" fmla="*/ 0 w 1052061"/>
              <a:gd name="connsiteY3" fmla="*/ 110666 h 624605"/>
              <a:gd name="connsiteX4" fmla="*/ 83019 w 1052061"/>
              <a:gd name="connsiteY4" fmla="*/ 357168 h 624605"/>
              <a:gd name="connsiteX5" fmla="*/ 188676 w 1052061"/>
              <a:gd name="connsiteY5" fmla="*/ 604045 h 624605"/>
              <a:gd name="connsiteX6" fmla="*/ 681762 w 1052061"/>
              <a:gd name="connsiteY6" fmla="*/ 177566 h 624605"/>
              <a:gd name="connsiteX7" fmla="*/ 840461 w 1052061"/>
              <a:gd name="connsiteY7" fmla="*/ 301652 h 624605"/>
              <a:gd name="connsiteX8" fmla="*/ 1052061 w 1052061"/>
              <a:gd name="connsiteY8" fmla="*/ 458058 h 624605"/>
              <a:gd name="connsiteX9" fmla="*/ 960912 w 1052061"/>
              <a:gd name="connsiteY9" fmla="*/ 623451 h 624605"/>
              <a:gd name="connsiteX0" fmla="*/ 960912 w 1052061"/>
              <a:gd name="connsiteY0" fmla="*/ 636037 h 637191"/>
              <a:gd name="connsiteX1" fmla="*/ 501472 w 1052061"/>
              <a:gd name="connsiteY1" fmla="*/ 365640 h 637191"/>
              <a:gd name="connsiteX2" fmla="*/ 62288 w 1052061"/>
              <a:gd name="connsiteY2" fmla="*/ 12586 h 637191"/>
              <a:gd name="connsiteX3" fmla="*/ 0 w 1052061"/>
              <a:gd name="connsiteY3" fmla="*/ 123252 h 637191"/>
              <a:gd name="connsiteX4" fmla="*/ 83019 w 1052061"/>
              <a:gd name="connsiteY4" fmla="*/ 369754 h 637191"/>
              <a:gd name="connsiteX5" fmla="*/ 469135 w 1052061"/>
              <a:gd name="connsiteY5" fmla="*/ 0 h 637191"/>
              <a:gd name="connsiteX6" fmla="*/ 681762 w 1052061"/>
              <a:gd name="connsiteY6" fmla="*/ 190152 h 637191"/>
              <a:gd name="connsiteX7" fmla="*/ 840461 w 1052061"/>
              <a:gd name="connsiteY7" fmla="*/ 314238 h 637191"/>
              <a:gd name="connsiteX8" fmla="*/ 1052061 w 1052061"/>
              <a:gd name="connsiteY8" fmla="*/ 470644 h 637191"/>
              <a:gd name="connsiteX9" fmla="*/ 960912 w 1052061"/>
              <a:gd name="connsiteY9" fmla="*/ 636037 h 637191"/>
              <a:gd name="connsiteX0" fmla="*/ 960912 w 1052061"/>
              <a:gd name="connsiteY0" fmla="*/ 850948 h 852102"/>
              <a:gd name="connsiteX1" fmla="*/ 501472 w 1052061"/>
              <a:gd name="connsiteY1" fmla="*/ 580551 h 852102"/>
              <a:gd name="connsiteX2" fmla="*/ 62288 w 1052061"/>
              <a:gd name="connsiteY2" fmla="*/ 227497 h 852102"/>
              <a:gd name="connsiteX3" fmla="*/ 0 w 1052061"/>
              <a:gd name="connsiteY3" fmla="*/ 338163 h 852102"/>
              <a:gd name="connsiteX4" fmla="*/ 334041 w 1052061"/>
              <a:gd name="connsiteY4" fmla="*/ 0 h 852102"/>
              <a:gd name="connsiteX5" fmla="*/ 469135 w 1052061"/>
              <a:gd name="connsiteY5" fmla="*/ 214911 h 852102"/>
              <a:gd name="connsiteX6" fmla="*/ 681762 w 1052061"/>
              <a:gd name="connsiteY6" fmla="*/ 405063 h 852102"/>
              <a:gd name="connsiteX7" fmla="*/ 840461 w 1052061"/>
              <a:gd name="connsiteY7" fmla="*/ 529149 h 852102"/>
              <a:gd name="connsiteX8" fmla="*/ 1052061 w 1052061"/>
              <a:gd name="connsiteY8" fmla="*/ 685555 h 852102"/>
              <a:gd name="connsiteX9" fmla="*/ 960912 w 1052061"/>
              <a:gd name="connsiteY9" fmla="*/ 850948 h 852102"/>
              <a:gd name="connsiteX0" fmla="*/ 898624 w 989773"/>
              <a:gd name="connsiteY0" fmla="*/ 918246 h 919400"/>
              <a:gd name="connsiteX1" fmla="*/ 439184 w 989773"/>
              <a:gd name="connsiteY1" fmla="*/ 647849 h 919400"/>
              <a:gd name="connsiteX2" fmla="*/ 0 w 989773"/>
              <a:gd name="connsiteY2" fmla="*/ 294795 h 919400"/>
              <a:gd name="connsiteX3" fmla="*/ 156223 w 989773"/>
              <a:gd name="connsiteY3" fmla="*/ 0 h 919400"/>
              <a:gd name="connsiteX4" fmla="*/ 271753 w 989773"/>
              <a:gd name="connsiteY4" fmla="*/ 67298 h 919400"/>
              <a:gd name="connsiteX5" fmla="*/ 406847 w 989773"/>
              <a:gd name="connsiteY5" fmla="*/ 282209 h 919400"/>
              <a:gd name="connsiteX6" fmla="*/ 619474 w 989773"/>
              <a:gd name="connsiteY6" fmla="*/ 472361 h 919400"/>
              <a:gd name="connsiteX7" fmla="*/ 778173 w 989773"/>
              <a:gd name="connsiteY7" fmla="*/ 596447 h 919400"/>
              <a:gd name="connsiteX8" fmla="*/ 989773 w 989773"/>
              <a:gd name="connsiteY8" fmla="*/ 752853 h 919400"/>
              <a:gd name="connsiteX9" fmla="*/ 898624 w 989773"/>
              <a:gd name="connsiteY9" fmla="*/ 918246 h 919400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778173 w 929114"/>
              <a:gd name="connsiteY7" fmla="*/ 596447 h 920999"/>
              <a:gd name="connsiteX8" fmla="*/ 929114 w 929114"/>
              <a:gd name="connsiteY8" fmla="*/ 876515 h 920999"/>
              <a:gd name="connsiteX9" fmla="*/ 898624 w 929114"/>
              <a:gd name="connsiteY9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619474 w 929114"/>
              <a:gd name="connsiteY6" fmla="*/ 472361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271753 w 929114"/>
              <a:gd name="connsiteY4" fmla="*/ 67298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6847 w 929114"/>
              <a:gd name="connsiteY5" fmla="*/ 282209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363387 w 929114"/>
              <a:gd name="connsiteY5" fmla="*/ 231545 h 920999"/>
              <a:gd name="connsiteX6" fmla="*/ 403840 w 929114"/>
              <a:gd name="connsiteY6" fmla="*/ 205673 h 920999"/>
              <a:gd name="connsiteX7" fmla="*/ 929114 w 929114"/>
              <a:gd name="connsiteY7" fmla="*/ 876515 h 920999"/>
              <a:gd name="connsiteX8" fmla="*/ 898624 w 929114"/>
              <a:gd name="connsiteY8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34770 w 929114"/>
              <a:gd name="connsiteY4" fmla="*/ 287819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45063 w 929114"/>
              <a:gd name="connsiteY4" fmla="*/ 259690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8624 w 929114"/>
              <a:gd name="connsiteY0" fmla="*/ 918246 h 920999"/>
              <a:gd name="connsiteX1" fmla="*/ 439184 w 929114"/>
              <a:gd name="connsiteY1" fmla="*/ 647849 h 920999"/>
              <a:gd name="connsiteX2" fmla="*/ 0 w 929114"/>
              <a:gd name="connsiteY2" fmla="*/ 294795 h 920999"/>
              <a:gd name="connsiteX3" fmla="*/ 156223 w 929114"/>
              <a:gd name="connsiteY3" fmla="*/ 0 h 920999"/>
              <a:gd name="connsiteX4" fmla="*/ 353689 w 929114"/>
              <a:gd name="connsiteY4" fmla="*/ 244928 h 920999"/>
              <a:gd name="connsiteX5" fmla="*/ 403840 w 929114"/>
              <a:gd name="connsiteY5" fmla="*/ 205673 h 920999"/>
              <a:gd name="connsiteX6" fmla="*/ 929114 w 929114"/>
              <a:gd name="connsiteY6" fmla="*/ 876515 h 920999"/>
              <a:gd name="connsiteX7" fmla="*/ 898624 w 929114"/>
              <a:gd name="connsiteY7" fmla="*/ 918246 h 920999"/>
              <a:gd name="connsiteX0" fmla="*/ 897784 w 928274"/>
              <a:gd name="connsiteY0" fmla="*/ 918246 h 920999"/>
              <a:gd name="connsiteX1" fmla="*/ 438344 w 928274"/>
              <a:gd name="connsiteY1" fmla="*/ 647849 h 920999"/>
              <a:gd name="connsiteX2" fmla="*/ 0 w 928274"/>
              <a:gd name="connsiteY2" fmla="*/ 306212 h 920999"/>
              <a:gd name="connsiteX3" fmla="*/ 155383 w 928274"/>
              <a:gd name="connsiteY3" fmla="*/ 0 h 920999"/>
              <a:gd name="connsiteX4" fmla="*/ 352849 w 928274"/>
              <a:gd name="connsiteY4" fmla="*/ 244928 h 920999"/>
              <a:gd name="connsiteX5" fmla="*/ 403000 w 928274"/>
              <a:gd name="connsiteY5" fmla="*/ 205673 h 920999"/>
              <a:gd name="connsiteX6" fmla="*/ 928274 w 928274"/>
              <a:gd name="connsiteY6" fmla="*/ 876515 h 920999"/>
              <a:gd name="connsiteX7" fmla="*/ 897784 w 928274"/>
              <a:gd name="connsiteY7" fmla="*/ 918246 h 920999"/>
              <a:gd name="connsiteX0" fmla="*/ 897784 w 928274"/>
              <a:gd name="connsiteY0" fmla="*/ 809117 h 811870"/>
              <a:gd name="connsiteX1" fmla="*/ 438344 w 928274"/>
              <a:gd name="connsiteY1" fmla="*/ 538720 h 811870"/>
              <a:gd name="connsiteX2" fmla="*/ 0 w 928274"/>
              <a:gd name="connsiteY2" fmla="*/ 197083 h 811870"/>
              <a:gd name="connsiteX3" fmla="*/ 232282 w 928274"/>
              <a:gd name="connsiteY3" fmla="*/ 0 h 811870"/>
              <a:gd name="connsiteX4" fmla="*/ 352849 w 928274"/>
              <a:gd name="connsiteY4" fmla="*/ 135799 h 811870"/>
              <a:gd name="connsiteX5" fmla="*/ 403000 w 928274"/>
              <a:gd name="connsiteY5" fmla="*/ 96544 h 811870"/>
              <a:gd name="connsiteX6" fmla="*/ 928274 w 928274"/>
              <a:gd name="connsiteY6" fmla="*/ 767386 h 811870"/>
              <a:gd name="connsiteX7" fmla="*/ 897784 w 928274"/>
              <a:gd name="connsiteY7" fmla="*/ 809117 h 811870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9419 w 928274"/>
              <a:gd name="connsiteY3" fmla="*/ 0 h 969713"/>
              <a:gd name="connsiteX4" fmla="*/ 352849 w 928274"/>
              <a:gd name="connsiteY4" fmla="*/ 293642 h 969713"/>
              <a:gd name="connsiteX5" fmla="*/ 403000 w 928274"/>
              <a:gd name="connsiteY5" fmla="*/ 254387 h 969713"/>
              <a:gd name="connsiteX6" fmla="*/ 928274 w 928274"/>
              <a:gd name="connsiteY6" fmla="*/ 925229 h 969713"/>
              <a:gd name="connsiteX7" fmla="*/ 897784 w 928274"/>
              <a:gd name="connsiteY7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897784 w 928274"/>
              <a:gd name="connsiteY0" fmla="*/ 966960 h 969713"/>
              <a:gd name="connsiteX1" fmla="*/ 438344 w 928274"/>
              <a:gd name="connsiteY1" fmla="*/ 696563 h 969713"/>
              <a:gd name="connsiteX2" fmla="*/ 0 w 928274"/>
              <a:gd name="connsiteY2" fmla="*/ 354926 h 969713"/>
              <a:gd name="connsiteX3" fmla="*/ 108781 w 928274"/>
              <a:gd name="connsiteY3" fmla="*/ 253031 h 969713"/>
              <a:gd name="connsiteX4" fmla="*/ 109419 w 928274"/>
              <a:gd name="connsiteY4" fmla="*/ 0 h 969713"/>
              <a:gd name="connsiteX5" fmla="*/ 352849 w 928274"/>
              <a:gd name="connsiteY5" fmla="*/ 293642 h 969713"/>
              <a:gd name="connsiteX6" fmla="*/ 403000 w 928274"/>
              <a:gd name="connsiteY6" fmla="*/ 254387 h 969713"/>
              <a:gd name="connsiteX7" fmla="*/ 928274 w 928274"/>
              <a:gd name="connsiteY7" fmla="*/ 925229 h 969713"/>
              <a:gd name="connsiteX8" fmla="*/ 897784 w 928274"/>
              <a:gd name="connsiteY8" fmla="*/ 966960 h 969713"/>
              <a:gd name="connsiteX0" fmla="*/ 981789 w 1012279"/>
              <a:gd name="connsiteY0" fmla="*/ 973125 h 975878"/>
              <a:gd name="connsiteX1" fmla="*/ 522349 w 1012279"/>
              <a:gd name="connsiteY1" fmla="*/ 702728 h 975878"/>
              <a:gd name="connsiteX2" fmla="*/ 84005 w 1012279"/>
              <a:gd name="connsiteY2" fmla="*/ 361091 h 975878"/>
              <a:gd name="connsiteX3" fmla="*/ 0 w 1012279"/>
              <a:gd name="connsiteY3" fmla="*/ 27028 h 975878"/>
              <a:gd name="connsiteX4" fmla="*/ 193424 w 1012279"/>
              <a:gd name="connsiteY4" fmla="*/ 6165 h 975878"/>
              <a:gd name="connsiteX5" fmla="*/ 436854 w 1012279"/>
              <a:gd name="connsiteY5" fmla="*/ 299807 h 975878"/>
              <a:gd name="connsiteX6" fmla="*/ 487005 w 1012279"/>
              <a:gd name="connsiteY6" fmla="*/ 260552 h 975878"/>
              <a:gd name="connsiteX7" fmla="*/ 1012279 w 1012279"/>
              <a:gd name="connsiteY7" fmla="*/ 931394 h 975878"/>
              <a:gd name="connsiteX8" fmla="*/ 981789 w 1012279"/>
              <a:gd name="connsiteY8" fmla="*/ 973125 h 975878"/>
              <a:gd name="connsiteX0" fmla="*/ 981789 w 1012279"/>
              <a:gd name="connsiteY0" fmla="*/ 966960 h 969713"/>
              <a:gd name="connsiteX1" fmla="*/ 522349 w 1012279"/>
              <a:gd name="connsiteY1" fmla="*/ 696563 h 969713"/>
              <a:gd name="connsiteX2" fmla="*/ 84005 w 1012279"/>
              <a:gd name="connsiteY2" fmla="*/ 354926 h 969713"/>
              <a:gd name="connsiteX3" fmla="*/ 0 w 1012279"/>
              <a:gd name="connsiteY3" fmla="*/ 20863 h 969713"/>
              <a:gd name="connsiteX4" fmla="*/ 193424 w 1012279"/>
              <a:gd name="connsiteY4" fmla="*/ 0 h 969713"/>
              <a:gd name="connsiteX5" fmla="*/ 436854 w 1012279"/>
              <a:gd name="connsiteY5" fmla="*/ 293642 h 969713"/>
              <a:gd name="connsiteX6" fmla="*/ 487005 w 1012279"/>
              <a:gd name="connsiteY6" fmla="*/ 254387 h 969713"/>
              <a:gd name="connsiteX7" fmla="*/ 1012279 w 1012279"/>
              <a:gd name="connsiteY7" fmla="*/ 925229 h 969713"/>
              <a:gd name="connsiteX8" fmla="*/ 981789 w 1012279"/>
              <a:gd name="connsiteY8" fmla="*/ 966960 h 969713"/>
              <a:gd name="connsiteX0" fmla="*/ 986163 w 1016653"/>
              <a:gd name="connsiteY0" fmla="*/ 1195227 h 1197980"/>
              <a:gd name="connsiteX1" fmla="*/ 526723 w 1016653"/>
              <a:gd name="connsiteY1" fmla="*/ 924830 h 1197980"/>
              <a:gd name="connsiteX2" fmla="*/ 88379 w 1016653"/>
              <a:gd name="connsiteY2" fmla="*/ 583193 h 1197980"/>
              <a:gd name="connsiteX3" fmla="*/ 4374 w 1016653"/>
              <a:gd name="connsiteY3" fmla="*/ 249130 h 1197980"/>
              <a:gd name="connsiteX4" fmla="*/ 0 w 1016653"/>
              <a:gd name="connsiteY4" fmla="*/ 0 h 1197980"/>
              <a:gd name="connsiteX5" fmla="*/ 441228 w 1016653"/>
              <a:gd name="connsiteY5" fmla="*/ 521909 h 1197980"/>
              <a:gd name="connsiteX6" fmla="*/ 491379 w 1016653"/>
              <a:gd name="connsiteY6" fmla="*/ 482654 h 1197980"/>
              <a:gd name="connsiteX7" fmla="*/ 1016653 w 1016653"/>
              <a:gd name="connsiteY7" fmla="*/ 1153496 h 1197980"/>
              <a:gd name="connsiteX8" fmla="*/ 986163 w 1016653"/>
              <a:gd name="connsiteY8" fmla="*/ 1195227 h 1197980"/>
              <a:gd name="connsiteX0" fmla="*/ 981789 w 1012279"/>
              <a:gd name="connsiteY0" fmla="*/ 953878 h 956631"/>
              <a:gd name="connsiteX1" fmla="*/ 522349 w 1012279"/>
              <a:gd name="connsiteY1" fmla="*/ 683481 h 956631"/>
              <a:gd name="connsiteX2" fmla="*/ 84005 w 1012279"/>
              <a:gd name="connsiteY2" fmla="*/ 341844 h 956631"/>
              <a:gd name="connsiteX3" fmla="*/ 0 w 1012279"/>
              <a:gd name="connsiteY3" fmla="*/ 7781 h 956631"/>
              <a:gd name="connsiteX4" fmla="*/ 207630 w 1012279"/>
              <a:gd name="connsiteY4" fmla="*/ 0 h 956631"/>
              <a:gd name="connsiteX5" fmla="*/ 436854 w 1012279"/>
              <a:gd name="connsiteY5" fmla="*/ 280560 h 956631"/>
              <a:gd name="connsiteX6" fmla="*/ 487005 w 1012279"/>
              <a:gd name="connsiteY6" fmla="*/ 241305 h 956631"/>
              <a:gd name="connsiteX7" fmla="*/ 1012279 w 1012279"/>
              <a:gd name="connsiteY7" fmla="*/ 912147 h 956631"/>
              <a:gd name="connsiteX8" fmla="*/ 981789 w 1012279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9876 w 928274"/>
              <a:gd name="connsiteY3" fmla="*/ 107714 h 956631"/>
              <a:gd name="connsiteX4" fmla="*/ 123625 w 928274"/>
              <a:gd name="connsiteY4" fmla="*/ 0 h 956631"/>
              <a:gd name="connsiteX5" fmla="*/ 352849 w 928274"/>
              <a:gd name="connsiteY5" fmla="*/ 280560 h 956631"/>
              <a:gd name="connsiteX6" fmla="*/ 403000 w 928274"/>
              <a:gd name="connsiteY6" fmla="*/ 241305 h 956631"/>
              <a:gd name="connsiteX7" fmla="*/ 928274 w 928274"/>
              <a:gd name="connsiteY7" fmla="*/ 912147 h 956631"/>
              <a:gd name="connsiteX8" fmla="*/ 897784 w 928274"/>
              <a:gd name="connsiteY8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02090 w 928274"/>
              <a:gd name="connsiteY3" fmla="*/ 221016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53878 h 956631"/>
              <a:gd name="connsiteX1" fmla="*/ 438344 w 928274"/>
              <a:gd name="connsiteY1" fmla="*/ 683481 h 956631"/>
              <a:gd name="connsiteX2" fmla="*/ 0 w 928274"/>
              <a:gd name="connsiteY2" fmla="*/ 341844 h 956631"/>
              <a:gd name="connsiteX3" fmla="*/ 117692 w 928274"/>
              <a:gd name="connsiteY3" fmla="*/ 241059 h 956631"/>
              <a:gd name="connsiteX4" fmla="*/ 9876 w 928274"/>
              <a:gd name="connsiteY4" fmla="*/ 107714 h 956631"/>
              <a:gd name="connsiteX5" fmla="*/ 123625 w 928274"/>
              <a:gd name="connsiteY5" fmla="*/ 0 h 956631"/>
              <a:gd name="connsiteX6" fmla="*/ 352849 w 928274"/>
              <a:gd name="connsiteY6" fmla="*/ 280560 h 956631"/>
              <a:gd name="connsiteX7" fmla="*/ 403000 w 928274"/>
              <a:gd name="connsiteY7" fmla="*/ 241305 h 956631"/>
              <a:gd name="connsiteX8" fmla="*/ 928274 w 928274"/>
              <a:gd name="connsiteY8" fmla="*/ 912147 h 956631"/>
              <a:gd name="connsiteX9" fmla="*/ 897784 w 928274"/>
              <a:gd name="connsiteY9" fmla="*/ 953878 h 956631"/>
              <a:gd name="connsiteX0" fmla="*/ 897784 w 928274"/>
              <a:gd name="connsiteY0" fmla="*/ 934390 h 937143"/>
              <a:gd name="connsiteX1" fmla="*/ 438344 w 928274"/>
              <a:gd name="connsiteY1" fmla="*/ 663993 h 937143"/>
              <a:gd name="connsiteX2" fmla="*/ 0 w 928274"/>
              <a:gd name="connsiteY2" fmla="*/ 322356 h 937143"/>
              <a:gd name="connsiteX3" fmla="*/ 117692 w 928274"/>
              <a:gd name="connsiteY3" fmla="*/ 221571 h 937143"/>
              <a:gd name="connsiteX4" fmla="*/ 9876 w 928274"/>
              <a:gd name="connsiteY4" fmla="*/ 88226 h 937143"/>
              <a:gd name="connsiteX5" fmla="*/ 134771 w 928274"/>
              <a:gd name="connsiteY5" fmla="*/ 0 h 937143"/>
              <a:gd name="connsiteX6" fmla="*/ 352849 w 928274"/>
              <a:gd name="connsiteY6" fmla="*/ 261072 h 937143"/>
              <a:gd name="connsiteX7" fmla="*/ 403000 w 928274"/>
              <a:gd name="connsiteY7" fmla="*/ 221817 h 937143"/>
              <a:gd name="connsiteX8" fmla="*/ 928274 w 928274"/>
              <a:gd name="connsiteY8" fmla="*/ 892659 h 937143"/>
              <a:gd name="connsiteX9" fmla="*/ 897784 w 928274"/>
              <a:gd name="connsiteY9" fmla="*/ 934390 h 937143"/>
              <a:gd name="connsiteX0" fmla="*/ 897784 w 928274"/>
              <a:gd name="connsiteY0" fmla="*/ 947473 h 950226"/>
              <a:gd name="connsiteX1" fmla="*/ 438344 w 928274"/>
              <a:gd name="connsiteY1" fmla="*/ 677076 h 950226"/>
              <a:gd name="connsiteX2" fmla="*/ 0 w 928274"/>
              <a:gd name="connsiteY2" fmla="*/ 335439 h 950226"/>
              <a:gd name="connsiteX3" fmla="*/ 117692 w 928274"/>
              <a:gd name="connsiteY3" fmla="*/ 234654 h 950226"/>
              <a:gd name="connsiteX4" fmla="*/ 9876 w 928274"/>
              <a:gd name="connsiteY4" fmla="*/ 101309 h 950226"/>
              <a:gd name="connsiteX5" fmla="*/ 120564 w 928274"/>
              <a:gd name="connsiteY5" fmla="*/ 0 h 950226"/>
              <a:gd name="connsiteX6" fmla="*/ 352849 w 928274"/>
              <a:gd name="connsiteY6" fmla="*/ 274155 h 950226"/>
              <a:gd name="connsiteX7" fmla="*/ 403000 w 928274"/>
              <a:gd name="connsiteY7" fmla="*/ 234900 h 950226"/>
              <a:gd name="connsiteX8" fmla="*/ 928274 w 928274"/>
              <a:gd name="connsiteY8" fmla="*/ 905742 h 950226"/>
              <a:gd name="connsiteX9" fmla="*/ 897784 w 928274"/>
              <a:gd name="connsiteY9" fmla="*/ 947473 h 950226"/>
              <a:gd name="connsiteX0" fmla="*/ 897784 w 928274"/>
              <a:gd name="connsiteY0" fmla="*/ 930490 h 933243"/>
              <a:gd name="connsiteX1" fmla="*/ 438344 w 928274"/>
              <a:gd name="connsiteY1" fmla="*/ 660093 h 933243"/>
              <a:gd name="connsiteX2" fmla="*/ 0 w 928274"/>
              <a:gd name="connsiteY2" fmla="*/ 318456 h 933243"/>
              <a:gd name="connsiteX3" fmla="*/ 117692 w 928274"/>
              <a:gd name="connsiteY3" fmla="*/ 217671 h 933243"/>
              <a:gd name="connsiteX4" fmla="*/ 9876 w 928274"/>
              <a:gd name="connsiteY4" fmla="*/ 84326 h 933243"/>
              <a:gd name="connsiteX5" fmla="*/ 129758 w 928274"/>
              <a:gd name="connsiteY5" fmla="*/ 0 h 933243"/>
              <a:gd name="connsiteX6" fmla="*/ 352849 w 928274"/>
              <a:gd name="connsiteY6" fmla="*/ 257172 h 933243"/>
              <a:gd name="connsiteX7" fmla="*/ 403000 w 928274"/>
              <a:gd name="connsiteY7" fmla="*/ 217917 h 933243"/>
              <a:gd name="connsiteX8" fmla="*/ 928274 w 928274"/>
              <a:gd name="connsiteY8" fmla="*/ 888759 h 933243"/>
              <a:gd name="connsiteX9" fmla="*/ 897784 w 928274"/>
              <a:gd name="connsiteY9" fmla="*/ 930490 h 933243"/>
              <a:gd name="connsiteX0" fmla="*/ 897784 w 928274"/>
              <a:gd name="connsiteY0" fmla="*/ 946079 h 948832"/>
              <a:gd name="connsiteX1" fmla="*/ 438344 w 928274"/>
              <a:gd name="connsiteY1" fmla="*/ 675682 h 948832"/>
              <a:gd name="connsiteX2" fmla="*/ 0 w 928274"/>
              <a:gd name="connsiteY2" fmla="*/ 334045 h 948832"/>
              <a:gd name="connsiteX3" fmla="*/ 117692 w 928274"/>
              <a:gd name="connsiteY3" fmla="*/ 233260 h 948832"/>
              <a:gd name="connsiteX4" fmla="*/ 9876 w 928274"/>
              <a:gd name="connsiteY4" fmla="*/ 99915 h 948832"/>
              <a:gd name="connsiteX5" fmla="*/ 113601 w 928274"/>
              <a:gd name="connsiteY5" fmla="*/ 0 h 948832"/>
              <a:gd name="connsiteX6" fmla="*/ 352849 w 928274"/>
              <a:gd name="connsiteY6" fmla="*/ 272761 h 948832"/>
              <a:gd name="connsiteX7" fmla="*/ 403000 w 928274"/>
              <a:gd name="connsiteY7" fmla="*/ 233506 h 948832"/>
              <a:gd name="connsiteX8" fmla="*/ 928274 w 928274"/>
              <a:gd name="connsiteY8" fmla="*/ 904348 h 948832"/>
              <a:gd name="connsiteX9" fmla="*/ 897784 w 928274"/>
              <a:gd name="connsiteY9" fmla="*/ 946079 h 948832"/>
              <a:gd name="connsiteX0" fmla="*/ 897784 w 928274"/>
              <a:gd name="connsiteY0" fmla="*/ 931600 h 934353"/>
              <a:gd name="connsiteX1" fmla="*/ 438344 w 928274"/>
              <a:gd name="connsiteY1" fmla="*/ 661203 h 934353"/>
              <a:gd name="connsiteX2" fmla="*/ 0 w 928274"/>
              <a:gd name="connsiteY2" fmla="*/ 319566 h 934353"/>
              <a:gd name="connsiteX3" fmla="*/ 117692 w 928274"/>
              <a:gd name="connsiteY3" fmla="*/ 218781 h 934353"/>
              <a:gd name="connsiteX4" fmla="*/ 9876 w 928274"/>
              <a:gd name="connsiteY4" fmla="*/ 85436 h 934353"/>
              <a:gd name="connsiteX5" fmla="*/ 120847 w 928274"/>
              <a:gd name="connsiteY5" fmla="*/ 0 h 934353"/>
              <a:gd name="connsiteX6" fmla="*/ 352849 w 928274"/>
              <a:gd name="connsiteY6" fmla="*/ 258282 h 934353"/>
              <a:gd name="connsiteX7" fmla="*/ 403000 w 928274"/>
              <a:gd name="connsiteY7" fmla="*/ 219027 h 934353"/>
              <a:gd name="connsiteX8" fmla="*/ 928274 w 928274"/>
              <a:gd name="connsiteY8" fmla="*/ 889869 h 934353"/>
              <a:gd name="connsiteX9" fmla="*/ 897784 w 928274"/>
              <a:gd name="connsiteY9" fmla="*/ 931600 h 934353"/>
              <a:gd name="connsiteX0" fmla="*/ 897784 w 928274"/>
              <a:gd name="connsiteY0" fmla="*/ 946647 h 949400"/>
              <a:gd name="connsiteX1" fmla="*/ 438344 w 928274"/>
              <a:gd name="connsiteY1" fmla="*/ 676250 h 949400"/>
              <a:gd name="connsiteX2" fmla="*/ 0 w 928274"/>
              <a:gd name="connsiteY2" fmla="*/ 334613 h 949400"/>
              <a:gd name="connsiteX3" fmla="*/ 117692 w 928274"/>
              <a:gd name="connsiteY3" fmla="*/ 233828 h 949400"/>
              <a:gd name="connsiteX4" fmla="*/ 9876 w 928274"/>
              <a:gd name="connsiteY4" fmla="*/ 100483 h 949400"/>
              <a:gd name="connsiteX5" fmla="*/ 145347 w 928274"/>
              <a:gd name="connsiteY5" fmla="*/ 0 h 949400"/>
              <a:gd name="connsiteX6" fmla="*/ 352849 w 928274"/>
              <a:gd name="connsiteY6" fmla="*/ 273329 h 949400"/>
              <a:gd name="connsiteX7" fmla="*/ 403000 w 928274"/>
              <a:gd name="connsiteY7" fmla="*/ 234074 h 949400"/>
              <a:gd name="connsiteX8" fmla="*/ 928274 w 928274"/>
              <a:gd name="connsiteY8" fmla="*/ 904916 h 949400"/>
              <a:gd name="connsiteX9" fmla="*/ 897784 w 928274"/>
              <a:gd name="connsiteY9" fmla="*/ 946647 h 949400"/>
              <a:gd name="connsiteX0" fmla="*/ 897784 w 928274"/>
              <a:gd name="connsiteY0" fmla="*/ 944968 h 947721"/>
              <a:gd name="connsiteX1" fmla="*/ 438344 w 928274"/>
              <a:gd name="connsiteY1" fmla="*/ 674571 h 947721"/>
              <a:gd name="connsiteX2" fmla="*/ 0 w 928274"/>
              <a:gd name="connsiteY2" fmla="*/ 332934 h 947721"/>
              <a:gd name="connsiteX3" fmla="*/ 117692 w 928274"/>
              <a:gd name="connsiteY3" fmla="*/ 232149 h 947721"/>
              <a:gd name="connsiteX4" fmla="*/ 9876 w 928274"/>
              <a:gd name="connsiteY4" fmla="*/ 98804 h 947721"/>
              <a:gd name="connsiteX5" fmla="*/ 122513 w 928274"/>
              <a:gd name="connsiteY5" fmla="*/ 0 h 947721"/>
              <a:gd name="connsiteX6" fmla="*/ 352849 w 928274"/>
              <a:gd name="connsiteY6" fmla="*/ 271650 h 947721"/>
              <a:gd name="connsiteX7" fmla="*/ 403000 w 928274"/>
              <a:gd name="connsiteY7" fmla="*/ 232395 h 947721"/>
              <a:gd name="connsiteX8" fmla="*/ 928274 w 928274"/>
              <a:gd name="connsiteY8" fmla="*/ 903237 h 947721"/>
              <a:gd name="connsiteX9" fmla="*/ 897784 w 928274"/>
              <a:gd name="connsiteY9" fmla="*/ 944968 h 947721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117692 w 928274"/>
              <a:gd name="connsiteY3" fmla="*/ 236334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9876 w 928274"/>
              <a:gd name="connsiteY4" fmla="*/ 102989 h 951906"/>
              <a:gd name="connsiteX5" fmla="*/ 143397 w 928274"/>
              <a:gd name="connsiteY5" fmla="*/ 0 h 951906"/>
              <a:gd name="connsiteX6" fmla="*/ 352849 w 928274"/>
              <a:gd name="connsiteY6" fmla="*/ 275835 h 951906"/>
              <a:gd name="connsiteX7" fmla="*/ 403000 w 928274"/>
              <a:gd name="connsiteY7" fmla="*/ 236580 h 951906"/>
              <a:gd name="connsiteX8" fmla="*/ 928274 w 928274"/>
              <a:gd name="connsiteY8" fmla="*/ 907422 h 951906"/>
              <a:gd name="connsiteX9" fmla="*/ 897784 w 928274"/>
              <a:gd name="connsiteY9" fmla="*/ 949153 h 951906"/>
              <a:gd name="connsiteX0" fmla="*/ 897784 w 928274"/>
              <a:gd name="connsiteY0" fmla="*/ 949153 h 951906"/>
              <a:gd name="connsiteX1" fmla="*/ 438344 w 928274"/>
              <a:gd name="connsiteY1" fmla="*/ 678756 h 951906"/>
              <a:gd name="connsiteX2" fmla="*/ 0 w 928274"/>
              <a:gd name="connsiteY2" fmla="*/ 337119 h 951906"/>
              <a:gd name="connsiteX3" fmla="*/ 87599 w 928274"/>
              <a:gd name="connsiteY3" fmla="*/ 187335 h 951906"/>
              <a:gd name="connsiteX4" fmla="*/ 143397 w 928274"/>
              <a:gd name="connsiteY4" fmla="*/ 0 h 951906"/>
              <a:gd name="connsiteX5" fmla="*/ 352849 w 928274"/>
              <a:gd name="connsiteY5" fmla="*/ 275835 h 951906"/>
              <a:gd name="connsiteX6" fmla="*/ 403000 w 928274"/>
              <a:gd name="connsiteY6" fmla="*/ 236580 h 951906"/>
              <a:gd name="connsiteX7" fmla="*/ 928274 w 928274"/>
              <a:gd name="connsiteY7" fmla="*/ 907422 h 951906"/>
              <a:gd name="connsiteX8" fmla="*/ 897784 w 928274"/>
              <a:gd name="connsiteY8" fmla="*/ 949153 h 951906"/>
              <a:gd name="connsiteX0" fmla="*/ 897784 w 928274"/>
              <a:gd name="connsiteY0" fmla="*/ 855056 h 857809"/>
              <a:gd name="connsiteX1" fmla="*/ 438344 w 928274"/>
              <a:gd name="connsiteY1" fmla="*/ 584659 h 857809"/>
              <a:gd name="connsiteX2" fmla="*/ 0 w 928274"/>
              <a:gd name="connsiteY2" fmla="*/ 243022 h 857809"/>
              <a:gd name="connsiteX3" fmla="*/ 87599 w 928274"/>
              <a:gd name="connsiteY3" fmla="*/ 93238 h 857809"/>
              <a:gd name="connsiteX4" fmla="*/ 208593 w 928274"/>
              <a:gd name="connsiteY4" fmla="*/ 0 h 857809"/>
              <a:gd name="connsiteX5" fmla="*/ 352849 w 928274"/>
              <a:gd name="connsiteY5" fmla="*/ 181738 h 857809"/>
              <a:gd name="connsiteX6" fmla="*/ 403000 w 928274"/>
              <a:gd name="connsiteY6" fmla="*/ 142483 h 857809"/>
              <a:gd name="connsiteX7" fmla="*/ 928274 w 928274"/>
              <a:gd name="connsiteY7" fmla="*/ 813325 h 857809"/>
              <a:gd name="connsiteX8" fmla="*/ 897784 w 928274"/>
              <a:gd name="connsiteY8" fmla="*/ 855056 h 857809"/>
              <a:gd name="connsiteX0" fmla="*/ 1114653 w 1145143"/>
              <a:gd name="connsiteY0" fmla="*/ 855056 h 857809"/>
              <a:gd name="connsiteX1" fmla="*/ 1 w 1145143"/>
              <a:gd name="connsiteY1" fmla="*/ 476755 h 857809"/>
              <a:gd name="connsiteX2" fmla="*/ 216869 w 1145143"/>
              <a:gd name="connsiteY2" fmla="*/ 243022 h 857809"/>
              <a:gd name="connsiteX3" fmla="*/ 304468 w 1145143"/>
              <a:gd name="connsiteY3" fmla="*/ 93238 h 857809"/>
              <a:gd name="connsiteX4" fmla="*/ 425462 w 1145143"/>
              <a:gd name="connsiteY4" fmla="*/ 0 h 857809"/>
              <a:gd name="connsiteX5" fmla="*/ 569718 w 1145143"/>
              <a:gd name="connsiteY5" fmla="*/ 181738 h 857809"/>
              <a:gd name="connsiteX6" fmla="*/ 619869 w 1145143"/>
              <a:gd name="connsiteY6" fmla="*/ 142483 h 857809"/>
              <a:gd name="connsiteX7" fmla="*/ 1145143 w 1145143"/>
              <a:gd name="connsiteY7" fmla="*/ 813325 h 857809"/>
              <a:gd name="connsiteX8" fmla="*/ 1114653 w 114514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95858 w 1236533"/>
              <a:gd name="connsiteY3" fmla="*/ 93238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855056 h 857809"/>
              <a:gd name="connsiteX1" fmla="*/ 91391 w 1236533"/>
              <a:gd name="connsiteY1" fmla="*/ 476755 h 857809"/>
              <a:gd name="connsiteX2" fmla="*/ 0 w 1236533"/>
              <a:gd name="connsiteY2" fmla="*/ 243120 h 857809"/>
              <a:gd name="connsiteX3" fmla="*/ 357262 w 1236533"/>
              <a:gd name="connsiteY3" fmla="*/ 293395 h 857809"/>
              <a:gd name="connsiteX4" fmla="*/ 516852 w 1236533"/>
              <a:gd name="connsiteY4" fmla="*/ 0 h 857809"/>
              <a:gd name="connsiteX5" fmla="*/ 661108 w 1236533"/>
              <a:gd name="connsiteY5" fmla="*/ 181738 h 857809"/>
              <a:gd name="connsiteX6" fmla="*/ 711259 w 1236533"/>
              <a:gd name="connsiteY6" fmla="*/ 142483 h 857809"/>
              <a:gd name="connsiteX7" fmla="*/ 1236533 w 1236533"/>
              <a:gd name="connsiteY7" fmla="*/ 813325 h 857809"/>
              <a:gd name="connsiteX8" fmla="*/ 1206043 w 1236533"/>
              <a:gd name="connsiteY8" fmla="*/ 855056 h 857809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661108 w 1236533"/>
              <a:gd name="connsiteY4" fmla="*/ 39255 h 715326"/>
              <a:gd name="connsiteX5" fmla="*/ 711259 w 1236533"/>
              <a:gd name="connsiteY5" fmla="*/ 0 h 715326"/>
              <a:gd name="connsiteX6" fmla="*/ 1236533 w 1236533"/>
              <a:gd name="connsiteY6" fmla="*/ 670842 h 715326"/>
              <a:gd name="connsiteX7" fmla="*/ 1206043 w 1236533"/>
              <a:gd name="connsiteY7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357262 w 1236533"/>
              <a:gd name="connsiteY3" fmla="*/ 150912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823692 w 1236533"/>
              <a:gd name="connsiteY3" fmla="*/ 486393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712573 h 715326"/>
              <a:gd name="connsiteX1" fmla="*/ 91391 w 1236533"/>
              <a:gd name="connsiteY1" fmla="*/ 334272 h 715326"/>
              <a:gd name="connsiteX2" fmla="*/ 0 w 1236533"/>
              <a:gd name="connsiteY2" fmla="*/ 100637 h 715326"/>
              <a:gd name="connsiteX3" fmla="*/ 256041 w 1236533"/>
              <a:gd name="connsiteY3" fmla="*/ 304220 h 715326"/>
              <a:gd name="connsiteX4" fmla="*/ 711259 w 1236533"/>
              <a:gd name="connsiteY4" fmla="*/ 0 h 715326"/>
              <a:gd name="connsiteX5" fmla="*/ 1236533 w 1236533"/>
              <a:gd name="connsiteY5" fmla="*/ 670842 h 715326"/>
              <a:gd name="connsiteX6" fmla="*/ 1206043 w 1236533"/>
              <a:gd name="connsiteY6" fmla="*/ 712573 h 715326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256041 w 1236533"/>
              <a:gd name="connsiteY3" fmla="*/ 203584 h 614690"/>
              <a:gd name="connsiteX4" fmla="*/ 570706 w 1236533"/>
              <a:gd name="connsiteY4" fmla="*/ 87238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206043 w 1236533"/>
              <a:gd name="connsiteY0" fmla="*/ 611935 h 614688"/>
              <a:gd name="connsiteX1" fmla="*/ 91391 w 1236533"/>
              <a:gd name="connsiteY1" fmla="*/ 233634 h 614688"/>
              <a:gd name="connsiteX2" fmla="*/ 0 w 1236533"/>
              <a:gd name="connsiteY2" fmla="*/ -1 h 614688"/>
              <a:gd name="connsiteX3" fmla="*/ 256041 w 1236533"/>
              <a:gd name="connsiteY3" fmla="*/ 203582 h 614688"/>
              <a:gd name="connsiteX4" fmla="*/ 604907 w 1236533"/>
              <a:gd name="connsiteY4" fmla="*/ 43774 h 614688"/>
              <a:gd name="connsiteX5" fmla="*/ 1236533 w 1236533"/>
              <a:gd name="connsiteY5" fmla="*/ 570204 h 614688"/>
              <a:gd name="connsiteX6" fmla="*/ 1206043 w 1236533"/>
              <a:gd name="connsiteY6" fmla="*/ 611935 h 614688"/>
              <a:gd name="connsiteX0" fmla="*/ 1206043 w 1236533"/>
              <a:gd name="connsiteY0" fmla="*/ 611937 h 614690"/>
              <a:gd name="connsiteX1" fmla="*/ 91391 w 1236533"/>
              <a:gd name="connsiteY1" fmla="*/ 233636 h 614690"/>
              <a:gd name="connsiteX2" fmla="*/ 0 w 1236533"/>
              <a:gd name="connsiteY2" fmla="*/ 1 h 614690"/>
              <a:gd name="connsiteX3" fmla="*/ 541007 w 1236533"/>
              <a:gd name="connsiteY3" fmla="*/ 122065 h 614690"/>
              <a:gd name="connsiteX4" fmla="*/ 604907 w 1236533"/>
              <a:gd name="connsiteY4" fmla="*/ 43776 h 614690"/>
              <a:gd name="connsiteX5" fmla="*/ 1236533 w 1236533"/>
              <a:gd name="connsiteY5" fmla="*/ 570206 h 614690"/>
              <a:gd name="connsiteX6" fmla="*/ 1206043 w 1236533"/>
              <a:gd name="connsiteY6" fmla="*/ 611937 h 614690"/>
              <a:gd name="connsiteX0" fmla="*/ 1332030 w 1362520"/>
              <a:gd name="connsiteY0" fmla="*/ 871231 h 873984"/>
              <a:gd name="connsiteX1" fmla="*/ 217378 w 1362520"/>
              <a:gd name="connsiteY1" fmla="*/ 492930 h 873984"/>
              <a:gd name="connsiteX2" fmla="*/ 0 w 1362520"/>
              <a:gd name="connsiteY2" fmla="*/ 0 h 873984"/>
              <a:gd name="connsiteX3" fmla="*/ 666994 w 1362520"/>
              <a:gd name="connsiteY3" fmla="*/ 381359 h 873984"/>
              <a:gd name="connsiteX4" fmla="*/ 730894 w 1362520"/>
              <a:gd name="connsiteY4" fmla="*/ 303070 h 873984"/>
              <a:gd name="connsiteX5" fmla="*/ 1362520 w 1362520"/>
              <a:gd name="connsiteY5" fmla="*/ 829500 h 873984"/>
              <a:gd name="connsiteX6" fmla="*/ 1332030 w 1362520"/>
              <a:gd name="connsiteY6" fmla="*/ 871231 h 873984"/>
              <a:gd name="connsiteX0" fmla="*/ 1135261 w 1165751"/>
              <a:gd name="connsiteY0" fmla="*/ 735811 h 738564"/>
              <a:gd name="connsiteX1" fmla="*/ 20609 w 1165751"/>
              <a:gd name="connsiteY1" fmla="*/ 357510 h 738564"/>
              <a:gd name="connsiteX2" fmla="*/ 1 w 1165751"/>
              <a:gd name="connsiteY2" fmla="*/ 0 h 738564"/>
              <a:gd name="connsiteX3" fmla="*/ 470225 w 1165751"/>
              <a:gd name="connsiteY3" fmla="*/ 245939 h 738564"/>
              <a:gd name="connsiteX4" fmla="*/ 534125 w 1165751"/>
              <a:gd name="connsiteY4" fmla="*/ 167650 h 738564"/>
              <a:gd name="connsiteX5" fmla="*/ 1165751 w 1165751"/>
              <a:gd name="connsiteY5" fmla="*/ 694080 h 738564"/>
              <a:gd name="connsiteX6" fmla="*/ 1135261 w 1165751"/>
              <a:gd name="connsiteY6" fmla="*/ 735811 h 738564"/>
              <a:gd name="connsiteX0" fmla="*/ 1265276 w 1295766"/>
              <a:gd name="connsiteY0" fmla="*/ 755613 h 758366"/>
              <a:gd name="connsiteX1" fmla="*/ 150624 w 1295766"/>
              <a:gd name="connsiteY1" fmla="*/ 377312 h 758366"/>
              <a:gd name="connsiteX2" fmla="*/ 0 w 1295766"/>
              <a:gd name="connsiteY2" fmla="*/ 1 h 758366"/>
              <a:gd name="connsiteX3" fmla="*/ 600240 w 1295766"/>
              <a:gd name="connsiteY3" fmla="*/ 265741 h 758366"/>
              <a:gd name="connsiteX4" fmla="*/ 664140 w 1295766"/>
              <a:gd name="connsiteY4" fmla="*/ 187452 h 758366"/>
              <a:gd name="connsiteX5" fmla="*/ 1295766 w 1295766"/>
              <a:gd name="connsiteY5" fmla="*/ 713882 h 758366"/>
              <a:gd name="connsiteX6" fmla="*/ 1265276 w 1295766"/>
              <a:gd name="connsiteY6" fmla="*/ 755613 h 75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766" h="758366">
                <a:moveTo>
                  <a:pt x="1265276" y="755613"/>
                </a:moveTo>
                <a:lnTo>
                  <a:pt x="150624" y="377312"/>
                </a:lnTo>
                <a:lnTo>
                  <a:pt x="0" y="1"/>
                </a:lnTo>
                <a:lnTo>
                  <a:pt x="600240" y="265741"/>
                </a:lnTo>
                <a:lnTo>
                  <a:pt x="664140" y="187452"/>
                </a:lnTo>
                <a:lnTo>
                  <a:pt x="1295766" y="713882"/>
                </a:lnTo>
                <a:cubicBezTo>
                  <a:pt x="1295766" y="695757"/>
                  <a:pt x="1265276" y="773738"/>
                  <a:pt x="1265276" y="755613"/>
                </a:cubicBezTo>
                <a:close/>
              </a:path>
            </a:pathLst>
          </a:custGeom>
          <a:solidFill>
            <a:srgbClr val="84C6C0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122D4F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C30C3BD-F0AD-B194-187C-D4A5CF43B20C}"/>
              </a:ext>
            </a:extLst>
          </p:cNvPr>
          <p:cNvSpPr txBox="1"/>
          <p:nvPr/>
        </p:nvSpPr>
        <p:spPr>
          <a:xfrm>
            <a:off x="4637574" y="3891179"/>
            <a:ext cx="199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BL07-Calima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081EE98-CDB3-843A-E005-4DAFF3EC8638}"/>
              </a:ext>
            </a:extLst>
          </p:cNvPr>
          <p:cNvSpPr txBox="1"/>
          <p:nvPr/>
        </p:nvSpPr>
        <p:spPr>
          <a:xfrm>
            <a:off x="2591696" y="5515626"/>
            <a:ext cx="137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BL15-3sbar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80ECDF2-307A-5AD7-B502-7BB167272F54}"/>
              </a:ext>
            </a:extLst>
          </p:cNvPr>
          <p:cNvSpPr txBox="1"/>
          <p:nvPr/>
        </p:nvSpPr>
        <p:spPr>
          <a:xfrm>
            <a:off x="2256526" y="5228878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B3056"/>
                </a:solidFill>
              </a:rPr>
              <a:t>Notos</a:t>
            </a:r>
            <a:endParaRPr lang="en-US" sz="1600" i="1" dirty="0">
              <a:solidFill>
                <a:srgbClr val="0B3056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3011FFA-86E7-6E6D-619C-928579C553B2}"/>
              </a:ext>
            </a:extLst>
          </p:cNvPr>
          <p:cNvSpPr txBox="1"/>
          <p:nvPr/>
        </p:nvSpPr>
        <p:spPr>
          <a:xfrm>
            <a:off x="1326430" y="4856192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3sbar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5A97C33-52DE-0D7A-97BE-B8625F1FE82B}"/>
              </a:ext>
            </a:extLst>
          </p:cNvPr>
          <p:cNvSpPr txBox="1"/>
          <p:nvPr/>
        </p:nvSpPr>
        <p:spPr>
          <a:xfrm>
            <a:off x="1119725" y="4430821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B3056"/>
                </a:solidFill>
              </a:rPr>
              <a:t>Claess</a:t>
            </a:r>
            <a:endParaRPr lang="en-US" sz="1600" i="1" dirty="0">
              <a:solidFill>
                <a:srgbClr val="0B3056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EF1C9FA-EC16-B24F-0B5F-F6CE61D094A9}"/>
              </a:ext>
            </a:extLst>
          </p:cNvPr>
          <p:cNvSpPr txBox="1"/>
          <p:nvPr/>
        </p:nvSpPr>
        <p:spPr>
          <a:xfrm>
            <a:off x="968365" y="3890617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Circe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AB91D35-EF20-852C-2460-E4F1087ABCF8}"/>
              </a:ext>
            </a:extLst>
          </p:cNvPr>
          <p:cNvSpPr txBox="1"/>
          <p:nvPr/>
        </p:nvSpPr>
        <p:spPr>
          <a:xfrm>
            <a:off x="784934" y="3432661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Minerva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CEB20E8-5447-F9CA-E86E-78E0FA9AE069}"/>
              </a:ext>
            </a:extLst>
          </p:cNvPr>
          <p:cNvSpPr txBox="1"/>
          <p:nvPr/>
        </p:nvSpPr>
        <p:spPr>
          <a:xfrm>
            <a:off x="1388680" y="2492205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Boreas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626CCF5-C755-D2E3-254B-8B2AF10F76CC}"/>
              </a:ext>
            </a:extLst>
          </p:cNvPr>
          <p:cNvSpPr txBox="1"/>
          <p:nvPr/>
        </p:nvSpPr>
        <p:spPr>
          <a:xfrm>
            <a:off x="1945121" y="2141780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B3056"/>
                </a:solidFill>
              </a:rPr>
              <a:t>Faxtor</a:t>
            </a:r>
            <a:endParaRPr lang="en-US" sz="1600" i="1" dirty="0">
              <a:solidFill>
                <a:srgbClr val="0B3056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0F80426-9395-D4A3-0FF6-B667867D9490}"/>
              </a:ext>
            </a:extLst>
          </p:cNvPr>
          <p:cNvSpPr txBox="1"/>
          <p:nvPr/>
        </p:nvSpPr>
        <p:spPr>
          <a:xfrm>
            <a:off x="3831026" y="2262388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B3056"/>
                </a:solidFill>
              </a:rPr>
              <a:t>Miras</a:t>
            </a:r>
            <a:endParaRPr lang="en-US" sz="1600" i="1" dirty="0">
              <a:solidFill>
                <a:srgbClr val="0B3056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A3E2B07-4401-49F7-5D0A-A0DD81B44018}"/>
              </a:ext>
            </a:extLst>
          </p:cNvPr>
          <p:cNvSpPr txBox="1"/>
          <p:nvPr/>
        </p:nvSpPr>
        <p:spPr>
          <a:xfrm>
            <a:off x="4582031" y="3528723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B3056"/>
                </a:solidFill>
              </a:rPr>
              <a:t>Xaira</a:t>
            </a:r>
            <a:endParaRPr lang="en-US" sz="1600" i="1" dirty="0">
              <a:solidFill>
                <a:srgbClr val="0B3056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765C64D-CEFD-C7A0-DE9E-C00C9A18C486}"/>
              </a:ext>
            </a:extLst>
          </p:cNvPr>
          <p:cNvSpPr txBox="1"/>
          <p:nvPr/>
        </p:nvSpPr>
        <p:spPr>
          <a:xfrm>
            <a:off x="4430139" y="4470501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Mistral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31692E2-C70B-8F52-F6BA-7E273C0C3A58}"/>
              </a:ext>
            </a:extLst>
          </p:cNvPr>
          <p:cNvSpPr txBox="1"/>
          <p:nvPr/>
        </p:nvSpPr>
        <p:spPr>
          <a:xfrm>
            <a:off x="4224018" y="4800828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NCD-sweet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931AC5C-2EE4-AB5F-5672-11DF82527DD3}"/>
              </a:ext>
            </a:extLst>
          </p:cNvPr>
          <p:cNvSpPr txBox="1"/>
          <p:nvPr/>
        </p:nvSpPr>
        <p:spPr>
          <a:xfrm>
            <a:off x="3830054" y="5121436"/>
            <a:ext cx="1050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B3056"/>
                </a:solidFill>
              </a:rPr>
              <a:t>Xaloc</a:t>
            </a:r>
            <a:endParaRPr lang="en-US" sz="1600" i="1" dirty="0">
              <a:solidFill>
                <a:srgbClr val="0B3056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B1F9B40-3380-534D-3707-5AD221C5E301}"/>
              </a:ext>
            </a:extLst>
          </p:cNvPr>
          <p:cNvSpPr txBox="1"/>
          <p:nvPr/>
        </p:nvSpPr>
        <p:spPr>
          <a:xfrm>
            <a:off x="3007283" y="2032388"/>
            <a:ext cx="137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B3056"/>
                </a:solidFill>
              </a:rPr>
              <a:t>MSPD 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08518AAD-598C-E9BB-099A-414355D3ECDD}"/>
              </a:ext>
            </a:extLst>
          </p:cNvPr>
          <p:cNvSpPr txBox="1"/>
          <p:nvPr/>
        </p:nvSpPr>
        <p:spPr>
          <a:xfrm>
            <a:off x="3902468" y="655227"/>
            <a:ext cx="672095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A)</a:t>
            </a:r>
            <a:r>
              <a:rPr lang="en-US" sz="2000" dirty="0"/>
              <a:t> Construction of </a:t>
            </a:r>
            <a:r>
              <a:rPr lang="en-US" sz="2000" b="1" dirty="0">
                <a:solidFill>
                  <a:srgbClr val="0000FF"/>
                </a:solidFill>
              </a:rPr>
              <a:t>4 new beamlines</a:t>
            </a:r>
          </a:p>
          <a:p>
            <a:r>
              <a:rPr lang="en-US" sz="2000" b="1" dirty="0"/>
              <a:t>B)</a:t>
            </a:r>
            <a:r>
              <a:rPr lang="en-US" sz="2000" dirty="0"/>
              <a:t> </a:t>
            </a:r>
            <a:r>
              <a:rPr lang="en-US" sz="2000" b="1" dirty="0">
                <a:solidFill>
                  <a:schemeClr val="accent1"/>
                </a:solidFill>
              </a:rPr>
              <a:t>Upgrade</a:t>
            </a:r>
            <a:r>
              <a:rPr lang="en-US" sz="2000" dirty="0"/>
              <a:t> of the </a:t>
            </a:r>
            <a:r>
              <a:rPr lang="en-US" sz="2000" dirty="0">
                <a:solidFill>
                  <a:srgbClr val="0B3056"/>
                </a:solidFill>
              </a:rPr>
              <a:t>13 existing beamlines </a:t>
            </a:r>
            <a:r>
              <a:rPr lang="en-US" sz="2000" dirty="0"/>
              <a:t>of ALBA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304F18-4028-1173-6199-F1112346781A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ALBA II beamline program</a:t>
            </a:r>
          </a:p>
        </p:txBody>
      </p:sp>
    </p:spTree>
    <p:extLst>
      <p:ext uri="{BB962C8B-B14F-4D97-AF65-F5344CB8AC3E}">
        <p14:creationId xmlns:p14="http://schemas.microsoft.com/office/powerpoint/2010/main" val="358345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97971-9C8D-4ADF-8F5C-919B3C18B1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91" y="1456896"/>
            <a:ext cx="4768273" cy="2272161"/>
          </a:xfrm>
          <a:prstGeom prst="rect">
            <a:avLst/>
          </a:prstGeom>
        </p:spPr>
      </p:pic>
      <p:pic>
        <p:nvPicPr>
          <p:cNvPr id="4" name="Picture 140">
            <a:extLst>
              <a:ext uri="{FF2B5EF4-FFF2-40B4-BE49-F238E27FC236}">
                <a16:creationId xmlns:a16="http://schemas.microsoft.com/office/drawing/2014/main" id="{E260A2B4-99FD-3B19-E227-5857C459D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72" y="1419885"/>
            <a:ext cx="4839132" cy="364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E374C62-C428-8973-A7E7-743786FCA485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Soft x-ray </a:t>
            </a:r>
            <a:r>
              <a:rPr lang="en-US" sz="3600" b="1" dirty="0" err="1">
                <a:solidFill>
                  <a:srgbClr val="122E4F"/>
                </a:solidFill>
                <a:latin typeface="Outfit" pitchFamily="2" charset="0"/>
              </a:rPr>
              <a:t>spectro</a:t>
            </a:r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-microscopy (BL24-CIRCE)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4D121-AF0E-CB43-A91A-CC5D25430D35}"/>
              </a:ext>
            </a:extLst>
          </p:cNvPr>
          <p:cNvSpPr txBox="1"/>
          <p:nvPr/>
        </p:nvSpPr>
        <p:spPr>
          <a:xfrm>
            <a:off x="1224296" y="4108008"/>
            <a:ext cx="3661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Spectroscopy (combined with microscopy) allows imaging the atomic layers as they grow in a crystal, allowing understanding the processes at a fundamental level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028AC-0875-46D3-8DBB-E6E35DE98CEF}"/>
              </a:ext>
            </a:extLst>
          </p:cNvPr>
          <p:cNvSpPr txBox="1"/>
          <p:nvPr/>
        </p:nvSpPr>
        <p:spPr>
          <a:xfrm>
            <a:off x="6514753" y="5174808"/>
            <a:ext cx="532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We can also ‘image’ the magnetic domains, and study how small they can be and still b stable, and how fast we can change them.</a:t>
            </a:r>
          </a:p>
        </p:txBody>
      </p:sp>
    </p:spTree>
    <p:extLst>
      <p:ext uri="{BB962C8B-B14F-4D97-AF65-F5344CB8AC3E}">
        <p14:creationId xmlns:p14="http://schemas.microsoft.com/office/powerpoint/2010/main" val="301877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422ACAA0-8CD7-F95D-E98B-997C9D55A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231" y="5040404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13BE26-673B-2480-BCF3-1409911A9763}"/>
              </a:ext>
            </a:extLst>
          </p:cNvPr>
          <p:cNvGrpSpPr>
            <a:grpSpLocks/>
          </p:cNvGrpSpPr>
          <p:nvPr/>
        </p:nvGrpSpPr>
        <p:grpSpPr bwMode="auto">
          <a:xfrm>
            <a:off x="5188381" y="1660616"/>
            <a:ext cx="4265612" cy="4362450"/>
            <a:chOff x="2977" y="996"/>
            <a:chExt cx="2687" cy="2748"/>
          </a:xfrm>
        </p:grpSpPr>
        <p:pic>
          <p:nvPicPr>
            <p:cNvPr id="19" name="Picture 9" descr="Golgi">
              <a:extLst>
                <a:ext uri="{FF2B5EF4-FFF2-40B4-BE49-F238E27FC236}">
                  <a16:creationId xmlns:a16="http://schemas.microsoft.com/office/drawing/2014/main" id="{6F7805EC-981B-949E-E772-8B7F5F418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"/>
            <a:stretch>
              <a:fillRect/>
            </a:stretch>
          </p:blipFill>
          <p:spPr bwMode="auto">
            <a:xfrm>
              <a:off x="2977" y="996"/>
              <a:ext cx="2687" cy="2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F4191E5B-7415-7E5D-13E3-FB66942F9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2" y="2341"/>
              <a:ext cx="2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G</a:t>
              </a:r>
            </a:p>
          </p:txBody>
        </p:sp>
        <p:sp>
          <p:nvSpPr>
            <p:cNvPr id="21" name="Text Box 11">
              <a:extLst>
                <a:ext uri="{FF2B5EF4-FFF2-40B4-BE49-F238E27FC236}">
                  <a16:creationId xmlns:a16="http://schemas.microsoft.com/office/drawing/2014/main" id="{16BF7A9E-EC1B-E40E-44A8-A71AD6991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3158"/>
              <a:ext cx="3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FF00"/>
                  </a:solidFill>
                  <a:latin typeface="Calibri" panose="020F0502020204030204" pitchFamily="34" charset="0"/>
                </a:rPr>
                <a:t>NM</a:t>
              </a:r>
            </a:p>
          </p:txBody>
        </p:sp>
        <p:sp>
          <p:nvSpPr>
            <p:cNvPr id="22" name="Text Box 12">
              <a:extLst>
                <a:ext uri="{FF2B5EF4-FFF2-40B4-BE49-F238E27FC236}">
                  <a16:creationId xmlns:a16="http://schemas.microsoft.com/office/drawing/2014/main" id="{A85C9483-6A51-B064-EA6A-5B4B3F91F1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0" y="3475"/>
              <a:ext cx="19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n</a:t>
              </a:r>
            </a:p>
          </p:txBody>
        </p:sp>
      </p:grpSp>
      <p:sp>
        <p:nvSpPr>
          <p:cNvPr id="8" name="Text Box 13">
            <a:extLst>
              <a:ext uri="{FF2B5EF4-FFF2-40B4-BE49-F238E27FC236}">
                <a16:creationId xmlns:a16="http://schemas.microsoft.com/office/drawing/2014/main" id="{5A9AF336-7053-E14A-F06A-F80D5883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932" y="4052185"/>
            <a:ext cx="2125775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Calibri" panose="020F0502020204030204" pitchFamily="34" charset="0"/>
              </a:rPr>
              <a:t>N: nucleus</a:t>
            </a:r>
          </a:p>
          <a:p>
            <a:pPr eaLnBrk="1" hangingPunct="1"/>
            <a:r>
              <a:rPr lang="en-US" altLang="en-US" sz="1400" dirty="0">
                <a:latin typeface="Calibri" panose="020F0502020204030204" pitchFamily="34" charset="0"/>
              </a:rPr>
              <a:t>NM: nuclear membrane</a:t>
            </a:r>
          </a:p>
          <a:p>
            <a:pPr eaLnBrk="1" hangingPunct="1"/>
            <a:r>
              <a:rPr lang="en-US" altLang="en-US" sz="1400" dirty="0">
                <a:latin typeface="Calibri" panose="020F0502020204030204" pitchFamily="34" charset="0"/>
              </a:rPr>
              <a:t>ER: endoplasmic reticulum</a:t>
            </a:r>
          </a:p>
          <a:p>
            <a:pPr eaLnBrk="1" hangingPunct="1"/>
            <a:r>
              <a:rPr lang="en-US" altLang="en-US" sz="1400" dirty="0">
                <a:latin typeface="Calibri" panose="020F0502020204030204" pitchFamily="34" charset="0"/>
              </a:rPr>
              <a:t>G: </a:t>
            </a:r>
            <a:r>
              <a:rPr lang="en-US" altLang="en-US" sz="1400" dirty="0" err="1">
                <a:latin typeface="Calibri" panose="020F0502020204030204" pitchFamily="34" charset="0"/>
              </a:rPr>
              <a:t>golgi</a:t>
            </a:r>
            <a:endParaRPr lang="en-US" altLang="en-US" sz="14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1400" dirty="0">
                <a:latin typeface="Calibri" panose="020F0502020204030204" pitchFamily="34" charset="0"/>
              </a:rPr>
              <a:t>n: nucleoli</a:t>
            </a:r>
          </a:p>
          <a:p>
            <a:pPr eaLnBrk="1" hangingPunct="1"/>
            <a:r>
              <a:rPr lang="en-US" altLang="en-US" sz="1400" dirty="0">
                <a:latin typeface="Calibri" panose="020F0502020204030204" pitchFamily="34" charset="0"/>
              </a:rPr>
              <a:t>M: mitochondrion</a:t>
            </a:r>
          </a:p>
          <a:p>
            <a:pPr eaLnBrk="1" hangingPunct="1"/>
            <a:r>
              <a:rPr lang="en-US" altLang="en-US" sz="1400" dirty="0">
                <a:latin typeface="Calibri" panose="020F0502020204030204" pitchFamily="34" charset="0"/>
              </a:rPr>
              <a:t>LV: lipid vesicle</a:t>
            </a:r>
          </a:p>
        </p:txBody>
      </p:sp>
      <p:grpSp>
        <p:nvGrpSpPr>
          <p:cNvPr id="9" name="Group 14">
            <a:extLst>
              <a:ext uri="{FF2B5EF4-FFF2-40B4-BE49-F238E27FC236}">
                <a16:creationId xmlns:a16="http://schemas.microsoft.com/office/drawing/2014/main" id="{DE9F8216-1133-FBA5-DF4A-6CCA89AE5760}"/>
              </a:ext>
            </a:extLst>
          </p:cNvPr>
          <p:cNvGrpSpPr>
            <a:grpSpLocks/>
          </p:cNvGrpSpPr>
          <p:nvPr/>
        </p:nvGrpSpPr>
        <p:grpSpPr bwMode="auto">
          <a:xfrm>
            <a:off x="578281" y="1679666"/>
            <a:ext cx="4379912" cy="4351338"/>
            <a:chOff x="73" y="1008"/>
            <a:chExt cx="2759" cy="2741"/>
          </a:xfrm>
        </p:grpSpPr>
        <p:grpSp>
          <p:nvGrpSpPr>
            <p:cNvPr id="10" name="Group 15">
              <a:extLst>
                <a:ext uri="{FF2B5EF4-FFF2-40B4-BE49-F238E27FC236}">
                  <a16:creationId xmlns:a16="http://schemas.microsoft.com/office/drawing/2014/main" id="{FA37315A-F1EE-ED85-6DD5-59AF46BBC6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" y="1008"/>
              <a:ext cx="2759" cy="2741"/>
              <a:chOff x="73" y="1008"/>
              <a:chExt cx="2759" cy="2741"/>
            </a:xfrm>
          </p:grpSpPr>
          <p:pic>
            <p:nvPicPr>
              <p:cNvPr id="12" name="Picture 16" descr="mitochondria">
                <a:extLst>
                  <a:ext uri="{FF2B5EF4-FFF2-40B4-BE49-F238E27FC236}">
                    <a16:creationId xmlns:a16="http://schemas.microsoft.com/office/drawing/2014/main" id="{1DBBA8A9-4D82-F2A8-08B8-0952AEF56B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9" b="2687"/>
              <a:stretch>
                <a:fillRect/>
              </a:stretch>
            </p:blipFill>
            <p:spPr bwMode="auto">
              <a:xfrm>
                <a:off x="73" y="1008"/>
                <a:ext cx="2759" cy="2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17">
                <a:extLst>
                  <a:ext uri="{FF2B5EF4-FFF2-40B4-BE49-F238E27FC236}">
                    <a16:creationId xmlns:a16="http://schemas.microsoft.com/office/drawing/2014/main" id="{084F3901-2C2C-6506-7EC2-7DC5D0C978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" y="3339"/>
                <a:ext cx="21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N</a:t>
                </a:r>
              </a:p>
            </p:txBody>
          </p:sp>
          <p:sp>
            <p:nvSpPr>
              <p:cNvPr id="14" name="Text Box 18">
                <a:extLst>
                  <a:ext uri="{FF2B5EF4-FFF2-40B4-BE49-F238E27FC236}">
                    <a16:creationId xmlns:a16="http://schemas.microsoft.com/office/drawing/2014/main" id="{653F86D8-2A2A-A2F9-72E8-94B464DD89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" y="2795"/>
                <a:ext cx="33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NM</a:t>
                </a:r>
              </a:p>
            </p:txBody>
          </p:sp>
          <p:sp>
            <p:nvSpPr>
              <p:cNvPr id="15" name="Text Box 19">
                <a:extLst>
                  <a:ext uri="{FF2B5EF4-FFF2-40B4-BE49-F238E27FC236}">
                    <a16:creationId xmlns:a16="http://schemas.microsoft.com/office/drawing/2014/main" id="{69C4458A-82B6-DB81-C56B-01D9378959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4" y="2069"/>
                <a:ext cx="2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rgbClr val="FFFF00"/>
                    </a:solidFill>
                    <a:latin typeface="Calibri" panose="020F0502020204030204" pitchFamily="34" charset="0"/>
                  </a:rPr>
                  <a:t>M</a:t>
                </a:r>
              </a:p>
            </p:txBody>
          </p:sp>
          <p:sp>
            <p:nvSpPr>
              <p:cNvPr id="16" name="Text Box 20">
                <a:extLst>
                  <a:ext uri="{FF2B5EF4-FFF2-40B4-BE49-F238E27FC236}">
                    <a16:creationId xmlns:a16="http://schemas.microsoft.com/office/drawing/2014/main" id="{DD7DDC2A-BCC8-F489-CAA5-CE8D6CBC4B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0" y="2886"/>
                <a:ext cx="2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rgbClr val="FFFF00"/>
                    </a:solidFill>
                    <a:latin typeface="Calibri" panose="020F0502020204030204" pitchFamily="34" charset="0"/>
                  </a:rPr>
                  <a:t>M</a:t>
                </a:r>
              </a:p>
            </p:txBody>
          </p:sp>
          <p:sp>
            <p:nvSpPr>
              <p:cNvPr id="17" name="Text Box 21">
                <a:extLst>
                  <a:ext uri="{FF2B5EF4-FFF2-40B4-BE49-F238E27FC236}">
                    <a16:creationId xmlns:a16="http://schemas.microsoft.com/office/drawing/2014/main" id="{BC50B7D6-263D-667D-1464-C07C033A81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6" y="1797"/>
                <a:ext cx="2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rgbClr val="FFFF00"/>
                    </a:solidFill>
                    <a:latin typeface="Calibri" panose="020F0502020204030204" pitchFamily="34" charset="0"/>
                  </a:rPr>
                  <a:t>M</a:t>
                </a:r>
              </a:p>
            </p:txBody>
          </p:sp>
          <p:sp>
            <p:nvSpPr>
              <p:cNvPr id="18" name="Text Box 22">
                <a:extLst>
                  <a:ext uri="{FF2B5EF4-FFF2-40B4-BE49-F238E27FC236}">
                    <a16:creationId xmlns:a16="http://schemas.microsoft.com/office/drawing/2014/main" id="{945F2079-F297-71AC-2407-DF3C1F9E5E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2" y="2387"/>
                <a:ext cx="26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rgbClr val="FFFF00"/>
                    </a:solidFill>
                    <a:latin typeface="Calibri" panose="020F0502020204030204" pitchFamily="34" charset="0"/>
                  </a:rPr>
                  <a:t>ER</a:t>
                </a:r>
              </a:p>
            </p:txBody>
          </p:sp>
        </p:grpSp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74CA7E65-42D6-3341-B692-4EC4FD924A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5" y="1117"/>
              <a:ext cx="2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FFFF00"/>
                  </a:solidFill>
                  <a:latin typeface="Calibri" panose="020F0502020204030204" pitchFamily="34" charset="0"/>
                </a:rPr>
                <a:t>LV</a:t>
              </a:r>
            </a:p>
          </p:txBody>
        </p:sp>
      </p:grpSp>
      <p:sp>
        <p:nvSpPr>
          <p:cNvPr id="23" name="Title 2">
            <a:extLst>
              <a:ext uri="{FF2B5EF4-FFF2-40B4-BE49-F238E27FC236}">
                <a16:creationId xmlns:a16="http://schemas.microsoft.com/office/drawing/2014/main" id="{6C91E4A2-42E8-47D0-E536-2426B8EE665F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Soft x-ray micro-tomography (Mistral)</a:t>
            </a:r>
          </a:p>
        </p:txBody>
      </p:sp>
    </p:spTree>
    <p:extLst>
      <p:ext uri="{BB962C8B-B14F-4D97-AF65-F5344CB8AC3E}">
        <p14:creationId xmlns:p14="http://schemas.microsoft.com/office/powerpoint/2010/main" val="483329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aincarstairs.files.wordpress.com/2011/12/molecular-model-of-a-ribosome1.jpg">
            <a:extLst>
              <a:ext uri="{FF2B5EF4-FFF2-40B4-BE49-F238E27FC236}">
                <a16:creationId xmlns:a16="http://schemas.microsoft.com/office/drawing/2014/main" id="{5F94E130-88DD-40F6-F543-C6B2DC4CC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93531" y="1303235"/>
            <a:ext cx="4048301" cy="425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IMG_0976">
            <a:extLst>
              <a:ext uri="{FF2B5EF4-FFF2-40B4-BE49-F238E27FC236}">
                <a16:creationId xmlns:a16="http://schemas.microsoft.com/office/drawing/2014/main" id="{A7F64103-269E-DD7C-D6C3-790AE989E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88" y="2890967"/>
            <a:ext cx="4208376" cy="3156535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/>
            <a:tailEnd/>
          </a:ln>
        </p:spPr>
      </p:pic>
      <p:pic>
        <p:nvPicPr>
          <p:cNvPr id="5" name="Picture 1783" descr="Z:\FERNANDO\Congreso SBE-BCN2012\Fotos\Difraccion_celda550.png">
            <a:extLst>
              <a:ext uri="{FF2B5EF4-FFF2-40B4-BE49-F238E27FC236}">
                <a16:creationId xmlns:a16="http://schemas.microsoft.com/office/drawing/2014/main" id="{85549F29-279C-99EB-021A-935A5271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8901" y="3514583"/>
            <a:ext cx="3448054" cy="348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E082484-B5BA-8526-1C98-C66B9888CACC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X-ray diffraction (MX)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E2ADD-8F08-35F7-217F-5C5B300A5D45}"/>
              </a:ext>
            </a:extLst>
          </p:cNvPr>
          <p:cNvSpPr txBox="1"/>
          <p:nvPr/>
        </p:nvSpPr>
        <p:spPr>
          <a:xfrm>
            <a:off x="8182233" y="5588465"/>
            <a:ext cx="3661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From the diffraction pattern we RECONSTRUCT the 3D STRUCTURE of the protein (or any large molecule)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892531-A92C-4184-85BC-734D1D7D4675}"/>
              </a:ext>
            </a:extLst>
          </p:cNvPr>
          <p:cNvGrpSpPr/>
          <p:nvPr/>
        </p:nvGrpSpPr>
        <p:grpSpPr>
          <a:xfrm>
            <a:off x="3327018" y="665045"/>
            <a:ext cx="3792769" cy="2325865"/>
            <a:chOff x="2326817" y="19156022"/>
            <a:chExt cx="9268305" cy="56836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C5E47F-016C-0DFD-C213-0637CFAD63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36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0751" t="20418" r="17913" b="21352"/>
            <a:stretch/>
          </p:blipFill>
          <p:spPr bwMode="auto">
            <a:xfrm>
              <a:off x="7540610" y="20016984"/>
              <a:ext cx="4054512" cy="389917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3000000" lon="1800000" rev="204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64D36E-4380-EAA8-3AFA-EF389AE09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063" t="11521" r="15873" b="17779"/>
            <a:stretch/>
          </p:blipFill>
          <p:spPr>
            <a:xfrm>
              <a:off x="5112504" y="22134884"/>
              <a:ext cx="2112734" cy="1781276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97AAAE4-4DC3-7858-23DA-28398190ABC1}"/>
                </a:ext>
              </a:extLst>
            </p:cNvPr>
            <p:cNvCxnSpPr/>
            <p:nvPr/>
          </p:nvCxnSpPr>
          <p:spPr>
            <a:xfrm flipV="1">
              <a:off x="2718118" y="23344622"/>
              <a:ext cx="2352439" cy="6944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DC3733-67AE-779D-F0BC-D02F43C6E71F}"/>
                </a:ext>
              </a:extLst>
            </p:cNvPr>
            <p:cNvGrpSpPr/>
            <p:nvPr/>
          </p:nvGrpSpPr>
          <p:grpSpPr>
            <a:xfrm>
              <a:off x="8183880" y="19156022"/>
              <a:ext cx="2858983" cy="5683665"/>
              <a:chOff x="18226771" y="20713611"/>
              <a:chExt cx="2858983" cy="568366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B7808E5-A520-FA7A-6AFA-AB0C3D86C594}"/>
                  </a:ext>
                </a:extLst>
              </p:cNvPr>
              <p:cNvCxnSpPr/>
              <p:nvPr/>
            </p:nvCxnSpPr>
            <p:spPr>
              <a:xfrm>
                <a:off x="21085754" y="22362294"/>
                <a:ext cx="0" cy="4034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6FF6455-E52E-6888-F9B5-19C29C0CD1AB}"/>
                  </a:ext>
                </a:extLst>
              </p:cNvPr>
              <p:cNvCxnSpPr/>
              <p:nvPr/>
            </p:nvCxnSpPr>
            <p:spPr>
              <a:xfrm flipH="1" flipV="1">
                <a:off x="18230154" y="24748593"/>
                <a:ext cx="2855600" cy="1648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B59F060-7AC1-C1F5-73EC-02C859104E74}"/>
                  </a:ext>
                </a:extLst>
              </p:cNvPr>
              <p:cNvCxnSpPr/>
              <p:nvPr/>
            </p:nvCxnSpPr>
            <p:spPr>
              <a:xfrm>
                <a:off x="18230154" y="20713611"/>
                <a:ext cx="0" cy="4034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51F750A-317B-E4DF-D506-CF4FD1568883}"/>
                  </a:ext>
                </a:extLst>
              </p:cNvPr>
              <p:cNvCxnSpPr/>
              <p:nvPr/>
            </p:nvCxnSpPr>
            <p:spPr>
              <a:xfrm flipH="1" flipV="1">
                <a:off x="18226771" y="20713611"/>
                <a:ext cx="2855600" cy="1648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8723AB1-F91A-1914-CF08-383F04008AB4}"/>
                </a:ext>
              </a:extLst>
            </p:cNvPr>
            <p:cNvCxnSpPr/>
            <p:nvPr/>
          </p:nvCxnSpPr>
          <p:spPr>
            <a:xfrm flipV="1">
              <a:off x="6897343" y="22077262"/>
              <a:ext cx="2441278" cy="7206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AC550C6-FAD3-D09D-91F6-7EE79FCC2896}"/>
                </a:ext>
              </a:extLst>
            </p:cNvPr>
            <p:cNvCxnSpPr/>
            <p:nvPr/>
          </p:nvCxnSpPr>
          <p:spPr>
            <a:xfrm flipV="1">
              <a:off x="6897343" y="22333868"/>
              <a:ext cx="643268" cy="471189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A33F79F-151B-3A25-8B21-CB300E9AC82D}"/>
                </a:ext>
              </a:extLst>
            </p:cNvPr>
            <p:cNvCxnSpPr/>
            <p:nvPr/>
          </p:nvCxnSpPr>
          <p:spPr>
            <a:xfrm flipV="1">
              <a:off x="6897343" y="22236319"/>
              <a:ext cx="1286537" cy="56873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4702EAB-A865-1120-7D71-A9E43EE94E90}"/>
                </a:ext>
              </a:extLst>
            </p:cNvPr>
            <p:cNvCxnSpPr/>
            <p:nvPr/>
          </p:nvCxnSpPr>
          <p:spPr>
            <a:xfrm flipV="1">
              <a:off x="6897343" y="22649041"/>
              <a:ext cx="1220639" cy="1560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DBA8A02-D902-7235-8A22-0EFDA3398D80}"/>
                </a:ext>
              </a:extLst>
            </p:cNvPr>
            <p:cNvCxnSpPr/>
            <p:nvPr/>
          </p:nvCxnSpPr>
          <p:spPr>
            <a:xfrm>
              <a:off x="6897343" y="22805057"/>
              <a:ext cx="829337" cy="112855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8F9BC7-DB0B-455E-941B-E225041EE58F}"/>
                </a:ext>
              </a:extLst>
            </p:cNvPr>
            <p:cNvSpPr/>
            <p:nvPr/>
          </p:nvSpPr>
          <p:spPr>
            <a:xfrm>
              <a:off x="2326817" y="22563662"/>
              <a:ext cx="1422736" cy="752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a-ES" sz="1400" i="1" dirty="0" err="1">
                  <a:solidFill>
                    <a:srgbClr val="FF0000"/>
                  </a:solidFill>
                </a:rPr>
                <a:t>Xrays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6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ttery Charge / Discharge Cycles">
            <a:extLst>
              <a:ext uri="{FF2B5EF4-FFF2-40B4-BE49-F238E27FC236}">
                <a16:creationId xmlns:a16="http://schemas.microsoft.com/office/drawing/2014/main" id="{9FC3FDFD-9FD2-BDC4-8CC3-0244F754F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29" y="1164171"/>
            <a:ext cx="4585054" cy="40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6DDFA24-C6BD-71D5-EEF6-91E1ECFEFA4C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X-ray diffraction (Powder Diffraction)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C2BDC-E2B9-B873-5A26-31BC5C082C73}"/>
              </a:ext>
            </a:extLst>
          </p:cNvPr>
          <p:cNvSpPr txBox="1"/>
          <p:nvPr/>
        </p:nvSpPr>
        <p:spPr>
          <a:xfrm>
            <a:off x="6563529" y="5305143"/>
            <a:ext cx="4986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Powder diffraction allows studying the changes in the atomic structure while the sample is interacting with something. In this case, as a battery material is charged and discharged.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55674D-280F-D996-EFB0-C6EF106D4739}"/>
              </a:ext>
            </a:extLst>
          </p:cNvPr>
          <p:cNvGrpSpPr/>
          <p:nvPr/>
        </p:nvGrpSpPr>
        <p:grpSpPr>
          <a:xfrm>
            <a:off x="981665" y="1523998"/>
            <a:ext cx="5319428" cy="2858197"/>
            <a:chOff x="-295795" y="-962145"/>
            <a:chExt cx="12885137" cy="6980045"/>
          </a:xfrm>
        </p:grpSpPr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0F3BBB29-3F20-FB59-787F-ABCC46444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357">
              <a:off x="5698657" y="-962145"/>
              <a:ext cx="6890685" cy="698004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3000000" lon="1800000" rev="204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83E84A-93AD-59E7-3E59-29DD9A982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44" t="18797" r="32913" b="23443"/>
            <a:stretch/>
          </p:blipFill>
          <p:spPr>
            <a:xfrm>
              <a:off x="3204686" y="2613595"/>
              <a:ext cx="3182064" cy="2748534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3666706-A19F-8955-63F1-E2494CF2E18A}"/>
                </a:ext>
              </a:extLst>
            </p:cNvPr>
            <p:cNvCxnSpPr/>
            <p:nvPr/>
          </p:nvCxnSpPr>
          <p:spPr>
            <a:xfrm flipV="1">
              <a:off x="-197696" y="4349710"/>
              <a:ext cx="3453476" cy="10194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D715EDD-FE4F-494D-F2E5-250E98EB0E7C}"/>
                </a:ext>
              </a:extLst>
            </p:cNvPr>
            <p:cNvCxnSpPr/>
            <p:nvPr/>
          </p:nvCxnSpPr>
          <p:spPr>
            <a:xfrm flipV="1">
              <a:off x="5937577" y="2865882"/>
              <a:ext cx="944344" cy="691725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82386A3-18F2-1B45-363C-E23408B8DBA2}"/>
                </a:ext>
              </a:extLst>
            </p:cNvPr>
            <p:cNvCxnSpPr/>
            <p:nvPr/>
          </p:nvCxnSpPr>
          <p:spPr>
            <a:xfrm flipV="1">
              <a:off x="5937577" y="2722676"/>
              <a:ext cx="1888689" cy="83493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E37BA3-8D81-0D8F-6A34-0390D3BB1A9A}"/>
                </a:ext>
              </a:extLst>
            </p:cNvPr>
            <p:cNvCxnSpPr/>
            <p:nvPr/>
          </p:nvCxnSpPr>
          <p:spPr>
            <a:xfrm flipV="1">
              <a:off x="5937577" y="3328569"/>
              <a:ext cx="1791948" cy="22903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178B881-1783-7DF1-CF26-7143DEE47B9D}"/>
                </a:ext>
              </a:extLst>
            </p:cNvPr>
            <p:cNvCxnSpPr/>
            <p:nvPr/>
          </p:nvCxnSpPr>
          <p:spPr>
            <a:xfrm>
              <a:off x="5937577" y="3557607"/>
              <a:ext cx="1217501" cy="165676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EF9FC09-9972-1AAC-4872-784C7F3B65D3}"/>
                </a:ext>
              </a:extLst>
            </p:cNvPr>
            <p:cNvCxnSpPr/>
            <p:nvPr/>
          </p:nvCxnSpPr>
          <p:spPr>
            <a:xfrm flipV="1">
              <a:off x="5937577" y="2722676"/>
              <a:ext cx="2799646" cy="8244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1BA406-DC2E-0950-6193-107B5FBC87AD}"/>
                </a:ext>
              </a:extLst>
            </p:cNvPr>
            <p:cNvSpPr/>
            <p:nvPr/>
          </p:nvSpPr>
          <p:spPr>
            <a:xfrm>
              <a:off x="-295795" y="3987863"/>
              <a:ext cx="1671208" cy="8267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a-ES" sz="1600" i="1" dirty="0">
                  <a:solidFill>
                    <a:srgbClr val="FF0000"/>
                  </a:solidFill>
                </a:rPr>
                <a:t>X-</a:t>
              </a:r>
              <a:r>
                <a:rPr lang="ca-ES" sz="1600" i="1" dirty="0" err="1">
                  <a:solidFill>
                    <a:srgbClr val="FF0000"/>
                  </a:solidFill>
                </a:rPr>
                <a:t>rays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732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FFC49C4-ED1C-BB41-0BDF-32DD15C89CA2}"/>
              </a:ext>
            </a:extLst>
          </p:cNvPr>
          <p:cNvGrpSpPr/>
          <p:nvPr/>
        </p:nvGrpSpPr>
        <p:grpSpPr>
          <a:xfrm>
            <a:off x="398172" y="2427395"/>
            <a:ext cx="5953877" cy="2450682"/>
            <a:chOff x="5906054" y="3760595"/>
            <a:chExt cx="5985925" cy="24638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147FA4-0B45-C3BB-B6FB-D40F49375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6703" t="7887" r="21574"/>
            <a:stretch/>
          </p:blipFill>
          <p:spPr>
            <a:xfrm>
              <a:off x="9220463" y="3760596"/>
              <a:ext cx="2671516" cy="246387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ED21DB-78ED-8F33-F26C-4AE7E9FD2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703" t="7887" r="21574"/>
            <a:stretch/>
          </p:blipFill>
          <p:spPr>
            <a:xfrm>
              <a:off x="6387839" y="3760596"/>
              <a:ext cx="2671516" cy="24638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1CB381-8B13-4A8D-D890-9D3142D2F914}"/>
                </a:ext>
              </a:extLst>
            </p:cNvPr>
            <p:cNvSpPr txBox="1"/>
            <p:nvPr/>
          </p:nvSpPr>
          <p:spPr>
            <a:xfrm rot="16200000">
              <a:off x="5012995" y="4653654"/>
              <a:ext cx="2250267" cy="464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Outfit" pitchFamily="2" charset="0"/>
                  <a:ea typeface="Open Sans Light" pitchFamily="2" charset="0"/>
                  <a:cs typeface="Open Sans Light" pitchFamily="2" charset="0"/>
                </a:rPr>
                <a:t>Beam Size</a:t>
              </a:r>
              <a:endParaRPr lang="en-US" dirty="0">
                <a:solidFill>
                  <a:schemeClr val="tx1"/>
                </a:solidFill>
                <a:latin typeface="Outfi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620C55-BD08-F5B5-11D5-9840AD1E1DF6}"/>
                </a:ext>
              </a:extLst>
            </p:cNvPr>
            <p:cNvSpPr txBox="1"/>
            <p:nvPr/>
          </p:nvSpPr>
          <p:spPr>
            <a:xfrm>
              <a:off x="6792478" y="5601280"/>
              <a:ext cx="21159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 310 x 18 µm</a:t>
              </a:r>
              <a:r>
                <a:rPr lang="en-US" sz="1400" baseline="30000" dirty="0">
                  <a:solidFill>
                    <a:schemeClr val="bg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2</a:t>
              </a:r>
              <a:r>
                <a:rPr lang="en-US" sz="1400" dirty="0">
                  <a:solidFill>
                    <a:schemeClr val="bg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fwhm</a:t>
              </a:r>
              <a:endParaRPr lang="en-US" sz="1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301FD2-ADD1-7413-5A28-A86D4D5BF4AE}"/>
                </a:ext>
              </a:extLst>
            </p:cNvPr>
            <p:cNvSpPr txBox="1"/>
            <p:nvPr/>
          </p:nvSpPr>
          <p:spPr>
            <a:xfrm>
              <a:off x="9591022" y="5608887"/>
              <a:ext cx="21159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 45 x 27 µm</a:t>
              </a:r>
              <a:r>
                <a:rPr lang="en-US" sz="1400" baseline="30000" dirty="0">
                  <a:solidFill>
                    <a:schemeClr val="bg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2</a:t>
              </a:r>
              <a:r>
                <a:rPr lang="en-US" sz="1400" dirty="0">
                  <a:solidFill>
                    <a:schemeClr val="bg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fwhm</a:t>
              </a:r>
              <a:endParaRPr lang="en-US" sz="14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8107A85-DBC2-04F7-24F9-0E26609F7E88}"/>
              </a:ext>
            </a:extLst>
          </p:cNvPr>
          <p:cNvSpPr txBox="1"/>
          <p:nvPr/>
        </p:nvSpPr>
        <p:spPr>
          <a:xfrm>
            <a:off x="1865489" y="1965731"/>
            <a:ext cx="10053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Outfit" pitchFamily="2" charset="0"/>
                <a:ea typeface="Open Sans Light" pitchFamily="2" charset="0"/>
                <a:cs typeface="Open Sans Light" pitchFamily="2" charset="0"/>
              </a:rPr>
              <a:t>ALBA</a:t>
            </a:r>
            <a:endParaRPr lang="en-US" dirty="0">
              <a:solidFill>
                <a:schemeClr val="tx1"/>
              </a:solidFill>
              <a:latin typeface="Outfi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B09F4-C55E-7248-85A2-54D33FA4D181}"/>
              </a:ext>
            </a:extLst>
          </p:cNvPr>
          <p:cNvSpPr txBox="1"/>
          <p:nvPr/>
        </p:nvSpPr>
        <p:spPr>
          <a:xfrm>
            <a:off x="3866829" y="1965731"/>
            <a:ext cx="24852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Outfit" pitchFamily="2" charset="0"/>
                <a:ea typeface="Open Sans Light" pitchFamily="2" charset="0"/>
                <a:cs typeface="Open Sans Light" pitchFamily="2" charset="0"/>
              </a:rPr>
              <a:t>ALBA II</a:t>
            </a:r>
            <a:endParaRPr lang="en-US" dirty="0">
              <a:solidFill>
                <a:schemeClr val="tx1"/>
              </a:solidFill>
              <a:latin typeface="Outfi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EF1D52D5-6505-DFFD-C319-53641FDE83B3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The ALBA II as a light source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E3EBF-68E9-E961-5104-74D8779E240B}"/>
              </a:ext>
            </a:extLst>
          </p:cNvPr>
          <p:cNvSpPr txBox="1"/>
          <p:nvPr/>
        </p:nvSpPr>
        <p:spPr>
          <a:xfrm>
            <a:off x="7590815" y="900943"/>
            <a:ext cx="4465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Open Sans Light" pitchFamily="2" charset="0"/>
              </a:rPr>
              <a:t>Brilliance</a:t>
            </a:r>
            <a:r>
              <a:rPr lang="en-US" sz="1400" dirty="0">
                <a:latin typeface="Open Sans Light" pitchFamily="2" charset="0"/>
              </a:rPr>
              <a:t> is the flux of photons emitted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 Light" pitchFamily="2" charset="0"/>
              </a:rPr>
              <a:t>from the same point  (</a:t>
            </a:r>
            <a:r>
              <a:rPr lang="el-GR" sz="1400" dirty="0">
                <a:latin typeface="Open Sans Light" pitchFamily="2" charset="0"/>
              </a:rPr>
              <a:t>Δ</a:t>
            </a:r>
            <a:r>
              <a:rPr lang="en-US" sz="1400" dirty="0">
                <a:latin typeface="Open Sans Light" pitchFamily="2" charset="0"/>
              </a:rPr>
              <a:t>x)  (smaller)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 Light" pitchFamily="2" charset="0"/>
              </a:rPr>
              <a:t>in the same direction (</a:t>
            </a:r>
            <a:r>
              <a:rPr lang="el-GR" sz="1400" dirty="0">
                <a:latin typeface="Open Sans Light" pitchFamily="2" charset="0"/>
              </a:rPr>
              <a:t>Δα</a:t>
            </a:r>
            <a:r>
              <a:rPr lang="es-ES" sz="1400" dirty="0">
                <a:latin typeface="Open Sans Light" pitchFamily="2" charset="0"/>
              </a:rPr>
              <a:t>)</a:t>
            </a:r>
            <a:r>
              <a:rPr lang="en-US" sz="1400" dirty="0">
                <a:latin typeface="Open Sans Light" pitchFamily="2" charset="0"/>
              </a:rPr>
              <a:t>. (more collimated)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892D55-7313-2C10-B9F2-7D77DF309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624" y="1734909"/>
            <a:ext cx="5489011" cy="34100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44941B-318C-618B-8527-5FEE3F62C56A}"/>
              </a:ext>
            </a:extLst>
          </p:cNvPr>
          <p:cNvSpPr txBox="1"/>
          <p:nvPr/>
        </p:nvSpPr>
        <p:spPr>
          <a:xfrm>
            <a:off x="8673429" y="5188757"/>
            <a:ext cx="1604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latin typeface="Open Sans Light" pitchFamily="2" charset="0"/>
              </a:rPr>
              <a:t>Δ</a:t>
            </a:r>
            <a:r>
              <a:rPr lang="en-US" sz="1800" dirty="0">
                <a:latin typeface="Open Sans Light" pitchFamily="2" charset="0"/>
              </a:rPr>
              <a:t>x</a:t>
            </a:r>
            <a:r>
              <a:rPr lang="el-GR" sz="1800" dirty="0">
                <a:latin typeface="Open Sans Light" pitchFamily="2" charset="0"/>
              </a:rPr>
              <a:t> Δα</a:t>
            </a:r>
            <a:r>
              <a:rPr lang="es-ES" sz="1800" dirty="0">
                <a:latin typeface="Open Sans Light" pitchFamily="2" charset="0"/>
              </a:rPr>
              <a:t> </a:t>
            </a:r>
            <a:r>
              <a:rPr lang="es-ES" dirty="0">
                <a:latin typeface="Open Sans Light" pitchFamily="2" charset="0"/>
              </a:rPr>
              <a:t>≥</a:t>
            </a:r>
            <a:r>
              <a:rPr lang="es-ES" sz="1800" dirty="0">
                <a:latin typeface="Open Sans Light" pitchFamily="2" charset="0"/>
              </a:rPr>
              <a:t> </a:t>
            </a:r>
            <a:r>
              <a:rPr lang="el-GR" sz="1800" dirty="0">
                <a:latin typeface="Open Sans Light" pitchFamily="2" charset="0"/>
              </a:rPr>
              <a:t>λ</a:t>
            </a:r>
            <a:r>
              <a:rPr lang="es-ES" sz="1800" dirty="0">
                <a:latin typeface="Open Sans Light" pitchFamily="2" charset="0"/>
              </a:rPr>
              <a:t>/2</a:t>
            </a:r>
            <a:r>
              <a:rPr lang="el-GR" sz="1800" dirty="0">
                <a:latin typeface="Open Sans Light" pitchFamily="2" charset="0"/>
              </a:rPr>
              <a:t>π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9B90C7-A9D6-83F9-24E5-FBC944FCBF49}"/>
              </a:ext>
            </a:extLst>
          </p:cNvPr>
          <p:cNvCxnSpPr>
            <a:cxnSpLocks/>
          </p:cNvCxnSpPr>
          <p:nvPr/>
        </p:nvCxnSpPr>
        <p:spPr>
          <a:xfrm flipV="1">
            <a:off x="8575027" y="3472873"/>
            <a:ext cx="0" cy="289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3635B1C-72A3-3B83-52A1-1922DC290387}"/>
              </a:ext>
            </a:extLst>
          </p:cNvPr>
          <p:cNvSpPr txBox="1"/>
          <p:nvPr/>
        </p:nvSpPr>
        <p:spPr>
          <a:xfrm>
            <a:off x="8607949" y="3476309"/>
            <a:ext cx="3512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Open Sans Light" pitchFamily="2" charset="0"/>
              </a:rPr>
              <a:t>x4</a:t>
            </a:r>
            <a:endParaRPr lang="en-US" sz="11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3F40AB-C034-85B8-8182-CB9804B3A71B}"/>
              </a:ext>
            </a:extLst>
          </p:cNvPr>
          <p:cNvSpPr/>
          <p:nvPr/>
        </p:nvSpPr>
        <p:spPr>
          <a:xfrm>
            <a:off x="7805394" y="2013810"/>
            <a:ext cx="1091099" cy="52322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466374-0850-B25A-5F76-2DB2C944A66A}"/>
              </a:ext>
            </a:extLst>
          </p:cNvPr>
          <p:cNvSpPr txBox="1"/>
          <p:nvPr/>
        </p:nvSpPr>
        <p:spPr>
          <a:xfrm>
            <a:off x="8190824" y="2013810"/>
            <a:ext cx="768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Open Sans Light" pitchFamily="2" charset="0"/>
              </a:rPr>
              <a:t>ALBA</a:t>
            </a:r>
          </a:p>
          <a:p>
            <a:r>
              <a:rPr lang="es-ES" sz="1400" dirty="0">
                <a:latin typeface="Open Sans Light" pitchFamily="2" charset="0"/>
              </a:rPr>
              <a:t>ALBA II</a:t>
            </a:r>
            <a:endParaRPr lang="en-US" sz="1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E6BB9E0-7CE9-66D2-DFE4-3B6A584A6588}"/>
              </a:ext>
            </a:extLst>
          </p:cNvPr>
          <p:cNvCxnSpPr>
            <a:cxnSpLocks/>
          </p:cNvCxnSpPr>
          <p:nvPr/>
        </p:nvCxnSpPr>
        <p:spPr>
          <a:xfrm>
            <a:off x="7918515" y="2149311"/>
            <a:ext cx="8484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3E7AA6-7412-7F6D-D901-918C0F0CADA2}"/>
              </a:ext>
            </a:extLst>
          </p:cNvPr>
          <p:cNvCxnSpPr>
            <a:cxnSpLocks/>
          </p:cNvCxnSpPr>
          <p:nvPr/>
        </p:nvCxnSpPr>
        <p:spPr>
          <a:xfrm>
            <a:off x="7920086" y="2414835"/>
            <a:ext cx="23567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3D56F0-8049-9D64-4718-AB3314C82AE3}"/>
              </a:ext>
            </a:extLst>
          </p:cNvPr>
          <p:cNvCxnSpPr>
            <a:cxnSpLocks/>
          </p:cNvCxnSpPr>
          <p:nvPr/>
        </p:nvCxnSpPr>
        <p:spPr>
          <a:xfrm>
            <a:off x="8070915" y="2148487"/>
            <a:ext cx="8484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51FFD2B-C1F3-3DDE-DFD8-0E5728172F1A}"/>
              </a:ext>
            </a:extLst>
          </p:cNvPr>
          <p:cNvCxnSpPr>
            <a:cxnSpLocks/>
          </p:cNvCxnSpPr>
          <p:nvPr/>
        </p:nvCxnSpPr>
        <p:spPr>
          <a:xfrm flipV="1">
            <a:off x="7438954" y="2014430"/>
            <a:ext cx="2468951" cy="240442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D1B63C4-09E5-B36A-59BB-5BC5896DE3ED}"/>
              </a:ext>
            </a:extLst>
          </p:cNvPr>
          <p:cNvSpPr txBox="1"/>
          <p:nvPr/>
        </p:nvSpPr>
        <p:spPr>
          <a:xfrm>
            <a:off x="9732264" y="3085838"/>
            <a:ext cx="3512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Open Sans Light" pitchFamily="2" charset="0"/>
              </a:rPr>
              <a:t>x8</a:t>
            </a:r>
            <a:endParaRPr lang="en-US" sz="11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E069472-0578-80EF-871A-143B1B5C210F}"/>
              </a:ext>
            </a:extLst>
          </p:cNvPr>
          <p:cNvCxnSpPr>
            <a:cxnSpLocks/>
          </p:cNvCxnSpPr>
          <p:nvPr/>
        </p:nvCxnSpPr>
        <p:spPr>
          <a:xfrm flipV="1">
            <a:off x="9732264" y="2873829"/>
            <a:ext cx="0" cy="4134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DC8172F-8339-A9CA-9C46-117A494331D7}"/>
              </a:ext>
            </a:extLst>
          </p:cNvPr>
          <p:cNvSpPr txBox="1"/>
          <p:nvPr/>
        </p:nvSpPr>
        <p:spPr>
          <a:xfrm>
            <a:off x="10836851" y="2618172"/>
            <a:ext cx="4777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>
                <a:latin typeface="Open Sans Light" pitchFamily="2" charset="0"/>
              </a:rPr>
              <a:t>x12</a:t>
            </a:r>
            <a:endParaRPr lang="en-US" sz="11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8A49EEA-80B9-884D-5021-B94693CBC939}"/>
              </a:ext>
            </a:extLst>
          </p:cNvPr>
          <p:cNvCxnSpPr>
            <a:cxnSpLocks/>
          </p:cNvCxnSpPr>
          <p:nvPr/>
        </p:nvCxnSpPr>
        <p:spPr>
          <a:xfrm flipV="1">
            <a:off x="10889116" y="2330689"/>
            <a:ext cx="0" cy="5521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4A5C94A-B27A-B888-9DFD-055D01FF57A6}"/>
              </a:ext>
            </a:extLst>
          </p:cNvPr>
          <p:cNvSpPr txBox="1"/>
          <p:nvPr/>
        </p:nvSpPr>
        <p:spPr>
          <a:xfrm>
            <a:off x="1996947" y="872124"/>
            <a:ext cx="3895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Open Sans Light" pitchFamily="2" charset="0"/>
              </a:rPr>
              <a:t>The</a:t>
            </a:r>
            <a:r>
              <a:rPr lang="es-ES" sz="1400" dirty="0">
                <a:latin typeface="Open Sans Light" pitchFamily="2" charset="0"/>
              </a:rPr>
              <a:t> </a:t>
            </a:r>
            <a:r>
              <a:rPr lang="es-ES" sz="1400" dirty="0" err="1">
                <a:latin typeface="Open Sans Light" pitchFamily="2" charset="0"/>
              </a:rPr>
              <a:t>electron-beam</a:t>
            </a:r>
            <a:r>
              <a:rPr lang="es-ES" sz="1400" dirty="0">
                <a:latin typeface="Open Sans Light" pitchFamily="2" charset="0"/>
              </a:rPr>
              <a:t> </a:t>
            </a:r>
            <a:r>
              <a:rPr lang="es-ES" sz="1400" dirty="0" err="1">
                <a:latin typeface="Open Sans Light" pitchFamily="2" charset="0"/>
              </a:rPr>
              <a:t>will</a:t>
            </a:r>
            <a:r>
              <a:rPr lang="es-ES" sz="1400" dirty="0">
                <a:latin typeface="Open Sans Light" pitchFamily="2" charset="0"/>
              </a:rPr>
              <a:t> 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latin typeface="Open Sans Light" pitchFamily="2" charset="0"/>
              </a:rPr>
              <a:t>smaller</a:t>
            </a:r>
            <a:endParaRPr lang="es-ES" sz="1400" dirty="0">
              <a:latin typeface="Open Sans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latin typeface="Open Sans Light" pitchFamily="2" charset="0"/>
              </a:rPr>
              <a:t>less</a:t>
            </a:r>
            <a:r>
              <a:rPr lang="es-ES" sz="1400" dirty="0">
                <a:latin typeface="Open Sans Light" pitchFamily="2" charset="0"/>
              </a:rPr>
              <a:t> </a:t>
            </a:r>
            <a:r>
              <a:rPr lang="es-ES" sz="1400" dirty="0" err="1">
                <a:latin typeface="Open Sans Light" pitchFamily="2" charset="0"/>
              </a:rPr>
              <a:t>divergent</a:t>
            </a:r>
            <a:endParaRPr lang="es-ES" sz="1400" dirty="0">
              <a:latin typeface="Open Sans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latin typeface="Open Sans Light" pitchFamily="2" charset="0"/>
              </a:rPr>
              <a:t>Therefore</a:t>
            </a:r>
            <a:r>
              <a:rPr lang="es-ES" sz="1400" dirty="0">
                <a:latin typeface="Open Sans Light" pitchFamily="2" charset="0"/>
              </a:rPr>
              <a:t> more intense (more </a:t>
            </a:r>
            <a:r>
              <a:rPr lang="es-ES" sz="1400" b="1" dirty="0" err="1">
                <a:solidFill>
                  <a:srgbClr val="0432FF"/>
                </a:solidFill>
                <a:latin typeface="Open Sans Light" pitchFamily="2" charset="0"/>
              </a:rPr>
              <a:t>brilliant</a:t>
            </a:r>
            <a:r>
              <a:rPr lang="es-ES" sz="1400" dirty="0">
                <a:latin typeface="Open Sans Light" pitchFamily="2" charset="0"/>
              </a:rPr>
              <a:t>)</a:t>
            </a:r>
            <a:endParaRPr lang="en-US" sz="1400" dirty="0">
              <a:latin typeface="Open Sans Light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8328E9-E255-5ADC-C584-45DBB75B07CA}"/>
              </a:ext>
            </a:extLst>
          </p:cNvPr>
          <p:cNvSpPr txBox="1"/>
          <p:nvPr/>
        </p:nvSpPr>
        <p:spPr>
          <a:xfrm>
            <a:off x="6167993" y="5601115"/>
            <a:ext cx="60536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Light" pitchFamily="2" charset="0"/>
              </a:rPr>
              <a:t>Wavelength is the limit on how much we can reduce the size and divergence of the source. </a:t>
            </a:r>
          </a:p>
          <a:p>
            <a:r>
              <a:rPr lang="en-US" sz="1400" dirty="0">
                <a:latin typeface="Open Sans Light" pitchFamily="2" charset="0"/>
              </a:rPr>
              <a:t>Near this limit, light behaves more as a wave and less as a geometric ray. </a:t>
            </a:r>
          </a:p>
          <a:p>
            <a:r>
              <a:rPr lang="en-US" sz="1400" dirty="0">
                <a:latin typeface="Open Sans Light" pitchFamily="2" charset="0"/>
              </a:rPr>
              <a:t>It shows diffraction and Interference effects  (we say light is is coherent) . </a:t>
            </a:r>
          </a:p>
          <a:p>
            <a:endParaRPr lang="en-US" sz="1400" dirty="0">
              <a:latin typeface="Open Sans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A1C14C-FAAE-DDD4-344F-0D74C6F85A56}"/>
              </a:ext>
            </a:extLst>
          </p:cNvPr>
          <p:cNvSpPr txBox="1"/>
          <p:nvPr/>
        </p:nvSpPr>
        <p:spPr>
          <a:xfrm rot="18931968">
            <a:off x="8557880" y="2487366"/>
            <a:ext cx="11426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 err="1">
                <a:latin typeface="Open Sans Light" pitchFamily="2" charset="0"/>
              </a:rPr>
              <a:t>Difraction</a:t>
            </a:r>
            <a:r>
              <a:rPr lang="es-ES" sz="1100" dirty="0">
                <a:latin typeface="Open Sans Light" pitchFamily="2" charset="0"/>
              </a:rPr>
              <a:t> </a:t>
            </a:r>
            <a:r>
              <a:rPr lang="es-ES" sz="1100" dirty="0" err="1">
                <a:latin typeface="Open Sans Light" pitchFamily="2" charset="0"/>
              </a:rPr>
              <a:t>limit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1337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52B4203-5FF5-95D6-5DD4-35919AA4EAF3}"/>
              </a:ext>
            </a:extLst>
          </p:cNvPr>
          <p:cNvSpPr txBox="1"/>
          <p:nvPr/>
        </p:nvSpPr>
        <p:spPr>
          <a:xfrm>
            <a:off x="-312940" y="1098381"/>
            <a:ext cx="46900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9282"/>
                </a:solidFill>
                <a:latin typeface="Outfit" pitchFamily="2" charset="0"/>
              </a:rPr>
              <a:t>Brightness / coherence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BBE865-A23D-3499-DCF9-37B9B189C514}"/>
              </a:ext>
            </a:extLst>
          </p:cNvPr>
          <p:cNvSpPr txBox="1"/>
          <p:nvPr/>
        </p:nvSpPr>
        <p:spPr>
          <a:xfrm>
            <a:off x="8308735" y="1186018"/>
            <a:ext cx="337835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err="1">
                <a:solidFill>
                  <a:srgbClr val="009282"/>
                </a:solidFill>
                <a:latin typeface="Outfit" pitchFamily="2" charset="0"/>
              </a:rPr>
              <a:t>Superbends</a:t>
            </a:r>
            <a:endParaRPr lang="en-US" sz="2400" b="1" dirty="0">
              <a:solidFill>
                <a:srgbClr val="009282"/>
              </a:solidFill>
              <a:latin typeface="Outfit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E77D29F-C44F-6FCF-93A5-10C23CD4AF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" y="4722215"/>
            <a:ext cx="3770431" cy="20919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C3E6EE-7710-8D9A-2457-046FC2A303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88" y="2700040"/>
            <a:ext cx="3770430" cy="20141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8628C8-CE0C-4785-3660-F3BA6FD1B5BC}"/>
              </a:ext>
            </a:extLst>
          </p:cNvPr>
          <p:cNvSpPr txBox="1"/>
          <p:nvPr/>
        </p:nvSpPr>
        <p:spPr>
          <a:xfrm>
            <a:off x="116412" y="1659294"/>
            <a:ext cx="385326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More flux on diffraction beamlines.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Wave optics for x-rays.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Approach ultimate resolution limit.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Diffraction and imaging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8897C3-CF84-14AA-1319-12D426DB15F7}"/>
              </a:ext>
            </a:extLst>
          </p:cNvPr>
          <p:cNvSpPr txBox="1"/>
          <p:nvPr/>
        </p:nvSpPr>
        <p:spPr>
          <a:xfrm>
            <a:off x="3817283" y="5110786"/>
            <a:ext cx="387379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Better spatial resolution at large working distance.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Coherence</a:t>
            </a:r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at high photon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Nanoprobes and imaging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68B3094-8E44-8529-D74F-D3FB43041348}"/>
              </a:ext>
            </a:extLst>
          </p:cNvPr>
          <p:cNvGrpSpPr/>
          <p:nvPr/>
        </p:nvGrpSpPr>
        <p:grpSpPr>
          <a:xfrm>
            <a:off x="4377140" y="1553120"/>
            <a:ext cx="2998541" cy="3113693"/>
            <a:chOff x="4641878" y="2079039"/>
            <a:chExt cx="2998541" cy="311369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098BD2B-3C54-7330-2290-7B9D11F29FAC}"/>
                </a:ext>
              </a:extLst>
            </p:cNvPr>
            <p:cNvGrpSpPr/>
            <p:nvPr/>
          </p:nvGrpSpPr>
          <p:grpSpPr>
            <a:xfrm>
              <a:off x="4641878" y="2079039"/>
              <a:ext cx="2998541" cy="3030844"/>
              <a:chOff x="4616896" y="2068982"/>
              <a:chExt cx="2736257" cy="2765734"/>
            </a:xfrm>
            <a:solidFill>
              <a:schemeClr val="bg1"/>
            </a:solidFill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58BDC1C-3F00-C015-AE8D-32B1D25809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16896" y="2297132"/>
                <a:ext cx="1228319" cy="2537584"/>
              </a:xfrm>
              <a:prstGeom prst="rect">
                <a:avLst/>
              </a:prstGeom>
              <a:grpFill/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E5DBA86-A7AE-C9EF-0EE9-60296BB475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39835" y="2068982"/>
                <a:ext cx="1513318" cy="2722649"/>
              </a:xfrm>
              <a:prstGeom prst="rect">
                <a:avLst/>
              </a:prstGeom>
              <a:grpFill/>
            </p:spPr>
          </p:pic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F3CEF1E-92E4-C2EE-0B77-B6654DE7A5EB}"/>
                </a:ext>
              </a:extLst>
            </p:cNvPr>
            <p:cNvCxnSpPr>
              <a:cxnSpLocks/>
            </p:cNvCxnSpPr>
            <p:nvPr/>
          </p:nvCxnSpPr>
          <p:spPr>
            <a:xfrm>
              <a:off x="5986749" y="2242810"/>
              <a:ext cx="0" cy="2949922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AC7E924-331C-3626-1968-AC653B199547}"/>
                </a:ext>
              </a:extLst>
            </p:cNvPr>
            <p:cNvSpPr txBox="1"/>
            <p:nvPr/>
          </p:nvSpPr>
          <p:spPr>
            <a:xfrm>
              <a:off x="4905005" y="4740551"/>
              <a:ext cx="1092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40 m BL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06C86E-77B4-CC8B-0ED1-AD029D66D9C1}"/>
                </a:ext>
              </a:extLst>
            </p:cNvPr>
            <p:cNvSpPr txBox="1"/>
            <p:nvPr/>
          </p:nvSpPr>
          <p:spPr>
            <a:xfrm>
              <a:off x="6172428" y="4730339"/>
              <a:ext cx="1092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230 m BL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8221F0C-2B09-21FD-602E-09BBAFC1ADA9}"/>
              </a:ext>
            </a:extLst>
          </p:cNvPr>
          <p:cNvSpPr txBox="1"/>
          <p:nvPr/>
        </p:nvSpPr>
        <p:spPr>
          <a:xfrm>
            <a:off x="4276666" y="1072292"/>
            <a:ext cx="295503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9282"/>
                </a:solidFill>
                <a:latin typeface="Outfit" pitchFamily="2" charset="0"/>
              </a:rPr>
              <a:t>Long </a:t>
            </a:r>
            <a:r>
              <a:rPr lang="en-US" sz="2400" b="1" dirty="0">
                <a:solidFill>
                  <a:srgbClr val="009282"/>
                </a:solidFill>
                <a:latin typeface="Outfit" pitchFamily="2" charset="0"/>
              </a:rPr>
              <a:t>beamlines</a:t>
            </a:r>
            <a:endParaRPr lang="en-US" sz="2800" b="1" dirty="0">
              <a:solidFill>
                <a:srgbClr val="009282"/>
              </a:solidFill>
              <a:latin typeface="Outfi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9A1A80-F5A0-ED3D-8526-54A869BE4C79}"/>
              </a:ext>
            </a:extLst>
          </p:cNvPr>
          <p:cNvSpPr txBox="1"/>
          <p:nvPr/>
        </p:nvSpPr>
        <p:spPr>
          <a:xfrm>
            <a:off x="7683527" y="2274052"/>
            <a:ext cx="407960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Enable the use of BM beamlines for </a:t>
            </a:r>
            <a:r>
              <a:rPr lang="en-US" sz="1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higher photon energies.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Spectroscopy and diffraction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93D6136-6912-1889-6F0D-2562D8FBD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6773" y="3669230"/>
            <a:ext cx="4660900" cy="2882900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DC5E801-3E19-EC66-D822-1A73CC09CC1F}"/>
              </a:ext>
            </a:extLst>
          </p:cNvPr>
          <p:cNvCxnSpPr>
            <a:cxnSpLocks/>
          </p:cNvCxnSpPr>
          <p:nvPr/>
        </p:nvCxnSpPr>
        <p:spPr>
          <a:xfrm flipV="1">
            <a:off x="10899228" y="4719495"/>
            <a:ext cx="0" cy="1056443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F9CD498-CB1E-77A4-DF8D-B5E701341E66}"/>
              </a:ext>
            </a:extLst>
          </p:cNvPr>
          <p:cNvSpPr txBox="1"/>
          <p:nvPr/>
        </p:nvSpPr>
        <p:spPr>
          <a:xfrm>
            <a:off x="10837082" y="5110786"/>
            <a:ext cx="60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x20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A63812-080D-7C4A-D4B7-B935428578AF}"/>
              </a:ext>
            </a:extLst>
          </p:cNvPr>
          <p:cNvSpPr txBox="1"/>
          <p:nvPr/>
        </p:nvSpPr>
        <p:spPr>
          <a:xfrm>
            <a:off x="616492" y="2917638"/>
            <a:ext cx="185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Low coherence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BF591A-FCD2-3794-A4DE-D2A9478A2F2C}"/>
              </a:ext>
            </a:extLst>
          </p:cNvPr>
          <p:cNvSpPr txBox="1"/>
          <p:nvPr/>
        </p:nvSpPr>
        <p:spPr>
          <a:xfrm>
            <a:off x="622166" y="4666813"/>
            <a:ext cx="185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High coherence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6B1409E-C28B-1147-ACD7-F345EBD4B95E}"/>
              </a:ext>
            </a:extLst>
          </p:cNvPr>
          <p:cNvSpPr txBox="1">
            <a:spLocks/>
          </p:cNvSpPr>
          <p:nvPr/>
        </p:nvSpPr>
        <p:spPr>
          <a:xfrm>
            <a:off x="222460" y="0"/>
            <a:ext cx="11969539" cy="6008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22E4F"/>
                </a:solidFill>
                <a:latin typeface="Outfit" pitchFamily="2" charset="0"/>
              </a:rPr>
              <a:t>The features of ALBA 2</a:t>
            </a:r>
          </a:p>
        </p:txBody>
      </p:sp>
    </p:spTree>
    <p:extLst>
      <p:ext uri="{BB962C8B-B14F-4D97-AF65-F5344CB8AC3E}">
        <p14:creationId xmlns:p14="http://schemas.microsoft.com/office/powerpoint/2010/main" val="3076937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1422</Words>
  <Application>Microsoft Macintosh PowerPoint</Application>
  <PresentationFormat>Widescreen</PresentationFormat>
  <Paragraphs>372</Paragraphs>
  <Slides>20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Open Sans ExtraBold</vt:lpstr>
      <vt:lpstr>Open Sans Light</vt:lpstr>
      <vt:lpstr>Outfit</vt:lpstr>
      <vt:lpstr>Office Theme</vt:lpstr>
      <vt:lpstr>The beamlines of ALBA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Josep Nicolas</dc:creator>
  <cp:keywords/>
  <dc:description/>
  <cp:lastModifiedBy>Josep Nicolas</cp:lastModifiedBy>
  <cp:revision>41</cp:revision>
  <dcterms:created xsi:type="dcterms:W3CDTF">2024-11-15T17:22:26Z</dcterms:created>
  <dcterms:modified xsi:type="dcterms:W3CDTF">2024-12-17T11:26:07Z</dcterms:modified>
  <cp:category/>
</cp:coreProperties>
</file>