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469" r:id="rId3"/>
    <p:sldId id="470" r:id="rId4"/>
    <p:sldId id="472" r:id="rId5"/>
    <p:sldId id="481" r:id="rId6"/>
    <p:sldId id="326" r:id="rId7"/>
    <p:sldId id="264" r:id="rId8"/>
    <p:sldId id="482" r:id="rId9"/>
    <p:sldId id="259" r:id="rId10"/>
    <p:sldId id="260" r:id="rId11"/>
    <p:sldId id="261" r:id="rId12"/>
    <p:sldId id="265" r:id="rId13"/>
    <p:sldId id="4948" r:id="rId14"/>
    <p:sldId id="483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hEuVugvRcfxdUNCmBE//4UgA0o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E4F"/>
    <a:srgbClr val="009E97"/>
    <a:srgbClr val="0A2E56"/>
    <a:srgbClr val="F6F6F6"/>
    <a:srgbClr val="D4DA9A"/>
    <a:srgbClr val="9D9D9C"/>
    <a:srgbClr val="9D9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7" autoAdjust="0"/>
    <p:restoredTop sz="94730"/>
  </p:normalViewPr>
  <p:slideViewPr>
    <p:cSldViewPr snapToGrid="0">
      <p:cViewPr varScale="1">
        <p:scale>
          <a:sx n="56" d="100"/>
          <a:sy n="56" d="100"/>
        </p:scale>
        <p:origin x="14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5" d="100"/>
          <a:sy n="105" d="100"/>
        </p:scale>
        <p:origin x="367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7D665-90F3-49B7-8DC3-F80AF8B5A99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B467B3-EE44-45F3-95F9-7656EF448B90}">
      <dgm:prSet phldrT="[Text]" custT="1"/>
      <dgm:spPr>
        <a:xfrm>
          <a:off x="226" y="577031"/>
          <a:ext cx="1611443" cy="474570"/>
        </a:xfrm>
        <a:prstGeom prst="chevron">
          <a:avLst/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i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Design &amp; construction</a:t>
          </a:r>
        </a:p>
      </dgm:t>
    </dgm:pt>
    <dgm:pt modelId="{1A3FC80E-1914-4DCC-8058-47B03DD0A9B2}" type="parTrans" cxnId="{8DC63C3C-B657-4F39-9860-38A8F0C46807}">
      <dgm:prSet/>
      <dgm:spPr/>
      <dgm:t>
        <a:bodyPr/>
        <a:lstStyle/>
        <a:p>
          <a:endParaRPr lang="en-US"/>
        </a:p>
      </dgm:t>
    </dgm:pt>
    <dgm:pt modelId="{D51AA046-20B1-46B4-B36F-C4CD1E17E0A5}" type="sibTrans" cxnId="{8DC63C3C-B657-4F39-9860-38A8F0C46807}">
      <dgm:prSet/>
      <dgm:spPr/>
      <dgm:t>
        <a:bodyPr/>
        <a:lstStyle/>
        <a:p>
          <a:endParaRPr lang="en-US"/>
        </a:p>
      </dgm:t>
    </dgm:pt>
    <dgm:pt modelId="{E9832BC4-9B27-4735-AD81-67DD101F1230}">
      <dgm:prSet phldrT="[Text]" custT="1"/>
      <dgm:spPr>
        <a:xfrm>
          <a:off x="1336426" y="462852"/>
          <a:ext cx="3330880" cy="702928"/>
        </a:xfrm>
        <a:prstGeom prst="chevron">
          <a:avLst/>
        </a:prstGeom>
        <a:solidFill>
          <a:srgbClr val="A2C7E8">
            <a:alpha val="89804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b="1" i="1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Exploitation</a:t>
          </a:r>
          <a:endParaRPr lang="en-US" sz="3200" b="1" i="1" dirty="0">
            <a:solidFill>
              <a:srgbClr val="4472C4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9DB6CC73-0B78-428E-AB1B-C120CE438F35}" type="parTrans" cxnId="{5013FEA5-84F6-43E5-A21D-D739D4099E6A}">
      <dgm:prSet/>
      <dgm:spPr/>
      <dgm:t>
        <a:bodyPr/>
        <a:lstStyle/>
        <a:p>
          <a:endParaRPr lang="en-US"/>
        </a:p>
      </dgm:t>
    </dgm:pt>
    <dgm:pt modelId="{351FC9C5-B9C7-4AA6-86E4-7406088BF76D}" type="sibTrans" cxnId="{5013FEA5-84F6-43E5-A21D-D739D4099E6A}">
      <dgm:prSet/>
      <dgm:spPr/>
      <dgm:t>
        <a:bodyPr/>
        <a:lstStyle/>
        <a:p>
          <a:endParaRPr lang="en-US"/>
        </a:p>
      </dgm:t>
    </dgm:pt>
    <dgm:pt modelId="{99A8FBA5-1C83-491D-858C-3D7C3A601BF5}" type="pres">
      <dgm:prSet presAssocID="{50D7D665-90F3-49B7-8DC3-F80AF8B5A99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01BF0B1-6AA1-4EF4-9BAF-833F08CA770C}" type="pres">
      <dgm:prSet presAssocID="{98B467B3-EE44-45F3-95F9-7656EF448B90}" presName="horFlow" presStyleCnt="0"/>
      <dgm:spPr/>
    </dgm:pt>
    <dgm:pt modelId="{79B1971B-1242-4F9A-B7EB-CD31E205DA5A}" type="pres">
      <dgm:prSet presAssocID="{98B467B3-EE44-45F3-95F9-7656EF448B90}" presName="bigChev" presStyleLbl="node1" presStyleIdx="0" presStyleCnt="1" custScaleX="76110" custScaleY="56036"/>
      <dgm:spPr/>
    </dgm:pt>
    <dgm:pt modelId="{02E84111-1312-4163-A1FB-2966D9670C2E}" type="pres">
      <dgm:prSet presAssocID="{9DB6CC73-0B78-428E-AB1B-C120CE438F35}" presName="parTrans" presStyleCnt="0"/>
      <dgm:spPr/>
    </dgm:pt>
    <dgm:pt modelId="{B8DE76AA-0B3F-40F8-8500-54789ADAFB2A}" type="pres">
      <dgm:prSet presAssocID="{E9832BC4-9B27-4735-AD81-67DD101F1230}" presName="node" presStyleLbl="alignAccFollowNode1" presStyleIdx="0" presStyleCnt="1" custScaleX="189543">
        <dgm:presLayoutVars>
          <dgm:bulletEnabled val="1"/>
        </dgm:presLayoutVars>
      </dgm:prSet>
      <dgm:spPr/>
    </dgm:pt>
  </dgm:ptLst>
  <dgm:cxnLst>
    <dgm:cxn modelId="{8DC63C3C-B657-4F39-9860-38A8F0C46807}" srcId="{50D7D665-90F3-49B7-8DC3-F80AF8B5A998}" destId="{98B467B3-EE44-45F3-95F9-7656EF448B90}" srcOrd="0" destOrd="0" parTransId="{1A3FC80E-1914-4DCC-8058-47B03DD0A9B2}" sibTransId="{D51AA046-20B1-46B4-B36F-C4CD1E17E0A5}"/>
    <dgm:cxn modelId="{10B2C049-E25F-46B0-BFDC-5D5593C5E151}" type="presOf" srcId="{50D7D665-90F3-49B7-8DC3-F80AF8B5A998}" destId="{99A8FBA5-1C83-491D-858C-3D7C3A601BF5}" srcOrd="0" destOrd="0" presId="urn:microsoft.com/office/officeart/2005/8/layout/lProcess3"/>
    <dgm:cxn modelId="{23221B7A-FCD0-49EC-A02D-967F37EC9955}" type="presOf" srcId="{98B467B3-EE44-45F3-95F9-7656EF448B90}" destId="{79B1971B-1242-4F9A-B7EB-CD31E205DA5A}" srcOrd="0" destOrd="0" presId="urn:microsoft.com/office/officeart/2005/8/layout/lProcess3"/>
    <dgm:cxn modelId="{85346C83-35BF-4802-9DD1-AC5B45955FD7}" type="presOf" srcId="{E9832BC4-9B27-4735-AD81-67DD101F1230}" destId="{B8DE76AA-0B3F-40F8-8500-54789ADAFB2A}" srcOrd="0" destOrd="0" presId="urn:microsoft.com/office/officeart/2005/8/layout/lProcess3"/>
    <dgm:cxn modelId="{5013FEA5-84F6-43E5-A21D-D739D4099E6A}" srcId="{98B467B3-EE44-45F3-95F9-7656EF448B90}" destId="{E9832BC4-9B27-4735-AD81-67DD101F1230}" srcOrd="0" destOrd="0" parTransId="{9DB6CC73-0B78-428E-AB1B-C120CE438F35}" sibTransId="{351FC9C5-B9C7-4AA6-86E4-7406088BF76D}"/>
    <dgm:cxn modelId="{1D53BC70-D97A-413D-A626-75EDD773FEAD}" type="presParOf" srcId="{99A8FBA5-1C83-491D-858C-3D7C3A601BF5}" destId="{E01BF0B1-6AA1-4EF4-9BAF-833F08CA770C}" srcOrd="0" destOrd="0" presId="urn:microsoft.com/office/officeart/2005/8/layout/lProcess3"/>
    <dgm:cxn modelId="{EC5E433C-512D-475C-AE80-C84EA7D4E0C2}" type="presParOf" srcId="{E01BF0B1-6AA1-4EF4-9BAF-833F08CA770C}" destId="{79B1971B-1242-4F9A-B7EB-CD31E205DA5A}" srcOrd="0" destOrd="0" presId="urn:microsoft.com/office/officeart/2005/8/layout/lProcess3"/>
    <dgm:cxn modelId="{FD0F266F-EA18-4BC6-B672-7B8677094D92}" type="presParOf" srcId="{E01BF0B1-6AA1-4EF4-9BAF-833F08CA770C}" destId="{02E84111-1312-4163-A1FB-2966D9670C2E}" srcOrd="1" destOrd="0" presId="urn:microsoft.com/office/officeart/2005/8/layout/lProcess3"/>
    <dgm:cxn modelId="{0E3C4304-E321-4923-9189-DEA5F80CDEBD}" type="presParOf" srcId="{E01BF0B1-6AA1-4EF4-9BAF-833F08CA770C}" destId="{B8DE76AA-0B3F-40F8-8500-54789ADAFB2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D7D665-90F3-49B7-8DC3-F80AF8B5A998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8B467B3-EE44-45F3-95F9-7656EF448B90}">
      <dgm:prSet phldrT="[Text]" custT="1"/>
      <dgm:spPr>
        <a:xfrm>
          <a:off x="0" y="427716"/>
          <a:ext cx="1943626" cy="578915"/>
        </a:xfrm>
        <a:prstGeom prst="chevron">
          <a:avLst/>
        </a:prstGeom>
        <a:solidFill>
          <a:srgbClr val="2CBAA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i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Design &amp; construction</a:t>
          </a:r>
        </a:p>
      </dgm:t>
    </dgm:pt>
    <dgm:pt modelId="{1A3FC80E-1914-4DCC-8058-47B03DD0A9B2}" type="parTrans" cxnId="{8DC63C3C-B657-4F39-9860-38A8F0C46807}">
      <dgm:prSet/>
      <dgm:spPr/>
      <dgm:t>
        <a:bodyPr/>
        <a:lstStyle/>
        <a:p>
          <a:endParaRPr lang="en-US"/>
        </a:p>
      </dgm:t>
    </dgm:pt>
    <dgm:pt modelId="{D51AA046-20B1-46B4-B36F-C4CD1E17E0A5}" type="sibTrans" cxnId="{8DC63C3C-B657-4F39-9860-38A8F0C46807}">
      <dgm:prSet/>
      <dgm:spPr/>
      <dgm:t>
        <a:bodyPr/>
        <a:lstStyle/>
        <a:p>
          <a:endParaRPr lang="en-US"/>
        </a:p>
      </dgm:t>
    </dgm:pt>
    <dgm:pt modelId="{E9832BC4-9B27-4735-AD81-67DD101F1230}">
      <dgm:prSet phldrT="[Text]" custT="1"/>
      <dgm:spPr>
        <a:xfrm>
          <a:off x="1611918" y="359023"/>
          <a:ext cx="4017510" cy="724717"/>
        </a:xfrm>
        <a:prstGeom prst="chevron">
          <a:avLst/>
        </a:prstGeom>
        <a:solidFill>
          <a:srgbClr val="67DBCA">
            <a:alpha val="89804"/>
          </a:srgbClr>
        </a:solidFill>
        <a:ln w="12700" cap="flat" cmpd="sng" algn="ctr">
          <a:solidFill>
            <a:srgbClr val="5B9BD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b="1" i="1" dirty="0">
              <a:solidFill>
                <a:srgbClr val="036549"/>
              </a:solidFill>
              <a:latin typeface="Calibri" panose="020F0502020204030204"/>
              <a:ea typeface="+mn-ea"/>
              <a:cs typeface="+mn-cs"/>
            </a:rPr>
            <a:t>Exploitation</a:t>
          </a:r>
        </a:p>
      </dgm:t>
    </dgm:pt>
    <dgm:pt modelId="{9DB6CC73-0B78-428E-AB1B-C120CE438F35}" type="parTrans" cxnId="{5013FEA5-84F6-43E5-A21D-D739D4099E6A}">
      <dgm:prSet/>
      <dgm:spPr/>
      <dgm:t>
        <a:bodyPr/>
        <a:lstStyle/>
        <a:p>
          <a:endParaRPr lang="en-US"/>
        </a:p>
      </dgm:t>
    </dgm:pt>
    <dgm:pt modelId="{351FC9C5-B9C7-4AA6-86E4-7406088BF76D}" type="sibTrans" cxnId="{5013FEA5-84F6-43E5-A21D-D739D4099E6A}">
      <dgm:prSet/>
      <dgm:spPr/>
      <dgm:t>
        <a:bodyPr/>
        <a:lstStyle/>
        <a:p>
          <a:endParaRPr lang="en-US"/>
        </a:p>
      </dgm:t>
    </dgm:pt>
    <dgm:pt modelId="{99A8FBA5-1C83-491D-858C-3D7C3A601BF5}" type="pres">
      <dgm:prSet presAssocID="{50D7D665-90F3-49B7-8DC3-F80AF8B5A99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01BF0B1-6AA1-4EF4-9BAF-833F08CA770C}" type="pres">
      <dgm:prSet presAssocID="{98B467B3-EE44-45F3-95F9-7656EF448B90}" presName="horFlow" presStyleCnt="0"/>
      <dgm:spPr/>
    </dgm:pt>
    <dgm:pt modelId="{79B1971B-1242-4F9A-B7EB-CD31E205DA5A}" type="pres">
      <dgm:prSet presAssocID="{98B467B3-EE44-45F3-95F9-7656EF448B90}" presName="bigChev" presStyleLbl="node1" presStyleIdx="0" presStyleCnt="1" custScaleX="76110" custScaleY="56674" custLinFactNeighborX="-28524" custLinFactNeighborY="-412"/>
      <dgm:spPr/>
    </dgm:pt>
    <dgm:pt modelId="{02E84111-1312-4163-A1FB-2966D9670C2E}" type="pres">
      <dgm:prSet presAssocID="{9DB6CC73-0B78-428E-AB1B-C120CE438F35}" presName="parTrans" presStyleCnt="0"/>
      <dgm:spPr/>
    </dgm:pt>
    <dgm:pt modelId="{B8DE76AA-0B3F-40F8-8500-54789ADAFB2A}" type="pres">
      <dgm:prSet presAssocID="{E9832BC4-9B27-4735-AD81-67DD101F1230}" presName="node" presStyleLbl="alignAccFollowNode1" presStyleIdx="0" presStyleCnt="1" custScaleX="189543" custScaleY="85479">
        <dgm:presLayoutVars>
          <dgm:bulletEnabled val="1"/>
        </dgm:presLayoutVars>
      </dgm:prSet>
      <dgm:spPr/>
    </dgm:pt>
  </dgm:ptLst>
  <dgm:cxnLst>
    <dgm:cxn modelId="{8DC63C3C-B657-4F39-9860-38A8F0C46807}" srcId="{50D7D665-90F3-49B7-8DC3-F80AF8B5A998}" destId="{98B467B3-EE44-45F3-95F9-7656EF448B90}" srcOrd="0" destOrd="0" parTransId="{1A3FC80E-1914-4DCC-8058-47B03DD0A9B2}" sibTransId="{D51AA046-20B1-46B4-B36F-C4CD1E17E0A5}"/>
    <dgm:cxn modelId="{10B2C049-E25F-46B0-BFDC-5D5593C5E151}" type="presOf" srcId="{50D7D665-90F3-49B7-8DC3-F80AF8B5A998}" destId="{99A8FBA5-1C83-491D-858C-3D7C3A601BF5}" srcOrd="0" destOrd="0" presId="urn:microsoft.com/office/officeart/2005/8/layout/lProcess3"/>
    <dgm:cxn modelId="{23221B7A-FCD0-49EC-A02D-967F37EC9955}" type="presOf" srcId="{98B467B3-EE44-45F3-95F9-7656EF448B90}" destId="{79B1971B-1242-4F9A-B7EB-CD31E205DA5A}" srcOrd="0" destOrd="0" presId="urn:microsoft.com/office/officeart/2005/8/layout/lProcess3"/>
    <dgm:cxn modelId="{85346C83-35BF-4802-9DD1-AC5B45955FD7}" type="presOf" srcId="{E9832BC4-9B27-4735-AD81-67DD101F1230}" destId="{B8DE76AA-0B3F-40F8-8500-54789ADAFB2A}" srcOrd="0" destOrd="0" presId="urn:microsoft.com/office/officeart/2005/8/layout/lProcess3"/>
    <dgm:cxn modelId="{5013FEA5-84F6-43E5-A21D-D739D4099E6A}" srcId="{98B467B3-EE44-45F3-95F9-7656EF448B90}" destId="{E9832BC4-9B27-4735-AD81-67DD101F1230}" srcOrd="0" destOrd="0" parTransId="{9DB6CC73-0B78-428E-AB1B-C120CE438F35}" sibTransId="{351FC9C5-B9C7-4AA6-86E4-7406088BF76D}"/>
    <dgm:cxn modelId="{1D53BC70-D97A-413D-A626-75EDD773FEAD}" type="presParOf" srcId="{99A8FBA5-1C83-491D-858C-3D7C3A601BF5}" destId="{E01BF0B1-6AA1-4EF4-9BAF-833F08CA770C}" srcOrd="0" destOrd="0" presId="urn:microsoft.com/office/officeart/2005/8/layout/lProcess3"/>
    <dgm:cxn modelId="{EC5E433C-512D-475C-AE80-C84EA7D4E0C2}" type="presParOf" srcId="{E01BF0B1-6AA1-4EF4-9BAF-833F08CA770C}" destId="{79B1971B-1242-4F9A-B7EB-CD31E205DA5A}" srcOrd="0" destOrd="0" presId="urn:microsoft.com/office/officeart/2005/8/layout/lProcess3"/>
    <dgm:cxn modelId="{FD0F266F-EA18-4BC6-B672-7B8677094D92}" type="presParOf" srcId="{E01BF0B1-6AA1-4EF4-9BAF-833F08CA770C}" destId="{02E84111-1312-4163-A1FB-2966D9670C2E}" srcOrd="1" destOrd="0" presId="urn:microsoft.com/office/officeart/2005/8/layout/lProcess3"/>
    <dgm:cxn modelId="{0E3C4304-E321-4923-9189-DEA5F80CDEBD}" type="presParOf" srcId="{E01BF0B1-6AA1-4EF4-9BAF-833F08CA770C}" destId="{B8DE76AA-0B3F-40F8-8500-54789ADAFB2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1971B-1242-4F9A-B7EB-CD31E205DA5A}">
      <dsp:nvSpPr>
        <dsp:cNvPr id="0" name=""/>
        <dsp:cNvSpPr/>
      </dsp:nvSpPr>
      <dsp:spPr>
        <a:xfrm>
          <a:off x="226" y="577031"/>
          <a:ext cx="1611443" cy="474570"/>
        </a:xfrm>
        <a:prstGeom prst="chevron">
          <a:avLst/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Design &amp; construction</a:t>
          </a:r>
        </a:p>
      </dsp:txBody>
      <dsp:txXfrm>
        <a:off x="237511" y="577031"/>
        <a:ext cx="1136873" cy="474570"/>
      </dsp:txXfrm>
    </dsp:sp>
    <dsp:sp modelId="{B8DE76AA-0B3F-40F8-8500-54789ADAFB2A}">
      <dsp:nvSpPr>
        <dsp:cNvPr id="0" name=""/>
        <dsp:cNvSpPr/>
      </dsp:nvSpPr>
      <dsp:spPr>
        <a:xfrm>
          <a:off x="1336426" y="462852"/>
          <a:ext cx="3330880" cy="702928"/>
        </a:xfrm>
        <a:prstGeom prst="chevron">
          <a:avLst/>
        </a:prstGeom>
        <a:solidFill>
          <a:srgbClr val="A2C7E8">
            <a:alpha val="89804"/>
          </a:srgbClr>
        </a:solidFill>
        <a:ln w="12700" cap="flat" cmpd="sng" algn="ctr">
          <a:solidFill>
            <a:srgbClr val="4472C4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Exploitation</a:t>
          </a:r>
          <a:endParaRPr lang="en-US" sz="3200" b="1" i="1" kern="1200" dirty="0">
            <a:solidFill>
              <a:srgbClr val="4472C4">
                <a:lumMod val="50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1687890" y="462852"/>
        <a:ext cx="2627952" cy="702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1971B-1242-4F9A-B7EB-CD31E205DA5A}">
      <dsp:nvSpPr>
        <dsp:cNvPr id="0" name=""/>
        <dsp:cNvSpPr/>
      </dsp:nvSpPr>
      <dsp:spPr>
        <a:xfrm>
          <a:off x="0" y="427716"/>
          <a:ext cx="1943626" cy="578915"/>
        </a:xfrm>
        <a:prstGeom prst="chevron">
          <a:avLst/>
        </a:prstGeom>
        <a:solidFill>
          <a:srgbClr val="2CBAA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Design &amp; construction</a:t>
          </a:r>
        </a:p>
      </dsp:txBody>
      <dsp:txXfrm>
        <a:off x="289458" y="427716"/>
        <a:ext cx="1364711" cy="578915"/>
      </dsp:txXfrm>
    </dsp:sp>
    <dsp:sp modelId="{B8DE76AA-0B3F-40F8-8500-54789ADAFB2A}">
      <dsp:nvSpPr>
        <dsp:cNvPr id="0" name=""/>
        <dsp:cNvSpPr/>
      </dsp:nvSpPr>
      <dsp:spPr>
        <a:xfrm>
          <a:off x="1611918" y="359023"/>
          <a:ext cx="4017510" cy="724717"/>
        </a:xfrm>
        <a:prstGeom prst="chevron">
          <a:avLst/>
        </a:prstGeom>
        <a:solidFill>
          <a:srgbClr val="67DBCA">
            <a:alpha val="89804"/>
          </a:srgbClr>
        </a:solidFill>
        <a:ln w="12700" cap="flat" cmpd="sng" algn="ctr">
          <a:solidFill>
            <a:srgbClr val="5B9BD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>
              <a:solidFill>
                <a:srgbClr val="036549"/>
              </a:solidFill>
              <a:latin typeface="Calibri" panose="020F0502020204030204"/>
              <a:ea typeface="+mn-ea"/>
              <a:cs typeface="+mn-cs"/>
            </a:rPr>
            <a:t>Exploitation</a:t>
          </a:r>
        </a:p>
      </dsp:txBody>
      <dsp:txXfrm>
        <a:off x="1974277" y="359023"/>
        <a:ext cx="3292793" cy="724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A1935D3-641B-B0F5-214E-868811758D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4256CF8-01B9-E4A1-EFD6-38EFC3FAFD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32857-A362-1742-B055-6EFA920A4D69}" type="datetimeFigureOut">
              <a:rPr lang="es-ES" smtClean="0"/>
              <a:t>16/12/2024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549FBF-FC6A-6D33-7EB1-E95408CC3D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3BD1E75-B10A-522F-2F48-C87F4C8613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D6846-1F2C-FD46-A748-FF238CA7DF3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868801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593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;p28">
            <a:extLst>
              <a:ext uri="{FF2B5EF4-FFF2-40B4-BE49-F238E27FC236}">
                <a16:creationId xmlns:a16="http://schemas.microsoft.com/office/drawing/2014/main" id="{8A7EBAC0-9FB4-B306-598C-670C1A76E6CE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59DA6-DFF7-401B-BA2F-6D0FE50E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548" y="995793"/>
            <a:ext cx="4006800" cy="17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3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4_Solo el título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993741" y="2356408"/>
            <a:ext cx="615849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43" name="Google Shape;43;p31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4" name="Google Shape;44;p31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0EB30200-D742-C0A1-BBB9-728AEEAAE509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BCA49E-58B2-45E3-9D93-16FE91FDA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9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>
  <p:cSld name="7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 txBox="1">
            <a:spLocks noGrp="1"/>
          </p:cNvSpPr>
          <p:nvPr>
            <p:ph type="body" idx="1"/>
          </p:nvPr>
        </p:nvSpPr>
        <p:spPr>
          <a:xfrm>
            <a:off x="993740" y="1605880"/>
            <a:ext cx="4747185" cy="41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4" name="Google Shape;114;p8"/>
          <p:cNvSpPr txBox="1">
            <a:spLocks noGrp="1"/>
          </p:cNvSpPr>
          <p:nvPr>
            <p:ph type="body" idx="2"/>
          </p:nvPr>
        </p:nvSpPr>
        <p:spPr>
          <a:xfrm>
            <a:off x="6451077" y="1605880"/>
            <a:ext cx="4747185" cy="41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BB4A89-23D1-4C17-9510-9658861B7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89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BBAB5443-CB80-5685-6A70-0D9463CFB6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2E5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50;p32">
            <a:extLst>
              <a:ext uri="{FF2B5EF4-FFF2-40B4-BE49-F238E27FC236}">
                <a16:creationId xmlns:a16="http://schemas.microsoft.com/office/drawing/2014/main" id="{2E62C969-960E-3169-7C6E-BC47DBF59A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1;p32">
            <a:extLst>
              <a:ext uri="{FF2B5EF4-FFF2-40B4-BE49-F238E27FC236}">
                <a16:creationId xmlns:a16="http://schemas.microsoft.com/office/drawing/2014/main" id="{C4833458-533D-55F5-427A-AF2479875D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7" name="Marcador de posición de imagen 1">
            <a:extLst>
              <a:ext uri="{FF2B5EF4-FFF2-40B4-BE49-F238E27FC236}">
                <a16:creationId xmlns:a16="http://schemas.microsoft.com/office/drawing/2014/main" id="{7FDE1F8A-0E4B-BE47-D257-8594B1670B4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54D24-6031-4A8E-A2F0-25B5A6D0B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23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4_Solo el título">
    <p:bg>
      <p:bgPr>
        <a:solidFill>
          <a:srgbClr val="F2F2F2">
            <a:alpha val="23529"/>
          </a:srgb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/>
        </p:nvSpPr>
        <p:spPr>
          <a:xfrm>
            <a:off x="4456913" y="5315867"/>
            <a:ext cx="32781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Carrer de la Llum 2-26, 08290 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Cerdanyola del Vallès (Barcelona) Spain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Tel: (+34) 93 592 43 00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Google Shape;232;p13">
            <a:extLst>
              <a:ext uri="{FF2B5EF4-FFF2-40B4-BE49-F238E27FC236}">
                <a16:creationId xmlns:a16="http://schemas.microsoft.com/office/drawing/2014/main" id="{BF41E25A-78E3-2217-B43D-62A412A6F6BD}"/>
              </a:ext>
            </a:extLst>
          </p:cNvPr>
          <p:cNvSpPr txBox="1"/>
          <p:nvPr userDrawn="1"/>
        </p:nvSpPr>
        <p:spPr>
          <a:xfrm>
            <a:off x="4978879" y="3937977"/>
            <a:ext cx="22342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8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AAB1C-7EEC-42CA-9A25-31DC90B054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087" y="2402257"/>
            <a:ext cx="3006000" cy="13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81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C45B7-0B30-4EB0-BDE7-FB368E996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90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3_Diapositiva de título">
    <p:bg>
      <p:bgPr>
        <a:solidFill>
          <a:srgbClr val="122E4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;p28">
            <a:extLst>
              <a:ext uri="{FF2B5EF4-FFF2-40B4-BE49-F238E27FC236}">
                <a16:creationId xmlns:a16="http://schemas.microsoft.com/office/drawing/2014/main" id="{CA3E8E28-9CA6-208D-5AF1-6ACB312DDE7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F1C95DC-8195-38D5-87E3-8245B7A18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41" y="2512644"/>
            <a:ext cx="10703652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s-ES" sz="4800" b="0" i="0" dirty="0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Gill Sans Light" panose="020B03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lang="es-ES" dirty="0"/>
          </a:p>
        </p:txBody>
      </p:sp>
      <p:sp>
        <p:nvSpPr>
          <p:cNvPr id="7" name="Google Shape;28;p30">
            <a:extLst>
              <a:ext uri="{FF2B5EF4-FFF2-40B4-BE49-F238E27FC236}">
                <a16:creationId xmlns:a16="http://schemas.microsoft.com/office/drawing/2014/main" id="{F7A10A99-0C4D-171C-60E0-47D26F8F0E7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3392488"/>
            <a:ext cx="12204985" cy="3465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B85F3-03D1-472C-9AE7-BC1698D3E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8" y="1061513"/>
            <a:ext cx="2901600" cy="12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82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>
  <p:cSld name="4_Diapositiva de título">
    <p:bg>
      <p:bgPr>
        <a:solidFill>
          <a:srgbClr val="122E4F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5"/>
          <p:cNvSpPr txBox="1">
            <a:spLocks noGrp="1"/>
          </p:cNvSpPr>
          <p:nvPr>
            <p:ph type="body" idx="1"/>
          </p:nvPr>
        </p:nvSpPr>
        <p:spPr>
          <a:xfrm>
            <a:off x="993740" y="4303164"/>
            <a:ext cx="4290359" cy="145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29035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6354145" y="0"/>
            <a:ext cx="5837855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D4DA8818-01B7-30EE-377C-ADCCD4D1897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D0FDEC-0EAB-4165-BC05-75912C002A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a de título" preserve="1">
  <p:cSld name="4_Diapositiva de título">
    <p:bg>
      <p:bgPr>
        <a:solidFill>
          <a:srgbClr val="122E4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993740" y="3429000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623B082-EE6E-74D8-CFC8-11C0E8DF2E5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A0702-99E2-4C38-A3C7-9326F5EBA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58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a de título" preserve="1">
  <p:cSld name="7_Diapositiva de título">
    <p:bg>
      <p:bgPr>
        <a:solidFill>
          <a:srgbClr val="122E4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993739" y="1605880"/>
            <a:ext cx="10204520" cy="4223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BA02DE9F-5F83-0E32-1C00-7F6F4FFDC0A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1833A-E468-461F-821A-36D40CEE69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53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>
  <p:cSld name="7_Diapositiva de título">
    <p:bg>
      <p:bgPr>
        <a:solidFill>
          <a:srgbClr val="122E4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10204519" cy="19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983B8A4B-EA6D-21DB-6B67-03EAED73439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91015-2591-4AAA-AE41-4048524BA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6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4FF08FD-BA69-6A1B-AF78-F3869C5A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41" y="2636925"/>
            <a:ext cx="106858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s-ES" sz="4800" b="0" i="0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 panose="020B03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lang="es-ES" dirty="0"/>
          </a:p>
        </p:txBody>
      </p:sp>
      <p:sp>
        <p:nvSpPr>
          <p:cNvPr id="4" name="Google Shape;28;p30">
            <a:extLst>
              <a:ext uri="{FF2B5EF4-FFF2-40B4-BE49-F238E27FC236}">
                <a16:creationId xmlns:a16="http://schemas.microsoft.com/office/drawing/2014/main" id="{6A1CBBAC-92A7-2361-3357-B3F02F0C568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3392488"/>
            <a:ext cx="12204985" cy="3465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C278D-B4DF-411D-8FE9-A5040DAB02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036" y="1021117"/>
            <a:ext cx="3006000" cy="13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60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122E4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3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66" name="Google Shape;166;p43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7" name="Google Shape;167;p43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4909119" cy="336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4910CD85-6AA9-29D7-6676-82CEEDA34DF1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0ABFE-9D64-4A5B-8DE6-82AC611F4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40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122E4F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1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52" name="Google Shape;152;p4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3" name="Google Shape;153;p41"/>
          <p:cNvSpPr txBox="1">
            <a:spLocks noGrp="1"/>
          </p:cNvSpPr>
          <p:nvPr>
            <p:ph type="body" idx="1"/>
          </p:nvPr>
        </p:nvSpPr>
        <p:spPr>
          <a:xfrm>
            <a:off x="993739" y="3429000"/>
            <a:ext cx="490911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154" name="Google Shape;154;p41"/>
          <p:cNvSpPr txBox="1">
            <a:spLocks noGrp="1"/>
          </p:cNvSpPr>
          <p:nvPr>
            <p:ph type="body" idx="3"/>
          </p:nvPr>
        </p:nvSpPr>
        <p:spPr>
          <a:xfrm>
            <a:off x="993741" y="2356408"/>
            <a:ext cx="490911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3709F60C-1F6E-A800-DC96-719CBE5BA4B2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660731-3FDE-42B7-A446-8CADFBEC6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78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122E4F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15" name="Google Shape;215;p47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16" name="Google Shape;216;p47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17" name="Google Shape;217;p47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6158499" cy="336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906A1B3-AED5-8147-05DA-B3F12C7F312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125A0B-B64C-46B4-9B50-5C27E122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62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122E4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99" name="Google Shape;199;p45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00" name="Google Shape;200;p4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1" name="Google Shape;201;p45"/>
          <p:cNvSpPr txBox="1">
            <a:spLocks noGrp="1"/>
          </p:cNvSpPr>
          <p:nvPr>
            <p:ph type="body" idx="1"/>
          </p:nvPr>
        </p:nvSpPr>
        <p:spPr>
          <a:xfrm>
            <a:off x="993741" y="2356408"/>
            <a:ext cx="615849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2" name="Google Shape;202;p45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3A45BF5D-0372-BA6B-BABB-26D204AEFA8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A2639-B19F-4739-B5C2-2B16976CBF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45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a de título" preserve="1">
  <p:cSld name="7_Diapositiva de título">
    <p:bg>
      <p:bgPr>
        <a:solidFill>
          <a:srgbClr val="122E4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9" name="Google Shape;119;p9"/>
          <p:cNvSpPr txBox="1">
            <a:spLocks noGrp="1"/>
          </p:cNvSpPr>
          <p:nvPr>
            <p:ph type="body" idx="1"/>
          </p:nvPr>
        </p:nvSpPr>
        <p:spPr>
          <a:xfrm>
            <a:off x="993740" y="1605880"/>
            <a:ext cx="4747185" cy="41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2"/>
          </p:nvPr>
        </p:nvSpPr>
        <p:spPr>
          <a:xfrm>
            <a:off x="6451077" y="1605880"/>
            <a:ext cx="4747185" cy="41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E0B8DE6D-F755-4A2C-D813-483BBFCC39C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43702-DE5B-485C-8812-D8E7B1451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79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a de título" preserve="1" userDrawn="1">
  <p:cSld name="7_Diapositiva de título">
    <p:bg>
      <p:bgPr>
        <a:solidFill>
          <a:srgbClr val="122E4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E0B8DE6D-F755-4A2C-D813-483BBFCC39C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4" name="Marcador de posición de imagen 1">
            <a:extLst>
              <a:ext uri="{FF2B5EF4-FFF2-40B4-BE49-F238E27FC236}">
                <a16:creationId xmlns:a16="http://schemas.microsoft.com/office/drawing/2014/main" id="{349CEC94-BDF6-0848-D9A5-CDC5392E71B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" name="Google Shape;50;p32">
            <a:extLst>
              <a:ext uri="{FF2B5EF4-FFF2-40B4-BE49-F238E27FC236}">
                <a16:creationId xmlns:a16="http://schemas.microsoft.com/office/drawing/2014/main" id="{B16E8CE1-B9C8-0F23-2B9B-94885900F9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51;p32">
            <a:extLst>
              <a:ext uri="{FF2B5EF4-FFF2-40B4-BE49-F238E27FC236}">
                <a16:creationId xmlns:a16="http://schemas.microsoft.com/office/drawing/2014/main" id="{516D581B-5C35-ACE4-B2B5-AAB174212E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7" name="Marcador de posición de imagen 1">
            <a:extLst>
              <a:ext uri="{FF2B5EF4-FFF2-40B4-BE49-F238E27FC236}">
                <a16:creationId xmlns:a16="http://schemas.microsoft.com/office/drawing/2014/main" id="{85076296-AC4C-0DFA-E152-F2171C5B7D4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5AFE4-3E08-4AD5-A69B-935B01190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32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 preserve="1">
  <p:cSld name="6_Solo el título">
    <p:bg>
      <p:bgPr>
        <a:solidFill>
          <a:srgbClr val="122E4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"/>
          <p:cNvSpPr txBox="1"/>
          <p:nvPr/>
        </p:nvSpPr>
        <p:spPr>
          <a:xfrm>
            <a:off x="4978879" y="3937977"/>
            <a:ext cx="22342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8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Google Shape;228;p12">
            <a:extLst>
              <a:ext uri="{FF2B5EF4-FFF2-40B4-BE49-F238E27FC236}">
                <a16:creationId xmlns:a16="http://schemas.microsoft.com/office/drawing/2014/main" id="{30098F0C-FECD-450A-5B13-2A2D463DFAC2}"/>
              </a:ext>
            </a:extLst>
          </p:cNvPr>
          <p:cNvSpPr txBox="1"/>
          <p:nvPr userDrawn="1"/>
        </p:nvSpPr>
        <p:spPr>
          <a:xfrm>
            <a:off x="4456913" y="5315867"/>
            <a:ext cx="32781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Carrer de la Llum 2-26, 08290 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Cerdanyola del Vallès (Barcelona) Spain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Tel: (+34) 93 592 43 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B0916-FD53-493F-8F0B-C70036E98F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91" y="2403961"/>
            <a:ext cx="2901600" cy="12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72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 preserve="1">
  <p:cSld name="6_Solo el título">
    <p:bg>
      <p:bgPr>
        <a:solidFill>
          <a:srgbClr val="122E4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1CAEE-FAF2-4E79-98DC-DA2BBDACC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2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CFE09D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895B890-099E-8624-DC78-EE9E4D26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840" y="2521518"/>
            <a:ext cx="10268646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s-ES" sz="4800" b="0" i="0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 panose="020B03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lang="es-ES" dirty="0"/>
          </a:p>
        </p:txBody>
      </p:sp>
      <p:sp>
        <p:nvSpPr>
          <p:cNvPr id="4" name="Google Shape;28;p30">
            <a:extLst>
              <a:ext uri="{FF2B5EF4-FFF2-40B4-BE49-F238E27FC236}">
                <a16:creationId xmlns:a16="http://schemas.microsoft.com/office/drawing/2014/main" id="{264A4FD0-C9EC-A9E6-F423-17CD5208155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3400303"/>
            <a:ext cx="12204985" cy="3465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EDB3FC-5F51-4F43-B44D-51CFC527A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35" y="1056584"/>
            <a:ext cx="3006000" cy="13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0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body" idx="1"/>
          </p:nvPr>
        </p:nvSpPr>
        <p:spPr>
          <a:xfrm>
            <a:off x="993740" y="4303164"/>
            <a:ext cx="4290359" cy="145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29035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6354145" y="0"/>
            <a:ext cx="5837855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ca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DDCB25B9-BBF0-CC4C-B7F9-706873F6B2A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6E858-1BF6-4C16-89D7-6117F5F18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3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body" idx="1"/>
          </p:nvPr>
        </p:nvSpPr>
        <p:spPr>
          <a:xfrm>
            <a:off x="993740" y="4310979"/>
            <a:ext cx="4290359" cy="145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29035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6354145" y="0"/>
            <a:ext cx="5837855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ca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DDCB25B9-BBF0-CC4C-B7F9-706873F6B2A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2F2D0-7209-4542-800D-46748F9BB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08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>
  <p:cSld name="2_Diapositiva de título">
    <p:bg>
      <p:bgPr>
        <a:solidFill>
          <a:srgbClr val="CFE09D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993740" y="3429000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5FD23EC6-25EF-4862-D89F-1C43BC7A49E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99526-48EF-4D4F-87DC-80D7669AD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89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>
  <p:cSld name="2_Diapositiva de título">
    <p:bg>
      <p:bgPr>
        <a:solidFill>
          <a:srgbClr val="CFE09D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1"/>
          </p:nvPr>
        </p:nvSpPr>
        <p:spPr>
          <a:xfrm>
            <a:off x="993739" y="1605880"/>
            <a:ext cx="10204520" cy="4223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7530AD34-ED51-AC77-AB5E-8AEFEAE7D4C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DC867-A61B-4118-A105-A31EBFB07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72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CFE09D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5">
            <a:extLst>
              <a:ext uri="{FF2B5EF4-FFF2-40B4-BE49-F238E27FC236}">
                <a16:creationId xmlns:a16="http://schemas.microsoft.com/office/drawing/2014/main" id="{D10CB5B7-6C68-522E-076D-5D1551A3F8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92;p15">
            <a:extLst>
              <a:ext uri="{FF2B5EF4-FFF2-40B4-BE49-F238E27FC236}">
                <a16:creationId xmlns:a16="http://schemas.microsoft.com/office/drawing/2014/main" id="{88DC991E-08EE-54E8-E478-12415C2503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10204519" cy="19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4" name="Google Shape;93;p15">
            <a:extLst>
              <a:ext uri="{FF2B5EF4-FFF2-40B4-BE49-F238E27FC236}">
                <a16:creationId xmlns:a16="http://schemas.microsoft.com/office/drawing/2014/main" id="{FF31666D-C282-B577-47F1-804156CB0A9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2;p28">
            <a:extLst>
              <a:ext uri="{FF2B5EF4-FFF2-40B4-BE49-F238E27FC236}">
                <a16:creationId xmlns:a16="http://schemas.microsoft.com/office/drawing/2014/main" id="{E78EB261-4227-F748-1969-678CDF15837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4AD6F-7FCD-4813-9A5A-07A16CDD0C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69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4909119" cy="336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82527453-51F8-F389-F5A2-5ACA70CF78E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C32C76-0589-4DD0-9FCA-613E7959D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35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993740" y="783466"/>
            <a:ext cx="4909119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1"/>
          </p:nvPr>
        </p:nvSpPr>
        <p:spPr>
          <a:xfrm>
            <a:off x="993739" y="3429000"/>
            <a:ext cx="490911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3"/>
          </p:nvPr>
        </p:nvSpPr>
        <p:spPr>
          <a:xfrm>
            <a:off x="993741" y="2356408"/>
            <a:ext cx="490911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 sz="160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8BC85CF9-DB29-CA98-6AC4-61B87643DB7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912976-A4E8-42CE-AF21-4BAA8601D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3295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Google Shape;19;p2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0" name="Google Shape;20;p2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6158499" cy="336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C6F4CCB8-5C38-4CE9-4FD5-5D87DB6AE1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C07710-A7D2-4501-A386-21C1D4653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38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993741" y="2356408"/>
            <a:ext cx="615849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43" name="Google Shape;43;p31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4" name="Google Shape;44;p31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0EB30200-D742-C0A1-BBB9-728AEEAAE509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ABB965-AA0B-47D6-8AF8-23A03F8E1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91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>
  <p:cSld name="7_Diapositiva de título">
    <p:bg>
      <p:bgPr>
        <a:solidFill>
          <a:srgbClr val="CFE09D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 txBox="1">
            <a:spLocks noGrp="1"/>
          </p:cNvSpPr>
          <p:nvPr>
            <p:ph type="body" idx="1"/>
          </p:nvPr>
        </p:nvSpPr>
        <p:spPr>
          <a:xfrm>
            <a:off x="993740" y="1605880"/>
            <a:ext cx="4747185" cy="41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4" name="Google Shape;114;p8"/>
          <p:cNvSpPr txBox="1">
            <a:spLocks noGrp="1"/>
          </p:cNvSpPr>
          <p:nvPr>
            <p:ph type="body" idx="2"/>
          </p:nvPr>
        </p:nvSpPr>
        <p:spPr>
          <a:xfrm>
            <a:off x="6451077" y="1605880"/>
            <a:ext cx="4747185" cy="41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5D54B7-F017-4AE9-87F4-F91B33D9F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9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CFE09D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9E103577-136D-3532-31C5-E32DEF668DB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2E5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" name="Google Shape;50;p32">
            <a:extLst>
              <a:ext uri="{FF2B5EF4-FFF2-40B4-BE49-F238E27FC236}">
                <a16:creationId xmlns:a16="http://schemas.microsoft.com/office/drawing/2014/main" id="{3E9612EC-3A47-1C69-087F-67010A09B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51;p32">
            <a:extLst>
              <a:ext uri="{FF2B5EF4-FFF2-40B4-BE49-F238E27FC236}">
                <a16:creationId xmlns:a16="http://schemas.microsoft.com/office/drawing/2014/main" id="{E3D46A15-454C-4B2D-864E-0BD3803098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8" name="Marcador de posición de imagen 1">
            <a:extLst>
              <a:ext uri="{FF2B5EF4-FFF2-40B4-BE49-F238E27FC236}">
                <a16:creationId xmlns:a16="http://schemas.microsoft.com/office/drawing/2014/main" id="{B9C871E6-72C7-909B-A39D-8631E91A675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62BB1D-F757-408D-904F-C2CF12843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81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3714" y="2160871"/>
            <a:ext cx="3356251" cy="151830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2"/>
          <p:cNvSpPr txBox="1"/>
          <p:nvPr/>
        </p:nvSpPr>
        <p:spPr>
          <a:xfrm>
            <a:off x="4456913" y="5315867"/>
            <a:ext cx="32781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Carrer de la Llum 2-26, 08290 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Cerdanyola del Vallès (Barcelona) Spain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Tel: (+34) 93 592 43 00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Google Shape;232;p13">
            <a:extLst>
              <a:ext uri="{FF2B5EF4-FFF2-40B4-BE49-F238E27FC236}">
                <a16:creationId xmlns:a16="http://schemas.microsoft.com/office/drawing/2014/main" id="{BF41E25A-78E3-2217-B43D-62A412A6F6BD}"/>
              </a:ext>
            </a:extLst>
          </p:cNvPr>
          <p:cNvSpPr txBox="1"/>
          <p:nvPr userDrawn="1"/>
        </p:nvSpPr>
        <p:spPr>
          <a:xfrm>
            <a:off x="4978879" y="3937977"/>
            <a:ext cx="22342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8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596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>
  <p:cSld name="2_Diapositiva de títul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993740" y="783467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993740" y="3436815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5FD23EC6-25EF-4862-D89F-1C43BC7A49E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54535F-73FA-4A15-ABAD-DC29AF102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2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CFE09D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FFFD4-8409-4FF4-980F-DFA2981CF3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18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;p28">
            <a:extLst>
              <a:ext uri="{FF2B5EF4-FFF2-40B4-BE49-F238E27FC236}">
                <a16:creationId xmlns:a16="http://schemas.microsoft.com/office/drawing/2014/main" id="{CA3E8E28-9CA6-208D-5AF1-6ACB312DDE7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182B460-7573-A7A0-93F9-5B1F7D2A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41" y="2512645"/>
            <a:ext cx="10321912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s-ES" sz="4800" b="0" i="0" dirty="0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Gill Sans Light" panose="020B03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lang="es-ES" dirty="0"/>
          </a:p>
        </p:txBody>
      </p:sp>
      <p:sp>
        <p:nvSpPr>
          <p:cNvPr id="7" name="Google Shape;28;p30">
            <a:extLst>
              <a:ext uri="{FF2B5EF4-FFF2-40B4-BE49-F238E27FC236}">
                <a16:creationId xmlns:a16="http://schemas.microsoft.com/office/drawing/2014/main" id="{E22E2B4E-7BB3-6E2E-A0FF-C83FE39B62F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3392488"/>
            <a:ext cx="12204985" cy="3465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D34526-CB53-4C54-BD28-7EF340AD1D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0" y="1061513"/>
            <a:ext cx="2901600" cy="12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02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>
  <p:cSld name="7_Diapositiva de título">
    <p:bg>
      <p:bgPr>
        <a:solidFill>
          <a:srgbClr val="009E97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5"/>
          <p:cNvSpPr txBox="1">
            <a:spLocks noGrp="1"/>
          </p:cNvSpPr>
          <p:nvPr>
            <p:ph type="body" idx="1"/>
          </p:nvPr>
        </p:nvSpPr>
        <p:spPr>
          <a:xfrm>
            <a:off x="993740" y="4303164"/>
            <a:ext cx="4290359" cy="145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29035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6354145" y="0"/>
            <a:ext cx="5837855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D4DA8818-01B7-30EE-377C-ADCCD4D1897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AE280-62CA-408E-A7FF-AA7CEAB97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91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a de título" preserve="1">
  <p:cSld name="7_Diapositiva de título">
    <p:bg>
      <p:bgPr>
        <a:solidFill>
          <a:srgbClr val="009E97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993740" y="3429000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623B082-EE6E-74D8-CFC8-11C0E8DF2E5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5CF4-9F9F-4D38-85AD-B6B7058A66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92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a de título" preserve="1">
  <p:cSld name="7_Diapositiva de título">
    <p:bg>
      <p:bgPr>
        <a:solidFill>
          <a:srgbClr val="009E97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993739" y="1605880"/>
            <a:ext cx="10204520" cy="4223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BA02DE9F-5F83-0E32-1C00-7F6F4FFDC0A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63C32-7E58-48F7-85D0-D7E323DD2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53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>
  <p:cSld name="7_Diapositiva de título">
    <p:bg>
      <p:bgPr>
        <a:solidFill>
          <a:srgbClr val="009E97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10204519" cy="19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983B8A4B-EA6D-21DB-6B67-03EAED73439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E2513-C109-408C-BE9E-EF4B3BD29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19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009E97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3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66" name="Google Shape;166;p43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7" name="Google Shape;167;p43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4909119" cy="336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4910CD85-6AA9-29D7-6676-82CEEDA34DF1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29BAC-9870-4E37-B697-CA6418A8E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009E97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1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52" name="Google Shape;152;p4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3" name="Google Shape;153;p41"/>
          <p:cNvSpPr txBox="1">
            <a:spLocks noGrp="1"/>
          </p:cNvSpPr>
          <p:nvPr>
            <p:ph type="body" idx="1"/>
          </p:nvPr>
        </p:nvSpPr>
        <p:spPr>
          <a:xfrm>
            <a:off x="993739" y="3429000"/>
            <a:ext cx="490911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154" name="Google Shape;154;p41"/>
          <p:cNvSpPr txBox="1">
            <a:spLocks noGrp="1"/>
          </p:cNvSpPr>
          <p:nvPr>
            <p:ph type="body" idx="3"/>
          </p:nvPr>
        </p:nvSpPr>
        <p:spPr>
          <a:xfrm>
            <a:off x="993741" y="2356408"/>
            <a:ext cx="490911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3709F60C-1F6E-A800-DC96-719CBE5BA4B2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AA91D-74E9-4B5C-B4F9-D0837A218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6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009E97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15" name="Google Shape;215;p47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16" name="Google Shape;216;p47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17" name="Google Shape;217;p47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6158499" cy="336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906A1B3-AED5-8147-05DA-B3F12C7F312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EE1E96-64C6-436B-A09B-83B513E05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45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009E97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99" name="Google Shape;199;p45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00" name="Google Shape;200;p4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1" name="Google Shape;201;p45"/>
          <p:cNvSpPr txBox="1">
            <a:spLocks noGrp="1"/>
          </p:cNvSpPr>
          <p:nvPr>
            <p:ph type="body" idx="1"/>
          </p:nvPr>
        </p:nvSpPr>
        <p:spPr>
          <a:xfrm>
            <a:off x="993741" y="2356408"/>
            <a:ext cx="615849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2" name="Google Shape;202;p45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3A45BF5D-0372-BA6B-BABB-26D204AEFA8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496231-27F8-44C1-B9EA-FCDC05135A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1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>
  <p:cSld name="2_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1"/>
          </p:nvPr>
        </p:nvSpPr>
        <p:spPr>
          <a:xfrm>
            <a:off x="993739" y="1605880"/>
            <a:ext cx="10204520" cy="4223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7530AD34-ED51-AC77-AB5E-8AEFEAE7D4C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B7DFA-245A-46B3-AA23-62EB38AC31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a de título" preserve="1">
  <p:cSld name="7_Diapositiva de título">
    <p:bg>
      <p:bgPr>
        <a:solidFill>
          <a:srgbClr val="009E97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9" name="Google Shape;119;p9"/>
          <p:cNvSpPr txBox="1">
            <a:spLocks noGrp="1"/>
          </p:cNvSpPr>
          <p:nvPr>
            <p:ph type="body" idx="1"/>
          </p:nvPr>
        </p:nvSpPr>
        <p:spPr>
          <a:xfrm>
            <a:off x="993740" y="1605880"/>
            <a:ext cx="4747185" cy="41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2"/>
          </p:nvPr>
        </p:nvSpPr>
        <p:spPr>
          <a:xfrm>
            <a:off x="6451077" y="1605880"/>
            <a:ext cx="4747185" cy="41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E0B8DE6D-F755-4A2C-D813-483BBFCC39C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7023C-AABB-435A-82FA-729D567C0F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697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E0B8DE6D-F755-4A2C-D813-483BBFCC39C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5ADE74CA-63E0-4800-9C5A-D53C74EAD8F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50;p32">
            <a:extLst>
              <a:ext uri="{FF2B5EF4-FFF2-40B4-BE49-F238E27FC236}">
                <a16:creationId xmlns:a16="http://schemas.microsoft.com/office/drawing/2014/main" id="{43FF1917-611A-DB2A-561E-C2F271B248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1;p32">
            <a:extLst>
              <a:ext uri="{FF2B5EF4-FFF2-40B4-BE49-F238E27FC236}">
                <a16:creationId xmlns:a16="http://schemas.microsoft.com/office/drawing/2014/main" id="{A74F6255-DE3A-460D-38C4-11DCAE9F10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6" name="Marcador de posición de imagen 1">
            <a:extLst>
              <a:ext uri="{FF2B5EF4-FFF2-40B4-BE49-F238E27FC236}">
                <a16:creationId xmlns:a16="http://schemas.microsoft.com/office/drawing/2014/main" id="{98A0C22A-CB0A-A9B7-5D31-4F4BFCF348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839410-E17E-47BB-8FB5-FB428B45DB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192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 preserve="1">
  <p:cSld name="6_Solo el título">
    <p:bg>
      <p:bgPr>
        <a:solidFill>
          <a:srgbClr val="009E97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"/>
          <p:cNvSpPr txBox="1"/>
          <p:nvPr/>
        </p:nvSpPr>
        <p:spPr>
          <a:xfrm>
            <a:off x="4978879" y="3937977"/>
            <a:ext cx="22342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8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Google Shape;228;p12">
            <a:extLst>
              <a:ext uri="{FF2B5EF4-FFF2-40B4-BE49-F238E27FC236}">
                <a16:creationId xmlns:a16="http://schemas.microsoft.com/office/drawing/2014/main" id="{30098F0C-FECD-450A-5B13-2A2D463DFAC2}"/>
              </a:ext>
            </a:extLst>
          </p:cNvPr>
          <p:cNvSpPr txBox="1"/>
          <p:nvPr userDrawn="1"/>
        </p:nvSpPr>
        <p:spPr>
          <a:xfrm>
            <a:off x="4456913" y="5315867"/>
            <a:ext cx="32781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Carrer de la Llum 2-26, 08290 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Cerdanyola del Vallès (Barcelona) Spain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Tel: (+34) 93 592 43 00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1C021-C35A-4DC7-9EB3-7C977ECEB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91" y="2403961"/>
            <a:ext cx="2901600" cy="12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222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 preserve="1">
  <p:cSld name="6_Solo el título">
    <p:bg>
      <p:bgPr>
        <a:solidFill>
          <a:srgbClr val="009E97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5D6E2-B2DA-4247-8D0B-942A428B2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6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4" y="165239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5336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13641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177349"/>
            <a:ext cx="9427028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9248"/>
            <a:ext cx="8534400" cy="232229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176964"/>
            <a:ext cx="85344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195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5">
            <a:extLst>
              <a:ext uri="{FF2B5EF4-FFF2-40B4-BE49-F238E27FC236}">
                <a16:creationId xmlns:a16="http://schemas.microsoft.com/office/drawing/2014/main" id="{D10CB5B7-6C68-522E-076D-5D1551A3F8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92;p15">
            <a:extLst>
              <a:ext uri="{FF2B5EF4-FFF2-40B4-BE49-F238E27FC236}">
                <a16:creationId xmlns:a16="http://schemas.microsoft.com/office/drawing/2014/main" id="{88DC991E-08EE-54E8-E478-12415C2503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10204519" cy="19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4" name="Google Shape;93;p15">
            <a:extLst>
              <a:ext uri="{FF2B5EF4-FFF2-40B4-BE49-F238E27FC236}">
                <a16:creationId xmlns:a16="http://schemas.microsoft.com/office/drawing/2014/main" id="{FF31666D-C282-B577-47F1-804156CB0A9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2;p28">
            <a:extLst>
              <a:ext uri="{FF2B5EF4-FFF2-40B4-BE49-F238E27FC236}">
                <a16:creationId xmlns:a16="http://schemas.microsoft.com/office/drawing/2014/main" id="{E78EB261-4227-F748-1969-678CDF15837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7C484-E0FA-4CE3-816C-A2FFDE968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8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2_Solo el título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4909119" cy="336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82527453-51F8-F389-F5A2-5ACA70CF78E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06A46-41D9-4E71-8590-0242312C6E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3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4_Solo el título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4909119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1"/>
          </p:nvPr>
        </p:nvSpPr>
        <p:spPr>
          <a:xfrm>
            <a:off x="993739" y="3429000"/>
            <a:ext cx="490911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3"/>
          </p:nvPr>
        </p:nvSpPr>
        <p:spPr>
          <a:xfrm>
            <a:off x="993741" y="2356408"/>
            <a:ext cx="490911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 sz="160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8BC85CF9-DB29-CA98-6AC4-61B87643DB7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F290C-714F-4D71-9C51-8A6158E7C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9637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4_Solo el título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Google Shape;19;p2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0" name="Google Shape;20;p2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6158499" cy="336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C6F4CCB8-5C38-4CE9-4FD5-5D87DB6AE1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AA6436-4BEF-4946-88FC-021CA6BB5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0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754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697" r:id="rId12"/>
    <p:sldLayoutId id="2147483720" r:id="rId13"/>
    <p:sldLayoutId id="2147483694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08" r:id="rId25"/>
    <p:sldLayoutId id="2147483731" r:id="rId26"/>
    <p:sldLayoutId id="2147483709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681" r:id="rId38"/>
    <p:sldLayoutId id="2147483742" r:id="rId39"/>
    <p:sldLayoutId id="2147483707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  <p:sldLayoutId id="2147483704" r:id="rId51"/>
    <p:sldLayoutId id="2147483753" r:id="rId52"/>
    <p:sldLayoutId id="2147483705" r:id="rId53"/>
    <p:sldLayoutId id="2147483755" r:id="rId54"/>
    <p:sldLayoutId id="2147483756" r:id="rId55"/>
    <p:sldLayoutId id="2147483757" r:id="rId5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5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CF8223-49DE-489F-B371-F1FFF11C22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3999" y="2908538"/>
            <a:ext cx="7130654" cy="3602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865C7-487C-4A16-A97A-F32C5BC15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298" y="911642"/>
            <a:ext cx="6666293" cy="580908"/>
          </a:xfrm>
        </p:spPr>
        <p:txBody>
          <a:bodyPr/>
          <a:lstStyle/>
          <a:p>
            <a:r>
              <a:rPr lang="es-ES_tradnl" dirty="0"/>
              <a:t>Sincrotrón ALBA: Proyecto ALBA II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68AE3-E375-4E45-96FE-899DE2ACF1E9}"/>
              </a:ext>
            </a:extLst>
          </p:cNvPr>
          <p:cNvSpPr txBox="1"/>
          <p:nvPr/>
        </p:nvSpPr>
        <p:spPr>
          <a:xfrm>
            <a:off x="8600381" y="614183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/>
              <a:t>AEC2 </a:t>
            </a:r>
            <a:r>
              <a:rPr lang="es-ES_tradnl" sz="1800" dirty="0" err="1"/>
              <a:t>Visit</a:t>
            </a:r>
            <a:r>
              <a:rPr lang="es-ES_tradnl" sz="1800" dirty="0"/>
              <a:t> – </a:t>
            </a:r>
            <a:r>
              <a:rPr lang="es-ES_tradnl" sz="1800" dirty="0" err="1"/>
              <a:t>Dec</a:t>
            </a:r>
            <a:r>
              <a:rPr lang="es-ES_tradnl" sz="1800" dirty="0"/>
              <a:t> 17th, 2024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1391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B7A053-0533-4750-8096-4962F62AD6A6}"/>
              </a:ext>
            </a:extLst>
          </p:cNvPr>
          <p:cNvSpPr txBox="1"/>
          <p:nvPr/>
        </p:nvSpPr>
        <p:spPr>
          <a:xfrm>
            <a:off x="1126529" y="1035170"/>
            <a:ext cx="71442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</a:t>
            </a:r>
            <a:r>
              <a:rPr lang="en-US" sz="2400" dirty="0" err="1"/>
              <a:t>serie</a:t>
            </a:r>
            <a:r>
              <a:rPr lang="en-US" sz="2400" dirty="0"/>
              <a:t> of prototypes are being produced to test the main components: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9E97"/>
                </a:solidFill>
              </a:rPr>
              <a:t>GIRDERS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009E97"/>
                </a:solidFill>
              </a:rPr>
              <a:t>BPMs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7EF52-0E8F-469A-8CBF-0A0FEDD43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48" y="1972777"/>
            <a:ext cx="2576423" cy="16744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3C9F7B7-30C2-4000-9438-739AC5CCFB8B}"/>
              </a:ext>
            </a:extLst>
          </p:cNvPr>
          <p:cNvGrpSpPr/>
          <p:nvPr/>
        </p:nvGrpSpPr>
        <p:grpSpPr>
          <a:xfrm>
            <a:off x="6190456" y="1972777"/>
            <a:ext cx="5593226" cy="1681877"/>
            <a:chOff x="4027223" y="1174201"/>
            <a:chExt cx="7700585" cy="2246769"/>
          </a:xfrm>
        </p:grpSpPr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FFB01640-D637-4101-B9B9-99103F6BD28B}"/>
                </a:ext>
              </a:extLst>
            </p:cNvPr>
            <p:cNvSpPr txBox="1"/>
            <p:nvPr/>
          </p:nvSpPr>
          <p:spPr>
            <a:xfrm>
              <a:off x="4027223" y="1174201"/>
              <a:ext cx="7700585" cy="2246769"/>
            </a:xfrm>
            <a:prstGeom prst="homePlate">
              <a:avLst>
                <a:gd name="adj" fmla="val 0"/>
              </a:avLst>
            </a:prstGeom>
            <a:solidFill>
              <a:srgbClr val="F4F9F1"/>
            </a:solidFill>
            <a:ln>
              <a:solidFill>
                <a:srgbClr val="BFDDAD"/>
              </a:solidFill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D7CFEB9-224B-436E-9F0D-C12A0EED0E60}"/>
                </a:ext>
              </a:extLst>
            </p:cNvPr>
            <p:cNvGrpSpPr/>
            <p:nvPr/>
          </p:nvGrpSpPr>
          <p:grpSpPr>
            <a:xfrm>
              <a:off x="4514611" y="1346538"/>
              <a:ext cx="3099910" cy="1946285"/>
              <a:chOff x="4514611" y="1346538"/>
              <a:chExt cx="3099910" cy="194628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BB4391C-857E-4E15-B365-A2237C2D8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4611" y="1346538"/>
                <a:ext cx="3099910" cy="1946285"/>
              </a:xfrm>
              <a:prstGeom prst="rect">
                <a:avLst/>
              </a:prstGeom>
            </p:spPr>
          </p:pic>
          <p:sp>
            <p:nvSpPr>
              <p:cNvPr id="20" name="Arrow: Curved Down 19">
                <a:extLst>
                  <a:ext uri="{FF2B5EF4-FFF2-40B4-BE49-F238E27FC236}">
                    <a16:creationId xmlns:a16="http://schemas.microsoft.com/office/drawing/2014/main" id="{96696449-1A7A-44A4-8EFA-B6D0E484FEDE}"/>
                  </a:ext>
                </a:extLst>
              </p:cNvPr>
              <p:cNvSpPr/>
              <p:nvPr/>
            </p:nvSpPr>
            <p:spPr>
              <a:xfrm rot="5400000">
                <a:off x="6004827" y="1441218"/>
                <a:ext cx="618109" cy="559727"/>
              </a:xfrm>
              <a:prstGeom prst="curvedDownArrow">
                <a:avLst/>
              </a:prstGeom>
              <a:solidFill>
                <a:schemeClr val="accent2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18">
                <a:extLst>
                  <a:ext uri="{FF2B5EF4-FFF2-40B4-BE49-F238E27FC236}">
                    <a16:creationId xmlns:a16="http://schemas.microsoft.com/office/drawing/2014/main" id="{894C644E-90E0-46E4-BB43-9711330B6A37}"/>
                  </a:ext>
                </a:extLst>
              </p:cNvPr>
              <p:cNvSpPr txBox="1"/>
              <p:nvPr/>
            </p:nvSpPr>
            <p:spPr>
              <a:xfrm>
                <a:off x="5832633" y="1351581"/>
                <a:ext cx="587918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72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</a:rPr>
                  <a:t>Yaw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933222-BEDE-414C-A20F-C7182E586D30}"/>
                </a:ext>
              </a:extLst>
            </p:cNvPr>
            <p:cNvGrpSpPr/>
            <p:nvPr/>
          </p:nvGrpSpPr>
          <p:grpSpPr>
            <a:xfrm>
              <a:off x="8187484" y="1346538"/>
              <a:ext cx="2961485" cy="1950479"/>
              <a:chOff x="8187484" y="1346538"/>
              <a:chExt cx="2961485" cy="195047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1B232B2-98FC-4B15-9C86-F9D930DE76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87484" y="1346538"/>
                <a:ext cx="2961485" cy="1950479"/>
              </a:xfrm>
              <a:prstGeom prst="rect">
                <a:avLst/>
              </a:prstGeom>
            </p:spPr>
          </p:pic>
          <p:sp>
            <p:nvSpPr>
              <p:cNvPr id="17" name="TextBox 27">
                <a:extLst>
                  <a:ext uri="{FF2B5EF4-FFF2-40B4-BE49-F238E27FC236}">
                    <a16:creationId xmlns:a16="http://schemas.microsoft.com/office/drawing/2014/main" id="{9C0CBBF6-4B95-4E9A-BE26-EB2A81C89BEF}"/>
                  </a:ext>
                </a:extLst>
              </p:cNvPr>
              <p:cNvSpPr txBox="1"/>
              <p:nvPr/>
            </p:nvSpPr>
            <p:spPr>
              <a:xfrm>
                <a:off x="9234602" y="1510909"/>
                <a:ext cx="523285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42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</a:rPr>
                  <a:t>Y, X</a:t>
                </a:r>
              </a:p>
            </p:txBody>
          </p:sp>
          <p:sp>
            <p:nvSpPr>
              <p:cNvPr id="18" name="Arrow: Left-Right 17">
                <a:extLst>
                  <a:ext uri="{FF2B5EF4-FFF2-40B4-BE49-F238E27FC236}">
                    <a16:creationId xmlns:a16="http://schemas.microsoft.com/office/drawing/2014/main" id="{E8765429-A9A5-40C1-8E94-D4211F1D3F3E}"/>
                  </a:ext>
                </a:extLst>
              </p:cNvPr>
              <p:cNvSpPr/>
              <p:nvPr/>
            </p:nvSpPr>
            <p:spPr>
              <a:xfrm>
                <a:off x="9133928" y="1838899"/>
                <a:ext cx="717172" cy="164031"/>
              </a:xfrm>
              <a:prstGeom prst="leftRightArrow">
                <a:avLst/>
              </a:prstGeom>
              <a:solidFill>
                <a:schemeClr val="accent2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C0AA81E-B575-492B-9399-4BCDCE8E7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48" y="4264894"/>
            <a:ext cx="1717906" cy="17649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281DAC-E371-4055-BBD2-F1B65CCD2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75" y="4264894"/>
            <a:ext cx="5011685" cy="18784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D6BDBE-5306-4314-AA25-05D51F1DD964}"/>
              </a:ext>
            </a:extLst>
          </p:cNvPr>
          <p:cNvSpPr txBox="1"/>
          <p:nvPr/>
        </p:nvSpPr>
        <p:spPr>
          <a:xfrm>
            <a:off x="5978533" y="6308010"/>
            <a:ext cx="4152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/>
              <a:t>Buttons BPMs</a:t>
            </a:r>
            <a:endParaRPr lang="en-GB" sz="1800" i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740040-3A99-482D-BF91-E5BF42F57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856" y="20282"/>
            <a:ext cx="3615241" cy="1676545"/>
          </a:xfrm>
          <a:prstGeom prst="rect">
            <a:avLst/>
          </a:prstGeom>
        </p:spPr>
      </p:pic>
      <p:sp>
        <p:nvSpPr>
          <p:cNvPr id="26" name="Título 2">
            <a:extLst>
              <a:ext uri="{FF2B5EF4-FFF2-40B4-BE49-F238E27FC236}">
                <a16:creationId xmlns:a16="http://schemas.microsoft.com/office/drawing/2014/main" id="{80324B0C-A6C0-4D11-AEA2-E6AEF11F0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743" y="192870"/>
            <a:ext cx="6321461" cy="64377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en-US" sz="4000" b="0" kern="1200" dirty="0">
                <a:ea typeface="+mj-ea"/>
                <a:cs typeface="Gill Sans Light" panose="020B0302020104020203" pitchFamily="34" charset="-79"/>
              </a:rPr>
              <a:t>Prototypes</a:t>
            </a:r>
            <a:endParaRPr lang="en-US" sz="3600" b="0" kern="1200" dirty="0">
              <a:ea typeface="+mj-ea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1489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B7A053-0533-4750-8096-4962F62AD6A6}"/>
              </a:ext>
            </a:extLst>
          </p:cNvPr>
          <p:cNvSpPr txBox="1"/>
          <p:nvPr/>
        </p:nvSpPr>
        <p:spPr>
          <a:xfrm>
            <a:off x="1126530" y="1035170"/>
            <a:ext cx="71250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</a:t>
            </a:r>
            <a:r>
              <a:rPr lang="en-US" sz="2400" dirty="0" err="1"/>
              <a:t>serie</a:t>
            </a:r>
            <a:r>
              <a:rPr lang="en-US" sz="2400" dirty="0"/>
              <a:t> of prototypes are being produced to test the main components: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9E97"/>
                </a:solidFill>
              </a:rPr>
              <a:t>PULSED Doble Dipole Kicker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009E97"/>
                </a:solidFill>
              </a:rPr>
              <a:t>3</a:t>
            </a:r>
            <a:r>
              <a:rPr lang="en-US" sz="2400" baseline="30000" dirty="0">
                <a:solidFill>
                  <a:srgbClr val="009E97"/>
                </a:solidFill>
              </a:rPr>
              <a:t>rd</a:t>
            </a:r>
            <a:r>
              <a:rPr lang="en-US" sz="2400" dirty="0">
                <a:solidFill>
                  <a:srgbClr val="009E97"/>
                </a:solidFill>
              </a:rPr>
              <a:t> Harmonic Active RF system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58EE5B-B051-4608-959C-BBA3CE75A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3584"/>
            <a:ext cx="1907035" cy="22592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83792C-A7DB-4EC1-A7A9-57BD6E876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38" y="1996577"/>
            <a:ext cx="1658950" cy="13733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2D89E4-4919-4A8F-8C8F-E329AC461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862" y="1996577"/>
            <a:ext cx="1645327" cy="1371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8C1B68-D762-40C3-8D8E-9072D10E3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11" y="4186990"/>
            <a:ext cx="2439780" cy="2011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369C8E-8FF3-4556-9DC6-341E56D94B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28708"/>
            <a:ext cx="2421786" cy="18176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F2C4B37-326F-4F2E-897C-8FBA788ADEAB}"/>
              </a:ext>
            </a:extLst>
          </p:cNvPr>
          <p:cNvSpPr txBox="1"/>
          <p:nvPr/>
        </p:nvSpPr>
        <p:spPr>
          <a:xfrm>
            <a:off x="4334733" y="6146396"/>
            <a:ext cx="7474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Being tested at BESSY II		Bunch lengthening of single bunch</a:t>
            </a:r>
            <a:endParaRPr lang="en-GB" sz="1800" i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4D4B5C-ABF7-490D-BE5A-996DB8455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54" y="4396892"/>
            <a:ext cx="3917794" cy="16813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F199C4-DA7E-47FD-B966-1C9F5947DD9C}"/>
              </a:ext>
            </a:extLst>
          </p:cNvPr>
          <p:cNvSpPr txBox="1"/>
          <p:nvPr/>
        </p:nvSpPr>
        <p:spPr>
          <a:xfrm>
            <a:off x="8039833" y="3482820"/>
            <a:ext cx="4152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Field profile for single kicker injection</a:t>
            </a:r>
            <a:endParaRPr lang="en-GB" sz="18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66735-1EFD-4014-9F21-949E21967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8081" y="3028"/>
            <a:ext cx="3615241" cy="1676545"/>
          </a:xfrm>
          <a:prstGeom prst="rect">
            <a:avLst/>
          </a:prstGeom>
        </p:spPr>
      </p:pic>
      <p:sp>
        <p:nvSpPr>
          <p:cNvPr id="15" name="Título 2">
            <a:extLst>
              <a:ext uri="{FF2B5EF4-FFF2-40B4-BE49-F238E27FC236}">
                <a16:creationId xmlns:a16="http://schemas.microsoft.com/office/drawing/2014/main" id="{AB9C9FDF-99AC-4C7F-B732-F661E43E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743" y="192870"/>
            <a:ext cx="6321461" cy="64377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en-US" sz="4000" b="0" kern="1200" dirty="0">
                <a:ea typeface="+mj-ea"/>
                <a:cs typeface="Gill Sans Light" panose="020B0302020104020203" pitchFamily="34" charset="-79"/>
              </a:rPr>
              <a:t>Prototypes</a:t>
            </a:r>
            <a:endParaRPr lang="en-US" sz="3600" b="0" kern="1200" dirty="0">
              <a:ea typeface="+mj-ea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6123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C9B372-4C49-43E5-A6D4-D1283A473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50" y="893985"/>
            <a:ext cx="10701774" cy="5230449"/>
          </a:xfrm>
          <a:prstGeom prst="rect">
            <a:avLst/>
          </a:prstGeom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194C7C15-2B48-42F6-B4BF-0771915E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269" y="245199"/>
            <a:ext cx="6321461" cy="64377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4000" b="0" kern="1200" dirty="0">
                <a:ea typeface="+mj-ea"/>
                <a:cs typeface="Gill Sans Light" panose="020B0302020104020203" pitchFamily="34" charset="-79"/>
              </a:rPr>
              <a:t>ALBA II implementation </a:t>
            </a:r>
            <a:r>
              <a:rPr lang="en-US" sz="3600" b="0" kern="1200" dirty="0">
                <a:ea typeface="+mj-ea"/>
                <a:cs typeface="Gill Sans Light" panose="020B0302020104020203" pitchFamily="34" charset="-79"/>
              </a:rPr>
              <a:t>(2030-31</a:t>
            </a:r>
            <a:r>
              <a:rPr lang="en-US" sz="3200" dirty="0">
                <a:cs typeface="GILL SANS SEMIBOLD" panose="020B0502020104020203" pitchFamily="34" charset="-79"/>
              </a:rPr>
              <a:t>)</a:t>
            </a:r>
            <a:endParaRPr lang="en-US" sz="4400" dirty="0">
              <a:cs typeface="GILL SANS SEMIBOLD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1836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3C48E-F4F7-5C4C-915B-62AC229E80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9A3C1E9-1E17-4B2D-975E-2F80F7CB45F8}" type="slidenum">
              <a:rPr lang="es-ES" smtClean="0"/>
              <a:t>13</a:t>
            </a:fld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09CBB-C699-6C41-B608-7EFF6D818525}"/>
              </a:ext>
            </a:extLst>
          </p:cNvPr>
          <p:cNvSpPr txBox="1">
            <a:spLocks/>
          </p:cNvSpPr>
          <p:nvPr/>
        </p:nvSpPr>
        <p:spPr>
          <a:xfrm>
            <a:off x="2933109" y="238950"/>
            <a:ext cx="8186836" cy="1668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s-ES_tradnl" sz="4000" dirty="0" err="1">
                <a:solidFill>
                  <a:srgbClr val="122E4F"/>
                </a:solidFill>
                <a:latin typeface="Outfit" pitchFamily="2" charset="0"/>
                <a:ea typeface="+mj-ea"/>
                <a:cs typeface="Gill Sans Light" panose="020B0302020104020203" pitchFamily="34" charset="-79"/>
                <a:sym typeface="Gill Sans"/>
              </a:rPr>
              <a:t>Accelerator’s</a:t>
            </a:r>
            <a:r>
              <a:rPr lang="es-ES_tradnl" sz="4000" dirty="0">
                <a:solidFill>
                  <a:srgbClr val="122E4F"/>
                </a:solidFill>
                <a:latin typeface="Outfit" pitchFamily="2" charset="0"/>
                <a:ea typeface="+mj-ea"/>
                <a:cs typeface="Gill Sans Light" panose="020B0302020104020203" pitchFamily="34" charset="-79"/>
                <a:sym typeface="Gill Sans"/>
              </a:rPr>
              <a:t> </a:t>
            </a:r>
            <a:r>
              <a:rPr lang="es-ES_tradnl" sz="4000" dirty="0" err="1">
                <a:solidFill>
                  <a:srgbClr val="122E4F"/>
                </a:solidFill>
                <a:latin typeface="Outfit" pitchFamily="2" charset="0"/>
                <a:ea typeface="+mj-ea"/>
                <a:cs typeface="Gill Sans Light" panose="020B0302020104020203" pitchFamily="34" charset="-79"/>
                <a:sym typeface="Gill Sans"/>
              </a:rPr>
              <a:t>components</a:t>
            </a:r>
            <a:endParaRPr lang="es-ES_tradnl" sz="4000" dirty="0">
              <a:solidFill>
                <a:srgbClr val="122E4F"/>
              </a:solidFill>
              <a:latin typeface="Outfit" pitchFamily="2" charset="0"/>
              <a:ea typeface="+mj-ea"/>
              <a:cs typeface="Gill Sans Light" panose="020B0302020104020203" pitchFamily="34" charset="-79"/>
              <a:sym typeface="Gill Sans"/>
            </a:endParaRPr>
          </a:p>
          <a:p>
            <a:r>
              <a:rPr lang="es-ES_tradnl" sz="4000" dirty="0">
                <a:solidFill>
                  <a:srgbClr val="122E4F"/>
                </a:solidFill>
                <a:latin typeface="Outfit" pitchFamily="2" charset="0"/>
                <a:ea typeface="+mj-ea"/>
                <a:cs typeface="Gill Sans Light" panose="020B0302020104020203" pitchFamily="34" charset="-79"/>
                <a:sym typeface="Gill Sans"/>
              </a:rPr>
              <a:t>2026-2029</a:t>
            </a:r>
            <a:endParaRPr lang="en-ES" sz="4000" dirty="0">
              <a:solidFill>
                <a:srgbClr val="122E4F"/>
              </a:solidFill>
              <a:latin typeface="Outfit" pitchFamily="2" charset="0"/>
              <a:ea typeface="+mj-ea"/>
              <a:cs typeface="Gill Sans Light" panose="020B0302020104020203" pitchFamily="34" charset="-79"/>
              <a:sym typeface="Gill Sans"/>
            </a:endParaRPr>
          </a:p>
        </p:txBody>
      </p:sp>
      <p:pic>
        <p:nvPicPr>
          <p:cNvPr id="3" name="Picture 2" descr="Logo_ministerio-ICTS">
            <a:extLst>
              <a:ext uri="{FF2B5EF4-FFF2-40B4-BE49-F238E27FC236}">
                <a16:creationId xmlns:a16="http://schemas.microsoft.com/office/drawing/2014/main" id="{42DA3E83-4F47-5B11-14D4-B60A40F26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885" y="6275888"/>
            <a:ext cx="1641835" cy="4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0ACDD-5BB6-937A-EA54-1065302D27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851" y="6223016"/>
            <a:ext cx="1166012" cy="53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 next generation">
            <a:extLst>
              <a:ext uri="{FF2B5EF4-FFF2-40B4-BE49-F238E27FC236}">
                <a16:creationId xmlns:a16="http://schemas.microsoft.com/office/drawing/2014/main" id="{835594D1-7601-6408-66FB-5E878FD9E5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2994" y="6226805"/>
            <a:ext cx="1534509" cy="4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DDA287D-7E7B-412C-9406-2A0877C52CAB}"/>
              </a:ext>
            </a:extLst>
          </p:cNvPr>
          <p:cNvSpPr txBox="1">
            <a:spLocks/>
          </p:cNvSpPr>
          <p:nvPr/>
        </p:nvSpPr>
        <p:spPr>
          <a:xfrm>
            <a:off x="1465088" y="843271"/>
            <a:ext cx="7091198" cy="5470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2"/>
                </a:solidFill>
              </a:rPr>
              <a:t>New magnets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∼ 600 electro-magnets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∼ 1000 power supplies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∼ 40 permanent magnets</a:t>
            </a:r>
          </a:p>
          <a:p>
            <a:endParaRPr lang="en-US" sz="900" b="1" dirty="0">
              <a:solidFill>
                <a:schemeClr val="bg2"/>
              </a:solidFill>
            </a:endParaRPr>
          </a:p>
          <a:p>
            <a:r>
              <a:rPr lang="en-US" sz="2000" b="1" dirty="0">
                <a:solidFill>
                  <a:schemeClr val="bg2"/>
                </a:solidFill>
              </a:rPr>
              <a:t>New vacuum chambers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∼ 270 m vacuum chambers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SS, Cu, NEG coated</a:t>
            </a:r>
          </a:p>
          <a:p>
            <a:endParaRPr lang="en-US" sz="900" b="1" dirty="0">
              <a:solidFill>
                <a:schemeClr val="bg2"/>
              </a:solidFill>
            </a:endParaRPr>
          </a:p>
          <a:p>
            <a:r>
              <a:rPr lang="en-US" sz="2000" b="1" dirty="0">
                <a:solidFill>
                  <a:schemeClr val="bg2"/>
                </a:solidFill>
              </a:rPr>
              <a:t>New Girders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High vibration modes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High precision remote movement</a:t>
            </a:r>
          </a:p>
          <a:p>
            <a:endParaRPr lang="en-US" sz="900" b="1" dirty="0">
              <a:solidFill>
                <a:schemeClr val="bg2"/>
              </a:solidFill>
            </a:endParaRPr>
          </a:p>
          <a:p>
            <a:r>
              <a:rPr lang="en-US" sz="2000" b="1" dirty="0">
                <a:solidFill>
                  <a:schemeClr val="bg2"/>
                </a:solidFill>
              </a:rPr>
              <a:t>Many others: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Upgrade RF system with SSA and 3</a:t>
            </a:r>
            <a:r>
              <a:rPr lang="en-US" sz="1800" baseline="30000" dirty="0">
                <a:solidFill>
                  <a:schemeClr val="bg2"/>
                </a:solidFill>
              </a:rPr>
              <a:t>rd</a:t>
            </a:r>
            <a:r>
              <a:rPr lang="en-US" sz="1800" dirty="0">
                <a:solidFill>
                  <a:schemeClr val="bg2"/>
                </a:solidFill>
              </a:rPr>
              <a:t> Harmonic Cavity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New Diagnostics equipment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New Insertion Devices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Upgrade electronics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…</a:t>
            </a:r>
          </a:p>
          <a:p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89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5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B45E08-6EF1-4885-B403-36231DD3B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039" y="3864633"/>
            <a:ext cx="9333439" cy="237179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0FF60C-6D13-49A8-AE23-AFA9EC90C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3740" y="774589"/>
            <a:ext cx="9960738" cy="580908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cs typeface="Gill Sans Light" panose="020B0302020104020203" pitchFamily="34" charset="-79"/>
                <a:sym typeface="Arial"/>
              </a:rPr>
              <a:t>ALBA is the Spanish Synchrotron Radiation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5E8BB-413E-BB49-A060-5055469553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304800"/>
            <a:ext cx="609600" cy="307975"/>
          </a:xfrm>
          <a:prstGeom prst="rect">
            <a:avLst/>
          </a:prstGeom>
        </p:spPr>
        <p:txBody>
          <a:bodyPr/>
          <a:lstStyle/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2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0BA14275-9501-422A-AD6C-511991E59DAF}"/>
              </a:ext>
            </a:extLst>
          </p:cNvPr>
          <p:cNvSpPr txBox="1">
            <a:spLocks/>
          </p:cNvSpPr>
          <p:nvPr/>
        </p:nvSpPr>
        <p:spPr>
          <a:xfrm>
            <a:off x="1925839" y="1314481"/>
            <a:ext cx="8153400" cy="2824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84" indent="-304784" algn="l" defTabSz="121914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National Public institution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with funding 50%/50% from the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Spanish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Ministerio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Ciencia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e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Innovacion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and the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Catalan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Department de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Recerca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i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Universitats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B305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National and international (28%) staff </a:t>
            </a:r>
          </a:p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B305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National and international (40%) users</a:t>
            </a:r>
          </a:p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B3056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National and international collaborations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EADE0-5EDE-45F5-9DAF-C508472D90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600" y="2624839"/>
            <a:ext cx="2357922" cy="514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4B074C-449A-4467-B85F-23F9A2F612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526" y="2674049"/>
            <a:ext cx="2169426" cy="465918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2E528A31-8624-4DB1-A034-DFACA14DA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2" y="5382164"/>
            <a:ext cx="3241675" cy="884238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GB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charset="0"/>
              </a:rPr>
              <a:t>The ALBA Team</a:t>
            </a:r>
          </a:p>
          <a:p>
            <a:pPr algn="ctr" eaLnBrk="0" hangingPunct="0">
              <a:defRPr/>
            </a:pP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charset="0"/>
              </a:rPr>
              <a:t>We are today  ≈</a:t>
            </a: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charset="0"/>
                <a:ea typeface="Arial" charset="0"/>
                <a:cs typeface="Arial" charset="0"/>
              </a:rPr>
              <a:t>250</a:t>
            </a:r>
            <a:endParaRPr lang="en-GB" sz="2800" b="1" dirty="0">
              <a:solidFill>
                <a:schemeClr val="accent6">
                  <a:lumMod val="20000"/>
                  <a:lumOff val="80000"/>
                </a:schemeClr>
              </a:solidFill>
              <a:latin typeface="Calibri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31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E53B275-85F6-4062-9F42-EAA8D1499EBE}"/>
              </a:ext>
            </a:extLst>
          </p:cNvPr>
          <p:cNvSpPr txBox="1"/>
          <p:nvPr/>
        </p:nvSpPr>
        <p:spPr>
          <a:xfrm>
            <a:off x="4093875" y="324305"/>
            <a:ext cx="418896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122E4F"/>
                </a:solidFill>
                <a:latin typeface="Outfit" pitchFamily="2" charset="0"/>
                <a:cs typeface="Gill Sans Light" panose="020B0302020104020203" pitchFamily="34" charset="-79"/>
                <a:sym typeface="Gill Sans"/>
              </a:rPr>
              <a:t>ALBA key parameters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8E79004-26FE-4F06-BAF5-1E4F0BC191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13" y="1165573"/>
            <a:ext cx="7254474" cy="48657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E32A4C3-F9CE-405B-8194-AC87707BD5E1}"/>
              </a:ext>
            </a:extLst>
          </p:cNvPr>
          <p:cNvSpPr/>
          <p:nvPr/>
        </p:nvSpPr>
        <p:spPr>
          <a:xfrm>
            <a:off x="4811859" y="4956334"/>
            <a:ext cx="1200971" cy="523220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JEMCA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48FC58-D6B5-4CDD-9D9D-D7FAB3B230A2}"/>
              </a:ext>
            </a:extLst>
          </p:cNvPr>
          <p:cNvSpPr/>
          <p:nvPr/>
        </p:nvSpPr>
        <p:spPr>
          <a:xfrm>
            <a:off x="156831" y="5158987"/>
            <a:ext cx="45443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472C4"/>
                </a:solidFill>
                <a:cs typeface="Arial" panose="020B0604020202020204" pitchFamily="34" charset="0"/>
              </a:rPr>
              <a:t>Joint Electron Microscope Center at ALBA </a:t>
            </a:r>
          </a:p>
          <a:p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50% Funded through Catalan ERDF, and </a:t>
            </a:r>
          </a:p>
          <a:p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50% co-funded by different partners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ABCCB6-D899-4794-A7F1-AED0C18DC836}"/>
              </a:ext>
            </a:extLst>
          </p:cNvPr>
          <p:cNvSpPr txBox="1"/>
          <p:nvPr/>
        </p:nvSpPr>
        <p:spPr>
          <a:xfrm>
            <a:off x="7145153" y="1032661"/>
            <a:ext cx="386224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chemeClr val="tx2"/>
                </a:solidFill>
                <a:cs typeface="Arial" panose="020B0604020202020204" pitchFamily="34" charset="0"/>
              </a:rPr>
              <a:t>e- Energy = 3 GeV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chemeClr val="tx2"/>
                </a:solidFill>
                <a:cs typeface="Arial" panose="020B0604020202020204" pitchFamily="34" charset="0"/>
              </a:rPr>
              <a:t>C = 270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chemeClr val="tx2"/>
                </a:solidFill>
                <a:cs typeface="Arial" panose="020B0604020202020204" pitchFamily="34" charset="0"/>
              </a:rPr>
              <a:t>Emittance = 4.4 </a:t>
            </a:r>
            <a:r>
              <a:rPr lang="en-US" sz="2000" b="1" i="1" dirty="0" err="1">
                <a:solidFill>
                  <a:schemeClr val="tx2"/>
                </a:solidFill>
                <a:cs typeface="Arial" panose="020B0604020202020204" pitchFamily="34" charset="0"/>
              </a:rPr>
              <a:t>nmrad</a:t>
            </a:r>
            <a:endParaRPr lang="en-US" sz="2000" b="1" i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0B385EE-D481-4852-9356-9624DE16D3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888" y="262939"/>
            <a:ext cx="1377815" cy="871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D5152A-338E-4160-A958-045125FEE7EF}"/>
              </a:ext>
            </a:extLst>
          </p:cNvPr>
          <p:cNvSpPr txBox="1"/>
          <p:nvPr/>
        </p:nvSpPr>
        <p:spPr>
          <a:xfrm>
            <a:off x="3222786" y="2685227"/>
            <a:ext cx="222901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1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11 operating BLs</a:t>
            </a:r>
          </a:p>
          <a:p>
            <a:r>
              <a:rPr lang="en-US" sz="1400" dirty="0"/>
              <a:t>2 in commissioning</a:t>
            </a:r>
          </a:p>
          <a:p>
            <a:r>
              <a:rPr lang="en-US" sz="1400" dirty="0"/>
              <a:t>1 in construction</a:t>
            </a:r>
          </a:p>
          <a:p>
            <a:r>
              <a:rPr lang="en-US" sz="1400" dirty="0"/>
              <a:t>2 for acc. diagnostics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1080AF-A8EE-4BAD-8B76-9295480086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167" y="2464292"/>
            <a:ext cx="2899787" cy="1929416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1C5B6FF1-4964-4D11-93E1-F4DD28D9DB7A}"/>
              </a:ext>
            </a:extLst>
          </p:cNvPr>
          <p:cNvSpPr txBox="1"/>
          <p:nvPr/>
        </p:nvSpPr>
        <p:spPr>
          <a:xfrm flipH="1">
            <a:off x="8700671" y="2157699"/>
            <a:ext cx="196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2"/>
                </a:solidFill>
              </a:rPr>
              <a:t>2500 User visits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3323FC-0C12-4610-834A-FC0ABA995C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460" y="4778256"/>
            <a:ext cx="2702494" cy="1883887"/>
          </a:xfrm>
          <a:prstGeom prst="rect">
            <a:avLst/>
          </a:prstGeom>
        </p:spPr>
      </p:pic>
      <p:sp>
        <p:nvSpPr>
          <p:cNvPr id="17" name="TextBox 32">
            <a:extLst>
              <a:ext uri="{FF2B5EF4-FFF2-40B4-BE49-F238E27FC236}">
                <a16:creationId xmlns:a16="http://schemas.microsoft.com/office/drawing/2014/main" id="{6F05A3B7-688D-44C4-934C-B0B39CBF3AC2}"/>
              </a:ext>
            </a:extLst>
          </p:cNvPr>
          <p:cNvSpPr txBox="1"/>
          <p:nvPr/>
        </p:nvSpPr>
        <p:spPr>
          <a:xfrm flipH="1">
            <a:off x="8689906" y="4451956"/>
            <a:ext cx="218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2"/>
                </a:solidFill>
              </a:rPr>
              <a:t>3500 Publications</a:t>
            </a:r>
          </a:p>
        </p:txBody>
      </p:sp>
    </p:spTree>
    <p:extLst>
      <p:ext uri="{BB962C8B-B14F-4D97-AF65-F5344CB8AC3E}">
        <p14:creationId xmlns:p14="http://schemas.microsoft.com/office/powerpoint/2010/main" val="253389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C385284-8DBA-45DE-AFA4-F272C8A19052}"/>
              </a:ext>
            </a:extLst>
          </p:cNvPr>
          <p:cNvSpPr txBox="1"/>
          <p:nvPr/>
        </p:nvSpPr>
        <p:spPr>
          <a:xfrm>
            <a:off x="1889687" y="1424667"/>
            <a:ext cx="8939416" cy="500137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r>
              <a:rPr lang="en-US" sz="2800" b="1" dirty="0">
                <a:solidFill>
                  <a:srgbClr val="097D7A"/>
                </a:solidFill>
                <a:cs typeface="Arial" panose="020B0604020202020204" pitchFamily="34" charset="0"/>
              </a:rPr>
              <a:t>Evolution of ALBA to the 4</a:t>
            </a:r>
            <a:r>
              <a:rPr lang="en-US" sz="2800" b="1" baseline="30000" dirty="0">
                <a:solidFill>
                  <a:srgbClr val="097D7A"/>
                </a:solidFill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97D7A"/>
                </a:solidFill>
                <a:cs typeface="Arial" panose="020B0604020202020204" pitchFamily="34" charset="0"/>
              </a:rPr>
              <a:t> Generation ALBA II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6389903-86F9-4D2D-BE2E-571715A9E6A9}"/>
              </a:ext>
            </a:extLst>
          </p:cNvPr>
          <p:cNvSpPr txBox="1">
            <a:spLocks/>
          </p:cNvSpPr>
          <p:nvPr/>
        </p:nvSpPr>
        <p:spPr>
          <a:xfrm>
            <a:off x="2368855" y="428705"/>
            <a:ext cx="8389040" cy="810623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92F5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rgbClr val="122E4F"/>
                </a:solidFill>
                <a:latin typeface="Outfit" pitchFamily="2" charset="0"/>
                <a:cs typeface="Gill Sans Light" panose="020B0302020104020203" pitchFamily="34" charset="-79"/>
              </a:rPr>
              <a:t>ALBA II upgrade Project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C52A07C-9826-4D68-A057-CB04520E3AE4}"/>
              </a:ext>
            </a:extLst>
          </p:cNvPr>
          <p:cNvGraphicFramePr/>
          <p:nvPr/>
        </p:nvGraphicFramePr>
        <p:xfrm>
          <a:off x="1889687" y="2335214"/>
          <a:ext cx="4667534" cy="1628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D235C7D3-C2B9-4064-910A-654E27739517}"/>
              </a:ext>
            </a:extLst>
          </p:cNvPr>
          <p:cNvGraphicFramePr/>
          <p:nvPr/>
        </p:nvGraphicFramePr>
        <p:xfrm>
          <a:off x="4899017" y="3414502"/>
          <a:ext cx="5629702" cy="1442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CC2175D4-47F8-4C8D-8D89-8B86C9B8E745}"/>
              </a:ext>
            </a:extLst>
          </p:cNvPr>
          <p:cNvSpPr txBox="1"/>
          <p:nvPr/>
        </p:nvSpPr>
        <p:spPr>
          <a:xfrm>
            <a:off x="1739561" y="2248280"/>
            <a:ext cx="8789158" cy="444084"/>
          </a:xfrm>
          <a:prstGeom prst="rect">
            <a:avLst/>
          </a:prstGeom>
          <a:gradFill flip="none" rotWithShape="1">
            <a:gsLst>
              <a:gs pos="39000">
                <a:srgbClr val="B9E2E9"/>
              </a:gs>
              <a:gs pos="0">
                <a:srgbClr val="67DBCA"/>
              </a:gs>
              <a:gs pos="65000">
                <a:srgbClr val="A7CCEB"/>
              </a:gs>
              <a:gs pos="100000">
                <a:srgbClr val="4472C4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2003	       2012		 2022	                2031			2050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EE89CF-0E4F-4AAE-8DE8-9BE82E75AFA7}"/>
              </a:ext>
            </a:extLst>
          </p:cNvPr>
          <p:cNvSpPr txBox="1"/>
          <p:nvPr/>
        </p:nvSpPr>
        <p:spPr>
          <a:xfrm>
            <a:off x="2790439" y="37986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>
              <a:buClrTx/>
              <a:buFontTx/>
              <a:buNone/>
            </a:pPr>
            <a:endParaRPr lang="en-US" sz="2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20BD00-15C5-4288-A3E9-DED3F0FEAE52}"/>
              </a:ext>
            </a:extLst>
          </p:cNvPr>
          <p:cNvGrpSpPr/>
          <p:nvPr/>
        </p:nvGrpSpPr>
        <p:grpSpPr>
          <a:xfrm>
            <a:off x="3584009" y="5151517"/>
            <a:ext cx="5023981" cy="766068"/>
            <a:chOff x="1761987" y="3911985"/>
            <a:chExt cx="5023981" cy="766068"/>
          </a:xfrm>
        </p:grpSpPr>
        <p:pic>
          <p:nvPicPr>
            <p:cNvPr id="31" name="Imagen 14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B4915487-D3A3-421F-BBF5-B187D20C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2121" y="3911985"/>
              <a:ext cx="1503847" cy="75070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77E221D-052C-4A5A-9EC0-7C88AAF7D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1987" y="3983470"/>
              <a:ext cx="1220054" cy="694583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CFE095A-5881-4D72-A349-2C9E430F33CF}"/>
              </a:ext>
            </a:extLst>
          </p:cNvPr>
          <p:cNvSpPr txBox="1"/>
          <p:nvPr/>
        </p:nvSpPr>
        <p:spPr>
          <a:xfrm>
            <a:off x="2923688" y="3504402"/>
            <a:ext cx="76790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i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3</a:t>
            </a:r>
            <a:r>
              <a:rPr lang="en-US" sz="1800" b="1" i="1" kern="1200" baseline="30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rd</a:t>
            </a:r>
            <a:r>
              <a:rPr lang="en-US" sz="1800" b="1" i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Generation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			</a:t>
            </a:r>
          </a:p>
          <a:p>
            <a:pPr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endParaRPr lang="en-US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			 </a:t>
            </a:r>
            <a:r>
              <a:rPr lang="en-US" sz="1800" b="1" i="1" kern="1200" dirty="0">
                <a:solidFill>
                  <a:srgbClr val="009999"/>
                </a:solidFill>
                <a:latin typeface="Calibri" panose="020F0502020204030204"/>
                <a:ea typeface="+mn-ea"/>
                <a:cs typeface="+mn-cs"/>
              </a:rPr>
              <a:t>4</a:t>
            </a:r>
            <a:r>
              <a:rPr lang="en-US" sz="1800" b="1" i="1" kern="1200" baseline="30000" dirty="0">
                <a:solidFill>
                  <a:srgbClr val="009999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1800" b="1" i="1" kern="1200" dirty="0">
                <a:solidFill>
                  <a:srgbClr val="009999"/>
                </a:solidFill>
                <a:latin typeface="Calibri" panose="020F0502020204030204"/>
                <a:ea typeface="+mn-ea"/>
                <a:cs typeface="+mn-cs"/>
              </a:rPr>
              <a:t> Generation</a:t>
            </a:r>
          </a:p>
        </p:txBody>
      </p:sp>
    </p:spTree>
    <p:extLst>
      <p:ext uri="{BB962C8B-B14F-4D97-AF65-F5344CB8AC3E}">
        <p14:creationId xmlns:p14="http://schemas.microsoft.com/office/powerpoint/2010/main" val="3794308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FCF0AE-D599-4A65-95FF-B2B51839F01C}"/>
              </a:ext>
            </a:extLst>
          </p:cNvPr>
          <p:cNvSpPr txBox="1">
            <a:spLocks/>
          </p:cNvSpPr>
          <p:nvPr/>
        </p:nvSpPr>
        <p:spPr>
          <a:xfrm>
            <a:off x="2554884" y="407156"/>
            <a:ext cx="8389040" cy="810623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92F5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9282"/>
              </a:solidFill>
              <a:effectLst/>
              <a:uLnTx/>
              <a:uFillTx/>
              <a:latin typeface="Calibri Light" panose="020F0302020204030204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5413EE-32DB-4F50-8A64-8C3A045B6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991"/>
            <a:ext cx="12217070" cy="3518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BA0064-C672-4CC5-A3A8-CB64DC4C305D}"/>
              </a:ext>
            </a:extLst>
          </p:cNvPr>
          <p:cNvSpPr txBox="1"/>
          <p:nvPr/>
        </p:nvSpPr>
        <p:spPr>
          <a:xfrm>
            <a:off x="516747" y="4752820"/>
            <a:ext cx="515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928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The upgrade ALBA II includes: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46B113-BCDF-402E-8039-ED34B6E8A3E6}"/>
              </a:ext>
            </a:extLst>
          </p:cNvPr>
          <p:cNvSpPr txBox="1"/>
          <p:nvPr/>
        </p:nvSpPr>
        <p:spPr>
          <a:xfrm>
            <a:off x="4517473" y="4752820"/>
            <a:ext cx="73848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928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renovation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928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of the storage ring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928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928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renovation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928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of the existing beamlines.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928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expansion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928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of the infrastructure.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928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construction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928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of up to three new long beamlines.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928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synergy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928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to create a scientific and technological pole in the area.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928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2273AC7-E8A6-498B-9713-77815C346727}"/>
              </a:ext>
            </a:extLst>
          </p:cNvPr>
          <p:cNvSpPr/>
          <p:nvPr/>
        </p:nvSpPr>
        <p:spPr>
          <a:xfrm>
            <a:off x="3570513" y="1654628"/>
            <a:ext cx="8675915" cy="1534886"/>
          </a:xfrm>
          <a:custGeom>
            <a:avLst/>
            <a:gdLst>
              <a:gd name="connsiteX0" fmla="*/ 0 w 8686800"/>
              <a:gd name="connsiteY0" fmla="*/ 511629 h 1480457"/>
              <a:gd name="connsiteX1" fmla="*/ 4876800 w 8686800"/>
              <a:gd name="connsiteY1" fmla="*/ 0 h 1480457"/>
              <a:gd name="connsiteX2" fmla="*/ 8686800 w 8686800"/>
              <a:gd name="connsiteY2" fmla="*/ 816429 h 1480457"/>
              <a:gd name="connsiteX3" fmla="*/ 6574972 w 8686800"/>
              <a:gd name="connsiteY3" fmla="*/ 1480457 h 1480457"/>
              <a:gd name="connsiteX4" fmla="*/ 65315 w 8686800"/>
              <a:gd name="connsiteY4" fmla="*/ 522514 h 1480457"/>
              <a:gd name="connsiteX0" fmla="*/ 0 w 8675915"/>
              <a:gd name="connsiteY0" fmla="*/ 511629 h 1480457"/>
              <a:gd name="connsiteX1" fmla="*/ 4876800 w 8675915"/>
              <a:gd name="connsiteY1" fmla="*/ 0 h 1480457"/>
              <a:gd name="connsiteX2" fmla="*/ 8675915 w 8675915"/>
              <a:gd name="connsiteY2" fmla="*/ 740229 h 1480457"/>
              <a:gd name="connsiteX3" fmla="*/ 6574972 w 8675915"/>
              <a:gd name="connsiteY3" fmla="*/ 1480457 h 1480457"/>
              <a:gd name="connsiteX4" fmla="*/ 65315 w 8675915"/>
              <a:gd name="connsiteY4" fmla="*/ 522514 h 1480457"/>
              <a:gd name="connsiteX0" fmla="*/ 0 w 8675915"/>
              <a:gd name="connsiteY0" fmla="*/ 511629 h 1480457"/>
              <a:gd name="connsiteX1" fmla="*/ 4876800 w 8675915"/>
              <a:gd name="connsiteY1" fmla="*/ 0 h 1480457"/>
              <a:gd name="connsiteX2" fmla="*/ 8675915 w 8675915"/>
              <a:gd name="connsiteY2" fmla="*/ 740229 h 1480457"/>
              <a:gd name="connsiteX3" fmla="*/ 7652658 w 8675915"/>
              <a:gd name="connsiteY3" fmla="*/ 1099457 h 1480457"/>
              <a:gd name="connsiteX4" fmla="*/ 6574972 w 8675915"/>
              <a:gd name="connsiteY4" fmla="*/ 1480457 h 1480457"/>
              <a:gd name="connsiteX5" fmla="*/ 65315 w 8675915"/>
              <a:gd name="connsiteY5" fmla="*/ 522514 h 1480457"/>
              <a:gd name="connsiteX0" fmla="*/ 0 w 8675915"/>
              <a:gd name="connsiteY0" fmla="*/ 511629 h 1480457"/>
              <a:gd name="connsiteX1" fmla="*/ 4876800 w 8675915"/>
              <a:gd name="connsiteY1" fmla="*/ 0 h 1480457"/>
              <a:gd name="connsiteX2" fmla="*/ 8675915 w 8675915"/>
              <a:gd name="connsiteY2" fmla="*/ 740229 h 1480457"/>
              <a:gd name="connsiteX3" fmla="*/ 8643258 w 8675915"/>
              <a:gd name="connsiteY3" fmla="*/ 1088571 h 1480457"/>
              <a:gd name="connsiteX4" fmla="*/ 6574972 w 8675915"/>
              <a:gd name="connsiteY4" fmla="*/ 1480457 h 1480457"/>
              <a:gd name="connsiteX5" fmla="*/ 65315 w 8675915"/>
              <a:gd name="connsiteY5" fmla="*/ 522514 h 1480457"/>
              <a:gd name="connsiteX0" fmla="*/ 0 w 8675915"/>
              <a:gd name="connsiteY0" fmla="*/ 566058 h 1534886"/>
              <a:gd name="connsiteX1" fmla="*/ 4746172 w 8675915"/>
              <a:gd name="connsiteY1" fmla="*/ 0 h 1534886"/>
              <a:gd name="connsiteX2" fmla="*/ 8675915 w 8675915"/>
              <a:gd name="connsiteY2" fmla="*/ 794658 h 1534886"/>
              <a:gd name="connsiteX3" fmla="*/ 8643258 w 8675915"/>
              <a:gd name="connsiteY3" fmla="*/ 1143000 h 1534886"/>
              <a:gd name="connsiteX4" fmla="*/ 6574972 w 8675915"/>
              <a:gd name="connsiteY4" fmla="*/ 1534886 h 1534886"/>
              <a:gd name="connsiteX5" fmla="*/ 65315 w 8675915"/>
              <a:gd name="connsiteY5" fmla="*/ 576943 h 153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915" h="1534886">
                <a:moveTo>
                  <a:pt x="0" y="566058"/>
                </a:moveTo>
                <a:lnTo>
                  <a:pt x="4746172" y="0"/>
                </a:lnTo>
                <a:lnTo>
                  <a:pt x="8675915" y="794658"/>
                </a:lnTo>
                <a:lnTo>
                  <a:pt x="8643258" y="1143000"/>
                </a:lnTo>
                <a:lnTo>
                  <a:pt x="6574972" y="1534886"/>
                </a:lnTo>
                <a:lnTo>
                  <a:pt x="65315" y="576943"/>
                </a:lnTo>
              </a:path>
            </a:pathLst>
          </a:custGeom>
          <a:solidFill>
            <a:srgbClr val="009282">
              <a:alpha val="50196"/>
            </a:srgbClr>
          </a:solidFill>
          <a:ln w="38100">
            <a:solidFill>
              <a:srgbClr val="009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4C9AD1-8E8E-47FA-951B-49C2782901BA}"/>
              </a:ext>
            </a:extLst>
          </p:cNvPr>
          <p:cNvSpPr txBox="1"/>
          <p:nvPr/>
        </p:nvSpPr>
        <p:spPr>
          <a:xfrm>
            <a:off x="6202995" y="1974614"/>
            <a:ext cx="4439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adjacent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already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secured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ALBA II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9CAE8-DA30-4834-ABD1-7BC4383F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35" y="381574"/>
            <a:ext cx="10204520" cy="580908"/>
          </a:xfrm>
        </p:spPr>
        <p:txBody>
          <a:bodyPr/>
          <a:lstStyle/>
          <a:p>
            <a:pPr algn="ctr"/>
            <a:r>
              <a:rPr lang="en-GB" sz="3600" b="0" kern="1200" dirty="0">
                <a:ea typeface="+mj-ea"/>
                <a:cs typeface="Gill Sans Light" panose="020B0302020104020203" pitchFamily="34" charset="-79"/>
              </a:rPr>
              <a:t>ALBA II upgrade Project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42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59790" y="218725"/>
            <a:ext cx="8522898" cy="580908"/>
          </a:xfrm>
        </p:spPr>
        <p:txBody>
          <a:bodyPr/>
          <a:lstStyle/>
          <a:p>
            <a:pPr algn="ctr"/>
            <a:r>
              <a:rPr lang="en-US" sz="3600" b="0" kern="1200" dirty="0">
                <a:ea typeface="+mj-ea"/>
                <a:cs typeface="Gill Sans Light" panose="020B0302020104020203" pitchFamily="34" charset="-79"/>
              </a:rPr>
              <a:t>ALBA II Accelerator Upgrade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A259BE1-A076-DF49-B92B-E24684BF5E4A}"/>
              </a:ext>
            </a:extLst>
          </p:cNvPr>
          <p:cNvSpPr txBox="1">
            <a:spLocks/>
          </p:cNvSpPr>
          <p:nvPr/>
        </p:nvSpPr>
        <p:spPr>
          <a:xfrm>
            <a:off x="1606843" y="1041277"/>
            <a:ext cx="8978314" cy="555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 err="1">
                <a:solidFill>
                  <a:srgbClr val="009282"/>
                </a:solidFill>
              </a:rPr>
              <a:t>Upgrade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the</a:t>
            </a:r>
            <a:r>
              <a:rPr lang="es-ES" sz="2400" b="1" dirty="0">
                <a:solidFill>
                  <a:schemeClr val="tx2"/>
                </a:solidFill>
              </a:rPr>
              <a:t> 3rd </a:t>
            </a:r>
            <a:r>
              <a:rPr lang="es-ES" sz="2400" b="1" dirty="0" err="1">
                <a:solidFill>
                  <a:schemeClr val="tx2"/>
                </a:solidFill>
              </a:rPr>
              <a:t>Generation</a:t>
            </a:r>
            <a:r>
              <a:rPr lang="es-ES" sz="2400" b="1" dirty="0">
                <a:solidFill>
                  <a:schemeClr val="tx2"/>
                </a:solidFill>
              </a:rPr>
              <a:t> ALBA Storage Ring </a:t>
            </a:r>
          </a:p>
          <a:p>
            <a:pPr marL="0" indent="0" algn="ctr">
              <a:buNone/>
            </a:pPr>
            <a:r>
              <a:rPr lang="es-ES" sz="2400" b="1" dirty="0" err="1">
                <a:solidFill>
                  <a:schemeClr val="tx2"/>
                </a:solidFill>
              </a:rPr>
              <a:t>to</a:t>
            </a:r>
            <a:r>
              <a:rPr lang="es-ES" sz="2400" b="1" dirty="0">
                <a:solidFill>
                  <a:schemeClr val="tx2"/>
                </a:solidFill>
              </a:rPr>
              <a:t> a </a:t>
            </a:r>
            <a:r>
              <a:rPr lang="es-ES" sz="2400" b="1" dirty="0">
                <a:solidFill>
                  <a:srgbClr val="009282"/>
                </a:solidFill>
              </a:rPr>
              <a:t>4th </a:t>
            </a:r>
            <a:r>
              <a:rPr lang="es-ES" sz="2400" b="1" dirty="0" err="1">
                <a:solidFill>
                  <a:srgbClr val="009282"/>
                </a:solidFill>
              </a:rPr>
              <a:t>Generation</a:t>
            </a:r>
            <a:r>
              <a:rPr lang="es-ES" sz="2400" b="1" dirty="0">
                <a:solidFill>
                  <a:srgbClr val="009282"/>
                </a:solidFill>
              </a:rPr>
              <a:t> </a:t>
            </a:r>
            <a:r>
              <a:rPr lang="es-ES" sz="2400" b="1" dirty="0">
                <a:solidFill>
                  <a:schemeClr val="tx2"/>
                </a:solidFill>
              </a:rPr>
              <a:t>Ultra Low </a:t>
            </a:r>
            <a:r>
              <a:rPr lang="es-ES" sz="2400" b="1" dirty="0" err="1">
                <a:solidFill>
                  <a:schemeClr val="tx2"/>
                </a:solidFill>
              </a:rPr>
              <a:t>Emmittance</a:t>
            </a:r>
            <a:r>
              <a:rPr lang="es-ES" sz="2400" b="1" dirty="0">
                <a:solidFill>
                  <a:schemeClr val="tx2"/>
                </a:solidFill>
              </a:rPr>
              <a:t> Ring: </a:t>
            </a:r>
            <a:r>
              <a:rPr lang="es-ES" sz="2400" b="1" dirty="0">
                <a:solidFill>
                  <a:srgbClr val="009282"/>
                </a:solidFill>
              </a:rPr>
              <a:t>ALBA II</a:t>
            </a: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8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r>
              <a:rPr lang="es-ES" sz="2400" b="1" dirty="0" err="1">
                <a:solidFill>
                  <a:schemeClr val="tx2"/>
                </a:solidFill>
              </a:rPr>
              <a:t>with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the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aim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of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doing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it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>
                <a:solidFill>
                  <a:srgbClr val="009282"/>
                </a:solidFill>
              </a:rPr>
              <a:t>as </a:t>
            </a:r>
            <a:r>
              <a:rPr lang="es-ES" sz="2400" b="1" dirty="0" err="1">
                <a:solidFill>
                  <a:srgbClr val="009282"/>
                </a:solidFill>
              </a:rPr>
              <a:t>efficiently</a:t>
            </a:r>
            <a:r>
              <a:rPr lang="es-ES" sz="2400" b="1" dirty="0">
                <a:solidFill>
                  <a:srgbClr val="009282"/>
                </a:solidFill>
              </a:rPr>
              <a:t> as posible</a:t>
            </a:r>
            <a:r>
              <a:rPr lang="es-ES" sz="2400" b="1" dirty="0">
                <a:solidFill>
                  <a:schemeClr val="tx2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es-ES" sz="2400" b="1" dirty="0">
                <a:solidFill>
                  <a:schemeClr val="tx2"/>
                </a:solidFill>
              </a:rPr>
              <a:t>in </a:t>
            </a:r>
            <a:r>
              <a:rPr lang="es-ES" sz="2400" b="1" dirty="0" err="1">
                <a:solidFill>
                  <a:schemeClr val="tx2"/>
                </a:solidFill>
              </a:rPr>
              <a:t>terms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of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rgbClr val="009282"/>
                </a:solidFill>
              </a:rPr>
              <a:t>cost</a:t>
            </a:r>
            <a:r>
              <a:rPr lang="es-ES" sz="2400" b="1" dirty="0">
                <a:solidFill>
                  <a:srgbClr val="009282"/>
                </a:solidFill>
              </a:rPr>
              <a:t> and time</a:t>
            </a:r>
            <a:r>
              <a:rPr lang="es-ES" sz="2400" b="1" dirty="0">
                <a:solidFill>
                  <a:schemeClr val="tx2"/>
                </a:solidFill>
              </a:rPr>
              <a:t>.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8CFCC4A-F577-D064-F750-F892B7A9BA1E}"/>
              </a:ext>
            </a:extLst>
          </p:cNvPr>
          <p:cNvSpPr/>
          <p:nvPr/>
        </p:nvSpPr>
        <p:spPr>
          <a:xfrm>
            <a:off x="5777871" y="3248458"/>
            <a:ext cx="701334" cy="239110"/>
          </a:xfrm>
          <a:prstGeom prst="rightArrow">
            <a:avLst/>
          </a:prstGeom>
          <a:solidFill>
            <a:srgbClr val="009282"/>
          </a:solidFill>
          <a:ln>
            <a:solidFill>
              <a:srgbClr val="009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5B4A74-DD1C-4334-9701-96513379E1C8}"/>
              </a:ext>
            </a:extLst>
          </p:cNvPr>
          <p:cNvGrpSpPr/>
          <p:nvPr/>
        </p:nvGrpSpPr>
        <p:grpSpPr>
          <a:xfrm>
            <a:off x="6870678" y="2040830"/>
            <a:ext cx="3004230" cy="3370228"/>
            <a:chOff x="2904508" y="1666089"/>
            <a:chExt cx="3004230" cy="35791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47DF1E-101E-4D76-AC4D-778015C22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8818" y="1666089"/>
              <a:ext cx="2258188" cy="357917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C79AE-57ED-48BB-B7FD-18D7DF48603E}"/>
                </a:ext>
              </a:extLst>
            </p:cNvPr>
            <p:cNvSpPr txBox="1"/>
            <p:nvPr/>
          </p:nvSpPr>
          <p:spPr>
            <a:xfrm>
              <a:off x="3737398" y="1897232"/>
              <a:ext cx="1403350" cy="520700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noAutofit/>
            </a:bodyPr>
            <a:lstStyle/>
            <a:p>
              <a:r>
                <a:rPr lang="en-US" sz="2100" b="1" dirty="0">
                  <a:solidFill>
                    <a:srgbClr val="36AC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ALBA II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B0E5CF-72BC-4271-A86F-4041742583C6}"/>
                </a:ext>
              </a:extLst>
            </p:cNvPr>
            <p:cNvSpPr txBox="1"/>
            <p:nvPr/>
          </p:nvSpPr>
          <p:spPr>
            <a:xfrm rot="16200000">
              <a:off x="2116738" y="3042268"/>
              <a:ext cx="1905479" cy="329940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noAutofit/>
            </a:bodyPr>
            <a:lstStyle/>
            <a:p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ph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/s/mrad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@0.1%BW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02ADDB-8469-4AC7-9AEC-49B719113736}"/>
                </a:ext>
              </a:extLst>
            </p:cNvPr>
            <p:cNvSpPr/>
            <p:nvPr/>
          </p:nvSpPr>
          <p:spPr>
            <a:xfrm>
              <a:off x="4735108" y="2081670"/>
              <a:ext cx="117363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5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 of the flux density emitted by IVU21 (XALOC)</a:t>
              </a:r>
              <a:endParaRPr lang="en-US" sz="10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AA9176-0C56-4C49-9EFF-6B751DD363A4}"/>
                </a:ext>
              </a:extLst>
            </p:cNvPr>
            <p:cNvSpPr/>
            <p:nvPr/>
          </p:nvSpPr>
          <p:spPr>
            <a:xfrm>
              <a:off x="3565244" y="2370025"/>
              <a:ext cx="61266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i="1" dirty="0">
                  <a:latin typeface="Arial" panose="020B0604020202020204" pitchFamily="34" charset="0"/>
                  <a:cs typeface="Arial" panose="020B0604020202020204" pitchFamily="34" charset="0"/>
                </a:rPr>
                <a:t>2.5E17</a:t>
              </a:r>
              <a:endParaRPr lang="en-US" sz="105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AD6BEC5-CBAF-468C-A672-06ECD891BDC0}"/>
              </a:ext>
            </a:extLst>
          </p:cNvPr>
          <p:cNvGrpSpPr/>
          <p:nvPr/>
        </p:nvGrpSpPr>
        <p:grpSpPr>
          <a:xfrm>
            <a:off x="3101226" y="2000426"/>
            <a:ext cx="2413102" cy="3370227"/>
            <a:chOff x="227549" y="1567536"/>
            <a:chExt cx="2413102" cy="36599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AECD78-47B5-40A4-9ADF-C09B4CEF9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480" y="1567536"/>
              <a:ext cx="2309171" cy="365998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C62A37-54A9-4784-977E-39532A58CDBD}"/>
                </a:ext>
              </a:extLst>
            </p:cNvPr>
            <p:cNvSpPr txBox="1"/>
            <p:nvPr/>
          </p:nvSpPr>
          <p:spPr>
            <a:xfrm>
              <a:off x="1078611" y="1829777"/>
              <a:ext cx="1403350" cy="520700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noAutofit/>
            </a:bodyPr>
            <a:lstStyle/>
            <a:p>
              <a:r>
                <a:rPr lang="en-US" sz="2100" b="1" dirty="0">
                  <a:solidFill>
                    <a:srgbClr val="4472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ALBA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EC6C11-B407-45DB-BF9C-46C72F5B6247}"/>
                </a:ext>
              </a:extLst>
            </p:cNvPr>
            <p:cNvSpPr txBox="1"/>
            <p:nvPr/>
          </p:nvSpPr>
          <p:spPr>
            <a:xfrm rot="16200000">
              <a:off x="-560221" y="3042268"/>
              <a:ext cx="1905479" cy="329940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noAutofit/>
            </a:bodyPr>
            <a:lstStyle/>
            <a:p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ph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/s/mrad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@0.1%BW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7A63BD-D5C1-448F-B1DD-2BC68E4C2573}"/>
                </a:ext>
              </a:extLst>
            </p:cNvPr>
            <p:cNvSpPr/>
            <p:nvPr/>
          </p:nvSpPr>
          <p:spPr>
            <a:xfrm>
              <a:off x="850122" y="3540437"/>
              <a:ext cx="61266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i="1" dirty="0">
                  <a:latin typeface="Arial" panose="020B0604020202020204" pitchFamily="34" charset="0"/>
                  <a:cs typeface="Arial" panose="020B0604020202020204" pitchFamily="34" charset="0"/>
                </a:rPr>
                <a:t>0.5E17</a:t>
              </a:r>
              <a:endParaRPr lang="en-US" sz="105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7CAB67-8944-488E-ADF0-5447A3256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156" y="3390673"/>
            <a:ext cx="1588911" cy="1443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8EC37-6F13-4E9C-A746-F3CDA102C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769" y="3429000"/>
            <a:ext cx="1508160" cy="15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7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>
            <a:extLst>
              <a:ext uri="{FF2B5EF4-FFF2-40B4-BE49-F238E27FC236}">
                <a16:creationId xmlns:a16="http://schemas.microsoft.com/office/drawing/2014/main" id="{229BF98D-CA18-4F19-80FC-0E7B4B78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814" y="282659"/>
            <a:ext cx="7909194" cy="64377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en-US" sz="3600" b="0" kern="1200" dirty="0">
                <a:ea typeface="+mj-ea"/>
                <a:cs typeface="Gill Sans Light" panose="020B0302020104020203" pitchFamily="34" charset="-79"/>
                <a:sym typeface="Arial"/>
              </a:rPr>
              <a:t>Accelerator’s design constrains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8D651F6B-4815-4B06-BE42-6F0E4E7F32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8800" y="1134978"/>
                <a:ext cx="9609222" cy="48447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Keep beam energy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2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 GeV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Keep the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2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tunnel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itchFamily="2" charset="2"/>
                  </a:rPr>
                  <a:t>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SR with similar compact circumference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Keep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2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existing ID beamlines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itchFamily="2" charset="2"/>
                  </a:rPr>
                  <a:t>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preserve 16 cells and source points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Bending beamlines can be relocated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Keep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2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injector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(present </a:t>
                </a:r>
                <a:r>
                  <a:rPr kumimoji="0" lang="el-G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ε</a:t>
                </a:r>
                <a:r>
                  <a:rPr kumimoji="0" 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</a:t>
                </a:r>
                <a:r>
                  <a:rPr kumimoji="0" lang="en-US" sz="24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booster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10 nm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∙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rad)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Keep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2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infrastructures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as much as possible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2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Straight sections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928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2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with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anose="020B0604020202020204" pitchFamily="34" charset="-128"/>
                    <a:cs typeface="Times New Roman"/>
                  </a:rPr>
                  <a:t>β</a:t>
                </a:r>
                <a:r>
                  <a:rPr kumimoji="0" 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anose="020B0604020202020204" pitchFamily="34" charset="-128"/>
                    <a:cs typeface="Times New Roman"/>
                  </a:rPr>
                  <a:t>x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anose="020B0604020202020204" pitchFamily="34" charset="-128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~ 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anose="020B0604020202020204" pitchFamily="34" charset="-128"/>
                    <a:cs typeface="Times New Roman"/>
                  </a:rPr>
                  <a:t>β</a:t>
                </a:r>
                <a:r>
                  <a:rPr kumimoji="0" 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anose="020B0604020202020204" pitchFamily="34" charset="-128"/>
                    <a:cs typeface="Times New Roman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anose="020B0604020202020204" pitchFamily="34" charset="-128"/>
                    <a:cs typeface="Times New Roman"/>
                  </a:rPr>
                  <a:t> 2 m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Reduce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2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emittance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by more than a factor 10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2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(&lt;400pmrad)</a:t>
                </a:r>
              </a:p>
            </p:txBody>
          </p:sp>
        </mc:Choice>
        <mc:Fallback xmlns="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8D651F6B-4815-4B06-BE42-6F0E4E7F3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134978"/>
                <a:ext cx="9609222" cy="4844716"/>
              </a:xfrm>
              <a:prstGeom prst="rect">
                <a:avLst/>
              </a:prstGeom>
              <a:blipFill>
                <a:blip r:embed="rId2"/>
                <a:stretch>
                  <a:fillRect l="-698" t="-15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361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>
            <a:extLst>
              <a:ext uri="{FF2B5EF4-FFF2-40B4-BE49-F238E27FC236}">
                <a16:creationId xmlns:a16="http://schemas.microsoft.com/office/drawing/2014/main" id="{229BF98D-CA18-4F19-80FC-0E7B4B78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814" y="282659"/>
            <a:ext cx="7909194" cy="64377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en-US" sz="3600" b="0" kern="1200" dirty="0">
                <a:ea typeface="+mj-ea"/>
                <a:cs typeface="Gill Sans Light" panose="020B0302020104020203" pitchFamily="34" charset="-79"/>
              </a:rPr>
              <a:t>Accelerator’s upgrade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E8D62E4-701D-4F73-9184-61FF9CA2F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993052"/>
              </p:ext>
            </p:extLst>
          </p:nvPr>
        </p:nvGraphicFramePr>
        <p:xfrm>
          <a:off x="3472632" y="2028495"/>
          <a:ext cx="3035901" cy="3337560"/>
        </p:xfrm>
        <a:graphic>
          <a:graphicData uri="http://schemas.openxmlformats.org/drawingml/2006/table">
            <a:tbl>
              <a:tblPr firstRow="1" bandRow="1"/>
              <a:tblGrid>
                <a:gridCol w="1557918">
                  <a:extLst>
                    <a:ext uri="{9D8B030D-6E8A-4147-A177-3AD203B41FA5}">
                      <a16:colId xmlns:a16="http://schemas.microsoft.com/office/drawing/2014/main" val="1053751918"/>
                    </a:ext>
                  </a:extLst>
                </a:gridCol>
                <a:gridCol w="1477983">
                  <a:extLst>
                    <a:ext uri="{9D8B030D-6E8A-4147-A177-3AD203B41FA5}">
                      <a16:colId xmlns:a16="http://schemas.microsoft.com/office/drawing/2014/main" val="287233089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noProof="0" dirty="0"/>
                        <a:t>ALBA</a:t>
                      </a:r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750320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b="1" noProof="0" dirty="0"/>
                        <a:t>Energy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noProof="0" dirty="0"/>
                        <a:t>3 GeV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485586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noProof="0" dirty="0"/>
                        <a:t>Circumference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 dirty="0"/>
                        <a:t>268.8</a:t>
                      </a:r>
                      <a:r>
                        <a:rPr lang="en-US" sz="1600" baseline="0" noProof="0" dirty="0"/>
                        <a:t> m</a:t>
                      </a:r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407885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noProof="0" dirty="0"/>
                        <a:t>Symmetry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 dirty="0"/>
                        <a:t>4-fold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070662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s-ES" sz="1600" noProof="0" dirty="0" err="1"/>
                        <a:t>Lattice</a:t>
                      </a:r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noProof="0" dirty="0"/>
                        <a:t>8×2 DBA </a:t>
                      </a:r>
                      <a:r>
                        <a:rPr lang="es-ES" sz="1600" noProof="0" dirty="0" err="1"/>
                        <a:t>cells</a:t>
                      </a:r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612413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b="1" noProof="0" dirty="0"/>
                        <a:t>Emittance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noProof="0" dirty="0"/>
                        <a:t>4.5 </a:t>
                      </a:r>
                      <a:r>
                        <a:rPr lang="en-US" sz="1600" b="1" noProof="0" dirty="0" err="1"/>
                        <a:t>nm·rad</a:t>
                      </a:r>
                      <a:endParaRPr lang="en-US" sz="1600" b="1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17405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noProof="0" dirty="0"/>
                        <a:t>Nº of cells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 dirty="0"/>
                        <a:t>8+8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380073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noProof="0" dirty="0"/>
                        <a:t># of straights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 dirty="0"/>
                        <a:t>4 /</a:t>
                      </a:r>
                      <a:r>
                        <a:rPr lang="en-US" sz="1600" baseline="0" noProof="0" dirty="0"/>
                        <a:t> 12 /8</a:t>
                      </a:r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040774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noProof="0" dirty="0"/>
                        <a:t>Straight length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noProof="0" dirty="0"/>
                        <a:t>7.8 / 4.0 / 2.3m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417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C4DD15A-9A24-4C3F-807C-B02D63AF5C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074" y="1269266"/>
            <a:ext cx="1295400" cy="646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9236E0-C15D-4D8B-A3A4-0FE2269F20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935" y="1269266"/>
            <a:ext cx="1493520" cy="65389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64763E-389A-46E3-8F5A-993B6431A1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6735"/>
              </p:ext>
            </p:extLst>
          </p:nvPr>
        </p:nvGraphicFramePr>
        <p:xfrm>
          <a:off x="7299935" y="2028495"/>
          <a:ext cx="1481781" cy="3337560"/>
        </p:xfrm>
        <a:graphic>
          <a:graphicData uri="http://schemas.openxmlformats.org/drawingml/2006/table">
            <a:tbl>
              <a:tblPr firstRow="1" bandRow="1"/>
              <a:tblGrid>
                <a:gridCol w="1481781">
                  <a:extLst>
                    <a:ext uri="{9D8B030D-6E8A-4147-A177-3AD203B41FA5}">
                      <a16:colId xmlns:a16="http://schemas.microsoft.com/office/drawing/2014/main" val="358346156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noProof="0" dirty="0"/>
                        <a:t>ALBA II</a:t>
                      </a:r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750320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b="1" noProof="0" dirty="0"/>
                        <a:t>3 </a:t>
                      </a:r>
                      <a:r>
                        <a:rPr lang="es-ES" sz="1600" b="1" noProof="0" dirty="0" err="1"/>
                        <a:t>GeV</a:t>
                      </a:r>
                      <a:endParaRPr lang="en-US" sz="1600" b="1" noProof="0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485586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noProof="0" dirty="0"/>
                        <a:t>268.8 m</a:t>
                      </a:r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407885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noProof="0" dirty="0"/>
                        <a:t>4-fold</a:t>
                      </a:r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070662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noProof="0" dirty="0"/>
                        <a:t>16×MBA </a:t>
                      </a:r>
                      <a:r>
                        <a:rPr lang="es-ES" sz="1600" noProof="0" dirty="0" err="1"/>
                        <a:t>cells</a:t>
                      </a:r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934225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b="1" noProof="0" dirty="0"/>
                        <a:t>~200 </a:t>
                      </a:r>
                      <a:r>
                        <a:rPr lang="es-ES" sz="1600" b="1" noProof="0" dirty="0" err="1"/>
                        <a:t>pm·rad</a:t>
                      </a:r>
                      <a:endParaRPr lang="en-US" sz="1600" b="1" noProof="0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17405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noProof="0" dirty="0"/>
                        <a:t>16</a:t>
                      </a:r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380073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noProof="0" dirty="0"/>
                        <a:t>16</a:t>
                      </a:r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040774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noProof="0" dirty="0"/>
                        <a:t>4.0 m</a:t>
                      </a:r>
                      <a:endParaRPr lang="en-US" sz="1600" noProof="0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4170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8ECF2600-A2A2-4656-A83B-157C73D6DF83}"/>
              </a:ext>
            </a:extLst>
          </p:cNvPr>
          <p:cNvGrpSpPr/>
          <p:nvPr/>
        </p:nvGrpSpPr>
        <p:grpSpPr>
          <a:xfrm>
            <a:off x="586642" y="1544705"/>
            <a:ext cx="2657862" cy="2749008"/>
            <a:chOff x="5966078" y="1058452"/>
            <a:chExt cx="5034467" cy="5207115"/>
          </a:xfrm>
        </p:grpSpPr>
        <p:sp>
          <p:nvSpPr>
            <p:cNvPr id="11" name="Freeform 2475">
              <a:extLst>
                <a:ext uri="{FF2B5EF4-FFF2-40B4-BE49-F238E27FC236}">
                  <a16:creationId xmlns:a16="http://schemas.microsoft.com/office/drawing/2014/main" id="{F45588EA-4D90-470C-8145-23B8BF60F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6478" y="1613374"/>
              <a:ext cx="865188" cy="742950"/>
            </a:xfrm>
            <a:custGeom>
              <a:avLst/>
              <a:gdLst>
                <a:gd name="T0" fmla="*/ 111 w 1079"/>
                <a:gd name="T1" fmla="*/ 154 h 925"/>
                <a:gd name="T2" fmla="*/ 111 w 1079"/>
                <a:gd name="T3" fmla="*/ 154 h 925"/>
                <a:gd name="T4" fmla="*/ 740 w 1079"/>
                <a:gd name="T5" fmla="*/ 184 h 925"/>
                <a:gd name="T6" fmla="*/ 968 w 1079"/>
                <a:gd name="T7" fmla="*/ 771 h 925"/>
                <a:gd name="T8" fmla="*/ 339 w 1079"/>
                <a:gd name="T9" fmla="*/ 741 h 925"/>
                <a:gd name="T10" fmla="*/ 111 w 1079"/>
                <a:gd name="T11" fmla="*/ 154 h 925"/>
                <a:gd name="T12" fmla="*/ 111 w 1079"/>
                <a:gd name="T13" fmla="*/ 15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9" h="925">
                  <a:moveTo>
                    <a:pt x="111" y="154"/>
                  </a:moveTo>
                  <a:lnTo>
                    <a:pt x="111" y="154"/>
                  </a:lnTo>
                  <a:cubicBezTo>
                    <a:pt x="221" y="0"/>
                    <a:pt x="503" y="13"/>
                    <a:pt x="740" y="184"/>
                  </a:cubicBezTo>
                  <a:cubicBezTo>
                    <a:pt x="977" y="354"/>
                    <a:pt x="1079" y="617"/>
                    <a:pt x="968" y="771"/>
                  </a:cubicBezTo>
                  <a:cubicBezTo>
                    <a:pt x="858" y="925"/>
                    <a:pt x="576" y="911"/>
                    <a:pt x="339" y="741"/>
                  </a:cubicBezTo>
                  <a:cubicBezTo>
                    <a:pt x="102" y="570"/>
                    <a:pt x="0" y="307"/>
                    <a:pt x="111" y="154"/>
                  </a:cubicBezTo>
                  <a:lnTo>
                    <a:pt x="111" y="154"/>
                  </a:lnTo>
                  <a:close/>
                </a:path>
              </a:pathLst>
            </a:custGeom>
            <a:noFill/>
            <a:ln w="2063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EFCEFC-AB48-459D-B73A-4FBFFFA80CDF}"/>
                </a:ext>
              </a:extLst>
            </p:cNvPr>
            <p:cNvGrpSpPr/>
            <p:nvPr/>
          </p:nvGrpSpPr>
          <p:grpSpPr>
            <a:xfrm>
              <a:off x="5966078" y="1512591"/>
              <a:ext cx="4732338" cy="4752976"/>
              <a:chOff x="2717800" y="1577594"/>
              <a:chExt cx="4732338" cy="4752976"/>
            </a:xfrm>
          </p:grpSpPr>
          <p:grpSp>
            <p:nvGrpSpPr>
              <p:cNvPr id="17" name="Group 205">
                <a:extLst>
                  <a:ext uri="{FF2B5EF4-FFF2-40B4-BE49-F238E27FC236}">
                    <a16:creationId xmlns:a16="http://schemas.microsoft.com/office/drawing/2014/main" id="{05C8F1FB-5ABC-4461-82E6-1802B13333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84763" y="2398332"/>
                <a:ext cx="2312988" cy="3883025"/>
                <a:chOff x="3443" y="1505"/>
                <a:chExt cx="1457" cy="2446"/>
              </a:xfrm>
            </p:grpSpPr>
            <p:sp>
              <p:nvSpPr>
                <p:cNvPr id="2061" name="Freeform 5">
                  <a:extLst>
                    <a:ext uri="{FF2B5EF4-FFF2-40B4-BE49-F238E27FC236}">
                      <a16:creationId xmlns:a16="http://schemas.microsoft.com/office/drawing/2014/main" id="{172B1379-0B05-495B-80A3-5494FC8BF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3" y="3949"/>
                  <a:ext cx="136" cy="0"/>
                </a:xfrm>
                <a:custGeom>
                  <a:avLst/>
                  <a:gdLst>
                    <a:gd name="T0" fmla="*/ 0 w 271"/>
                    <a:gd name="T1" fmla="*/ 0 w 271"/>
                    <a:gd name="T2" fmla="*/ 271 w 27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7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71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2" name="Freeform 6">
                  <a:extLst>
                    <a:ext uri="{FF2B5EF4-FFF2-40B4-BE49-F238E27FC236}">
                      <a16:creationId xmlns:a16="http://schemas.microsoft.com/office/drawing/2014/main" id="{C4E44E42-278D-49FE-967A-C7CBD50908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0" y="3949"/>
                  <a:ext cx="7" cy="0"/>
                </a:xfrm>
                <a:custGeom>
                  <a:avLst/>
                  <a:gdLst>
                    <a:gd name="T0" fmla="*/ 0 w 14"/>
                    <a:gd name="T1" fmla="*/ 0 w 14"/>
                    <a:gd name="T2" fmla="*/ 14 w 1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3" name="Freeform 7">
                  <a:extLst>
                    <a:ext uri="{FF2B5EF4-FFF2-40B4-BE49-F238E27FC236}">
                      <a16:creationId xmlns:a16="http://schemas.microsoft.com/office/drawing/2014/main" id="{282D5FA0-33D0-4C33-A156-A4586AFAC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" y="3949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4" name="Freeform 8">
                  <a:extLst>
                    <a:ext uri="{FF2B5EF4-FFF2-40B4-BE49-F238E27FC236}">
                      <a16:creationId xmlns:a16="http://schemas.microsoft.com/office/drawing/2014/main" id="{07034302-6527-4E0C-8664-1CE32E8BC7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9" y="3949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5" name="Freeform 9">
                  <a:extLst>
                    <a:ext uri="{FF2B5EF4-FFF2-40B4-BE49-F238E27FC236}">
                      <a16:creationId xmlns:a16="http://schemas.microsoft.com/office/drawing/2014/main" id="{155CA991-0D03-4823-945A-0DAF2CC48F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3949"/>
                  <a:ext cx="4" cy="0"/>
                </a:xfrm>
                <a:custGeom>
                  <a:avLst/>
                  <a:gdLst>
                    <a:gd name="T0" fmla="*/ 0 w 8"/>
                    <a:gd name="T1" fmla="*/ 0 w 8"/>
                    <a:gd name="T2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 10">
                  <a:extLst>
                    <a:ext uri="{FF2B5EF4-FFF2-40B4-BE49-F238E27FC236}">
                      <a16:creationId xmlns:a16="http://schemas.microsoft.com/office/drawing/2014/main" id="{F77E3F38-FFDE-44FD-B57E-E6E7AB0129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6" y="3949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 11">
                  <a:extLst>
                    <a:ext uri="{FF2B5EF4-FFF2-40B4-BE49-F238E27FC236}">
                      <a16:creationId xmlns:a16="http://schemas.microsoft.com/office/drawing/2014/main" id="{7C4D9175-C449-4026-A0B7-AD968D213D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1" y="3949"/>
                  <a:ext cx="14" cy="0"/>
                </a:xfrm>
                <a:custGeom>
                  <a:avLst/>
                  <a:gdLst>
                    <a:gd name="T0" fmla="*/ 0 w 29"/>
                    <a:gd name="T1" fmla="*/ 0 w 29"/>
                    <a:gd name="T2" fmla="*/ 29 w 29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 12">
                  <a:extLst>
                    <a:ext uri="{FF2B5EF4-FFF2-40B4-BE49-F238E27FC236}">
                      <a16:creationId xmlns:a16="http://schemas.microsoft.com/office/drawing/2014/main" id="{544AB1EB-97B2-4529-98C9-580DD1E95D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3949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 13">
                  <a:extLst>
                    <a:ext uri="{FF2B5EF4-FFF2-40B4-BE49-F238E27FC236}">
                      <a16:creationId xmlns:a16="http://schemas.microsoft.com/office/drawing/2014/main" id="{24F27D9A-BC87-4924-B24C-AF738A559C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9" y="3947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 14">
                  <a:extLst>
                    <a:ext uri="{FF2B5EF4-FFF2-40B4-BE49-F238E27FC236}">
                      <a16:creationId xmlns:a16="http://schemas.microsoft.com/office/drawing/2014/main" id="{25E8E581-6501-4E7A-9D7C-B659F62F49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9" y="3949"/>
                  <a:ext cx="7" cy="0"/>
                </a:xfrm>
                <a:custGeom>
                  <a:avLst/>
                  <a:gdLst>
                    <a:gd name="T0" fmla="*/ 0 w 15"/>
                    <a:gd name="T1" fmla="*/ 0 w 15"/>
                    <a:gd name="T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 15">
                  <a:extLst>
                    <a:ext uri="{FF2B5EF4-FFF2-40B4-BE49-F238E27FC236}">
                      <a16:creationId xmlns:a16="http://schemas.microsoft.com/office/drawing/2014/main" id="{50D81F8D-7A1A-49DE-88FA-BC8015B038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4" y="3941"/>
                  <a:ext cx="8" cy="3"/>
                </a:xfrm>
                <a:custGeom>
                  <a:avLst/>
                  <a:gdLst>
                    <a:gd name="T0" fmla="*/ 0 w 15"/>
                    <a:gd name="T1" fmla="*/ 7 h 7"/>
                    <a:gd name="T2" fmla="*/ 0 w 15"/>
                    <a:gd name="T3" fmla="*/ 7 h 7"/>
                    <a:gd name="T4" fmla="*/ 15 w 15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 16">
                  <a:extLst>
                    <a:ext uri="{FF2B5EF4-FFF2-40B4-BE49-F238E27FC236}">
                      <a16:creationId xmlns:a16="http://schemas.microsoft.com/office/drawing/2014/main" id="{0F57F456-F57C-4668-8025-FE0295BBDA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3939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 17">
                  <a:extLst>
                    <a:ext uri="{FF2B5EF4-FFF2-40B4-BE49-F238E27FC236}">
                      <a16:creationId xmlns:a16="http://schemas.microsoft.com/office/drawing/2014/main" id="{C07A6667-0AFA-4082-A789-F7EBD1B9D5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3941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 18">
                  <a:extLst>
                    <a:ext uri="{FF2B5EF4-FFF2-40B4-BE49-F238E27FC236}">
                      <a16:creationId xmlns:a16="http://schemas.microsoft.com/office/drawing/2014/main" id="{0F93C41D-347A-41B9-93D9-67057D897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5" y="3941"/>
                  <a:ext cx="8" cy="0"/>
                </a:xfrm>
                <a:custGeom>
                  <a:avLst/>
                  <a:gdLst>
                    <a:gd name="T0" fmla="*/ 0 w 15"/>
                    <a:gd name="T1" fmla="*/ 0 w 15"/>
                    <a:gd name="T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 19">
                  <a:extLst>
                    <a:ext uri="{FF2B5EF4-FFF2-40B4-BE49-F238E27FC236}">
                      <a16:creationId xmlns:a16="http://schemas.microsoft.com/office/drawing/2014/main" id="{02186E39-B103-4321-9813-6D7A57E642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7" y="3937"/>
                  <a:ext cx="11" cy="4"/>
                </a:xfrm>
                <a:custGeom>
                  <a:avLst/>
                  <a:gdLst>
                    <a:gd name="T0" fmla="*/ 0 w 22"/>
                    <a:gd name="T1" fmla="*/ 7 h 7"/>
                    <a:gd name="T2" fmla="*/ 0 w 22"/>
                    <a:gd name="T3" fmla="*/ 7 h 7"/>
                    <a:gd name="T4" fmla="*/ 22 w 22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 20">
                  <a:extLst>
                    <a:ext uri="{FF2B5EF4-FFF2-40B4-BE49-F238E27FC236}">
                      <a16:creationId xmlns:a16="http://schemas.microsoft.com/office/drawing/2014/main" id="{3063FF9E-BE38-4A79-9491-CA2DEA7E1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3933"/>
                  <a:ext cx="7" cy="0"/>
                </a:xfrm>
                <a:custGeom>
                  <a:avLst/>
                  <a:gdLst>
                    <a:gd name="T0" fmla="*/ 0 w 15"/>
                    <a:gd name="T1" fmla="*/ 0 w 15"/>
                    <a:gd name="T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7" name="Freeform 21">
                  <a:extLst>
                    <a:ext uri="{FF2B5EF4-FFF2-40B4-BE49-F238E27FC236}">
                      <a16:creationId xmlns:a16="http://schemas.microsoft.com/office/drawing/2014/main" id="{98ACF4C8-CD19-4CCE-BF0D-417281BD6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3933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8" name="Freeform 22">
                  <a:extLst>
                    <a:ext uri="{FF2B5EF4-FFF2-40B4-BE49-F238E27FC236}">
                      <a16:creationId xmlns:a16="http://schemas.microsoft.com/office/drawing/2014/main" id="{14512FF8-A7C9-4CB9-A21F-27C7A7E7C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" y="3933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9" name="Freeform 23">
                  <a:extLst>
                    <a:ext uri="{FF2B5EF4-FFF2-40B4-BE49-F238E27FC236}">
                      <a16:creationId xmlns:a16="http://schemas.microsoft.com/office/drawing/2014/main" id="{B39EFAD8-6E53-4D65-A87A-3631B0AF5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" y="3930"/>
                  <a:ext cx="4" cy="3"/>
                </a:xfrm>
                <a:custGeom>
                  <a:avLst/>
                  <a:gdLst>
                    <a:gd name="T0" fmla="*/ 0 w 8"/>
                    <a:gd name="T1" fmla="*/ 7 h 7"/>
                    <a:gd name="T2" fmla="*/ 0 w 8"/>
                    <a:gd name="T3" fmla="*/ 7 h 7"/>
                    <a:gd name="T4" fmla="*/ 8 w 8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0" name="Freeform 24">
                  <a:extLst>
                    <a:ext uri="{FF2B5EF4-FFF2-40B4-BE49-F238E27FC236}">
                      <a16:creationId xmlns:a16="http://schemas.microsoft.com/office/drawing/2014/main" id="{86CAF0CA-509A-435A-8E3C-30DF31405B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5" y="3926"/>
                  <a:ext cx="15" cy="4"/>
                </a:xfrm>
                <a:custGeom>
                  <a:avLst/>
                  <a:gdLst>
                    <a:gd name="T0" fmla="*/ 0 w 30"/>
                    <a:gd name="T1" fmla="*/ 8 h 8"/>
                    <a:gd name="T2" fmla="*/ 0 w 30"/>
                    <a:gd name="T3" fmla="*/ 8 h 8"/>
                    <a:gd name="T4" fmla="*/ 30 w 30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1" name="Freeform 25">
                  <a:extLst>
                    <a:ext uri="{FF2B5EF4-FFF2-40B4-BE49-F238E27FC236}">
                      <a16:creationId xmlns:a16="http://schemas.microsoft.com/office/drawing/2014/main" id="{E2430A8B-996C-406E-A77A-F72B2E19A6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3" y="3926"/>
                  <a:ext cx="8" cy="0"/>
                </a:xfrm>
                <a:custGeom>
                  <a:avLst/>
                  <a:gdLst>
                    <a:gd name="T0" fmla="*/ 0 w 15"/>
                    <a:gd name="T1" fmla="*/ 0 w 15"/>
                    <a:gd name="T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2" name="Freeform 26">
                  <a:extLst>
                    <a:ext uri="{FF2B5EF4-FFF2-40B4-BE49-F238E27FC236}">
                      <a16:creationId xmlns:a16="http://schemas.microsoft.com/office/drawing/2014/main" id="{C543EE45-3FEB-4420-93DB-E4ADB6B929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3924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3" name="Freeform 27">
                  <a:extLst>
                    <a:ext uri="{FF2B5EF4-FFF2-40B4-BE49-F238E27FC236}">
                      <a16:creationId xmlns:a16="http://schemas.microsoft.com/office/drawing/2014/main" id="{D3F234DD-514A-4067-9ECC-8B104291E3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3922"/>
                  <a:ext cx="3" cy="4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4" name="Freeform 28">
                  <a:extLst>
                    <a:ext uri="{FF2B5EF4-FFF2-40B4-BE49-F238E27FC236}">
                      <a16:creationId xmlns:a16="http://schemas.microsoft.com/office/drawing/2014/main" id="{58E8F67E-14A6-4A7A-9A84-831058C1DF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4" y="3922"/>
                  <a:ext cx="8" cy="0"/>
                </a:xfrm>
                <a:custGeom>
                  <a:avLst/>
                  <a:gdLst>
                    <a:gd name="T0" fmla="*/ 0 w 15"/>
                    <a:gd name="T1" fmla="*/ 0 w 15"/>
                    <a:gd name="T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5" name="Freeform 29">
                  <a:extLst>
                    <a:ext uri="{FF2B5EF4-FFF2-40B4-BE49-F238E27FC236}">
                      <a16:creationId xmlns:a16="http://schemas.microsoft.com/office/drawing/2014/main" id="{FBE4965A-56F3-4BC2-96D9-17D86E2583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6" y="3907"/>
                  <a:ext cx="7" cy="0"/>
                </a:xfrm>
                <a:custGeom>
                  <a:avLst/>
                  <a:gdLst>
                    <a:gd name="T0" fmla="*/ 0 w 15"/>
                    <a:gd name="T1" fmla="*/ 0 w 15"/>
                    <a:gd name="T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6" name="Freeform 30">
                  <a:extLst>
                    <a:ext uri="{FF2B5EF4-FFF2-40B4-BE49-F238E27FC236}">
                      <a16:creationId xmlns:a16="http://schemas.microsoft.com/office/drawing/2014/main" id="{8FA13F3C-2832-451E-98D5-6CF1D0662E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3" y="3903"/>
                  <a:ext cx="4" cy="4"/>
                </a:xfrm>
                <a:custGeom>
                  <a:avLst/>
                  <a:gdLst>
                    <a:gd name="T0" fmla="*/ 0 w 7"/>
                    <a:gd name="T1" fmla="*/ 8 h 8"/>
                    <a:gd name="T2" fmla="*/ 0 w 7"/>
                    <a:gd name="T3" fmla="*/ 8 h 8"/>
                    <a:gd name="T4" fmla="*/ 7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7" name="Freeform 31">
                  <a:extLst>
                    <a:ext uri="{FF2B5EF4-FFF2-40B4-BE49-F238E27FC236}">
                      <a16:creationId xmlns:a16="http://schemas.microsoft.com/office/drawing/2014/main" id="{E4F3801F-B58B-4E74-8A7A-F2DD2D932B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7" y="3903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8" name="Freeform 32">
                  <a:extLst>
                    <a:ext uri="{FF2B5EF4-FFF2-40B4-BE49-F238E27FC236}">
                      <a16:creationId xmlns:a16="http://schemas.microsoft.com/office/drawing/2014/main" id="{6494F2B3-8B5F-4FB7-817B-89AC7664DC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0" y="3900"/>
                  <a:ext cx="11" cy="3"/>
                </a:xfrm>
                <a:custGeom>
                  <a:avLst/>
                  <a:gdLst>
                    <a:gd name="T0" fmla="*/ 0 w 22"/>
                    <a:gd name="T1" fmla="*/ 7 h 7"/>
                    <a:gd name="T2" fmla="*/ 0 w 22"/>
                    <a:gd name="T3" fmla="*/ 7 h 7"/>
                    <a:gd name="T4" fmla="*/ 22 w 22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9" name="Freeform 33">
                  <a:extLst>
                    <a:ext uri="{FF2B5EF4-FFF2-40B4-BE49-F238E27FC236}">
                      <a16:creationId xmlns:a16="http://schemas.microsoft.com/office/drawing/2014/main" id="{AE3CE834-4B92-4595-8A46-F608002F45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3888"/>
                  <a:ext cx="4" cy="4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0" name="Freeform 34">
                  <a:extLst>
                    <a:ext uri="{FF2B5EF4-FFF2-40B4-BE49-F238E27FC236}">
                      <a16:creationId xmlns:a16="http://schemas.microsoft.com/office/drawing/2014/main" id="{7BDEC471-04E3-4139-BFA4-D6594AD193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4" y="3888"/>
                  <a:ext cx="4" cy="0"/>
                </a:xfrm>
                <a:custGeom>
                  <a:avLst/>
                  <a:gdLst>
                    <a:gd name="T0" fmla="*/ 0 w 8"/>
                    <a:gd name="T1" fmla="*/ 0 w 8"/>
                    <a:gd name="T2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1" name="Freeform 35">
                  <a:extLst>
                    <a:ext uri="{FF2B5EF4-FFF2-40B4-BE49-F238E27FC236}">
                      <a16:creationId xmlns:a16="http://schemas.microsoft.com/office/drawing/2014/main" id="{49AB6A27-D578-4E94-94D2-0757072C86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3884"/>
                  <a:ext cx="3" cy="4"/>
                </a:xfrm>
                <a:custGeom>
                  <a:avLst/>
                  <a:gdLst>
                    <a:gd name="T0" fmla="*/ 0 w 7"/>
                    <a:gd name="T1" fmla="*/ 8 h 8"/>
                    <a:gd name="T2" fmla="*/ 0 w 7"/>
                    <a:gd name="T3" fmla="*/ 8 h 8"/>
                    <a:gd name="T4" fmla="*/ 7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2" name="Freeform 36">
                  <a:extLst>
                    <a:ext uri="{FF2B5EF4-FFF2-40B4-BE49-F238E27FC236}">
                      <a16:creationId xmlns:a16="http://schemas.microsoft.com/office/drawing/2014/main" id="{99C5D16A-8A63-424F-8E7A-0CF78E6375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1" y="3884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3" name="Freeform 37">
                  <a:extLst>
                    <a:ext uri="{FF2B5EF4-FFF2-40B4-BE49-F238E27FC236}">
                      <a16:creationId xmlns:a16="http://schemas.microsoft.com/office/drawing/2014/main" id="{886380A7-FB09-4139-B869-5285C7FFB8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2" y="3851"/>
                  <a:ext cx="70" cy="30"/>
                </a:xfrm>
                <a:custGeom>
                  <a:avLst/>
                  <a:gdLst>
                    <a:gd name="T0" fmla="*/ 0 w 139"/>
                    <a:gd name="T1" fmla="*/ 60 h 60"/>
                    <a:gd name="T2" fmla="*/ 0 w 139"/>
                    <a:gd name="T3" fmla="*/ 60 h 60"/>
                    <a:gd name="T4" fmla="*/ 139 w 139"/>
                    <a:gd name="T5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60">
                      <a:moveTo>
                        <a:pt x="0" y="60"/>
                      </a:moveTo>
                      <a:lnTo>
                        <a:pt x="0" y="60"/>
                      </a:lnTo>
                      <a:lnTo>
                        <a:pt x="139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4" name="Freeform 38">
                  <a:extLst>
                    <a:ext uri="{FF2B5EF4-FFF2-40B4-BE49-F238E27FC236}">
                      <a16:creationId xmlns:a16="http://schemas.microsoft.com/office/drawing/2014/main" id="{523BD0BD-E4C2-479C-AC80-75CE379E5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2" y="3824"/>
                  <a:ext cx="71" cy="27"/>
                </a:xfrm>
                <a:custGeom>
                  <a:avLst/>
                  <a:gdLst>
                    <a:gd name="T0" fmla="*/ 0 w 139"/>
                    <a:gd name="T1" fmla="*/ 52 h 52"/>
                    <a:gd name="T2" fmla="*/ 0 w 139"/>
                    <a:gd name="T3" fmla="*/ 52 h 52"/>
                    <a:gd name="T4" fmla="*/ 139 w 139"/>
                    <a:gd name="T5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52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139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5" name="Freeform 39">
                  <a:extLst>
                    <a:ext uri="{FF2B5EF4-FFF2-40B4-BE49-F238E27FC236}">
                      <a16:creationId xmlns:a16="http://schemas.microsoft.com/office/drawing/2014/main" id="{733DF343-C8C1-4C8F-A8DE-996D84768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3817"/>
                  <a:ext cx="3" cy="3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6" name="Freeform 40">
                  <a:extLst>
                    <a:ext uri="{FF2B5EF4-FFF2-40B4-BE49-F238E27FC236}">
                      <a16:creationId xmlns:a16="http://schemas.microsoft.com/office/drawing/2014/main" id="{75EB41D2-82B4-4609-BFF7-F2217382C7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7" y="3817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7" name="Freeform 41">
                  <a:extLst>
                    <a:ext uri="{FF2B5EF4-FFF2-40B4-BE49-F238E27FC236}">
                      <a16:creationId xmlns:a16="http://schemas.microsoft.com/office/drawing/2014/main" id="{7882957F-E100-4BE8-A293-6416C2C892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1" y="3813"/>
                  <a:ext cx="4" cy="4"/>
                </a:xfrm>
                <a:custGeom>
                  <a:avLst/>
                  <a:gdLst>
                    <a:gd name="T0" fmla="*/ 0 w 8"/>
                    <a:gd name="T1" fmla="*/ 8 h 8"/>
                    <a:gd name="T2" fmla="*/ 0 w 8"/>
                    <a:gd name="T3" fmla="*/ 8 h 8"/>
                    <a:gd name="T4" fmla="*/ 8 w 8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8" name="Freeform 42">
                  <a:extLst>
                    <a:ext uri="{FF2B5EF4-FFF2-40B4-BE49-F238E27FC236}">
                      <a16:creationId xmlns:a16="http://schemas.microsoft.com/office/drawing/2014/main" id="{FE285586-A848-4C68-A34C-8E4A6993A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5" y="3813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9" name="Freeform 43">
                  <a:extLst>
                    <a:ext uri="{FF2B5EF4-FFF2-40B4-BE49-F238E27FC236}">
                      <a16:creationId xmlns:a16="http://schemas.microsoft.com/office/drawing/2014/main" id="{455E3CEF-A9E2-46DE-8F48-1F4EB0CF6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7" y="3802"/>
                  <a:ext cx="11" cy="3"/>
                </a:xfrm>
                <a:custGeom>
                  <a:avLst/>
                  <a:gdLst>
                    <a:gd name="T0" fmla="*/ 0 w 21"/>
                    <a:gd name="T1" fmla="*/ 7 h 7"/>
                    <a:gd name="T2" fmla="*/ 0 w 21"/>
                    <a:gd name="T3" fmla="*/ 7 h 7"/>
                    <a:gd name="T4" fmla="*/ 21 w 21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21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0" name="Freeform 44">
                  <a:extLst>
                    <a:ext uri="{FF2B5EF4-FFF2-40B4-BE49-F238E27FC236}">
                      <a16:creationId xmlns:a16="http://schemas.microsoft.com/office/drawing/2014/main" id="{5F98AFD6-65A1-4AEA-8296-8BC87F9213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3798"/>
                  <a:ext cx="4" cy="4"/>
                </a:xfrm>
                <a:custGeom>
                  <a:avLst/>
                  <a:gdLst>
                    <a:gd name="T0" fmla="*/ 0 w 8"/>
                    <a:gd name="T1" fmla="*/ 7 h 7"/>
                    <a:gd name="T2" fmla="*/ 0 w 8"/>
                    <a:gd name="T3" fmla="*/ 7 h 7"/>
                    <a:gd name="T4" fmla="*/ 8 w 8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1" name="Freeform 45">
                  <a:extLst>
                    <a:ext uri="{FF2B5EF4-FFF2-40B4-BE49-F238E27FC236}">
                      <a16:creationId xmlns:a16="http://schemas.microsoft.com/office/drawing/2014/main" id="{6E523607-D813-4C13-95C8-C6778FA2D7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2" y="3798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2" name="Freeform 46">
                  <a:extLst>
                    <a:ext uri="{FF2B5EF4-FFF2-40B4-BE49-F238E27FC236}">
                      <a16:creationId xmlns:a16="http://schemas.microsoft.com/office/drawing/2014/main" id="{39D9D150-5FC4-45A0-93CC-5DCB23DEC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5" y="3794"/>
                  <a:ext cx="8" cy="4"/>
                </a:xfrm>
                <a:custGeom>
                  <a:avLst/>
                  <a:gdLst>
                    <a:gd name="T0" fmla="*/ 0 w 15"/>
                    <a:gd name="T1" fmla="*/ 8 h 8"/>
                    <a:gd name="T2" fmla="*/ 0 w 15"/>
                    <a:gd name="T3" fmla="*/ 8 h 8"/>
                    <a:gd name="T4" fmla="*/ 15 w 15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3" name="Freeform 47">
                  <a:extLst>
                    <a:ext uri="{FF2B5EF4-FFF2-40B4-BE49-F238E27FC236}">
                      <a16:creationId xmlns:a16="http://schemas.microsoft.com/office/drawing/2014/main" id="{E7CCA753-BCE8-4772-A018-BD311837A1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3768"/>
                  <a:ext cx="8" cy="3"/>
                </a:xfrm>
                <a:custGeom>
                  <a:avLst/>
                  <a:gdLst>
                    <a:gd name="T0" fmla="*/ 0 w 15"/>
                    <a:gd name="T1" fmla="*/ 7 h 7"/>
                    <a:gd name="T2" fmla="*/ 0 w 15"/>
                    <a:gd name="T3" fmla="*/ 7 h 7"/>
                    <a:gd name="T4" fmla="*/ 15 w 15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4" name="Freeform 48">
                  <a:extLst>
                    <a:ext uri="{FF2B5EF4-FFF2-40B4-BE49-F238E27FC236}">
                      <a16:creationId xmlns:a16="http://schemas.microsoft.com/office/drawing/2014/main" id="{A1AA31F2-12A5-4100-9130-C46E4AC50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1" y="3766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5" name="Freeform 49">
                  <a:extLst>
                    <a:ext uri="{FF2B5EF4-FFF2-40B4-BE49-F238E27FC236}">
                      <a16:creationId xmlns:a16="http://schemas.microsoft.com/office/drawing/2014/main" id="{57A0FEE7-5504-4A6A-8E85-989EC60250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1" y="3764"/>
                  <a:ext cx="3" cy="4"/>
                </a:xfrm>
                <a:custGeom>
                  <a:avLst/>
                  <a:gdLst>
                    <a:gd name="T0" fmla="*/ 0 w 7"/>
                    <a:gd name="T1" fmla="*/ 8 h 8"/>
                    <a:gd name="T2" fmla="*/ 0 w 7"/>
                    <a:gd name="T3" fmla="*/ 8 h 8"/>
                    <a:gd name="T4" fmla="*/ 7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6" name="Freeform 50">
                  <a:extLst>
                    <a:ext uri="{FF2B5EF4-FFF2-40B4-BE49-F238E27FC236}">
                      <a16:creationId xmlns:a16="http://schemas.microsoft.com/office/drawing/2014/main" id="{EF08C24E-2D1D-4DBF-9898-5A6593D9C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4" y="3753"/>
                  <a:ext cx="15" cy="11"/>
                </a:xfrm>
                <a:custGeom>
                  <a:avLst/>
                  <a:gdLst>
                    <a:gd name="T0" fmla="*/ 0 w 29"/>
                    <a:gd name="T1" fmla="*/ 22 h 22"/>
                    <a:gd name="T2" fmla="*/ 0 w 29"/>
                    <a:gd name="T3" fmla="*/ 22 h 22"/>
                    <a:gd name="T4" fmla="*/ 29 w 29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7" name="Freeform 51">
                  <a:extLst>
                    <a:ext uri="{FF2B5EF4-FFF2-40B4-BE49-F238E27FC236}">
                      <a16:creationId xmlns:a16="http://schemas.microsoft.com/office/drawing/2014/main" id="{215CE387-8538-4166-83E8-0E38D1BE55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3745"/>
                  <a:ext cx="4" cy="4"/>
                </a:xfrm>
                <a:custGeom>
                  <a:avLst/>
                  <a:gdLst>
                    <a:gd name="T0" fmla="*/ 0 w 8"/>
                    <a:gd name="T1" fmla="*/ 8 h 8"/>
                    <a:gd name="T2" fmla="*/ 0 w 8"/>
                    <a:gd name="T3" fmla="*/ 8 h 8"/>
                    <a:gd name="T4" fmla="*/ 8 w 8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8" name="Freeform 52">
                  <a:extLst>
                    <a:ext uri="{FF2B5EF4-FFF2-40B4-BE49-F238E27FC236}">
                      <a16:creationId xmlns:a16="http://schemas.microsoft.com/office/drawing/2014/main" id="{FBAD55D8-7D2D-4FDF-A90B-A39506D395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4" y="3743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9" name="Freeform 53">
                  <a:extLst>
                    <a:ext uri="{FF2B5EF4-FFF2-40B4-BE49-F238E27FC236}">
                      <a16:creationId xmlns:a16="http://schemas.microsoft.com/office/drawing/2014/main" id="{386EF305-DF93-455D-A03C-D2ABA9C031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4" y="3741"/>
                  <a:ext cx="4" cy="4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0" name="Freeform 54">
                  <a:extLst>
                    <a:ext uri="{FF2B5EF4-FFF2-40B4-BE49-F238E27FC236}">
                      <a16:creationId xmlns:a16="http://schemas.microsoft.com/office/drawing/2014/main" id="{D9A51BFD-F1CF-4BCE-A639-C6635E334B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8" y="3719"/>
                  <a:ext cx="36" cy="22"/>
                </a:xfrm>
                <a:custGeom>
                  <a:avLst/>
                  <a:gdLst>
                    <a:gd name="T0" fmla="*/ 0 w 73"/>
                    <a:gd name="T1" fmla="*/ 45 h 45"/>
                    <a:gd name="T2" fmla="*/ 0 w 73"/>
                    <a:gd name="T3" fmla="*/ 45 h 45"/>
                    <a:gd name="T4" fmla="*/ 73 w 73"/>
                    <a:gd name="T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3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1" name="Freeform 55">
                  <a:extLst>
                    <a:ext uri="{FF2B5EF4-FFF2-40B4-BE49-F238E27FC236}">
                      <a16:creationId xmlns:a16="http://schemas.microsoft.com/office/drawing/2014/main" id="{7690DADA-A15B-425A-BEE2-D5BAFE9F30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4" y="3692"/>
                  <a:ext cx="38" cy="27"/>
                </a:xfrm>
                <a:custGeom>
                  <a:avLst/>
                  <a:gdLst>
                    <a:gd name="T0" fmla="*/ 0 w 74"/>
                    <a:gd name="T1" fmla="*/ 53 h 53"/>
                    <a:gd name="T2" fmla="*/ 0 w 74"/>
                    <a:gd name="T3" fmla="*/ 53 h 53"/>
                    <a:gd name="T4" fmla="*/ 74 w 74"/>
                    <a:gd name="T5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4" h="53">
                      <a:moveTo>
                        <a:pt x="0" y="53"/>
                      </a:moveTo>
                      <a:lnTo>
                        <a:pt x="0" y="53"/>
                      </a:lnTo>
                      <a:lnTo>
                        <a:pt x="74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2" name="Freeform 56">
                  <a:extLst>
                    <a:ext uri="{FF2B5EF4-FFF2-40B4-BE49-F238E27FC236}">
                      <a16:creationId xmlns:a16="http://schemas.microsoft.com/office/drawing/2014/main" id="{59C8A455-F965-4DDE-88F3-E66844377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2" y="3692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3" name="Freeform 57">
                  <a:extLst>
                    <a:ext uri="{FF2B5EF4-FFF2-40B4-BE49-F238E27FC236}">
                      <a16:creationId xmlns:a16="http://schemas.microsoft.com/office/drawing/2014/main" id="{90454360-3F6E-408E-B81E-7C49ADAC2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5" y="3688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4" name="Freeform 58">
                  <a:extLst>
                    <a:ext uri="{FF2B5EF4-FFF2-40B4-BE49-F238E27FC236}">
                      <a16:creationId xmlns:a16="http://schemas.microsoft.com/office/drawing/2014/main" id="{2C35DD88-7E13-49F0-8DC3-85FAF6C33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5" y="3684"/>
                  <a:ext cx="7" cy="4"/>
                </a:xfrm>
                <a:custGeom>
                  <a:avLst/>
                  <a:gdLst>
                    <a:gd name="T0" fmla="*/ 0 w 14"/>
                    <a:gd name="T1" fmla="*/ 8 h 8"/>
                    <a:gd name="T2" fmla="*/ 0 w 14"/>
                    <a:gd name="T3" fmla="*/ 8 h 8"/>
                    <a:gd name="T4" fmla="*/ 14 w 14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5" name="Freeform 59">
                  <a:extLst>
                    <a:ext uri="{FF2B5EF4-FFF2-40B4-BE49-F238E27FC236}">
                      <a16:creationId xmlns:a16="http://schemas.microsoft.com/office/drawing/2014/main" id="{21E248E2-5CD9-49CA-8EB0-8EB9E7C659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0" y="3670"/>
                  <a:ext cx="19" cy="11"/>
                </a:xfrm>
                <a:custGeom>
                  <a:avLst/>
                  <a:gdLst>
                    <a:gd name="T0" fmla="*/ 0 w 37"/>
                    <a:gd name="T1" fmla="*/ 22 h 22"/>
                    <a:gd name="T2" fmla="*/ 0 w 37"/>
                    <a:gd name="T3" fmla="*/ 22 h 22"/>
                    <a:gd name="T4" fmla="*/ 37 w 37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3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6" name="Freeform 60">
                  <a:extLst>
                    <a:ext uri="{FF2B5EF4-FFF2-40B4-BE49-F238E27FC236}">
                      <a16:creationId xmlns:a16="http://schemas.microsoft.com/office/drawing/2014/main" id="{28EDAB45-97DF-4EF0-A3F9-528EBE058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9" y="3666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7" name="Freeform 61">
                  <a:extLst>
                    <a:ext uri="{FF2B5EF4-FFF2-40B4-BE49-F238E27FC236}">
                      <a16:creationId xmlns:a16="http://schemas.microsoft.com/office/drawing/2014/main" id="{2EE4323F-8D2D-4809-92E8-1E1564BB8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9" y="3666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8" name="Freeform 62">
                  <a:extLst>
                    <a:ext uri="{FF2B5EF4-FFF2-40B4-BE49-F238E27FC236}">
                      <a16:creationId xmlns:a16="http://schemas.microsoft.com/office/drawing/2014/main" id="{6A7FB72D-7810-491A-9185-72D3D1257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2" y="3662"/>
                  <a:ext cx="4" cy="4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9" name="Freeform 63">
                  <a:extLst>
                    <a:ext uri="{FF2B5EF4-FFF2-40B4-BE49-F238E27FC236}">
                      <a16:creationId xmlns:a16="http://schemas.microsoft.com/office/drawing/2014/main" id="{DEA4C56E-5850-4039-9705-B1365EC765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3628"/>
                  <a:ext cx="8" cy="4"/>
                </a:xfrm>
                <a:custGeom>
                  <a:avLst/>
                  <a:gdLst>
                    <a:gd name="T0" fmla="*/ 0 w 15"/>
                    <a:gd name="T1" fmla="*/ 7 h 7"/>
                    <a:gd name="T2" fmla="*/ 0 w 15"/>
                    <a:gd name="T3" fmla="*/ 7 h 7"/>
                    <a:gd name="T4" fmla="*/ 15 w 15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0" name="Freeform 64">
                  <a:extLst>
                    <a:ext uri="{FF2B5EF4-FFF2-40B4-BE49-F238E27FC236}">
                      <a16:creationId xmlns:a16="http://schemas.microsoft.com/office/drawing/2014/main" id="{673D00CA-B722-4206-BAB2-FB539B99BF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0" y="3624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1" name="Freeform 65">
                  <a:extLst>
                    <a:ext uri="{FF2B5EF4-FFF2-40B4-BE49-F238E27FC236}">
                      <a16:creationId xmlns:a16="http://schemas.microsoft.com/office/drawing/2014/main" id="{16DCE544-27FB-4137-A1E3-8B7632E0F9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0" y="3621"/>
                  <a:ext cx="4" cy="3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2" name="Freeform 66">
                  <a:extLst>
                    <a:ext uri="{FF2B5EF4-FFF2-40B4-BE49-F238E27FC236}">
                      <a16:creationId xmlns:a16="http://schemas.microsoft.com/office/drawing/2014/main" id="{B373A65A-3491-4E64-B8E2-68F8D8EF13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" y="3613"/>
                  <a:ext cx="7" cy="8"/>
                </a:xfrm>
                <a:custGeom>
                  <a:avLst/>
                  <a:gdLst>
                    <a:gd name="T0" fmla="*/ 0 w 15"/>
                    <a:gd name="T1" fmla="*/ 15 h 15"/>
                    <a:gd name="T2" fmla="*/ 0 w 15"/>
                    <a:gd name="T3" fmla="*/ 15 h 15"/>
                    <a:gd name="T4" fmla="*/ 15 w 15"/>
                    <a:gd name="T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3" name="Freeform 67">
                  <a:extLst>
                    <a:ext uri="{FF2B5EF4-FFF2-40B4-BE49-F238E27FC236}">
                      <a16:creationId xmlns:a16="http://schemas.microsoft.com/office/drawing/2014/main" id="{A5BA27BB-9EDF-4EB3-B56F-8F55B0FEC0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3594"/>
                  <a:ext cx="4" cy="4"/>
                </a:xfrm>
                <a:custGeom>
                  <a:avLst/>
                  <a:gdLst>
                    <a:gd name="T0" fmla="*/ 0 w 8"/>
                    <a:gd name="T1" fmla="*/ 8 h 8"/>
                    <a:gd name="T2" fmla="*/ 0 w 8"/>
                    <a:gd name="T3" fmla="*/ 8 h 8"/>
                    <a:gd name="T4" fmla="*/ 8 w 8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4" name="Freeform 68">
                  <a:extLst>
                    <a:ext uri="{FF2B5EF4-FFF2-40B4-BE49-F238E27FC236}">
                      <a16:creationId xmlns:a16="http://schemas.microsoft.com/office/drawing/2014/main" id="{20F99AED-1DBB-4878-A1E7-4CCB5CCA1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0" y="3594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5" name="Freeform 69">
                  <a:extLst>
                    <a:ext uri="{FF2B5EF4-FFF2-40B4-BE49-F238E27FC236}">
                      <a16:creationId xmlns:a16="http://schemas.microsoft.com/office/drawing/2014/main" id="{A0EC22D3-9084-4258-A631-C95CE14EA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3" y="3590"/>
                  <a:ext cx="4" cy="4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6" name="Freeform 70">
                  <a:extLst>
                    <a:ext uri="{FF2B5EF4-FFF2-40B4-BE49-F238E27FC236}">
                      <a16:creationId xmlns:a16="http://schemas.microsoft.com/office/drawing/2014/main" id="{6F8DD97B-7FF0-41D7-AAA2-36E4EE443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7" y="3586"/>
                  <a:ext cx="3" cy="4"/>
                </a:xfrm>
                <a:custGeom>
                  <a:avLst/>
                  <a:gdLst>
                    <a:gd name="T0" fmla="*/ 0 w 7"/>
                    <a:gd name="T1" fmla="*/ 8 h 8"/>
                    <a:gd name="T2" fmla="*/ 0 w 7"/>
                    <a:gd name="T3" fmla="*/ 8 h 8"/>
                    <a:gd name="T4" fmla="*/ 7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7" name="Freeform 71">
                  <a:extLst>
                    <a:ext uri="{FF2B5EF4-FFF2-40B4-BE49-F238E27FC236}">
                      <a16:creationId xmlns:a16="http://schemas.microsoft.com/office/drawing/2014/main" id="{17BECE36-2942-4F9B-A270-595644F8D2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4" y="3526"/>
                  <a:ext cx="55" cy="53"/>
                </a:xfrm>
                <a:custGeom>
                  <a:avLst/>
                  <a:gdLst>
                    <a:gd name="T0" fmla="*/ 0 w 109"/>
                    <a:gd name="T1" fmla="*/ 105 h 105"/>
                    <a:gd name="T2" fmla="*/ 0 w 109"/>
                    <a:gd name="T3" fmla="*/ 105 h 105"/>
                    <a:gd name="T4" fmla="*/ 109 w 109"/>
                    <a:gd name="T5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9" h="105">
                      <a:moveTo>
                        <a:pt x="0" y="105"/>
                      </a:moveTo>
                      <a:lnTo>
                        <a:pt x="0" y="105"/>
                      </a:lnTo>
                      <a:lnTo>
                        <a:pt x="109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8" name="Freeform 72">
                  <a:extLst>
                    <a:ext uri="{FF2B5EF4-FFF2-40B4-BE49-F238E27FC236}">
                      <a16:creationId xmlns:a16="http://schemas.microsoft.com/office/drawing/2014/main" id="{F0023874-C286-4A18-A0E8-FB8E1259A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9" y="3473"/>
                  <a:ext cx="52" cy="53"/>
                </a:xfrm>
                <a:custGeom>
                  <a:avLst/>
                  <a:gdLst>
                    <a:gd name="T0" fmla="*/ 0 w 103"/>
                    <a:gd name="T1" fmla="*/ 105 h 105"/>
                    <a:gd name="T2" fmla="*/ 0 w 103"/>
                    <a:gd name="T3" fmla="*/ 105 h 105"/>
                    <a:gd name="T4" fmla="*/ 103 w 103"/>
                    <a:gd name="T5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3" h="105">
                      <a:moveTo>
                        <a:pt x="0" y="105"/>
                      </a:moveTo>
                      <a:lnTo>
                        <a:pt x="0" y="105"/>
                      </a:lnTo>
                      <a:lnTo>
                        <a:pt x="103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9" name="Freeform 73">
                  <a:extLst>
                    <a:ext uri="{FF2B5EF4-FFF2-40B4-BE49-F238E27FC236}">
                      <a16:creationId xmlns:a16="http://schemas.microsoft.com/office/drawing/2014/main" id="{034706AF-AE2E-4844-BFBA-96ED1AFD9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9" y="3462"/>
                  <a:ext cx="3" cy="4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0" name="Freeform 74">
                  <a:extLst>
                    <a:ext uri="{FF2B5EF4-FFF2-40B4-BE49-F238E27FC236}">
                      <a16:creationId xmlns:a16="http://schemas.microsoft.com/office/drawing/2014/main" id="{9D70736D-1862-44E4-825F-C40AB51F0A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2" y="3459"/>
                  <a:ext cx="4" cy="3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1" name="Freeform 75">
                  <a:extLst>
                    <a:ext uri="{FF2B5EF4-FFF2-40B4-BE49-F238E27FC236}">
                      <a16:creationId xmlns:a16="http://schemas.microsoft.com/office/drawing/2014/main" id="{95822E6F-3FC4-4D9C-B179-8179C7779A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6" y="3457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2" name="Freeform 76">
                  <a:extLst>
                    <a:ext uri="{FF2B5EF4-FFF2-40B4-BE49-F238E27FC236}">
                      <a16:creationId xmlns:a16="http://schemas.microsoft.com/office/drawing/2014/main" id="{6BAB106F-0C3A-4A32-AB4B-5C5A467B37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6" y="3454"/>
                  <a:ext cx="4" cy="5"/>
                </a:xfrm>
                <a:custGeom>
                  <a:avLst/>
                  <a:gdLst>
                    <a:gd name="T0" fmla="*/ 0 w 7"/>
                    <a:gd name="T1" fmla="*/ 8 h 8"/>
                    <a:gd name="T2" fmla="*/ 0 w 7"/>
                    <a:gd name="T3" fmla="*/ 8 h 8"/>
                    <a:gd name="T4" fmla="*/ 7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3" name="Freeform 77">
                  <a:extLst>
                    <a:ext uri="{FF2B5EF4-FFF2-40B4-BE49-F238E27FC236}">
                      <a16:creationId xmlns:a16="http://schemas.microsoft.com/office/drawing/2014/main" id="{17C78004-2921-409F-98EF-AF44ADB684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5" y="3432"/>
                  <a:ext cx="11" cy="7"/>
                </a:xfrm>
                <a:custGeom>
                  <a:avLst/>
                  <a:gdLst>
                    <a:gd name="T0" fmla="*/ 0 w 22"/>
                    <a:gd name="T1" fmla="*/ 15 h 15"/>
                    <a:gd name="T2" fmla="*/ 0 w 22"/>
                    <a:gd name="T3" fmla="*/ 15 h 15"/>
                    <a:gd name="T4" fmla="*/ 22 w 22"/>
                    <a:gd name="T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4" name="Freeform 78">
                  <a:extLst>
                    <a:ext uri="{FF2B5EF4-FFF2-40B4-BE49-F238E27FC236}">
                      <a16:creationId xmlns:a16="http://schemas.microsoft.com/office/drawing/2014/main" id="{FAE6E705-809F-4F00-BCFD-0E570D88D1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6" y="3428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5" name="Freeform 79">
                  <a:extLst>
                    <a:ext uri="{FF2B5EF4-FFF2-40B4-BE49-F238E27FC236}">
                      <a16:creationId xmlns:a16="http://schemas.microsoft.com/office/drawing/2014/main" id="{D57A7DCE-524E-491F-9B34-B52AD9D9F3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6" y="3424"/>
                  <a:ext cx="3" cy="4"/>
                </a:xfrm>
                <a:custGeom>
                  <a:avLst/>
                  <a:gdLst>
                    <a:gd name="T0" fmla="*/ 0 w 7"/>
                    <a:gd name="T1" fmla="*/ 8 h 8"/>
                    <a:gd name="T2" fmla="*/ 0 w 7"/>
                    <a:gd name="T3" fmla="*/ 8 h 8"/>
                    <a:gd name="T4" fmla="*/ 7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6" name="Freeform 80">
                  <a:extLst>
                    <a:ext uri="{FF2B5EF4-FFF2-40B4-BE49-F238E27FC236}">
                      <a16:creationId xmlns:a16="http://schemas.microsoft.com/office/drawing/2014/main" id="{26345C83-D73D-4E08-BDBB-1F14823248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9" y="3421"/>
                  <a:ext cx="4" cy="3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7" name="Freeform 81">
                  <a:extLst>
                    <a:ext uri="{FF2B5EF4-FFF2-40B4-BE49-F238E27FC236}">
                      <a16:creationId xmlns:a16="http://schemas.microsoft.com/office/drawing/2014/main" id="{C01BAEE4-587A-4CE6-BB6D-EAAC4B32D1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" y="3379"/>
                  <a:ext cx="7" cy="4"/>
                </a:xfrm>
                <a:custGeom>
                  <a:avLst/>
                  <a:gdLst>
                    <a:gd name="T0" fmla="*/ 0 w 14"/>
                    <a:gd name="T1" fmla="*/ 7 h 7"/>
                    <a:gd name="T2" fmla="*/ 0 w 14"/>
                    <a:gd name="T3" fmla="*/ 7 h 7"/>
                    <a:gd name="T4" fmla="*/ 14 w 14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8" name="Freeform 82">
                  <a:extLst>
                    <a:ext uri="{FF2B5EF4-FFF2-40B4-BE49-F238E27FC236}">
                      <a16:creationId xmlns:a16="http://schemas.microsoft.com/office/drawing/2014/main" id="{77DB6144-31BD-4652-BFBD-2D64ABA9E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3375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9" name="Freeform 83">
                  <a:extLst>
                    <a:ext uri="{FF2B5EF4-FFF2-40B4-BE49-F238E27FC236}">
                      <a16:creationId xmlns:a16="http://schemas.microsoft.com/office/drawing/2014/main" id="{A51F4E65-4EB4-406D-87CD-A8892A12F6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3372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0" name="Freeform 84">
                  <a:extLst>
                    <a:ext uri="{FF2B5EF4-FFF2-40B4-BE49-F238E27FC236}">
                      <a16:creationId xmlns:a16="http://schemas.microsoft.com/office/drawing/2014/main" id="{109993B4-FD14-421F-8BD3-6D5BDACDFA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3356"/>
                  <a:ext cx="11" cy="16"/>
                </a:xfrm>
                <a:custGeom>
                  <a:avLst/>
                  <a:gdLst>
                    <a:gd name="T0" fmla="*/ 0 w 22"/>
                    <a:gd name="T1" fmla="*/ 30 h 30"/>
                    <a:gd name="T2" fmla="*/ 0 w 22"/>
                    <a:gd name="T3" fmla="*/ 30 h 30"/>
                    <a:gd name="T4" fmla="*/ 22 w 22"/>
                    <a:gd name="T5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1" name="Freeform 85">
                  <a:extLst>
                    <a:ext uri="{FF2B5EF4-FFF2-40B4-BE49-F238E27FC236}">
                      <a16:creationId xmlns:a16="http://schemas.microsoft.com/office/drawing/2014/main" id="{EC69C524-B849-4F66-AFB1-A04414448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8" y="3341"/>
                  <a:ext cx="4" cy="8"/>
                </a:xfrm>
                <a:custGeom>
                  <a:avLst/>
                  <a:gdLst>
                    <a:gd name="T0" fmla="*/ 0 w 7"/>
                    <a:gd name="T1" fmla="*/ 15 h 15"/>
                    <a:gd name="T2" fmla="*/ 0 w 7"/>
                    <a:gd name="T3" fmla="*/ 15 h 15"/>
                    <a:gd name="T4" fmla="*/ 7 w 7"/>
                    <a:gd name="T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2" name="Freeform 86">
                  <a:extLst>
                    <a:ext uri="{FF2B5EF4-FFF2-40B4-BE49-F238E27FC236}">
                      <a16:creationId xmlns:a16="http://schemas.microsoft.com/office/drawing/2014/main" id="{5D90F9AB-5B4D-4F2D-927D-228DA305C3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2" y="3340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3" name="Freeform 87">
                  <a:extLst>
                    <a:ext uri="{FF2B5EF4-FFF2-40B4-BE49-F238E27FC236}">
                      <a16:creationId xmlns:a16="http://schemas.microsoft.com/office/drawing/2014/main" id="{21DE9BAD-9C58-4CBE-AD9D-11B64E743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2" y="3338"/>
                  <a:ext cx="3" cy="3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4" name="Freeform 88">
                  <a:extLst>
                    <a:ext uri="{FF2B5EF4-FFF2-40B4-BE49-F238E27FC236}">
                      <a16:creationId xmlns:a16="http://schemas.microsoft.com/office/drawing/2014/main" id="{CAECAA27-969F-4CFE-A027-A1BF2440D9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5" y="3300"/>
                  <a:ext cx="23" cy="38"/>
                </a:xfrm>
                <a:custGeom>
                  <a:avLst/>
                  <a:gdLst>
                    <a:gd name="T0" fmla="*/ 0 w 45"/>
                    <a:gd name="T1" fmla="*/ 75 h 75"/>
                    <a:gd name="T2" fmla="*/ 0 w 45"/>
                    <a:gd name="T3" fmla="*/ 75 h 75"/>
                    <a:gd name="T4" fmla="*/ 45 w 45"/>
                    <a:gd name="T5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5" h="75">
                      <a:moveTo>
                        <a:pt x="0" y="75"/>
                      </a:moveTo>
                      <a:lnTo>
                        <a:pt x="0" y="75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5" name="Freeform 89">
                  <a:extLst>
                    <a:ext uri="{FF2B5EF4-FFF2-40B4-BE49-F238E27FC236}">
                      <a16:creationId xmlns:a16="http://schemas.microsoft.com/office/drawing/2014/main" id="{3DC2205D-DDBA-4FD7-8149-9301AFCABE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8" y="3263"/>
                  <a:ext cx="26" cy="37"/>
                </a:xfrm>
                <a:custGeom>
                  <a:avLst/>
                  <a:gdLst>
                    <a:gd name="T0" fmla="*/ 0 w 51"/>
                    <a:gd name="T1" fmla="*/ 74 h 74"/>
                    <a:gd name="T2" fmla="*/ 0 w 51"/>
                    <a:gd name="T3" fmla="*/ 74 h 74"/>
                    <a:gd name="T4" fmla="*/ 51 w 51"/>
                    <a:gd name="T5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74">
                      <a:moveTo>
                        <a:pt x="0" y="74"/>
                      </a:moveTo>
                      <a:lnTo>
                        <a:pt x="0" y="74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6" name="Freeform 90">
                  <a:extLst>
                    <a:ext uri="{FF2B5EF4-FFF2-40B4-BE49-F238E27FC236}">
                      <a16:creationId xmlns:a16="http://schemas.microsoft.com/office/drawing/2014/main" id="{1AD4E6DA-C94C-4125-85E9-B8CA18DDCD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" y="3261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7" name="Freeform 91">
                  <a:extLst>
                    <a:ext uri="{FF2B5EF4-FFF2-40B4-BE49-F238E27FC236}">
                      <a16:creationId xmlns:a16="http://schemas.microsoft.com/office/drawing/2014/main" id="{B4879C87-2DB2-47A6-BCE1-41A6D3315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" y="3258"/>
                  <a:ext cx="3" cy="5"/>
                </a:xfrm>
                <a:custGeom>
                  <a:avLst/>
                  <a:gdLst>
                    <a:gd name="T0" fmla="*/ 0 w 7"/>
                    <a:gd name="T1" fmla="*/ 8 h 8"/>
                    <a:gd name="T2" fmla="*/ 0 w 7"/>
                    <a:gd name="T3" fmla="*/ 8 h 8"/>
                    <a:gd name="T4" fmla="*/ 7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8" name="Freeform 92">
                  <a:extLst>
                    <a:ext uri="{FF2B5EF4-FFF2-40B4-BE49-F238E27FC236}">
                      <a16:creationId xmlns:a16="http://schemas.microsoft.com/office/drawing/2014/main" id="{26226E7A-8FC5-46F1-BD7B-78D915BBB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" y="3255"/>
                  <a:ext cx="4" cy="3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9" name="Freeform 93">
                  <a:extLst>
                    <a:ext uri="{FF2B5EF4-FFF2-40B4-BE49-F238E27FC236}">
                      <a16:creationId xmlns:a16="http://schemas.microsoft.com/office/drawing/2014/main" id="{91206F9B-EC37-44DB-B9C0-8435C858B7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" y="3228"/>
                  <a:ext cx="11" cy="19"/>
                </a:xfrm>
                <a:custGeom>
                  <a:avLst/>
                  <a:gdLst>
                    <a:gd name="T0" fmla="*/ 0 w 22"/>
                    <a:gd name="T1" fmla="*/ 38 h 38"/>
                    <a:gd name="T2" fmla="*/ 0 w 22"/>
                    <a:gd name="T3" fmla="*/ 38 h 38"/>
                    <a:gd name="T4" fmla="*/ 22 w 22"/>
                    <a:gd name="T5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0" name="Freeform 94">
                  <a:extLst>
                    <a:ext uri="{FF2B5EF4-FFF2-40B4-BE49-F238E27FC236}">
                      <a16:creationId xmlns:a16="http://schemas.microsoft.com/office/drawing/2014/main" id="{8C253C31-31E8-4BF7-960F-920A1E208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6" y="3228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Freeform 95">
                  <a:extLst>
                    <a:ext uri="{FF2B5EF4-FFF2-40B4-BE49-F238E27FC236}">
                      <a16:creationId xmlns:a16="http://schemas.microsoft.com/office/drawing/2014/main" id="{A2DDD1D0-370C-4F03-8E5B-54D81BAF66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0" y="3225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2" name="Freeform 96">
                  <a:extLst>
                    <a:ext uri="{FF2B5EF4-FFF2-40B4-BE49-F238E27FC236}">
                      <a16:creationId xmlns:a16="http://schemas.microsoft.com/office/drawing/2014/main" id="{1027E134-4700-42E0-8193-BE983E1B4E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0" y="3221"/>
                  <a:ext cx="3" cy="4"/>
                </a:xfrm>
                <a:custGeom>
                  <a:avLst/>
                  <a:gdLst>
                    <a:gd name="T0" fmla="*/ 0 w 7"/>
                    <a:gd name="T1" fmla="*/ 8 h 8"/>
                    <a:gd name="T2" fmla="*/ 0 w 7"/>
                    <a:gd name="T3" fmla="*/ 8 h 8"/>
                    <a:gd name="T4" fmla="*/ 7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3" name="Freeform 97">
                  <a:extLst>
                    <a:ext uri="{FF2B5EF4-FFF2-40B4-BE49-F238E27FC236}">
                      <a16:creationId xmlns:a16="http://schemas.microsoft.com/office/drawing/2014/main" id="{E257EFBC-8214-4961-B9FE-BB85918399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5" y="3172"/>
                  <a:ext cx="4" cy="4"/>
                </a:xfrm>
                <a:custGeom>
                  <a:avLst/>
                  <a:gdLst>
                    <a:gd name="T0" fmla="*/ 0 w 7"/>
                    <a:gd name="T1" fmla="*/ 8 h 8"/>
                    <a:gd name="T2" fmla="*/ 0 w 7"/>
                    <a:gd name="T3" fmla="*/ 8 h 8"/>
                    <a:gd name="T4" fmla="*/ 7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4" name="Freeform 98">
                  <a:extLst>
                    <a:ext uri="{FF2B5EF4-FFF2-40B4-BE49-F238E27FC236}">
                      <a16:creationId xmlns:a16="http://schemas.microsoft.com/office/drawing/2014/main" id="{E3D06A91-053C-4354-8ACB-50A8657552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9" y="3168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5" name="Freeform 99">
                  <a:extLst>
                    <a:ext uri="{FF2B5EF4-FFF2-40B4-BE49-F238E27FC236}">
                      <a16:creationId xmlns:a16="http://schemas.microsoft.com/office/drawing/2014/main" id="{73EFAD39-D80E-4D01-AAE7-154A3FC05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9" y="3164"/>
                  <a:ext cx="4" cy="4"/>
                </a:xfrm>
                <a:custGeom>
                  <a:avLst/>
                  <a:gdLst>
                    <a:gd name="T0" fmla="*/ 0 w 8"/>
                    <a:gd name="T1" fmla="*/ 8 h 8"/>
                    <a:gd name="T2" fmla="*/ 0 w 8"/>
                    <a:gd name="T3" fmla="*/ 8 h 8"/>
                    <a:gd name="T4" fmla="*/ 8 w 8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6" name="Freeform 100">
                  <a:extLst>
                    <a:ext uri="{FF2B5EF4-FFF2-40B4-BE49-F238E27FC236}">
                      <a16:creationId xmlns:a16="http://schemas.microsoft.com/office/drawing/2014/main" id="{1DCA5BC5-51E2-477E-95DD-C750D4D490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3" y="3153"/>
                  <a:ext cx="3" cy="11"/>
                </a:xfrm>
                <a:custGeom>
                  <a:avLst/>
                  <a:gdLst>
                    <a:gd name="T0" fmla="*/ 0 w 7"/>
                    <a:gd name="T1" fmla="*/ 22 h 22"/>
                    <a:gd name="T2" fmla="*/ 0 w 7"/>
                    <a:gd name="T3" fmla="*/ 22 h 22"/>
                    <a:gd name="T4" fmla="*/ 7 w 7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7" name="Freeform 101">
                  <a:extLst>
                    <a:ext uri="{FF2B5EF4-FFF2-40B4-BE49-F238E27FC236}">
                      <a16:creationId xmlns:a16="http://schemas.microsoft.com/office/drawing/2014/main" id="{AA046E27-85B1-4FA1-968C-26ADC77DB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4" y="3130"/>
                  <a:ext cx="3" cy="4"/>
                </a:xfrm>
                <a:custGeom>
                  <a:avLst/>
                  <a:gdLst>
                    <a:gd name="T0" fmla="*/ 0 w 7"/>
                    <a:gd name="T1" fmla="*/ 8 h 8"/>
                    <a:gd name="T2" fmla="*/ 0 w 7"/>
                    <a:gd name="T3" fmla="*/ 8 h 8"/>
                    <a:gd name="T4" fmla="*/ 7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8" name="Freeform 102">
                  <a:extLst>
                    <a:ext uri="{FF2B5EF4-FFF2-40B4-BE49-F238E27FC236}">
                      <a16:creationId xmlns:a16="http://schemas.microsoft.com/office/drawing/2014/main" id="{8027F72F-592E-43FD-AD2C-D055662A82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7" y="3127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9" name="Freeform 103">
                  <a:extLst>
                    <a:ext uri="{FF2B5EF4-FFF2-40B4-BE49-F238E27FC236}">
                      <a16:creationId xmlns:a16="http://schemas.microsoft.com/office/drawing/2014/main" id="{2392C739-79A2-435E-826E-B6C818F526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7" y="3123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0" name="Freeform 104">
                  <a:extLst>
                    <a:ext uri="{FF2B5EF4-FFF2-40B4-BE49-F238E27FC236}">
                      <a16:creationId xmlns:a16="http://schemas.microsoft.com/office/drawing/2014/main" id="{B0CA0B34-BA48-4011-8FB0-DB02341F78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7" y="3119"/>
                  <a:ext cx="4" cy="4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1" name="Freeform 105">
                  <a:extLst>
                    <a:ext uri="{FF2B5EF4-FFF2-40B4-BE49-F238E27FC236}">
                      <a16:creationId xmlns:a16="http://schemas.microsoft.com/office/drawing/2014/main" id="{57AEDA77-1C05-4906-BF87-68E15B3FD5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5" y="3040"/>
                  <a:ext cx="29" cy="67"/>
                </a:xfrm>
                <a:custGeom>
                  <a:avLst/>
                  <a:gdLst>
                    <a:gd name="T0" fmla="*/ 0 w 59"/>
                    <a:gd name="T1" fmla="*/ 134 h 134"/>
                    <a:gd name="T2" fmla="*/ 0 w 59"/>
                    <a:gd name="T3" fmla="*/ 134 h 134"/>
                    <a:gd name="T4" fmla="*/ 59 w 59"/>
                    <a:gd name="T5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9" h="134">
                      <a:moveTo>
                        <a:pt x="0" y="134"/>
                      </a:moveTo>
                      <a:lnTo>
                        <a:pt x="0" y="134"/>
                      </a:lnTo>
                      <a:lnTo>
                        <a:pt x="59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2" name="Freeform 106">
                  <a:extLst>
                    <a:ext uri="{FF2B5EF4-FFF2-40B4-BE49-F238E27FC236}">
                      <a16:creationId xmlns:a16="http://schemas.microsoft.com/office/drawing/2014/main" id="{7AFBFA73-70AC-4631-8B74-6612B46DD2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2968"/>
                  <a:ext cx="26" cy="72"/>
                </a:xfrm>
                <a:custGeom>
                  <a:avLst/>
                  <a:gdLst>
                    <a:gd name="T0" fmla="*/ 0 w 51"/>
                    <a:gd name="T1" fmla="*/ 142 h 142"/>
                    <a:gd name="T2" fmla="*/ 0 w 51"/>
                    <a:gd name="T3" fmla="*/ 142 h 142"/>
                    <a:gd name="T4" fmla="*/ 51 w 51"/>
                    <a:gd name="T5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142">
                      <a:moveTo>
                        <a:pt x="0" y="142"/>
                      </a:moveTo>
                      <a:lnTo>
                        <a:pt x="0" y="142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3" name="Freeform 107">
                  <a:extLst>
                    <a:ext uri="{FF2B5EF4-FFF2-40B4-BE49-F238E27FC236}">
                      <a16:creationId xmlns:a16="http://schemas.microsoft.com/office/drawing/2014/main" id="{50061470-19BE-4B0F-AD0B-EA0D640A62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4" y="2957"/>
                  <a:ext cx="4" cy="3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4" name="Freeform 108">
                  <a:extLst>
                    <a:ext uri="{FF2B5EF4-FFF2-40B4-BE49-F238E27FC236}">
                      <a16:creationId xmlns:a16="http://schemas.microsoft.com/office/drawing/2014/main" id="{D1F73AF1-1D28-4F52-A310-1488A533D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8" y="2953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5" name="Freeform 109">
                  <a:extLst>
                    <a:ext uri="{FF2B5EF4-FFF2-40B4-BE49-F238E27FC236}">
                      <a16:creationId xmlns:a16="http://schemas.microsoft.com/office/drawing/2014/main" id="{A5037376-56C3-45F5-8206-A51AECA25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8" y="2949"/>
                  <a:ext cx="3" cy="4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6" name="Freeform 110">
                  <a:extLst>
                    <a:ext uri="{FF2B5EF4-FFF2-40B4-BE49-F238E27FC236}">
                      <a16:creationId xmlns:a16="http://schemas.microsoft.com/office/drawing/2014/main" id="{E591FEE3-6574-4EAF-AE10-C0A8D09BED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1" y="2945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7" name="Freeform 111">
                  <a:extLst>
                    <a:ext uri="{FF2B5EF4-FFF2-40B4-BE49-F238E27FC236}">
                      <a16:creationId xmlns:a16="http://schemas.microsoft.com/office/drawing/2014/main" id="{F287F061-6005-4332-97F3-8D6E004D43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9" y="2915"/>
                  <a:ext cx="7" cy="12"/>
                </a:xfrm>
                <a:custGeom>
                  <a:avLst/>
                  <a:gdLst>
                    <a:gd name="T0" fmla="*/ 0 w 15"/>
                    <a:gd name="T1" fmla="*/ 22 h 22"/>
                    <a:gd name="T2" fmla="*/ 0 w 15"/>
                    <a:gd name="T3" fmla="*/ 22 h 22"/>
                    <a:gd name="T4" fmla="*/ 15 w 15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8" name="Freeform 112">
                  <a:extLst>
                    <a:ext uri="{FF2B5EF4-FFF2-40B4-BE49-F238E27FC236}">
                      <a16:creationId xmlns:a16="http://schemas.microsoft.com/office/drawing/2014/main" id="{D6276051-4C59-48D7-9CE0-FA62DE3549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" y="2911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9" name="Freeform 113">
                  <a:extLst>
                    <a:ext uri="{FF2B5EF4-FFF2-40B4-BE49-F238E27FC236}">
                      <a16:creationId xmlns:a16="http://schemas.microsoft.com/office/drawing/2014/main" id="{A22ABE25-0395-450B-9766-D39D7F1FE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" y="2908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0" name="Freeform 114">
                  <a:extLst>
                    <a:ext uri="{FF2B5EF4-FFF2-40B4-BE49-F238E27FC236}">
                      <a16:creationId xmlns:a16="http://schemas.microsoft.com/office/drawing/2014/main" id="{4529B1EE-5E4B-4E9D-997A-CC9676033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" y="2900"/>
                  <a:ext cx="4" cy="8"/>
                </a:xfrm>
                <a:custGeom>
                  <a:avLst/>
                  <a:gdLst>
                    <a:gd name="T0" fmla="*/ 0 w 7"/>
                    <a:gd name="T1" fmla="*/ 15 h 15"/>
                    <a:gd name="T2" fmla="*/ 0 w 7"/>
                    <a:gd name="T3" fmla="*/ 15 h 15"/>
                    <a:gd name="T4" fmla="*/ 7 w 7"/>
                    <a:gd name="T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1" name="Freeform 115">
                  <a:extLst>
                    <a:ext uri="{FF2B5EF4-FFF2-40B4-BE49-F238E27FC236}">
                      <a16:creationId xmlns:a16="http://schemas.microsoft.com/office/drawing/2014/main" id="{D00F778C-BC46-48AB-B61C-9BF78B1762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847"/>
                  <a:ext cx="0" cy="8"/>
                </a:xfrm>
                <a:custGeom>
                  <a:avLst/>
                  <a:gdLst>
                    <a:gd name="T0" fmla="*/ 15 h 15"/>
                    <a:gd name="T1" fmla="*/ 15 h 15"/>
                    <a:gd name="T2" fmla="*/ 0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2" name="Freeform 116">
                  <a:extLst>
                    <a:ext uri="{FF2B5EF4-FFF2-40B4-BE49-F238E27FC236}">
                      <a16:creationId xmlns:a16="http://schemas.microsoft.com/office/drawing/2014/main" id="{22BBF937-67A9-472A-BC9C-E20E6767A0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846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3" name="Freeform 117">
                  <a:extLst>
                    <a:ext uri="{FF2B5EF4-FFF2-40B4-BE49-F238E27FC236}">
                      <a16:creationId xmlns:a16="http://schemas.microsoft.com/office/drawing/2014/main" id="{0BD59AEA-1E98-46C1-8DB9-2F7257F8B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844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4" name="Freeform 118">
                  <a:extLst>
                    <a:ext uri="{FF2B5EF4-FFF2-40B4-BE49-F238E27FC236}">
                      <a16:creationId xmlns:a16="http://schemas.microsoft.com/office/drawing/2014/main" id="{1A4FF2BB-3FB0-478B-AE42-C8F70C29C8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840"/>
                  <a:ext cx="4" cy="4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5" name="Freeform 119">
                  <a:extLst>
                    <a:ext uri="{FF2B5EF4-FFF2-40B4-BE49-F238E27FC236}">
                      <a16:creationId xmlns:a16="http://schemas.microsoft.com/office/drawing/2014/main" id="{1461AFAF-1125-431D-A1AC-B5EEE42253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2821"/>
                  <a:ext cx="4" cy="12"/>
                </a:xfrm>
                <a:custGeom>
                  <a:avLst/>
                  <a:gdLst>
                    <a:gd name="T0" fmla="*/ 0 w 8"/>
                    <a:gd name="T1" fmla="*/ 23 h 23"/>
                    <a:gd name="T2" fmla="*/ 0 w 8"/>
                    <a:gd name="T3" fmla="*/ 23 h 23"/>
                    <a:gd name="T4" fmla="*/ 8 w 8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6" name="Freeform 120">
                  <a:extLst>
                    <a:ext uri="{FF2B5EF4-FFF2-40B4-BE49-F238E27FC236}">
                      <a16:creationId xmlns:a16="http://schemas.microsoft.com/office/drawing/2014/main" id="{0E82C210-FF03-45B5-82F8-A7AB61A50A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806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7" name="Freeform 121">
                  <a:extLst>
                    <a:ext uri="{FF2B5EF4-FFF2-40B4-BE49-F238E27FC236}">
                      <a16:creationId xmlns:a16="http://schemas.microsoft.com/office/drawing/2014/main" id="{9E51417F-E992-4D7D-811A-777F041FB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802"/>
                  <a:ext cx="4" cy="4"/>
                </a:xfrm>
                <a:custGeom>
                  <a:avLst/>
                  <a:gdLst>
                    <a:gd name="T0" fmla="*/ 0 w 7"/>
                    <a:gd name="T1" fmla="*/ 7 h 7"/>
                    <a:gd name="T2" fmla="*/ 0 w 7"/>
                    <a:gd name="T3" fmla="*/ 7 h 7"/>
                    <a:gd name="T4" fmla="*/ 7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8" name="Freeform 122">
                  <a:extLst>
                    <a:ext uri="{FF2B5EF4-FFF2-40B4-BE49-F238E27FC236}">
                      <a16:creationId xmlns:a16="http://schemas.microsoft.com/office/drawing/2014/main" id="{CBED0DAD-4DB7-4EEA-8934-48DCC9C56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798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9" name="Freeform 123">
                  <a:extLst>
                    <a:ext uri="{FF2B5EF4-FFF2-40B4-BE49-F238E27FC236}">
                      <a16:creationId xmlns:a16="http://schemas.microsoft.com/office/drawing/2014/main" id="{29B12A37-5DB4-444A-B986-3A4A297DCA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795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0" name="Freeform 124">
                  <a:extLst>
                    <a:ext uri="{FF2B5EF4-FFF2-40B4-BE49-F238E27FC236}">
                      <a16:creationId xmlns:a16="http://schemas.microsoft.com/office/drawing/2014/main" id="{F15D7DDE-F00C-4B71-9F6F-0478A6AAE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772"/>
                  <a:ext cx="0" cy="12"/>
                </a:xfrm>
                <a:custGeom>
                  <a:avLst/>
                  <a:gdLst>
                    <a:gd name="T0" fmla="*/ 23 h 23"/>
                    <a:gd name="T1" fmla="*/ 23 h 23"/>
                    <a:gd name="T2" fmla="*/ 0 h 2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1" name="Freeform 125">
                  <a:extLst>
                    <a:ext uri="{FF2B5EF4-FFF2-40B4-BE49-F238E27FC236}">
                      <a16:creationId xmlns:a16="http://schemas.microsoft.com/office/drawing/2014/main" id="{C1A61668-1781-4502-8D47-4D71F9E569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93" y="2761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2" name="Freeform 126">
                  <a:extLst>
                    <a:ext uri="{FF2B5EF4-FFF2-40B4-BE49-F238E27FC236}">
                      <a16:creationId xmlns:a16="http://schemas.microsoft.com/office/drawing/2014/main" id="{596DEFE2-67CD-4FBC-B12B-DF1B21ACAC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93" y="2757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3" name="Freeform 127">
                  <a:extLst>
                    <a:ext uri="{FF2B5EF4-FFF2-40B4-BE49-F238E27FC236}">
                      <a16:creationId xmlns:a16="http://schemas.microsoft.com/office/drawing/2014/main" id="{7534B1F8-A75F-4D19-BB38-88D28CA9BB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93" y="2755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4" name="Freeform 128">
                  <a:extLst>
                    <a:ext uri="{FF2B5EF4-FFF2-40B4-BE49-F238E27FC236}">
                      <a16:creationId xmlns:a16="http://schemas.microsoft.com/office/drawing/2014/main" id="{AAFCD474-55EB-47E4-8A91-40775CBBB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93" y="2749"/>
                  <a:ext cx="4" cy="8"/>
                </a:xfrm>
                <a:custGeom>
                  <a:avLst/>
                  <a:gdLst>
                    <a:gd name="T0" fmla="*/ 0 w 8"/>
                    <a:gd name="T1" fmla="*/ 15 h 15"/>
                    <a:gd name="T2" fmla="*/ 0 w 8"/>
                    <a:gd name="T3" fmla="*/ 15 h 15"/>
                    <a:gd name="T4" fmla="*/ 8 w 8"/>
                    <a:gd name="T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5" name="Freeform 129">
                  <a:extLst>
                    <a:ext uri="{FF2B5EF4-FFF2-40B4-BE49-F238E27FC236}">
                      <a16:creationId xmlns:a16="http://schemas.microsoft.com/office/drawing/2014/main" id="{A16F1AEA-7C91-4D98-BA3B-87402BED62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693"/>
                  <a:ext cx="0" cy="7"/>
                </a:xfrm>
                <a:custGeom>
                  <a:avLst/>
                  <a:gdLst>
                    <a:gd name="T0" fmla="*/ 15 h 15"/>
                    <a:gd name="T1" fmla="*/ 15 h 15"/>
                    <a:gd name="T2" fmla="*/ 0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6" name="Freeform 130">
                  <a:extLst>
                    <a:ext uri="{FF2B5EF4-FFF2-40B4-BE49-F238E27FC236}">
                      <a16:creationId xmlns:a16="http://schemas.microsoft.com/office/drawing/2014/main" id="{4A19099F-2F88-4E23-B229-2E9401A3B1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691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7" name="Freeform 131">
                  <a:extLst>
                    <a:ext uri="{FF2B5EF4-FFF2-40B4-BE49-F238E27FC236}">
                      <a16:creationId xmlns:a16="http://schemas.microsoft.com/office/drawing/2014/main" id="{960A8269-6CC7-4454-BB76-56AA7D7E8B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689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8" name="Freeform 132">
                  <a:extLst>
                    <a:ext uri="{FF2B5EF4-FFF2-40B4-BE49-F238E27FC236}">
                      <a16:creationId xmlns:a16="http://schemas.microsoft.com/office/drawing/2014/main" id="{BC629131-C3D6-46F8-BFFB-3BA952D5A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674"/>
                  <a:ext cx="0" cy="15"/>
                </a:xfrm>
                <a:custGeom>
                  <a:avLst/>
                  <a:gdLst>
                    <a:gd name="T0" fmla="*/ 30 h 30"/>
                    <a:gd name="T1" fmla="*/ 30 h 30"/>
                    <a:gd name="T2" fmla="*/ 0 h 3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9" name="Freeform 133">
                  <a:extLst>
                    <a:ext uri="{FF2B5EF4-FFF2-40B4-BE49-F238E27FC236}">
                      <a16:creationId xmlns:a16="http://schemas.microsoft.com/office/drawing/2014/main" id="{9BA1A7FD-74FE-41E4-BB01-FC0E9FFF2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659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0" name="Freeform 134">
                  <a:extLst>
                    <a:ext uri="{FF2B5EF4-FFF2-40B4-BE49-F238E27FC236}">
                      <a16:creationId xmlns:a16="http://schemas.microsoft.com/office/drawing/2014/main" id="{FE235ACF-C7F5-40F4-9377-A2C8FD21CB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655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1" name="Freeform 135">
                  <a:extLst>
                    <a:ext uri="{FF2B5EF4-FFF2-40B4-BE49-F238E27FC236}">
                      <a16:creationId xmlns:a16="http://schemas.microsoft.com/office/drawing/2014/main" id="{55D77350-85EE-4F90-BF2D-DE14C1017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653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2" name="Freeform 136">
                  <a:extLst>
                    <a:ext uri="{FF2B5EF4-FFF2-40B4-BE49-F238E27FC236}">
                      <a16:creationId xmlns:a16="http://schemas.microsoft.com/office/drawing/2014/main" id="{0C055E34-7760-4632-85E7-A9620FA6FC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648"/>
                  <a:ext cx="0" cy="7"/>
                </a:xfrm>
                <a:custGeom>
                  <a:avLst/>
                  <a:gdLst>
                    <a:gd name="T0" fmla="*/ 15 h 15"/>
                    <a:gd name="T1" fmla="*/ 15 h 15"/>
                    <a:gd name="T2" fmla="*/ 0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3" name="Freeform 137">
                  <a:extLst>
                    <a:ext uri="{FF2B5EF4-FFF2-40B4-BE49-F238E27FC236}">
                      <a16:creationId xmlns:a16="http://schemas.microsoft.com/office/drawing/2014/main" id="{925F857C-9EDA-4F0D-96B4-714875B2C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633"/>
                  <a:ext cx="0" cy="7"/>
                </a:xfrm>
                <a:custGeom>
                  <a:avLst/>
                  <a:gdLst>
                    <a:gd name="T0" fmla="*/ 15 h 15"/>
                    <a:gd name="T1" fmla="*/ 15 h 15"/>
                    <a:gd name="T2" fmla="*/ 0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4" name="Freeform 138">
                  <a:extLst>
                    <a:ext uri="{FF2B5EF4-FFF2-40B4-BE49-F238E27FC236}">
                      <a16:creationId xmlns:a16="http://schemas.microsoft.com/office/drawing/2014/main" id="{894CD1F6-EC97-4960-8C1C-FAA5AFA3E6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486"/>
                  <a:ext cx="0" cy="139"/>
                </a:xfrm>
                <a:custGeom>
                  <a:avLst/>
                  <a:gdLst>
                    <a:gd name="T0" fmla="*/ 276 h 276"/>
                    <a:gd name="T1" fmla="*/ 276 h 276"/>
                    <a:gd name="T2" fmla="*/ 0 h 276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76">
                      <a:moveTo>
                        <a:pt x="0" y="276"/>
                      </a:moveTo>
                      <a:lnTo>
                        <a:pt x="0" y="27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5" name="Freeform 139">
                  <a:extLst>
                    <a:ext uri="{FF2B5EF4-FFF2-40B4-BE49-F238E27FC236}">
                      <a16:creationId xmlns:a16="http://schemas.microsoft.com/office/drawing/2014/main" id="{EBE2E085-79D6-417F-A7B9-F96F0E45BA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346"/>
                  <a:ext cx="0" cy="140"/>
                </a:xfrm>
                <a:custGeom>
                  <a:avLst/>
                  <a:gdLst>
                    <a:gd name="T0" fmla="*/ 276 h 276"/>
                    <a:gd name="T1" fmla="*/ 276 h 276"/>
                    <a:gd name="T2" fmla="*/ 0 h 276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76">
                      <a:moveTo>
                        <a:pt x="0" y="276"/>
                      </a:moveTo>
                      <a:lnTo>
                        <a:pt x="0" y="27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6" name="Freeform 140">
                  <a:extLst>
                    <a:ext uri="{FF2B5EF4-FFF2-40B4-BE49-F238E27FC236}">
                      <a16:creationId xmlns:a16="http://schemas.microsoft.com/office/drawing/2014/main" id="{F4135D13-51D7-438F-9FCF-ACD0FDFB3F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331"/>
                  <a:ext cx="0" cy="8"/>
                </a:xfrm>
                <a:custGeom>
                  <a:avLst/>
                  <a:gdLst>
                    <a:gd name="T0" fmla="*/ 15 h 15"/>
                    <a:gd name="T1" fmla="*/ 15 h 15"/>
                    <a:gd name="T2" fmla="*/ 0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7" name="Freeform 141">
                  <a:extLst>
                    <a:ext uri="{FF2B5EF4-FFF2-40B4-BE49-F238E27FC236}">
                      <a16:creationId xmlns:a16="http://schemas.microsoft.com/office/drawing/2014/main" id="{CF893746-4948-412B-BF45-FBFD748F1B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316"/>
                  <a:ext cx="0" cy="7"/>
                </a:xfrm>
                <a:custGeom>
                  <a:avLst/>
                  <a:gdLst>
                    <a:gd name="T0" fmla="*/ 15 h 15"/>
                    <a:gd name="T1" fmla="*/ 15 h 15"/>
                    <a:gd name="T2" fmla="*/ 0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8" name="Freeform 142">
                  <a:extLst>
                    <a:ext uri="{FF2B5EF4-FFF2-40B4-BE49-F238E27FC236}">
                      <a16:creationId xmlns:a16="http://schemas.microsoft.com/office/drawing/2014/main" id="{2682EE2D-D832-43A1-B439-824A128EB1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314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9" name="Freeform 143">
                  <a:extLst>
                    <a:ext uri="{FF2B5EF4-FFF2-40B4-BE49-F238E27FC236}">
                      <a16:creationId xmlns:a16="http://schemas.microsoft.com/office/drawing/2014/main" id="{E541DF13-8CB7-4DA3-A028-B167B3E0FA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312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0" name="Freeform 144">
                  <a:extLst>
                    <a:ext uri="{FF2B5EF4-FFF2-40B4-BE49-F238E27FC236}">
                      <a16:creationId xmlns:a16="http://schemas.microsoft.com/office/drawing/2014/main" id="{14BDD4A1-C694-4404-9612-DE3AE3918B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308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1" name="Freeform 145">
                  <a:extLst>
                    <a:ext uri="{FF2B5EF4-FFF2-40B4-BE49-F238E27FC236}">
                      <a16:creationId xmlns:a16="http://schemas.microsoft.com/office/drawing/2014/main" id="{9B40D8F4-D9F4-44DF-8C9C-5074C04FC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282"/>
                  <a:ext cx="0" cy="15"/>
                </a:xfrm>
                <a:custGeom>
                  <a:avLst/>
                  <a:gdLst>
                    <a:gd name="T0" fmla="*/ 30 h 30"/>
                    <a:gd name="T1" fmla="*/ 30 h 30"/>
                    <a:gd name="T2" fmla="*/ 0 h 3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2" name="Freeform 146">
                  <a:extLst>
                    <a:ext uri="{FF2B5EF4-FFF2-40B4-BE49-F238E27FC236}">
                      <a16:creationId xmlns:a16="http://schemas.microsoft.com/office/drawing/2014/main" id="{A2D63D9B-F906-4539-9560-E5B1B307A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278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3" name="Freeform 147">
                  <a:extLst>
                    <a:ext uri="{FF2B5EF4-FFF2-40B4-BE49-F238E27FC236}">
                      <a16:creationId xmlns:a16="http://schemas.microsoft.com/office/drawing/2014/main" id="{6C5F1A0E-DBDF-42A6-A57C-5CB3FE2716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276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4" name="Freeform 148">
                  <a:extLst>
                    <a:ext uri="{FF2B5EF4-FFF2-40B4-BE49-F238E27FC236}">
                      <a16:creationId xmlns:a16="http://schemas.microsoft.com/office/drawing/2014/main" id="{DB69B590-8622-4879-A5A9-F3C4B89E29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0" y="2270"/>
                  <a:ext cx="0" cy="8"/>
                </a:xfrm>
                <a:custGeom>
                  <a:avLst/>
                  <a:gdLst>
                    <a:gd name="T0" fmla="*/ 15 h 15"/>
                    <a:gd name="T1" fmla="*/ 15 h 15"/>
                    <a:gd name="T2" fmla="*/ 0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5" name="Freeform 149">
                  <a:extLst>
                    <a:ext uri="{FF2B5EF4-FFF2-40B4-BE49-F238E27FC236}">
                      <a16:creationId xmlns:a16="http://schemas.microsoft.com/office/drawing/2014/main" id="{DEB520A6-4402-4081-B368-213CA2DCE6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93" y="2214"/>
                  <a:ext cx="4" cy="7"/>
                </a:xfrm>
                <a:custGeom>
                  <a:avLst/>
                  <a:gdLst>
                    <a:gd name="T0" fmla="*/ 8 w 8"/>
                    <a:gd name="T1" fmla="*/ 15 h 15"/>
                    <a:gd name="T2" fmla="*/ 8 w 8"/>
                    <a:gd name="T3" fmla="*/ 15 h 15"/>
                    <a:gd name="T4" fmla="*/ 0 w 8"/>
                    <a:gd name="T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15">
                      <a:moveTo>
                        <a:pt x="8" y="15"/>
                      </a:moveTo>
                      <a:lnTo>
                        <a:pt x="8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6" name="Freeform 150">
                  <a:extLst>
                    <a:ext uri="{FF2B5EF4-FFF2-40B4-BE49-F238E27FC236}">
                      <a16:creationId xmlns:a16="http://schemas.microsoft.com/office/drawing/2014/main" id="{A9FB4A44-0D5B-434B-9228-EEF0E72A2E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93" y="2212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7" name="Freeform 151">
                  <a:extLst>
                    <a:ext uri="{FF2B5EF4-FFF2-40B4-BE49-F238E27FC236}">
                      <a16:creationId xmlns:a16="http://schemas.microsoft.com/office/drawing/2014/main" id="{3E755A06-6CD3-40B1-AA67-26016E780E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93" y="2210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8" name="Freeform 152">
                  <a:extLst>
                    <a:ext uri="{FF2B5EF4-FFF2-40B4-BE49-F238E27FC236}">
                      <a16:creationId xmlns:a16="http://schemas.microsoft.com/office/drawing/2014/main" id="{64934A72-724F-46C6-BCD6-933751955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93" y="2206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9" name="Freeform 153">
                  <a:extLst>
                    <a:ext uri="{FF2B5EF4-FFF2-40B4-BE49-F238E27FC236}">
                      <a16:creationId xmlns:a16="http://schemas.microsoft.com/office/drawing/2014/main" id="{16D5F07D-5DFD-4CF4-BE35-E442EE4082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188"/>
                  <a:ext cx="0" cy="11"/>
                </a:xfrm>
                <a:custGeom>
                  <a:avLst/>
                  <a:gdLst>
                    <a:gd name="T0" fmla="*/ 22 h 22"/>
                    <a:gd name="T1" fmla="*/ 22 h 22"/>
                    <a:gd name="T2" fmla="*/ 0 h 2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0" name="Freeform 154">
                  <a:extLst>
                    <a:ext uri="{FF2B5EF4-FFF2-40B4-BE49-F238E27FC236}">
                      <a16:creationId xmlns:a16="http://schemas.microsoft.com/office/drawing/2014/main" id="{4F554D77-48E5-482D-86CC-837D89C3B1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172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1" name="Freeform 155">
                  <a:extLst>
                    <a:ext uri="{FF2B5EF4-FFF2-40B4-BE49-F238E27FC236}">
                      <a16:creationId xmlns:a16="http://schemas.microsoft.com/office/drawing/2014/main" id="{E8D45597-BC6D-43FD-B1D4-1333DD5F3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169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2" name="Freeform 156">
                  <a:extLst>
                    <a:ext uri="{FF2B5EF4-FFF2-40B4-BE49-F238E27FC236}">
                      <a16:creationId xmlns:a16="http://schemas.microsoft.com/office/drawing/2014/main" id="{60CF29C5-8649-4B34-9121-B0C379ECBF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165"/>
                  <a:ext cx="4" cy="4"/>
                </a:xfrm>
                <a:custGeom>
                  <a:avLst/>
                  <a:gdLst>
                    <a:gd name="T0" fmla="*/ 7 w 7"/>
                    <a:gd name="T1" fmla="*/ 8 h 8"/>
                    <a:gd name="T2" fmla="*/ 7 w 7"/>
                    <a:gd name="T3" fmla="*/ 8 h 8"/>
                    <a:gd name="T4" fmla="*/ 0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3" name="Freeform 157">
                  <a:extLst>
                    <a:ext uri="{FF2B5EF4-FFF2-40B4-BE49-F238E27FC236}">
                      <a16:creationId xmlns:a16="http://schemas.microsoft.com/office/drawing/2014/main" id="{13B20231-968A-4960-A59C-3A4835B9D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161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4" name="Freeform 158">
                  <a:extLst>
                    <a:ext uri="{FF2B5EF4-FFF2-40B4-BE49-F238E27FC236}">
                      <a16:creationId xmlns:a16="http://schemas.microsoft.com/office/drawing/2014/main" id="{2017C551-A46E-4936-B6E9-BDEF00F62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2139"/>
                  <a:ext cx="4" cy="11"/>
                </a:xfrm>
                <a:custGeom>
                  <a:avLst/>
                  <a:gdLst>
                    <a:gd name="T0" fmla="*/ 8 w 8"/>
                    <a:gd name="T1" fmla="*/ 22 h 22"/>
                    <a:gd name="T2" fmla="*/ 8 w 8"/>
                    <a:gd name="T3" fmla="*/ 22 h 22"/>
                    <a:gd name="T4" fmla="*/ 0 w 8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22">
                      <a:moveTo>
                        <a:pt x="8" y="22"/>
                      </a:moveTo>
                      <a:lnTo>
                        <a:pt x="8" y="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5" name="Freeform 159">
                  <a:extLst>
                    <a:ext uri="{FF2B5EF4-FFF2-40B4-BE49-F238E27FC236}">
                      <a16:creationId xmlns:a16="http://schemas.microsoft.com/office/drawing/2014/main" id="{B771399B-ABF9-4408-B9A7-A96C325487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27"/>
                  <a:ext cx="4" cy="4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6" name="Freeform 160">
                  <a:extLst>
                    <a:ext uri="{FF2B5EF4-FFF2-40B4-BE49-F238E27FC236}">
                      <a16:creationId xmlns:a16="http://schemas.microsoft.com/office/drawing/2014/main" id="{AA193303-7004-4BDE-821C-0971D915E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23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7" name="Freeform 161">
                  <a:extLst>
                    <a:ext uri="{FF2B5EF4-FFF2-40B4-BE49-F238E27FC236}">
                      <a16:creationId xmlns:a16="http://schemas.microsoft.com/office/drawing/2014/main" id="{41C50584-8067-4E17-9043-CCA6F777A0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22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8" name="Freeform 162">
                  <a:extLst>
                    <a:ext uri="{FF2B5EF4-FFF2-40B4-BE49-F238E27FC236}">
                      <a16:creationId xmlns:a16="http://schemas.microsoft.com/office/drawing/2014/main" id="{D12B25CD-B6EF-4349-B1D1-EC8EA5869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16"/>
                  <a:ext cx="0" cy="7"/>
                </a:xfrm>
                <a:custGeom>
                  <a:avLst/>
                  <a:gdLst>
                    <a:gd name="T0" fmla="*/ 15 h 15"/>
                    <a:gd name="T1" fmla="*/ 15 h 15"/>
                    <a:gd name="T2" fmla="*/ 0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9" name="Freeform 163">
                  <a:extLst>
                    <a:ext uri="{FF2B5EF4-FFF2-40B4-BE49-F238E27FC236}">
                      <a16:creationId xmlns:a16="http://schemas.microsoft.com/office/drawing/2014/main" id="{B866EB2B-46CF-46FF-8294-E6CB4D357D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" y="2063"/>
                  <a:ext cx="4" cy="8"/>
                </a:xfrm>
                <a:custGeom>
                  <a:avLst/>
                  <a:gdLst>
                    <a:gd name="T0" fmla="*/ 7 w 7"/>
                    <a:gd name="T1" fmla="*/ 15 h 15"/>
                    <a:gd name="T2" fmla="*/ 7 w 7"/>
                    <a:gd name="T3" fmla="*/ 15 h 15"/>
                    <a:gd name="T4" fmla="*/ 0 w 7"/>
                    <a:gd name="T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5">
                      <a:moveTo>
                        <a:pt x="7" y="15"/>
                      </a:moveTo>
                      <a:lnTo>
                        <a:pt x="7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0" name="Freeform 164">
                  <a:extLst>
                    <a:ext uri="{FF2B5EF4-FFF2-40B4-BE49-F238E27FC236}">
                      <a16:creationId xmlns:a16="http://schemas.microsoft.com/office/drawing/2014/main" id="{D85BCFE6-7FAA-4E22-B44C-F3128FD59C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" y="2060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1" name="Freeform 165">
                  <a:extLst>
                    <a:ext uri="{FF2B5EF4-FFF2-40B4-BE49-F238E27FC236}">
                      <a16:creationId xmlns:a16="http://schemas.microsoft.com/office/drawing/2014/main" id="{D6C23343-F9FC-4B58-8F4A-C7D826609F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" y="2056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2" name="Freeform 166">
                  <a:extLst>
                    <a:ext uri="{FF2B5EF4-FFF2-40B4-BE49-F238E27FC236}">
                      <a16:creationId xmlns:a16="http://schemas.microsoft.com/office/drawing/2014/main" id="{10ADAE0B-980E-415F-87E0-DC21B9BDBF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9" y="2044"/>
                  <a:ext cx="7" cy="12"/>
                </a:xfrm>
                <a:custGeom>
                  <a:avLst/>
                  <a:gdLst>
                    <a:gd name="T0" fmla="*/ 15 w 15"/>
                    <a:gd name="T1" fmla="*/ 23 h 23"/>
                    <a:gd name="T2" fmla="*/ 15 w 15"/>
                    <a:gd name="T3" fmla="*/ 23 h 23"/>
                    <a:gd name="T4" fmla="*/ 0 w 15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23">
                      <a:moveTo>
                        <a:pt x="15" y="23"/>
                      </a:moveTo>
                      <a:lnTo>
                        <a:pt x="15" y="2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3" name="Freeform 167">
                  <a:extLst>
                    <a:ext uri="{FF2B5EF4-FFF2-40B4-BE49-F238E27FC236}">
                      <a16:creationId xmlns:a16="http://schemas.microsoft.com/office/drawing/2014/main" id="{CCD843D1-7CFF-4F41-A541-AEC09840D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1" y="2022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4" name="Freeform 168">
                  <a:extLst>
                    <a:ext uri="{FF2B5EF4-FFF2-40B4-BE49-F238E27FC236}">
                      <a16:creationId xmlns:a16="http://schemas.microsoft.com/office/drawing/2014/main" id="{88CAC8D0-F554-4D50-A418-E1FB2AE125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8" y="2018"/>
                  <a:ext cx="3" cy="4"/>
                </a:xfrm>
                <a:custGeom>
                  <a:avLst/>
                  <a:gdLst>
                    <a:gd name="T0" fmla="*/ 7 w 7"/>
                    <a:gd name="T1" fmla="*/ 8 h 8"/>
                    <a:gd name="T2" fmla="*/ 7 w 7"/>
                    <a:gd name="T3" fmla="*/ 8 h 8"/>
                    <a:gd name="T4" fmla="*/ 0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5" name="Freeform 169">
                  <a:extLst>
                    <a:ext uri="{FF2B5EF4-FFF2-40B4-BE49-F238E27FC236}">
                      <a16:creationId xmlns:a16="http://schemas.microsoft.com/office/drawing/2014/main" id="{EAA5193B-B4D1-4A4F-88A9-2C68EF77B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8" y="2014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6" name="Freeform 170">
                  <a:extLst>
                    <a:ext uri="{FF2B5EF4-FFF2-40B4-BE49-F238E27FC236}">
                      <a16:creationId xmlns:a16="http://schemas.microsoft.com/office/drawing/2014/main" id="{39C6E733-BF4E-4126-A77A-4E0A1E5B9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4" y="2010"/>
                  <a:ext cx="4" cy="4"/>
                </a:xfrm>
                <a:custGeom>
                  <a:avLst/>
                  <a:gdLst>
                    <a:gd name="T0" fmla="*/ 7 w 7"/>
                    <a:gd name="T1" fmla="*/ 8 h 8"/>
                    <a:gd name="T2" fmla="*/ 7 w 7"/>
                    <a:gd name="T3" fmla="*/ 8 h 8"/>
                    <a:gd name="T4" fmla="*/ 0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7" name="Freeform 171">
                  <a:extLst>
                    <a:ext uri="{FF2B5EF4-FFF2-40B4-BE49-F238E27FC236}">
                      <a16:creationId xmlns:a16="http://schemas.microsoft.com/office/drawing/2014/main" id="{5839F24C-5401-4769-83C8-858595724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1931"/>
                  <a:ext cx="26" cy="72"/>
                </a:xfrm>
                <a:custGeom>
                  <a:avLst/>
                  <a:gdLst>
                    <a:gd name="T0" fmla="*/ 51 w 51"/>
                    <a:gd name="T1" fmla="*/ 141 h 141"/>
                    <a:gd name="T2" fmla="*/ 51 w 51"/>
                    <a:gd name="T3" fmla="*/ 141 h 141"/>
                    <a:gd name="T4" fmla="*/ 0 w 51"/>
                    <a:gd name="T5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141">
                      <a:moveTo>
                        <a:pt x="51" y="141"/>
                      </a:moveTo>
                      <a:lnTo>
                        <a:pt x="51" y="14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8" name="Freeform 172">
                  <a:extLst>
                    <a:ext uri="{FF2B5EF4-FFF2-40B4-BE49-F238E27FC236}">
                      <a16:creationId xmlns:a16="http://schemas.microsoft.com/office/drawing/2014/main" id="{FC201F14-0B8C-4B71-ABA5-23C32CD64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5" y="1863"/>
                  <a:ext cx="29" cy="68"/>
                </a:xfrm>
                <a:custGeom>
                  <a:avLst/>
                  <a:gdLst>
                    <a:gd name="T0" fmla="*/ 59 w 59"/>
                    <a:gd name="T1" fmla="*/ 135 h 135"/>
                    <a:gd name="T2" fmla="*/ 59 w 59"/>
                    <a:gd name="T3" fmla="*/ 135 h 135"/>
                    <a:gd name="T4" fmla="*/ 0 w 59"/>
                    <a:gd name="T5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9" h="135">
                      <a:moveTo>
                        <a:pt x="59" y="135"/>
                      </a:moveTo>
                      <a:lnTo>
                        <a:pt x="59" y="1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9" name="Freeform 173">
                  <a:extLst>
                    <a:ext uri="{FF2B5EF4-FFF2-40B4-BE49-F238E27FC236}">
                      <a16:creationId xmlns:a16="http://schemas.microsoft.com/office/drawing/2014/main" id="{7E224DD4-02D2-44A7-83C3-289CF12DE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7" y="1849"/>
                  <a:ext cx="4" cy="3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0" name="Freeform 174">
                  <a:extLst>
                    <a:ext uri="{FF2B5EF4-FFF2-40B4-BE49-F238E27FC236}">
                      <a16:creationId xmlns:a16="http://schemas.microsoft.com/office/drawing/2014/main" id="{9AF993E4-2BCB-4045-BBA3-8070AE70AB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7" y="1845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1" name="Freeform 175">
                  <a:extLst>
                    <a:ext uri="{FF2B5EF4-FFF2-40B4-BE49-F238E27FC236}">
                      <a16:creationId xmlns:a16="http://schemas.microsoft.com/office/drawing/2014/main" id="{9FBD18A1-50AB-44AF-B915-2EE020DE04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7" y="1841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2" name="Freeform 176">
                  <a:extLst>
                    <a:ext uri="{FF2B5EF4-FFF2-40B4-BE49-F238E27FC236}">
                      <a16:creationId xmlns:a16="http://schemas.microsoft.com/office/drawing/2014/main" id="{99538111-B6BE-4F81-8152-2CF098C61E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4" y="1837"/>
                  <a:ext cx="3" cy="4"/>
                </a:xfrm>
                <a:custGeom>
                  <a:avLst/>
                  <a:gdLst>
                    <a:gd name="T0" fmla="*/ 7 w 7"/>
                    <a:gd name="T1" fmla="*/ 8 h 8"/>
                    <a:gd name="T2" fmla="*/ 7 w 7"/>
                    <a:gd name="T3" fmla="*/ 8 h 8"/>
                    <a:gd name="T4" fmla="*/ 0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3" name="Freeform 177">
                  <a:extLst>
                    <a:ext uri="{FF2B5EF4-FFF2-40B4-BE49-F238E27FC236}">
                      <a16:creationId xmlns:a16="http://schemas.microsoft.com/office/drawing/2014/main" id="{5A8704E4-0184-47BD-B8E0-FE536B1196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3" y="1807"/>
                  <a:ext cx="3" cy="11"/>
                </a:xfrm>
                <a:custGeom>
                  <a:avLst/>
                  <a:gdLst>
                    <a:gd name="T0" fmla="*/ 7 w 7"/>
                    <a:gd name="T1" fmla="*/ 23 h 23"/>
                    <a:gd name="T2" fmla="*/ 7 w 7"/>
                    <a:gd name="T3" fmla="*/ 23 h 23"/>
                    <a:gd name="T4" fmla="*/ 0 w 7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23">
                      <a:moveTo>
                        <a:pt x="7" y="23"/>
                      </a:moveTo>
                      <a:lnTo>
                        <a:pt x="7" y="2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4" name="Freeform 178">
                  <a:extLst>
                    <a:ext uri="{FF2B5EF4-FFF2-40B4-BE49-F238E27FC236}">
                      <a16:creationId xmlns:a16="http://schemas.microsoft.com/office/drawing/2014/main" id="{0CC1497F-1C45-4D58-B4AA-5E04ADC52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9" y="1803"/>
                  <a:ext cx="4" cy="4"/>
                </a:xfrm>
                <a:custGeom>
                  <a:avLst/>
                  <a:gdLst>
                    <a:gd name="T0" fmla="*/ 8 w 8"/>
                    <a:gd name="T1" fmla="*/ 7 h 7"/>
                    <a:gd name="T2" fmla="*/ 8 w 8"/>
                    <a:gd name="T3" fmla="*/ 7 h 7"/>
                    <a:gd name="T4" fmla="*/ 0 w 8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8" y="7"/>
                      </a:moveTo>
                      <a:lnTo>
                        <a:pt x="8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5" name="Freeform 179">
                  <a:extLst>
                    <a:ext uri="{FF2B5EF4-FFF2-40B4-BE49-F238E27FC236}">
                      <a16:creationId xmlns:a16="http://schemas.microsoft.com/office/drawing/2014/main" id="{D495E1EA-F2A0-488D-B0DC-434410936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9" y="1799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6" name="Freeform 180">
                  <a:extLst>
                    <a:ext uri="{FF2B5EF4-FFF2-40B4-BE49-F238E27FC236}">
                      <a16:creationId xmlns:a16="http://schemas.microsoft.com/office/drawing/2014/main" id="{0E99CC51-D08B-4924-B69A-9D03E47AFB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5" y="1796"/>
                  <a:ext cx="4" cy="3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7" name="Freeform 181">
                  <a:extLst>
                    <a:ext uri="{FF2B5EF4-FFF2-40B4-BE49-F238E27FC236}">
                      <a16:creationId xmlns:a16="http://schemas.microsoft.com/office/drawing/2014/main" id="{72135932-C2A7-4DFC-AC1E-32715B14B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0" y="1747"/>
                  <a:ext cx="3" cy="3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8" name="Freeform 182">
                  <a:extLst>
                    <a:ext uri="{FF2B5EF4-FFF2-40B4-BE49-F238E27FC236}">
                      <a16:creationId xmlns:a16="http://schemas.microsoft.com/office/drawing/2014/main" id="{386B29AC-B1B1-41CC-A204-1EB3A3E790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0" y="1742"/>
                  <a:ext cx="0" cy="5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9" name="Freeform 183">
                  <a:extLst>
                    <a:ext uri="{FF2B5EF4-FFF2-40B4-BE49-F238E27FC236}">
                      <a16:creationId xmlns:a16="http://schemas.microsoft.com/office/drawing/2014/main" id="{7E13D7A1-A214-4448-B872-278C9B332D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6" y="1742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0" name="Freeform 184">
                  <a:extLst>
                    <a:ext uri="{FF2B5EF4-FFF2-40B4-BE49-F238E27FC236}">
                      <a16:creationId xmlns:a16="http://schemas.microsoft.com/office/drawing/2014/main" id="{86DCD42C-9589-489A-A02C-7951CCDA0C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" y="1724"/>
                  <a:ext cx="11" cy="18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0 w 22"/>
                    <a:gd name="T5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1" name="Freeform 185">
                  <a:extLst>
                    <a:ext uri="{FF2B5EF4-FFF2-40B4-BE49-F238E27FC236}">
                      <a16:creationId xmlns:a16="http://schemas.microsoft.com/office/drawing/2014/main" id="{3BB69912-1887-468F-B061-2992777FB7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" y="1713"/>
                  <a:ext cx="4" cy="3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2" name="Freeform 186">
                  <a:extLst>
                    <a:ext uri="{FF2B5EF4-FFF2-40B4-BE49-F238E27FC236}">
                      <a16:creationId xmlns:a16="http://schemas.microsoft.com/office/drawing/2014/main" id="{E34D10F5-6E9B-4730-9DC9-6AE08D582C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" y="1709"/>
                  <a:ext cx="3" cy="4"/>
                </a:xfrm>
                <a:custGeom>
                  <a:avLst/>
                  <a:gdLst>
                    <a:gd name="T0" fmla="*/ 7 w 7"/>
                    <a:gd name="T1" fmla="*/ 8 h 8"/>
                    <a:gd name="T2" fmla="*/ 7 w 7"/>
                    <a:gd name="T3" fmla="*/ 8 h 8"/>
                    <a:gd name="T4" fmla="*/ 0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3" name="Freeform 187">
                  <a:extLst>
                    <a:ext uri="{FF2B5EF4-FFF2-40B4-BE49-F238E27FC236}">
                      <a16:creationId xmlns:a16="http://schemas.microsoft.com/office/drawing/2014/main" id="{C0A9F653-4B5F-49EE-B902-DB7B6D104D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" y="1707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4" name="Freeform 188">
                  <a:extLst>
                    <a:ext uri="{FF2B5EF4-FFF2-40B4-BE49-F238E27FC236}">
                      <a16:creationId xmlns:a16="http://schemas.microsoft.com/office/drawing/2014/main" id="{CA3ACD5B-E4AF-4A8F-A569-A52A381EA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8" y="1671"/>
                  <a:ext cx="26" cy="38"/>
                </a:xfrm>
                <a:custGeom>
                  <a:avLst/>
                  <a:gdLst>
                    <a:gd name="T0" fmla="*/ 51 w 51"/>
                    <a:gd name="T1" fmla="*/ 74 h 74"/>
                    <a:gd name="T2" fmla="*/ 51 w 51"/>
                    <a:gd name="T3" fmla="*/ 74 h 74"/>
                    <a:gd name="T4" fmla="*/ 0 w 51"/>
                    <a:gd name="T5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74">
                      <a:moveTo>
                        <a:pt x="51" y="74"/>
                      </a:moveTo>
                      <a:lnTo>
                        <a:pt x="51" y="7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5" name="Freeform 189">
                  <a:extLst>
                    <a:ext uri="{FF2B5EF4-FFF2-40B4-BE49-F238E27FC236}">
                      <a16:creationId xmlns:a16="http://schemas.microsoft.com/office/drawing/2014/main" id="{70757260-0E81-43FE-8F2B-20C8DFBD72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5" y="1633"/>
                  <a:ext cx="23" cy="38"/>
                </a:xfrm>
                <a:custGeom>
                  <a:avLst/>
                  <a:gdLst>
                    <a:gd name="T0" fmla="*/ 45 w 45"/>
                    <a:gd name="T1" fmla="*/ 75 h 75"/>
                    <a:gd name="T2" fmla="*/ 45 w 45"/>
                    <a:gd name="T3" fmla="*/ 75 h 75"/>
                    <a:gd name="T4" fmla="*/ 0 w 45"/>
                    <a:gd name="T5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5" h="75">
                      <a:moveTo>
                        <a:pt x="45" y="75"/>
                      </a:moveTo>
                      <a:lnTo>
                        <a:pt x="45" y="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6" name="Freeform 190">
                  <a:extLst>
                    <a:ext uri="{FF2B5EF4-FFF2-40B4-BE49-F238E27FC236}">
                      <a16:creationId xmlns:a16="http://schemas.microsoft.com/office/drawing/2014/main" id="{EE03B196-0A1E-4D3C-A684-B944DA33F2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2" y="1630"/>
                  <a:ext cx="3" cy="3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7" name="Freeform 191">
                  <a:extLst>
                    <a:ext uri="{FF2B5EF4-FFF2-40B4-BE49-F238E27FC236}">
                      <a16:creationId xmlns:a16="http://schemas.microsoft.com/office/drawing/2014/main" id="{E378E399-B0FF-41CB-9CE2-843A8AE1A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2" y="1628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8" name="Freeform 192">
                  <a:extLst>
                    <a:ext uri="{FF2B5EF4-FFF2-40B4-BE49-F238E27FC236}">
                      <a16:creationId xmlns:a16="http://schemas.microsoft.com/office/drawing/2014/main" id="{1873D8A1-4AF3-472A-AD04-823801472D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8" y="1622"/>
                  <a:ext cx="4" cy="8"/>
                </a:xfrm>
                <a:custGeom>
                  <a:avLst/>
                  <a:gdLst>
                    <a:gd name="T0" fmla="*/ 7 w 7"/>
                    <a:gd name="T1" fmla="*/ 15 h 15"/>
                    <a:gd name="T2" fmla="*/ 7 w 7"/>
                    <a:gd name="T3" fmla="*/ 15 h 15"/>
                    <a:gd name="T4" fmla="*/ 0 w 7"/>
                    <a:gd name="T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5">
                      <a:moveTo>
                        <a:pt x="7" y="15"/>
                      </a:moveTo>
                      <a:lnTo>
                        <a:pt x="7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9" name="Freeform 193">
                  <a:extLst>
                    <a:ext uri="{FF2B5EF4-FFF2-40B4-BE49-F238E27FC236}">
                      <a16:creationId xmlns:a16="http://schemas.microsoft.com/office/drawing/2014/main" id="{CDCABF00-5255-4B1A-B359-6A7B7D4EE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1600"/>
                  <a:ext cx="11" cy="15"/>
                </a:xfrm>
                <a:custGeom>
                  <a:avLst/>
                  <a:gdLst>
                    <a:gd name="T0" fmla="*/ 22 w 22"/>
                    <a:gd name="T1" fmla="*/ 30 h 30"/>
                    <a:gd name="T2" fmla="*/ 22 w 22"/>
                    <a:gd name="T3" fmla="*/ 30 h 30"/>
                    <a:gd name="T4" fmla="*/ 0 w 22"/>
                    <a:gd name="T5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30">
                      <a:moveTo>
                        <a:pt x="22" y="30"/>
                      </a:moveTo>
                      <a:lnTo>
                        <a:pt x="22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0" name="Freeform 194">
                  <a:extLst>
                    <a:ext uri="{FF2B5EF4-FFF2-40B4-BE49-F238E27FC236}">
                      <a16:creationId xmlns:a16="http://schemas.microsoft.com/office/drawing/2014/main" id="{67111713-99B1-4F68-8F1D-26DC514322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1595"/>
                  <a:ext cx="0" cy="5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1" name="Freeform 195">
                  <a:extLst>
                    <a:ext uri="{FF2B5EF4-FFF2-40B4-BE49-F238E27FC236}">
                      <a16:creationId xmlns:a16="http://schemas.microsoft.com/office/drawing/2014/main" id="{9E52EBEB-95E3-4D66-8180-B17044E87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1592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2" name="Freeform 196">
                  <a:extLst>
                    <a:ext uri="{FF2B5EF4-FFF2-40B4-BE49-F238E27FC236}">
                      <a16:creationId xmlns:a16="http://schemas.microsoft.com/office/drawing/2014/main" id="{13F16BA9-46EA-4B97-875F-E0661C3BC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" y="1588"/>
                  <a:ext cx="7" cy="4"/>
                </a:xfrm>
                <a:custGeom>
                  <a:avLst/>
                  <a:gdLst>
                    <a:gd name="T0" fmla="*/ 14 w 14"/>
                    <a:gd name="T1" fmla="*/ 8 h 8"/>
                    <a:gd name="T2" fmla="*/ 14 w 14"/>
                    <a:gd name="T3" fmla="*/ 8 h 8"/>
                    <a:gd name="T4" fmla="*/ 0 w 14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8">
                      <a:moveTo>
                        <a:pt x="14" y="8"/>
                      </a:moveTo>
                      <a:lnTo>
                        <a:pt x="14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3" name="Freeform 197">
                  <a:extLst>
                    <a:ext uri="{FF2B5EF4-FFF2-40B4-BE49-F238E27FC236}">
                      <a16:creationId xmlns:a16="http://schemas.microsoft.com/office/drawing/2014/main" id="{7547355C-B211-4582-9F97-D10688A3F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9" y="1546"/>
                  <a:ext cx="4" cy="5"/>
                </a:xfrm>
                <a:custGeom>
                  <a:avLst/>
                  <a:gdLst>
                    <a:gd name="T0" fmla="*/ 7 w 7"/>
                    <a:gd name="T1" fmla="*/ 8 h 8"/>
                    <a:gd name="T2" fmla="*/ 7 w 7"/>
                    <a:gd name="T3" fmla="*/ 8 h 8"/>
                    <a:gd name="T4" fmla="*/ 0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4" name="Freeform 198">
                  <a:extLst>
                    <a:ext uri="{FF2B5EF4-FFF2-40B4-BE49-F238E27FC236}">
                      <a16:creationId xmlns:a16="http://schemas.microsoft.com/office/drawing/2014/main" id="{7EDE3F53-C213-42EC-AB84-A2BABE9F9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6" y="1543"/>
                  <a:ext cx="3" cy="3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5" name="Freeform 199">
                  <a:extLst>
                    <a:ext uri="{FF2B5EF4-FFF2-40B4-BE49-F238E27FC236}">
                      <a16:creationId xmlns:a16="http://schemas.microsoft.com/office/drawing/2014/main" id="{59DDB2DF-D895-497A-8833-062B49D284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6" y="1539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6" name="Freeform 200">
                  <a:extLst>
                    <a:ext uri="{FF2B5EF4-FFF2-40B4-BE49-F238E27FC236}">
                      <a16:creationId xmlns:a16="http://schemas.microsoft.com/office/drawing/2014/main" id="{8725ACD0-DFA3-463A-909C-4B633BC363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5" y="1531"/>
                  <a:ext cx="11" cy="8"/>
                </a:xfrm>
                <a:custGeom>
                  <a:avLst/>
                  <a:gdLst>
                    <a:gd name="T0" fmla="*/ 22 w 22"/>
                    <a:gd name="T1" fmla="*/ 15 h 15"/>
                    <a:gd name="T2" fmla="*/ 22 w 22"/>
                    <a:gd name="T3" fmla="*/ 15 h 15"/>
                    <a:gd name="T4" fmla="*/ 0 w 22"/>
                    <a:gd name="T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15">
                      <a:moveTo>
                        <a:pt x="22" y="15"/>
                      </a:moveTo>
                      <a:lnTo>
                        <a:pt x="22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7" name="Freeform 201">
                  <a:extLst>
                    <a:ext uri="{FF2B5EF4-FFF2-40B4-BE49-F238E27FC236}">
                      <a16:creationId xmlns:a16="http://schemas.microsoft.com/office/drawing/2014/main" id="{21341C3D-6D21-4F42-AAE3-F02ED9947D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6" y="1513"/>
                  <a:ext cx="4" cy="3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8" name="Freeform 202">
                  <a:extLst>
                    <a:ext uri="{FF2B5EF4-FFF2-40B4-BE49-F238E27FC236}">
                      <a16:creationId xmlns:a16="http://schemas.microsoft.com/office/drawing/2014/main" id="{C660FD5F-4CD7-4328-9070-825D9EBAA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6" y="1511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9" name="Freeform 203">
                  <a:extLst>
                    <a:ext uri="{FF2B5EF4-FFF2-40B4-BE49-F238E27FC236}">
                      <a16:creationId xmlns:a16="http://schemas.microsoft.com/office/drawing/2014/main" id="{ACDA10A3-C2B2-4C3D-A87D-6515364734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2" y="1509"/>
                  <a:ext cx="4" cy="4"/>
                </a:xfrm>
                <a:custGeom>
                  <a:avLst/>
                  <a:gdLst>
                    <a:gd name="T0" fmla="*/ 7 w 7"/>
                    <a:gd name="T1" fmla="*/ 8 h 8"/>
                    <a:gd name="T2" fmla="*/ 7 w 7"/>
                    <a:gd name="T3" fmla="*/ 8 h 8"/>
                    <a:gd name="T4" fmla="*/ 0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0" name="Freeform 204">
                  <a:extLst>
                    <a:ext uri="{FF2B5EF4-FFF2-40B4-BE49-F238E27FC236}">
                      <a16:creationId xmlns:a16="http://schemas.microsoft.com/office/drawing/2014/main" id="{AB69A328-AD32-4CCD-8137-62104BD7C8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9" y="1505"/>
                  <a:ext cx="3" cy="4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roup 406">
                <a:extLst>
                  <a:ext uri="{FF2B5EF4-FFF2-40B4-BE49-F238E27FC236}">
                    <a16:creationId xmlns:a16="http://schemas.microsoft.com/office/drawing/2014/main" id="{83C70CD0-D818-4310-B646-63357010D4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188" y="1629982"/>
                <a:ext cx="4041775" cy="2066925"/>
                <a:chOff x="1985" y="1021"/>
                <a:chExt cx="2546" cy="1302"/>
              </a:xfrm>
            </p:grpSpPr>
            <p:sp>
              <p:nvSpPr>
                <p:cNvPr id="1861" name="Freeform 206">
                  <a:extLst>
                    <a:ext uri="{FF2B5EF4-FFF2-40B4-BE49-F238E27FC236}">
                      <a16:creationId xmlns:a16="http://schemas.microsoft.com/office/drawing/2014/main" id="{30BCD53E-C67B-4365-8AEC-ECB72C79EF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9" y="1445"/>
                  <a:ext cx="52" cy="52"/>
                </a:xfrm>
                <a:custGeom>
                  <a:avLst/>
                  <a:gdLst>
                    <a:gd name="T0" fmla="*/ 103 w 103"/>
                    <a:gd name="T1" fmla="*/ 104 h 104"/>
                    <a:gd name="T2" fmla="*/ 103 w 103"/>
                    <a:gd name="T3" fmla="*/ 104 h 104"/>
                    <a:gd name="T4" fmla="*/ 0 w 103"/>
                    <a:gd name="T5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3" h="104">
                      <a:moveTo>
                        <a:pt x="103" y="104"/>
                      </a:moveTo>
                      <a:lnTo>
                        <a:pt x="103" y="10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2" name="Freeform 207">
                  <a:extLst>
                    <a:ext uri="{FF2B5EF4-FFF2-40B4-BE49-F238E27FC236}">
                      <a16:creationId xmlns:a16="http://schemas.microsoft.com/office/drawing/2014/main" id="{57BA8A3D-A707-4132-AB55-FAEED3146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4" y="1392"/>
                  <a:ext cx="55" cy="53"/>
                </a:xfrm>
                <a:custGeom>
                  <a:avLst/>
                  <a:gdLst>
                    <a:gd name="T0" fmla="*/ 109 w 109"/>
                    <a:gd name="T1" fmla="*/ 105 h 105"/>
                    <a:gd name="T2" fmla="*/ 109 w 109"/>
                    <a:gd name="T3" fmla="*/ 105 h 105"/>
                    <a:gd name="T4" fmla="*/ 0 w 109"/>
                    <a:gd name="T5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9" h="105">
                      <a:moveTo>
                        <a:pt x="109" y="105"/>
                      </a:moveTo>
                      <a:lnTo>
                        <a:pt x="109" y="10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3" name="Freeform 208">
                  <a:extLst>
                    <a:ext uri="{FF2B5EF4-FFF2-40B4-BE49-F238E27FC236}">
                      <a16:creationId xmlns:a16="http://schemas.microsoft.com/office/drawing/2014/main" id="{E05A607B-3881-4DAB-AAE8-E87F548EA7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7" y="1381"/>
                  <a:ext cx="3" cy="3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4" name="Freeform 209">
                  <a:extLst>
                    <a:ext uri="{FF2B5EF4-FFF2-40B4-BE49-F238E27FC236}">
                      <a16:creationId xmlns:a16="http://schemas.microsoft.com/office/drawing/2014/main" id="{1173B5A8-A280-467E-A24E-FB3F44EDAE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3" y="1377"/>
                  <a:ext cx="4" cy="4"/>
                </a:xfrm>
                <a:custGeom>
                  <a:avLst/>
                  <a:gdLst>
                    <a:gd name="T0" fmla="*/ 7 w 7"/>
                    <a:gd name="T1" fmla="*/ 8 h 8"/>
                    <a:gd name="T2" fmla="*/ 7 w 7"/>
                    <a:gd name="T3" fmla="*/ 8 h 8"/>
                    <a:gd name="T4" fmla="*/ 0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5" name="Freeform 210">
                  <a:extLst>
                    <a:ext uri="{FF2B5EF4-FFF2-40B4-BE49-F238E27FC236}">
                      <a16:creationId xmlns:a16="http://schemas.microsoft.com/office/drawing/2014/main" id="{93E3B92B-B880-46D2-A344-9AC2FD64A9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0" y="1377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6" name="Freeform 211">
                  <a:extLst>
                    <a:ext uri="{FF2B5EF4-FFF2-40B4-BE49-F238E27FC236}">
                      <a16:creationId xmlns:a16="http://schemas.microsoft.com/office/drawing/2014/main" id="{836BEF1B-834E-43AB-8824-EB98D0661E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1373"/>
                  <a:ext cx="4" cy="4"/>
                </a:xfrm>
                <a:custGeom>
                  <a:avLst/>
                  <a:gdLst>
                    <a:gd name="T0" fmla="*/ 8 w 8"/>
                    <a:gd name="T1" fmla="*/ 7 h 7"/>
                    <a:gd name="T2" fmla="*/ 8 w 8"/>
                    <a:gd name="T3" fmla="*/ 7 h 7"/>
                    <a:gd name="T4" fmla="*/ 0 w 8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8" y="7"/>
                      </a:moveTo>
                      <a:lnTo>
                        <a:pt x="8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7" name="Freeform 212">
                  <a:extLst>
                    <a:ext uri="{FF2B5EF4-FFF2-40B4-BE49-F238E27FC236}">
                      <a16:creationId xmlns:a16="http://schemas.microsoft.com/office/drawing/2014/main" id="{E365B359-AE3B-425E-8C5B-74F2745C39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" y="1350"/>
                  <a:ext cx="7" cy="8"/>
                </a:xfrm>
                <a:custGeom>
                  <a:avLst/>
                  <a:gdLst>
                    <a:gd name="T0" fmla="*/ 15 w 15"/>
                    <a:gd name="T1" fmla="*/ 15 h 15"/>
                    <a:gd name="T2" fmla="*/ 15 w 15"/>
                    <a:gd name="T3" fmla="*/ 15 h 15"/>
                    <a:gd name="T4" fmla="*/ 0 w 15"/>
                    <a:gd name="T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15">
                      <a:moveTo>
                        <a:pt x="15" y="15"/>
                      </a:moveTo>
                      <a:lnTo>
                        <a:pt x="15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8" name="Freeform 213">
                  <a:extLst>
                    <a:ext uri="{FF2B5EF4-FFF2-40B4-BE49-F238E27FC236}">
                      <a16:creationId xmlns:a16="http://schemas.microsoft.com/office/drawing/2014/main" id="{5F4076CD-713A-4BBF-9A21-18ACB52C35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0" y="1347"/>
                  <a:ext cx="4" cy="3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9" name="Freeform 214">
                  <a:extLst>
                    <a:ext uri="{FF2B5EF4-FFF2-40B4-BE49-F238E27FC236}">
                      <a16:creationId xmlns:a16="http://schemas.microsoft.com/office/drawing/2014/main" id="{998E21F9-FB01-4DA7-8067-8C3268B92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0" y="1343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0" name="Freeform 215">
                  <a:extLst>
                    <a:ext uri="{FF2B5EF4-FFF2-40B4-BE49-F238E27FC236}">
                      <a16:creationId xmlns:a16="http://schemas.microsoft.com/office/drawing/2014/main" id="{9A0CC586-98CE-422A-973F-3AD7CE932B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1339"/>
                  <a:ext cx="8" cy="4"/>
                </a:xfrm>
                <a:custGeom>
                  <a:avLst/>
                  <a:gdLst>
                    <a:gd name="T0" fmla="*/ 15 w 15"/>
                    <a:gd name="T1" fmla="*/ 7 h 7"/>
                    <a:gd name="T2" fmla="*/ 15 w 15"/>
                    <a:gd name="T3" fmla="*/ 7 h 7"/>
                    <a:gd name="T4" fmla="*/ 0 w 15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7">
                      <a:moveTo>
                        <a:pt x="15" y="7"/>
                      </a:moveTo>
                      <a:lnTo>
                        <a:pt x="15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1" name="Freeform 216">
                  <a:extLst>
                    <a:ext uri="{FF2B5EF4-FFF2-40B4-BE49-F238E27FC236}">
                      <a16:creationId xmlns:a16="http://schemas.microsoft.com/office/drawing/2014/main" id="{3DB7EB20-9AF1-495A-A81A-D482D4CCEE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2" y="1305"/>
                  <a:ext cx="4" cy="4"/>
                </a:xfrm>
                <a:custGeom>
                  <a:avLst/>
                  <a:gdLst>
                    <a:gd name="T0" fmla="*/ 7 w 7"/>
                    <a:gd name="T1" fmla="*/ 8 h 8"/>
                    <a:gd name="T2" fmla="*/ 7 w 7"/>
                    <a:gd name="T3" fmla="*/ 8 h 8"/>
                    <a:gd name="T4" fmla="*/ 0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2" name="Freeform 217">
                  <a:extLst>
                    <a:ext uri="{FF2B5EF4-FFF2-40B4-BE49-F238E27FC236}">
                      <a16:creationId xmlns:a16="http://schemas.microsoft.com/office/drawing/2014/main" id="{2A6EDB7C-F3D1-4E90-B542-8E918EE0A6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9" y="1305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3" name="Freeform 218">
                  <a:extLst>
                    <a:ext uri="{FF2B5EF4-FFF2-40B4-BE49-F238E27FC236}">
                      <a16:creationId xmlns:a16="http://schemas.microsoft.com/office/drawing/2014/main" id="{5815CE76-5BF3-4BC2-B515-A4C2CD0977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9" y="1301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4" name="Freeform 219">
                  <a:extLst>
                    <a:ext uri="{FF2B5EF4-FFF2-40B4-BE49-F238E27FC236}">
                      <a16:creationId xmlns:a16="http://schemas.microsoft.com/office/drawing/2014/main" id="{3F076D1B-266C-4720-B212-29A22B9A3F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0" y="1290"/>
                  <a:ext cx="19" cy="11"/>
                </a:xfrm>
                <a:custGeom>
                  <a:avLst/>
                  <a:gdLst>
                    <a:gd name="T0" fmla="*/ 37 w 37"/>
                    <a:gd name="T1" fmla="*/ 22 h 22"/>
                    <a:gd name="T2" fmla="*/ 37 w 37"/>
                    <a:gd name="T3" fmla="*/ 22 h 22"/>
                    <a:gd name="T4" fmla="*/ 0 w 37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" h="22">
                      <a:moveTo>
                        <a:pt x="37" y="22"/>
                      </a:moveTo>
                      <a:lnTo>
                        <a:pt x="37" y="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5" name="Freeform 220">
                  <a:extLst>
                    <a:ext uri="{FF2B5EF4-FFF2-40B4-BE49-F238E27FC236}">
                      <a16:creationId xmlns:a16="http://schemas.microsoft.com/office/drawing/2014/main" id="{4E2F15B8-ACF2-4537-B76F-7F9AF9CE4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5" y="1283"/>
                  <a:ext cx="7" cy="3"/>
                </a:xfrm>
                <a:custGeom>
                  <a:avLst/>
                  <a:gdLst>
                    <a:gd name="T0" fmla="*/ 14 w 14"/>
                    <a:gd name="T1" fmla="*/ 7 h 7"/>
                    <a:gd name="T2" fmla="*/ 14 w 14"/>
                    <a:gd name="T3" fmla="*/ 7 h 7"/>
                    <a:gd name="T4" fmla="*/ 0 w 14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7">
                      <a:moveTo>
                        <a:pt x="14" y="7"/>
                      </a:moveTo>
                      <a:lnTo>
                        <a:pt x="14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6" name="Freeform 221">
                  <a:extLst>
                    <a:ext uri="{FF2B5EF4-FFF2-40B4-BE49-F238E27FC236}">
                      <a16:creationId xmlns:a16="http://schemas.microsoft.com/office/drawing/2014/main" id="{040D5738-AB35-4463-903D-257DEB214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5" y="1279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7" name="Freeform 222">
                  <a:extLst>
                    <a:ext uri="{FF2B5EF4-FFF2-40B4-BE49-F238E27FC236}">
                      <a16:creationId xmlns:a16="http://schemas.microsoft.com/office/drawing/2014/main" id="{9319EDC3-126A-4C8A-BBCC-402A8182C5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2" y="1279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8" name="Freeform 223">
                  <a:extLst>
                    <a:ext uri="{FF2B5EF4-FFF2-40B4-BE49-F238E27FC236}">
                      <a16:creationId xmlns:a16="http://schemas.microsoft.com/office/drawing/2014/main" id="{7CA429E0-F324-4849-8C93-B77E35740C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4" y="1252"/>
                  <a:ext cx="38" cy="27"/>
                </a:xfrm>
                <a:custGeom>
                  <a:avLst/>
                  <a:gdLst>
                    <a:gd name="T0" fmla="*/ 74 w 74"/>
                    <a:gd name="T1" fmla="*/ 52 h 52"/>
                    <a:gd name="T2" fmla="*/ 74 w 74"/>
                    <a:gd name="T3" fmla="*/ 52 h 52"/>
                    <a:gd name="T4" fmla="*/ 0 w 74"/>
                    <a:gd name="T5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4" h="52">
                      <a:moveTo>
                        <a:pt x="74" y="52"/>
                      </a:moveTo>
                      <a:lnTo>
                        <a:pt x="74" y="5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9" name="Freeform 224">
                  <a:extLst>
                    <a:ext uri="{FF2B5EF4-FFF2-40B4-BE49-F238E27FC236}">
                      <a16:creationId xmlns:a16="http://schemas.microsoft.com/office/drawing/2014/main" id="{89D6A124-7145-4FE0-A21F-096B46090D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8" y="1230"/>
                  <a:ext cx="36" cy="22"/>
                </a:xfrm>
                <a:custGeom>
                  <a:avLst/>
                  <a:gdLst>
                    <a:gd name="T0" fmla="*/ 73 w 73"/>
                    <a:gd name="T1" fmla="*/ 45 h 45"/>
                    <a:gd name="T2" fmla="*/ 73 w 73"/>
                    <a:gd name="T3" fmla="*/ 45 h 45"/>
                    <a:gd name="T4" fmla="*/ 0 w 73"/>
                    <a:gd name="T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3" h="45">
                      <a:moveTo>
                        <a:pt x="73" y="45"/>
                      </a:moveTo>
                      <a:lnTo>
                        <a:pt x="73" y="4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0" name="Freeform 225">
                  <a:extLst>
                    <a:ext uri="{FF2B5EF4-FFF2-40B4-BE49-F238E27FC236}">
                      <a16:creationId xmlns:a16="http://schemas.microsoft.com/office/drawing/2014/main" id="{4D66E313-E2E8-4373-B415-5F4CB01C3F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4" y="1226"/>
                  <a:ext cx="4" cy="4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1" name="Freeform 226">
                  <a:extLst>
                    <a:ext uri="{FF2B5EF4-FFF2-40B4-BE49-F238E27FC236}">
                      <a16:creationId xmlns:a16="http://schemas.microsoft.com/office/drawing/2014/main" id="{72F1F303-39EB-487B-A3CB-1FD610FBB2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4" y="1224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2" name="Freeform 227">
                  <a:extLst>
                    <a:ext uri="{FF2B5EF4-FFF2-40B4-BE49-F238E27FC236}">
                      <a16:creationId xmlns:a16="http://schemas.microsoft.com/office/drawing/2014/main" id="{5F6E78AF-5B2F-438D-B5A1-0DE96B0155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1222"/>
                  <a:ext cx="4" cy="4"/>
                </a:xfrm>
                <a:custGeom>
                  <a:avLst/>
                  <a:gdLst>
                    <a:gd name="T0" fmla="*/ 8 w 8"/>
                    <a:gd name="T1" fmla="*/ 8 h 8"/>
                    <a:gd name="T2" fmla="*/ 8 w 8"/>
                    <a:gd name="T3" fmla="*/ 8 h 8"/>
                    <a:gd name="T4" fmla="*/ 0 w 8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8">
                      <a:moveTo>
                        <a:pt x="8" y="8"/>
                      </a:moveTo>
                      <a:lnTo>
                        <a:pt x="8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3" name="Freeform 228">
                  <a:extLst>
                    <a:ext uri="{FF2B5EF4-FFF2-40B4-BE49-F238E27FC236}">
                      <a16:creationId xmlns:a16="http://schemas.microsoft.com/office/drawing/2014/main" id="{356DA897-E4DF-4423-A26B-83EBAE4216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4" y="1207"/>
                  <a:ext cx="15" cy="12"/>
                </a:xfrm>
                <a:custGeom>
                  <a:avLst/>
                  <a:gdLst>
                    <a:gd name="T0" fmla="*/ 29 w 29"/>
                    <a:gd name="T1" fmla="*/ 23 h 23"/>
                    <a:gd name="T2" fmla="*/ 29 w 29"/>
                    <a:gd name="T3" fmla="*/ 23 h 23"/>
                    <a:gd name="T4" fmla="*/ 0 w 29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23">
                      <a:moveTo>
                        <a:pt x="29" y="23"/>
                      </a:moveTo>
                      <a:lnTo>
                        <a:pt x="29" y="2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4" name="Freeform 229">
                  <a:extLst>
                    <a:ext uri="{FF2B5EF4-FFF2-40B4-BE49-F238E27FC236}">
                      <a16:creationId xmlns:a16="http://schemas.microsoft.com/office/drawing/2014/main" id="{21172567-315C-455B-A955-7BD38503F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1" y="1203"/>
                  <a:ext cx="3" cy="4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5" name="Freeform 230">
                  <a:extLst>
                    <a:ext uri="{FF2B5EF4-FFF2-40B4-BE49-F238E27FC236}">
                      <a16:creationId xmlns:a16="http://schemas.microsoft.com/office/drawing/2014/main" id="{432E8DBF-F5CA-499B-B68E-9AF236D3E2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1" y="1201"/>
                  <a:ext cx="0" cy="5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6" name="Freeform 231">
                  <a:extLst>
                    <a:ext uri="{FF2B5EF4-FFF2-40B4-BE49-F238E27FC236}">
                      <a16:creationId xmlns:a16="http://schemas.microsoft.com/office/drawing/2014/main" id="{95D813CE-CDA5-477F-B1A4-33F5F42B1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1200"/>
                  <a:ext cx="8" cy="3"/>
                </a:xfrm>
                <a:custGeom>
                  <a:avLst/>
                  <a:gdLst>
                    <a:gd name="T0" fmla="*/ 15 w 15"/>
                    <a:gd name="T1" fmla="*/ 7 h 7"/>
                    <a:gd name="T2" fmla="*/ 15 w 15"/>
                    <a:gd name="T3" fmla="*/ 7 h 7"/>
                    <a:gd name="T4" fmla="*/ 0 w 15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7">
                      <a:moveTo>
                        <a:pt x="15" y="7"/>
                      </a:moveTo>
                      <a:lnTo>
                        <a:pt x="15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7" name="Freeform 232">
                  <a:extLst>
                    <a:ext uri="{FF2B5EF4-FFF2-40B4-BE49-F238E27FC236}">
                      <a16:creationId xmlns:a16="http://schemas.microsoft.com/office/drawing/2014/main" id="{B3969E1A-422F-40D8-B30B-89E08F3D06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5" y="1173"/>
                  <a:ext cx="8" cy="4"/>
                </a:xfrm>
                <a:custGeom>
                  <a:avLst/>
                  <a:gdLst>
                    <a:gd name="T0" fmla="*/ 15 w 15"/>
                    <a:gd name="T1" fmla="*/ 8 h 8"/>
                    <a:gd name="T2" fmla="*/ 15 w 15"/>
                    <a:gd name="T3" fmla="*/ 8 h 8"/>
                    <a:gd name="T4" fmla="*/ 0 w 15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8"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8" name="Freeform 233">
                  <a:extLst>
                    <a:ext uri="{FF2B5EF4-FFF2-40B4-BE49-F238E27FC236}">
                      <a16:creationId xmlns:a16="http://schemas.microsoft.com/office/drawing/2014/main" id="{92CF6A2B-3F84-4392-A8EA-AB9B3CEE1E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2" y="1173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9" name="Freeform 234">
                  <a:extLst>
                    <a:ext uri="{FF2B5EF4-FFF2-40B4-BE49-F238E27FC236}">
                      <a16:creationId xmlns:a16="http://schemas.microsoft.com/office/drawing/2014/main" id="{1B437D37-A8F8-4B81-9CE4-22DB78CA2F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1170"/>
                  <a:ext cx="4" cy="3"/>
                </a:xfrm>
                <a:custGeom>
                  <a:avLst/>
                  <a:gdLst>
                    <a:gd name="T0" fmla="*/ 8 w 8"/>
                    <a:gd name="T1" fmla="*/ 7 h 7"/>
                    <a:gd name="T2" fmla="*/ 8 w 8"/>
                    <a:gd name="T3" fmla="*/ 7 h 7"/>
                    <a:gd name="T4" fmla="*/ 0 w 8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8" y="7"/>
                      </a:moveTo>
                      <a:lnTo>
                        <a:pt x="8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0" name="Freeform 235">
                  <a:extLst>
                    <a:ext uri="{FF2B5EF4-FFF2-40B4-BE49-F238E27FC236}">
                      <a16:creationId xmlns:a16="http://schemas.microsoft.com/office/drawing/2014/main" id="{6CD6F372-509E-4DEE-A94C-A34622C048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7" y="1166"/>
                  <a:ext cx="11" cy="4"/>
                </a:xfrm>
                <a:custGeom>
                  <a:avLst/>
                  <a:gdLst>
                    <a:gd name="T0" fmla="*/ 21 w 21"/>
                    <a:gd name="T1" fmla="*/ 8 h 8"/>
                    <a:gd name="T2" fmla="*/ 21 w 21"/>
                    <a:gd name="T3" fmla="*/ 8 h 8"/>
                    <a:gd name="T4" fmla="*/ 0 w 21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8">
                      <a:moveTo>
                        <a:pt x="21" y="8"/>
                      </a:moveTo>
                      <a:lnTo>
                        <a:pt x="21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1" name="Freeform 236">
                  <a:extLst>
                    <a:ext uri="{FF2B5EF4-FFF2-40B4-BE49-F238E27FC236}">
                      <a16:creationId xmlns:a16="http://schemas.microsoft.com/office/drawing/2014/main" id="{039C2855-09DD-43C7-8C40-D573633D65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5" y="1158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2" name="Freeform 237">
                  <a:extLst>
                    <a:ext uri="{FF2B5EF4-FFF2-40B4-BE49-F238E27FC236}">
                      <a16:creationId xmlns:a16="http://schemas.microsoft.com/office/drawing/2014/main" id="{A0D82172-8611-4D0D-9E7A-9E4ED6289C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1" y="1154"/>
                  <a:ext cx="4" cy="4"/>
                </a:xfrm>
                <a:custGeom>
                  <a:avLst/>
                  <a:gdLst>
                    <a:gd name="T0" fmla="*/ 8 w 8"/>
                    <a:gd name="T1" fmla="*/ 7 h 7"/>
                    <a:gd name="T2" fmla="*/ 8 w 8"/>
                    <a:gd name="T3" fmla="*/ 7 h 7"/>
                    <a:gd name="T4" fmla="*/ 0 w 8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8" y="7"/>
                      </a:moveTo>
                      <a:lnTo>
                        <a:pt x="8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3" name="Freeform 238">
                  <a:extLst>
                    <a:ext uri="{FF2B5EF4-FFF2-40B4-BE49-F238E27FC236}">
                      <a16:creationId xmlns:a16="http://schemas.microsoft.com/office/drawing/2014/main" id="{5723C6E4-2595-4C76-8AD7-6CB903FEBF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7" y="1154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4" name="Freeform 239">
                  <a:extLst>
                    <a:ext uri="{FF2B5EF4-FFF2-40B4-BE49-F238E27FC236}">
                      <a16:creationId xmlns:a16="http://schemas.microsoft.com/office/drawing/2014/main" id="{7102E086-CAC2-4BD7-8330-CC97F17489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1151"/>
                  <a:ext cx="3" cy="3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5" name="Freeform 240">
                  <a:extLst>
                    <a:ext uri="{FF2B5EF4-FFF2-40B4-BE49-F238E27FC236}">
                      <a16:creationId xmlns:a16="http://schemas.microsoft.com/office/drawing/2014/main" id="{F8FDA53E-A71A-4983-89D6-7243FBF14A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2" y="1121"/>
                  <a:ext cx="71" cy="26"/>
                </a:xfrm>
                <a:custGeom>
                  <a:avLst/>
                  <a:gdLst>
                    <a:gd name="T0" fmla="*/ 139 w 139"/>
                    <a:gd name="T1" fmla="*/ 52 h 52"/>
                    <a:gd name="T2" fmla="*/ 139 w 139"/>
                    <a:gd name="T3" fmla="*/ 52 h 52"/>
                    <a:gd name="T4" fmla="*/ 0 w 139"/>
                    <a:gd name="T5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52">
                      <a:moveTo>
                        <a:pt x="139" y="52"/>
                      </a:moveTo>
                      <a:lnTo>
                        <a:pt x="139" y="5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6" name="Freeform 241">
                  <a:extLst>
                    <a:ext uri="{FF2B5EF4-FFF2-40B4-BE49-F238E27FC236}">
                      <a16:creationId xmlns:a16="http://schemas.microsoft.com/office/drawing/2014/main" id="{A7684CD1-6EA0-4CFE-977C-2F49E33E1A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2" y="1090"/>
                  <a:ext cx="70" cy="31"/>
                </a:xfrm>
                <a:custGeom>
                  <a:avLst/>
                  <a:gdLst>
                    <a:gd name="T0" fmla="*/ 139 w 139"/>
                    <a:gd name="T1" fmla="*/ 60 h 60"/>
                    <a:gd name="T2" fmla="*/ 139 w 139"/>
                    <a:gd name="T3" fmla="*/ 60 h 60"/>
                    <a:gd name="T4" fmla="*/ 0 w 139"/>
                    <a:gd name="T5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60">
                      <a:moveTo>
                        <a:pt x="139" y="60"/>
                      </a:moveTo>
                      <a:lnTo>
                        <a:pt x="139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7" name="Freeform 242">
                  <a:extLst>
                    <a:ext uri="{FF2B5EF4-FFF2-40B4-BE49-F238E27FC236}">
                      <a16:creationId xmlns:a16="http://schemas.microsoft.com/office/drawing/2014/main" id="{C941DD02-D415-479D-B783-AE551E31BC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1" y="1086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8" name="Freeform 243">
                  <a:extLst>
                    <a:ext uri="{FF2B5EF4-FFF2-40B4-BE49-F238E27FC236}">
                      <a16:creationId xmlns:a16="http://schemas.microsoft.com/office/drawing/2014/main" id="{EB15C6AB-08A3-467B-A64A-902CF8E6A3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1083"/>
                  <a:ext cx="3" cy="3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9" name="Freeform 244">
                  <a:extLst>
                    <a:ext uri="{FF2B5EF4-FFF2-40B4-BE49-F238E27FC236}">
                      <a16:creationId xmlns:a16="http://schemas.microsoft.com/office/drawing/2014/main" id="{84538FBC-33D8-4A90-88A0-A8462EA928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4" y="1083"/>
                  <a:ext cx="4" cy="0"/>
                </a:xfrm>
                <a:custGeom>
                  <a:avLst/>
                  <a:gdLst>
                    <a:gd name="T0" fmla="*/ 8 w 8"/>
                    <a:gd name="T1" fmla="*/ 8 w 8"/>
                    <a:gd name="T2" fmla="*/ 0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0" name="Freeform 245">
                  <a:extLst>
                    <a:ext uri="{FF2B5EF4-FFF2-40B4-BE49-F238E27FC236}">
                      <a16:creationId xmlns:a16="http://schemas.microsoft.com/office/drawing/2014/main" id="{9B8B3D23-4504-4C5E-9738-54F167739C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1079"/>
                  <a:ext cx="4" cy="4"/>
                </a:xfrm>
                <a:custGeom>
                  <a:avLst/>
                  <a:gdLst>
                    <a:gd name="T0" fmla="*/ 7 w 7"/>
                    <a:gd name="T1" fmla="*/ 8 h 8"/>
                    <a:gd name="T2" fmla="*/ 7 w 7"/>
                    <a:gd name="T3" fmla="*/ 8 h 8"/>
                    <a:gd name="T4" fmla="*/ 0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1" name="Freeform 246">
                  <a:extLst>
                    <a:ext uri="{FF2B5EF4-FFF2-40B4-BE49-F238E27FC236}">
                      <a16:creationId xmlns:a16="http://schemas.microsoft.com/office/drawing/2014/main" id="{8D73D591-B557-43B4-93E0-198A541C8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0" y="1068"/>
                  <a:ext cx="11" cy="4"/>
                </a:xfrm>
                <a:custGeom>
                  <a:avLst/>
                  <a:gdLst>
                    <a:gd name="T0" fmla="*/ 22 w 22"/>
                    <a:gd name="T1" fmla="*/ 8 h 8"/>
                    <a:gd name="T2" fmla="*/ 22 w 22"/>
                    <a:gd name="T3" fmla="*/ 8 h 8"/>
                    <a:gd name="T4" fmla="*/ 0 w 22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8">
                      <a:moveTo>
                        <a:pt x="22" y="8"/>
                      </a:moveTo>
                      <a:lnTo>
                        <a:pt x="22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2" name="Freeform 247">
                  <a:extLst>
                    <a:ext uri="{FF2B5EF4-FFF2-40B4-BE49-F238E27FC236}">
                      <a16:creationId xmlns:a16="http://schemas.microsoft.com/office/drawing/2014/main" id="{70BFBF89-EA90-4714-841C-2FCC91BBD5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7" y="1068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3" name="Freeform 248">
                  <a:extLst>
                    <a:ext uri="{FF2B5EF4-FFF2-40B4-BE49-F238E27FC236}">
                      <a16:creationId xmlns:a16="http://schemas.microsoft.com/office/drawing/2014/main" id="{53A55503-151D-4E87-8B16-EBF0445B87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3" y="1064"/>
                  <a:ext cx="4" cy="4"/>
                </a:xfrm>
                <a:custGeom>
                  <a:avLst/>
                  <a:gdLst>
                    <a:gd name="T0" fmla="*/ 7 w 7"/>
                    <a:gd name="T1" fmla="*/ 7 h 7"/>
                    <a:gd name="T2" fmla="*/ 7 w 7"/>
                    <a:gd name="T3" fmla="*/ 7 h 7"/>
                    <a:gd name="T4" fmla="*/ 0 w 7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4" name="Freeform 249">
                  <a:extLst>
                    <a:ext uri="{FF2B5EF4-FFF2-40B4-BE49-F238E27FC236}">
                      <a16:creationId xmlns:a16="http://schemas.microsoft.com/office/drawing/2014/main" id="{B22FF3C2-F533-4DF2-89F7-53ABA1CF70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6" y="1064"/>
                  <a:ext cx="7" cy="0"/>
                </a:xfrm>
                <a:custGeom>
                  <a:avLst/>
                  <a:gdLst>
                    <a:gd name="T0" fmla="*/ 15 w 15"/>
                    <a:gd name="T1" fmla="*/ 15 w 15"/>
                    <a:gd name="T2" fmla="*/ 0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5" name="Freeform 250">
                  <a:extLst>
                    <a:ext uri="{FF2B5EF4-FFF2-40B4-BE49-F238E27FC236}">
                      <a16:creationId xmlns:a16="http://schemas.microsoft.com/office/drawing/2014/main" id="{61A0C858-98B9-4D45-8715-6599BB6731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4" y="1049"/>
                  <a:ext cx="8" cy="0"/>
                </a:xfrm>
                <a:custGeom>
                  <a:avLst/>
                  <a:gdLst>
                    <a:gd name="T0" fmla="*/ 15 w 15"/>
                    <a:gd name="T1" fmla="*/ 15 w 15"/>
                    <a:gd name="T2" fmla="*/ 0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6" name="Freeform 251">
                  <a:extLst>
                    <a:ext uri="{FF2B5EF4-FFF2-40B4-BE49-F238E27FC236}">
                      <a16:creationId xmlns:a16="http://schemas.microsoft.com/office/drawing/2014/main" id="{0FBE88AD-8CAA-4407-9C27-E3DDFAC608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1045"/>
                  <a:ext cx="3" cy="4"/>
                </a:xfrm>
                <a:custGeom>
                  <a:avLst/>
                  <a:gdLst>
                    <a:gd name="T0" fmla="*/ 7 w 7"/>
                    <a:gd name="T1" fmla="*/ 8 h 8"/>
                    <a:gd name="T2" fmla="*/ 7 w 7"/>
                    <a:gd name="T3" fmla="*/ 8 h 8"/>
                    <a:gd name="T4" fmla="*/ 0 w 7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7" name="Freeform 252">
                  <a:extLst>
                    <a:ext uri="{FF2B5EF4-FFF2-40B4-BE49-F238E27FC236}">
                      <a16:creationId xmlns:a16="http://schemas.microsoft.com/office/drawing/2014/main" id="{DAF0F5A4-C675-4760-922D-0F0C81EB6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1043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8" name="Freeform 253">
                  <a:extLst>
                    <a:ext uri="{FF2B5EF4-FFF2-40B4-BE49-F238E27FC236}">
                      <a16:creationId xmlns:a16="http://schemas.microsoft.com/office/drawing/2014/main" id="{73B58D18-BE18-46C1-B5FA-7C7E9E433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3" y="1045"/>
                  <a:ext cx="8" cy="0"/>
                </a:xfrm>
                <a:custGeom>
                  <a:avLst/>
                  <a:gdLst>
                    <a:gd name="T0" fmla="*/ 15 w 15"/>
                    <a:gd name="T1" fmla="*/ 15 w 15"/>
                    <a:gd name="T2" fmla="*/ 0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9" name="Freeform 254">
                  <a:extLst>
                    <a:ext uri="{FF2B5EF4-FFF2-40B4-BE49-F238E27FC236}">
                      <a16:creationId xmlns:a16="http://schemas.microsoft.com/office/drawing/2014/main" id="{F81E90F3-D334-4DAA-AD51-17AD69406E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5" y="1041"/>
                  <a:ext cx="15" cy="4"/>
                </a:xfrm>
                <a:custGeom>
                  <a:avLst/>
                  <a:gdLst>
                    <a:gd name="T0" fmla="*/ 30 w 30"/>
                    <a:gd name="T1" fmla="*/ 7 h 7"/>
                    <a:gd name="T2" fmla="*/ 30 w 30"/>
                    <a:gd name="T3" fmla="*/ 7 h 7"/>
                    <a:gd name="T4" fmla="*/ 0 w 30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7">
                      <a:moveTo>
                        <a:pt x="30" y="7"/>
                      </a:moveTo>
                      <a:lnTo>
                        <a:pt x="3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0" name="Freeform 255">
                  <a:extLst>
                    <a:ext uri="{FF2B5EF4-FFF2-40B4-BE49-F238E27FC236}">
                      <a16:creationId xmlns:a16="http://schemas.microsoft.com/office/drawing/2014/main" id="{F1A5B544-764D-4F5F-AE5A-1460EEB80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" y="1037"/>
                  <a:ext cx="4" cy="4"/>
                </a:xfrm>
                <a:custGeom>
                  <a:avLst/>
                  <a:gdLst>
                    <a:gd name="T0" fmla="*/ 8 w 8"/>
                    <a:gd name="T1" fmla="*/ 8 h 8"/>
                    <a:gd name="T2" fmla="*/ 8 w 8"/>
                    <a:gd name="T3" fmla="*/ 8 h 8"/>
                    <a:gd name="T4" fmla="*/ 0 w 8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8">
                      <a:moveTo>
                        <a:pt x="8" y="8"/>
                      </a:moveTo>
                      <a:lnTo>
                        <a:pt x="8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1" name="Freeform 256">
                  <a:extLst>
                    <a:ext uri="{FF2B5EF4-FFF2-40B4-BE49-F238E27FC236}">
                      <a16:creationId xmlns:a16="http://schemas.microsoft.com/office/drawing/2014/main" id="{81FF65CE-C573-4373-A247-3859C0BEAF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" y="1037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2" name="Freeform 257">
                  <a:extLst>
                    <a:ext uri="{FF2B5EF4-FFF2-40B4-BE49-F238E27FC236}">
                      <a16:creationId xmlns:a16="http://schemas.microsoft.com/office/drawing/2014/main" id="{16D53B4F-DFF7-4D8F-84E1-1FDA3EF6A6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1037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3" name="Freeform 258">
                  <a:extLst>
                    <a:ext uri="{FF2B5EF4-FFF2-40B4-BE49-F238E27FC236}">
                      <a16:creationId xmlns:a16="http://schemas.microsoft.com/office/drawing/2014/main" id="{055F5E4A-0F47-4B28-9051-BD9A8A3F0E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1037"/>
                  <a:ext cx="7" cy="0"/>
                </a:xfrm>
                <a:custGeom>
                  <a:avLst/>
                  <a:gdLst>
                    <a:gd name="T0" fmla="*/ 15 w 15"/>
                    <a:gd name="T1" fmla="*/ 15 w 15"/>
                    <a:gd name="T2" fmla="*/ 0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4" name="Freeform 259">
                  <a:extLst>
                    <a:ext uri="{FF2B5EF4-FFF2-40B4-BE49-F238E27FC236}">
                      <a16:creationId xmlns:a16="http://schemas.microsoft.com/office/drawing/2014/main" id="{85A1844A-6177-4347-87D6-10924D845D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7" y="1030"/>
                  <a:ext cx="11" cy="4"/>
                </a:xfrm>
                <a:custGeom>
                  <a:avLst/>
                  <a:gdLst>
                    <a:gd name="T0" fmla="*/ 22 w 22"/>
                    <a:gd name="T1" fmla="*/ 8 h 8"/>
                    <a:gd name="T2" fmla="*/ 22 w 22"/>
                    <a:gd name="T3" fmla="*/ 8 h 8"/>
                    <a:gd name="T4" fmla="*/ 0 w 22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8">
                      <a:moveTo>
                        <a:pt x="22" y="8"/>
                      </a:moveTo>
                      <a:lnTo>
                        <a:pt x="22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5" name="Freeform 260">
                  <a:extLst>
                    <a:ext uri="{FF2B5EF4-FFF2-40B4-BE49-F238E27FC236}">
                      <a16:creationId xmlns:a16="http://schemas.microsoft.com/office/drawing/2014/main" id="{0E4A3C03-6206-4626-8DA5-7CC5865606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5" y="1030"/>
                  <a:ext cx="8" cy="0"/>
                </a:xfrm>
                <a:custGeom>
                  <a:avLst/>
                  <a:gdLst>
                    <a:gd name="T0" fmla="*/ 15 w 15"/>
                    <a:gd name="T1" fmla="*/ 15 w 15"/>
                    <a:gd name="T2" fmla="*/ 0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6" name="Freeform 261">
                  <a:extLst>
                    <a:ext uri="{FF2B5EF4-FFF2-40B4-BE49-F238E27FC236}">
                      <a16:creationId xmlns:a16="http://schemas.microsoft.com/office/drawing/2014/main" id="{C28345AF-2CA0-4980-B41A-3CE8DDAAC1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1030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7" name="Freeform 262">
                  <a:extLst>
                    <a:ext uri="{FF2B5EF4-FFF2-40B4-BE49-F238E27FC236}">
                      <a16:creationId xmlns:a16="http://schemas.microsoft.com/office/drawing/2014/main" id="{4FF76851-2391-4E7B-8CB0-0392D30924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1028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8" name="Freeform 263">
                  <a:extLst>
                    <a:ext uri="{FF2B5EF4-FFF2-40B4-BE49-F238E27FC236}">
                      <a16:creationId xmlns:a16="http://schemas.microsoft.com/office/drawing/2014/main" id="{19D717AA-1DAA-4040-9F81-CC18A88E75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4" y="1026"/>
                  <a:ext cx="8" cy="4"/>
                </a:xfrm>
                <a:custGeom>
                  <a:avLst/>
                  <a:gdLst>
                    <a:gd name="T0" fmla="*/ 15 w 15"/>
                    <a:gd name="T1" fmla="*/ 7 h 7"/>
                    <a:gd name="T2" fmla="*/ 15 w 15"/>
                    <a:gd name="T3" fmla="*/ 7 h 7"/>
                    <a:gd name="T4" fmla="*/ 0 w 15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7">
                      <a:moveTo>
                        <a:pt x="15" y="7"/>
                      </a:moveTo>
                      <a:lnTo>
                        <a:pt x="15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9" name="Freeform 264">
                  <a:extLst>
                    <a:ext uri="{FF2B5EF4-FFF2-40B4-BE49-F238E27FC236}">
                      <a16:creationId xmlns:a16="http://schemas.microsoft.com/office/drawing/2014/main" id="{E08DE0E7-E9C1-4901-9D2B-53F5F2DFC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9" y="1023"/>
                  <a:ext cx="7" cy="0"/>
                </a:xfrm>
                <a:custGeom>
                  <a:avLst/>
                  <a:gdLst>
                    <a:gd name="T0" fmla="*/ 15 w 15"/>
                    <a:gd name="T1" fmla="*/ 15 w 15"/>
                    <a:gd name="T2" fmla="*/ 0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0" name="Freeform 265">
                  <a:extLst>
                    <a:ext uri="{FF2B5EF4-FFF2-40B4-BE49-F238E27FC236}">
                      <a16:creationId xmlns:a16="http://schemas.microsoft.com/office/drawing/2014/main" id="{E3191234-76D4-4327-8B6A-9C475077DA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9" y="1021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1" name="Freeform 266">
                  <a:extLst>
                    <a:ext uri="{FF2B5EF4-FFF2-40B4-BE49-F238E27FC236}">
                      <a16:creationId xmlns:a16="http://schemas.microsoft.com/office/drawing/2014/main" id="{FF0041B7-D659-410A-8F32-4E41D0B1D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1023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2" name="Freeform 267">
                  <a:extLst>
                    <a:ext uri="{FF2B5EF4-FFF2-40B4-BE49-F238E27FC236}">
                      <a16:creationId xmlns:a16="http://schemas.microsoft.com/office/drawing/2014/main" id="{D0B075D3-3BFE-4899-A52B-D2092DC03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1" y="1023"/>
                  <a:ext cx="14" cy="0"/>
                </a:xfrm>
                <a:custGeom>
                  <a:avLst/>
                  <a:gdLst>
                    <a:gd name="T0" fmla="*/ 29 w 29"/>
                    <a:gd name="T1" fmla="*/ 29 w 29"/>
                    <a:gd name="T2" fmla="*/ 0 w 29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9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3" name="Freeform 268">
                  <a:extLst>
                    <a:ext uri="{FF2B5EF4-FFF2-40B4-BE49-F238E27FC236}">
                      <a16:creationId xmlns:a16="http://schemas.microsoft.com/office/drawing/2014/main" id="{9C2BE319-3434-488D-B487-06E39CECB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6" y="1023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4" name="Freeform 269">
                  <a:extLst>
                    <a:ext uri="{FF2B5EF4-FFF2-40B4-BE49-F238E27FC236}">
                      <a16:creationId xmlns:a16="http://schemas.microsoft.com/office/drawing/2014/main" id="{1B29CDB4-ABC0-4B37-8372-9A80B6DE8E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1023"/>
                  <a:ext cx="4" cy="0"/>
                </a:xfrm>
                <a:custGeom>
                  <a:avLst/>
                  <a:gdLst>
                    <a:gd name="T0" fmla="*/ 8 w 8"/>
                    <a:gd name="T1" fmla="*/ 8 w 8"/>
                    <a:gd name="T2" fmla="*/ 0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5" name="Freeform 270">
                  <a:extLst>
                    <a:ext uri="{FF2B5EF4-FFF2-40B4-BE49-F238E27FC236}">
                      <a16:creationId xmlns:a16="http://schemas.microsoft.com/office/drawing/2014/main" id="{0E12C685-F3BC-4045-8351-D5A0656A7B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9" y="1023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6" name="Freeform 271">
                  <a:extLst>
                    <a:ext uri="{FF2B5EF4-FFF2-40B4-BE49-F238E27FC236}">
                      <a16:creationId xmlns:a16="http://schemas.microsoft.com/office/drawing/2014/main" id="{88833DE4-F269-44D9-9426-8D90357A7D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" y="1023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7" name="Freeform 272">
                  <a:extLst>
                    <a:ext uri="{FF2B5EF4-FFF2-40B4-BE49-F238E27FC236}">
                      <a16:creationId xmlns:a16="http://schemas.microsoft.com/office/drawing/2014/main" id="{59589BB5-EF91-41C5-BA87-47492DC7DB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0" y="1023"/>
                  <a:ext cx="7" cy="0"/>
                </a:xfrm>
                <a:custGeom>
                  <a:avLst/>
                  <a:gdLst>
                    <a:gd name="T0" fmla="*/ 14 w 14"/>
                    <a:gd name="T1" fmla="*/ 14 w 14"/>
                    <a:gd name="T2" fmla="*/ 0 w 1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8" name="Freeform 273">
                  <a:extLst>
                    <a:ext uri="{FF2B5EF4-FFF2-40B4-BE49-F238E27FC236}">
                      <a16:creationId xmlns:a16="http://schemas.microsoft.com/office/drawing/2014/main" id="{04B81740-1B05-48E9-BD21-0D90BDF8B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3" y="1023"/>
                  <a:ext cx="136" cy="0"/>
                </a:xfrm>
                <a:custGeom>
                  <a:avLst/>
                  <a:gdLst>
                    <a:gd name="T0" fmla="*/ 271 w 271"/>
                    <a:gd name="T1" fmla="*/ 271 w 271"/>
                    <a:gd name="T2" fmla="*/ 0 w 27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71">
                      <a:moveTo>
                        <a:pt x="271" y="0"/>
                      </a:moveTo>
                      <a:lnTo>
                        <a:pt x="27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9" name="Freeform 274">
                  <a:extLst>
                    <a:ext uri="{FF2B5EF4-FFF2-40B4-BE49-F238E27FC236}">
                      <a16:creationId xmlns:a16="http://schemas.microsoft.com/office/drawing/2014/main" id="{F3A071E8-A6CC-4719-982F-BCB3477B93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6" y="1023"/>
                  <a:ext cx="137" cy="0"/>
                </a:xfrm>
                <a:custGeom>
                  <a:avLst/>
                  <a:gdLst>
                    <a:gd name="T0" fmla="*/ 271 w 271"/>
                    <a:gd name="T1" fmla="*/ 271 w 271"/>
                    <a:gd name="T2" fmla="*/ 0 w 27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71">
                      <a:moveTo>
                        <a:pt x="271" y="0"/>
                      </a:moveTo>
                      <a:lnTo>
                        <a:pt x="27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0" name="Freeform 275">
                  <a:extLst>
                    <a:ext uri="{FF2B5EF4-FFF2-40B4-BE49-F238E27FC236}">
                      <a16:creationId xmlns:a16="http://schemas.microsoft.com/office/drawing/2014/main" id="{66B8EE1E-8DC3-4BD4-A4C0-CA5696D3C9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8" y="1023"/>
                  <a:ext cx="7" cy="0"/>
                </a:xfrm>
                <a:custGeom>
                  <a:avLst/>
                  <a:gdLst>
                    <a:gd name="T0" fmla="*/ 15 w 15"/>
                    <a:gd name="T1" fmla="*/ 15 w 15"/>
                    <a:gd name="T2" fmla="*/ 0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1" name="Freeform 276">
                  <a:extLst>
                    <a:ext uri="{FF2B5EF4-FFF2-40B4-BE49-F238E27FC236}">
                      <a16:creationId xmlns:a16="http://schemas.microsoft.com/office/drawing/2014/main" id="{C78E614C-9111-44AF-9B0E-CB6168AD49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7" y="1023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2" name="Freeform 277">
                  <a:extLst>
                    <a:ext uri="{FF2B5EF4-FFF2-40B4-BE49-F238E27FC236}">
                      <a16:creationId xmlns:a16="http://schemas.microsoft.com/office/drawing/2014/main" id="{AD401C23-478B-40E7-9F5F-CF95D3477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3" y="1023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3" name="Freeform 278">
                  <a:extLst>
                    <a:ext uri="{FF2B5EF4-FFF2-40B4-BE49-F238E27FC236}">
                      <a16:creationId xmlns:a16="http://schemas.microsoft.com/office/drawing/2014/main" id="{5EFE4B76-BA80-49FF-BC20-3F3385603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9" y="1023"/>
                  <a:ext cx="4" cy="0"/>
                </a:xfrm>
                <a:custGeom>
                  <a:avLst/>
                  <a:gdLst>
                    <a:gd name="T0" fmla="*/ 8 w 8"/>
                    <a:gd name="T1" fmla="*/ 8 w 8"/>
                    <a:gd name="T2" fmla="*/ 0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4" name="Freeform 279">
                  <a:extLst>
                    <a:ext uri="{FF2B5EF4-FFF2-40B4-BE49-F238E27FC236}">
                      <a16:creationId xmlns:a16="http://schemas.microsoft.com/office/drawing/2014/main" id="{FEE8DD4A-85EA-4B61-832A-042D414694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5" y="1023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5" name="Freeform 280">
                  <a:extLst>
                    <a:ext uri="{FF2B5EF4-FFF2-40B4-BE49-F238E27FC236}">
                      <a16:creationId xmlns:a16="http://schemas.microsoft.com/office/drawing/2014/main" id="{2C582305-32CF-4D4F-8DC0-31A4228367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0" y="1023"/>
                  <a:ext cx="14" cy="0"/>
                </a:xfrm>
                <a:custGeom>
                  <a:avLst/>
                  <a:gdLst>
                    <a:gd name="T0" fmla="*/ 29 w 29"/>
                    <a:gd name="T1" fmla="*/ 29 w 29"/>
                    <a:gd name="T2" fmla="*/ 0 w 29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9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6" name="Freeform 281">
                  <a:extLst>
                    <a:ext uri="{FF2B5EF4-FFF2-40B4-BE49-F238E27FC236}">
                      <a16:creationId xmlns:a16="http://schemas.microsoft.com/office/drawing/2014/main" id="{27315F55-6036-4EC9-BBF0-669D2D08C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6" y="1023"/>
                  <a:ext cx="4" cy="0"/>
                </a:xfrm>
                <a:custGeom>
                  <a:avLst/>
                  <a:gdLst>
                    <a:gd name="T0" fmla="*/ 8 w 8"/>
                    <a:gd name="T1" fmla="*/ 8 w 8"/>
                    <a:gd name="T2" fmla="*/ 0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7" name="Freeform 282">
                  <a:extLst>
                    <a:ext uri="{FF2B5EF4-FFF2-40B4-BE49-F238E27FC236}">
                      <a16:creationId xmlns:a16="http://schemas.microsoft.com/office/drawing/2014/main" id="{11B2E1CE-D51A-44C7-B4C8-26D6F3B55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6" y="1021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8" name="Freeform 283">
                  <a:extLst>
                    <a:ext uri="{FF2B5EF4-FFF2-40B4-BE49-F238E27FC236}">
                      <a16:creationId xmlns:a16="http://schemas.microsoft.com/office/drawing/2014/main" id="{1761CF76-876E-4CC4-9060-565169486D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9" y="1023"/>
                  <a:ext cx="7" cy="0"/>
                </a:xfrm>
                <a:custGeom>
                  <a:avLst/>
                  <a:gdLst>
                    <a:gd name="T0" fmla="*/ 14 w 14"/>
                    <a:gd name="T1" fmla="*/ 14 w 14"/>
                    <a:gd name="T2" fmla="*/ 0 w 1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9" name="Freeform 284">
                  <a:extLst>
                    <a:ext uri="{FF2B5EF4-FFF2-40B4-BE49-F238E27FC236}">
                      <a16:creationId xmlns:a16="http://schemas.microsoft.com/office/drawing/2014/main" id="{55A23ADC-C4DC-4749-ABFE-E5BDB3F9C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3" y="1026"/>
                  <a:ext cx="8" cy="4"/>
                </a:xfrm>
                <a:custGeom>
                  <a:avLst/>
                  <a:gdLst>
                    <a:gd name="T0" fmla="*/ 15 w 15"/>
                    <a:gd name="T1" fmla="*/ 0 h 7"/>
                    <a:gd name="T2" fmla="*/ 15 w 15"/>
                    <a:gd name="T3" fmla="*/ 0 h 7"/>
                    <a:gd name="T4" fmla="*/ 0 w 15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7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0" name="Freeform 285">
                  <a:extLst>
                    <a:ext uri="{FF2B5EF4-FFF2-40B4-BE49-F238E27FC236}">
                      <a16:creationId xmlns:a16="http://schemas.microsoft.com/office/drawing/2014/main" id="{FD28BB85-69E8-4CFA-816D-B9AF883B20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3" y="1028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1" name="Freeform 286">
                  <a:extLst>
                    <a:ext uri="{FF2B5EF4-FFF2-40B4-BE49-F238E27FC236}">
                      <a16:creationId xmlns:a16="http://schemas.microsoft.com/office/drawing/2014/main" id="{C9D36D79-7177-4B5E-BA63-8042E12430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30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2" name="Freeform 287">
                  <a:extLst>
                    <a:ext uri="{FF2B5EF4-FFF2-40B4-BE49-F238E27FC236}">
                      <a16:creationId xmlns:a16="http://schemas.microsoft.com/office/drawing/2014/main" id="{EEE7971E-63C1-4AFB-BD24-E0C5C3597D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2" y="1030"/>
                  <a:ext cx="8" cy="0"/>
                </a:xfrm>
                <a:custGeom>
                  <a:avLst/>
                  <a:gdLst>
                    <a:gd name="T0" fmla="*/ 15 w 15"/>
                    <a:gd name="T1" fmla="*/ 15 w 15"/>
                    <a:gd name="T2" fmla="*/ 0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3" name="Freeform 288">
                  <a:extLst>
                    <a:ext uri="{FF2B5EF4-FFF2-40B4-BE49-F238E27FC236}">
                      <a16:creationId xmlns:a16="http://schemas.microsoft.com/office/drawing/2014/main" id="{19296FDB-EB8C-4F2E-AD6C-4317464AC9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7" y="1030"/>
                  <a:ext cx="11" cy="4"/>
                </a:xfrm>
                <a:custGeom>
                  <a:avLst/>
                  <a:gdLst>
                    <a:gd name="T0" fmla="*/ 22 w 22"/>
                    <a:gd name="T1" fmla="*/ 0 h 8"/>
                    <a:gd name="T2" fmla="*/ 22 w 22"/>
                    <a:gd name="T3" fmla="*/ 0 h 8"/>
                    <a:gd name="T4" fmla="*/ 0 w 22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8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4" name="Freeform 289">
                  <a:extLst>
                    <a:ext uri="{FF2B5EF4-FFF2-40B4-BE49-F238E27FC236}">
                      <a16:creationId xmlns:a16="http://schemas.microsoft.com/office/drawing/2014/main" id="{13E025AD-5454-47C4-B029-B90A58DB49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9" y="1037"/>
                  <a:ext cx="7" cy="0"/>
                </a:xfrm>
                <a:custGeom>
                  <a:avLst/>
                  <a:gdLst>
                    <a:gd name="T0" fmla="*/ 15 w 15"/>
                    <a:gd name="T1" fmla="*/ 15 w 15"/>
                    <a:gd name="T2" fmla="*/ 0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5" name="Freeform 290">
                  <a:extLst>
                    <a:ext uri="{FF2B5EF4-FFF2-40B4-BE49-F238E27FC236}">
                      <a16:creationId xmlns:a16="http://schemas.microsoft.com/office/drawing/2014/main" id="{47173CA0-BD5B-49A2-A06C-8E1329793A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5" y="1037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6" name="Freeform 291">
                  <a:extLst>
                    <a:ext uri="{FF2B5EF4-FFF2-40B4-BE49-F238E27FC236}">
                      <a16:creationId xmlns:a16="http://schemas.microsoft.com/office/drawing/2014/main" id="{F13D3DD4-486D-4BD6-8912-2FE56459D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1037"/>
                  <a:ext cx="4" cy="0"/>
                </a:xfrm>
                <a:custGeom>
                  <a:avLst/>
                  <a:gdLst>
                    <a:gd name="T0" fmla="*/ 8 w 8"/>
                    <a:gd name="T1" fmla="*/ 8 w 8"/>
                    <a:gd name="T2" fmla="*/ 0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7" name="Freeform 292">
                  <a:extLst>
                    <a:ext uri="{FF2B5EF4-FFF2-40B4-BE49-F238E27FC236}">
                      <a16:creationId xmlns:a16="http://schemas.microsoft.com/office/drawing/2014/main" id="{DEC43376-51DF-4E18-A91B-F4C805D847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8" y="1037"/>
                  <a:ext cx="3" cy="4"/>
                </a:xfrm>
                <a:custGeom>
                  <a:avLst/>
                  <a:gdLst>
                    <a:gd name="T0" fmla="*/ 7 w 7"/>
                    <a:gd name="T1" fmla="*/ 0 h 8"/>
                    <a:gd name="T2" fmla="*/ 7 w 7"/>
                    <a:gd name="T3" fmla="*/ 0 h 8"/>
                    <a:gd name="T4" fmla="*/ 0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8" name="Freeform 293">
                  <a:extLst>
                    <a:ext uri="{FF2B5EF4-FFF2-40B4-BE49-F238E27FC236}">
                      <a16:creationId xmlns:a16="http://schemas.microsoft.com/office/drawing/2014/main" id="{DD28864C-F109-4951-88C3-0C5F3AC6FD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5" y="1041"/>
                  <a:ext cx="16" cy="4"/>
                </a:xfrm>
                <a:custGeom>
                  <a:avLst/>
                  <a:gdLst>
                    <a:gd name="T0" fmla="*/ 30 w 30"/>
                    <a:gd name="T1" fmla="*/ 0 h 7"/>
                    <a:gd name="T2" fmla="*/ 30 w 30"/>
                    <a:gd name="T3" fmla="*/ 0 h 7"/>
                    <a:gd name="T4" fmla="*/ 0 w 30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7">
                      <a:moveTo>
                        <a:pt x="30" y="0"/>
                      </a:moveTo>
                      <a:lnTo>
                        <a:pt x="3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9" name="Freeform 294">
                  <a:extLst>
                    <a:ext uri="{FF2B5EF4-FFF2-40B4-BE49-F238E27FC236}">
                      <a16:creationId xmlns:a16="http://schemas.microsoft.com/office/drawing/2014/main" id="{4BD1C72C-96BE-4421-87DB-6F3E43027F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045"/>
                  <a:ext cx="8" cy="0"/>
                </a:xfrm>
                <a:custGeom>
                  <a:avLst/>
                  <a:gdLst>
                    <a:gd name="T0" fmla="*/ 15 w 15"/>
                    <a:gd name="T1" fmla="*/ 15 w 15"/>
                    <a:gd name="T2" fmla="*/ 0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0" name="Freeform 295">
                  <a:extLst>
                    <a:ext uri="{FF2B5EF4-FFF2-40B4-BE49-F238E27FC236}">
                      <a16:creationId xmlns:a16="http://schemas.microsoft.com/office/drawing/2014/main" id="{3777F985-6D7B-4494-A518-0F24D6F59C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1043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1" name="Freeform 296">
                  <a:extLst>
                    <a:ext uri="{FF2B5EF4-FFF2-40B4-BE49-F238E27FC236}">
                      <a16:creationId xmlns:a16="http://schemas.microsoft.com/office/drawing/2014/main" id="{752C0E15-F138-4393-84F0-21D4F8C5E7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1045"/>
                  <a:ext cx="3" cy="4"/>
                </a:xfrm>
                <a:custGeom>
                  <a:avLst/>
                  <a:gdLst>
                    <a:gd name="T0" fmla="*/ 7 w 7"/>
                    <a:gd name="T1" fmla="*/ 0 h 8"/>
                    <a:gd name="T2" fmla="*/ 7 w 7"/>
                    <a:gd name="T3" fmla="*/ 0 h 8"/>
                    <a:gd name="T4" fmla="*/ 0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2" name="Freeform 297">
                  <a:extLst>
                    <a:ext uri="{FF2B5EF4-FFF2-40B4-BE49-F238E27FC236}">
                      <a16:creationId xmlns:a16="http://schemas.microsoft.com/office/drawing/2014/main" id="{5C52F903-0DDE-4E4C-86B3-98F8EE22BA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1049"/>
                  <a:ext cx="8" cy="0"/>
                </a:xfrm>
                <a:custGeom>
                  <a:avLst/>
                  <a:gdLst>
                    <a:gd name="T0" fmla="*/ 15 w 15"/>
                    <a:gd name="T1" fmla="*/ 15 w 15"/>
                    <a:gd name="T2" fmla="*/ 0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3" name="Freeform 298">
                  <a:extLst>
                    <a:ext uri="{FF2B5EF4-FFF2-40B4-BE49-F238E27FC236}">
                      <a16:creationId xmlns:a16="http://schemas.microsoft.com/office/drawing/2014/main" id="{39402672-31C1-435E-B5CC-29C0206065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1064"/>
                  <a:ext cx="7" cy="0"/>
                </a:xfrm>
                <a:custGeom>
                  <a:avLst/>
                  <a:gdLst>
                    <a:gd name="T0" fmla="*/ 15 w 15"/>
                    <a:gd name="T1" fmla="*/ 15 w 15"/>
                    <a:gd name="T2" fmla="*/ 0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4" name="Freeform 299">
                  <a:extLst>
                    <a:ext uri="{FF2B5EF4-FFF2-40B4-BE49-F238E27FC236}">
                      <a16:creationId xmlns:a16="http://schemas.microsoft.com/office/drawing/2014/main" id="{C4A57364-5BB8-4552-9025-60FA856281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8" y="1064"/>
                  <a:ext cx="4" cy="4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5" name="Freeform 300">
                  <a:extLst>
                    <a:ext uri="{FF2B5EF4-FFF2-40B4-BE49-F238E27FC236}">
                      <a16:creationId xmlns:a16="http://schemas.microsoft.com/office/drawing/2014/main" id="{DB67828F-2A68-4212-BFD0-1552CBB4BF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068"/>
                  <a:ext cx="4" cy="0"/>
                </a:xfrm>
                <a:custGeom>
                  <a:avLst/>
                  <a:gdLst>
                    <a:gd name="T0" fmla="*/ 8 w 8"/>
                    <a:gd name="T1" fmla="*/ 8 w 8"/>
                    <a:gd name="T2" fmla="*/ 0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6" name="Freeform 301">
                  <a:extLst>
                    <a:ext uri="{FF2B5EF4-FFF2-40B4-BE49-F238E27FC236}">
                      <a16:creationId xmlns:a16="http://schemas.microsoft.com/office/drawing/2014/main" id="{6F23787B-DC85-42D9-BE9F-43DCACABDD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3" y="1068"/>
                  <a:ext cx="11" cy="4"/>
                </a:xfrm>
                <a:custGeom>
                  <a:avLst/>
                  <a:gdLst>
                    <a:gd name="T0" fmla="*/ 22 w 22"/>
                    <a:gd name="T1" fmla="*/ 0 h 8"/>
                    <a:gd name="T2" fmla="*/ 22 w 22"/>
                    <a:gd name="T3" fmla="*/ 0 h 8"/>
                    <a:gd name="T4" fmla="*/ 0 w 22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8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7" name="Freeform 302">
                  <a:extLst>
                    <a:ext uri="{FF2B5EF4-FFF2-40B4-BE49-F238E27FC236}">
                      <a16:creationId xmlns:a16="http://schemas.microsoft.com/office/drawing/2014/main" id="{3F53F6F9-A095-4DA5-B128-1BB19E70A6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1" y="1079"/>
                  <a:ext cx="4" cy="4"/>
                </a:xfrm>
                <a:custGeom>
                  <a:avLst/>
                  <a:gdLst>
                    <a:gd name="T0" fmla="*/ 7 w 7"/>
                    <a:gd name="T1" fmla="*/ 0 h 8"/>
                    <a:gd name="T2" fmla="*/ 7 w 7"/>
                    <a:gd name="T3" fmla="*/ 0 h 8"/>
                    <a:gd name="T4" fmla="*/ 0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8" name="Freeform 303">
                  <a:extLst>
                    <a:ext uri="{FF2B5EF4-FFF2-40B4-BE49-F238E27FC236}">
                      <a16:creationId xmlns:a16="http://schemas.microsoft.com/office/drawing/2014/main" id="{83BDAA2D-2CA3-416F-86F9-E1458A4847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1083"/>
                  <a:ext cx="4" cy="0"/>
                </a:xfrm>
                <a:custGeom>
                  <a:avLst/>
                  <a:gdLst>
                    <a:gd name="T0" fmla="*/ 8 w 8"/>
                    <a:gd name="T1" fmla="*/ 8 w 8"/>
                    <a:gd name="T2" fmla="*/ 0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9" name="Freeform 304">
                  <a:extLst>
                    <a:ext uri="{FF2B5EF4-FFF2-40B4-BE49-F238E27FC236}">
                      <a16:creationId xmlns:a16="http://schemas.microsoft.com/office/drawing/2014/main" id="{BB820720-38C5-4400-9FF4-5976DE162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1083"/>
                  <a:ext cx="3" cy="3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0" name="Freeform 305">
                  <a:extLst>
                    <a:ext uri="{FF2B5EF4-FFF2-40B4-BE49-F238E27FC236}">
                      <a16:creationId xmlns:a16="http://schemas.microsoft.com/office/drawing/2014/main" id="{829AC8FB-67FA-429C-987E-D83C6EA5C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0" y="1086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1" name="Freeform 306">
                  <a:extLst>
                    <a:ext uri="{FF2B5EF4-FFF2-40B4-BE49-F238E27FC236}">
                      <a16:creationId xmlns:a16="http://schemas.microsoft.com/office/drawing/2014/main" id="{F0AFC6F1-21DB-4C39-94E0-F32ADD89DC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3" y="1090"/>
                  <a:ext cx="70" cy="31"/>
                </a:xfrm>
                <a:custGeom>
                  <a:avLst/>
                  <a:gdLst>
                    <a:gd name="T0" fmla="*/ 139 w 139"/>
                    <a:gd name="T1" fmla="*/ 0 h 60"/>
                    <a:gd name="T2" fmla="*/ 139 w 139"/>
                    <a:gd name="T3" fmla="*/ 0 h 60"/>
                    <a:gd name="T4" fmla="*/ 0 w 139"/>
                    <a:gd name="T5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60">
                      <a:moveTo>
                        <a:pt x="139" y="0"/>
                      </a:moveTo>
                      <a:lnTo>
                        <a:pt x="139" y="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2" name="Freeform 307">
                  <a:extLst>
                    <a:ext uri="{FF2B5EF4-FFF2-40B4-BE49-F238E27FC236}">
                      <a16:creationId xmlns:a16="http://schemas.microsoft.com/office/drawing/2014/main" id="{7244A4FE-D4D6-4F4A-AF66-B0808B8CB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1121"/>
                  <a:ext cx="71" cy="26"/>
                </a:xfrm>
                <a:custGeom>
                  <a:avLst/>
                  <a:gdLst>
                    <a:gd name="T0" fmla="*/ 139 w 139"/>
                    <a:gd name="T1" fmla="*/ 0 h 52"/>
                    <a:gd name="T2" fmla="*/ 139 w 139"/>
                    <a:gd name="T3" fmla="*/ 0 h 52"/>
                    <a:gd name="T4" fmla="*/ 0 w 139"/>
                    <a:gd name="T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52">
                      <a:moveTo>
                        <a:pt x="139" y="0"/>
                      </a:moveTo>
                      <a:lnTo>
                        <a:pt x="139" y="0"/>
                      </a:lnTo>
                      <a:lnTo>
                        <a:pt x="0" y="52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3" name="Freeform 308">
                  <a:extLst>
                    <a:ext uri="{FF2B5EF4-FFF2-40B4-BE49-F238E27FC236}">
                      <a16:creationId xmlns:a16="http://schemas.microsoft.com/office/drawing/2014/main" id="{0CA2CD35-924F-4E21-8756-8639894ADC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8" y="1151"/>
                  <a:ext cx="3" cy="3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4" name="Freeform 309">
                  <a:extLst>
                    <a:ext uri="{FF2B5EF4-FFF2-40B4-BE49-F238E27FC236}">
                      <a16:creationId xmlns:a16="http://schemas.microsoft.com/office/drawing/2014/main" id="{F0E93251-61FB-4E60-B851-9972DBC082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4" y="1154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5" name="Freeform 310">
                  <a:extLst>
                    <a:ext uri="{FF2B5EF4-FFF2-40B4-BE49-F238E27FC236}">
                      <a16:creationId xmlns:a16="http://schemas.microsoft.com/office/drawing/2014/main" id="{14A52297-877C-4B57-A3BA-06BF72843A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1154"/>
                  <a:ext cx="4" cy="4"/>
                </a:xfrm>
                <a:custGeom>
                  <a:avLst/>
                  <a:gdLst>
                    <a:gd name="T0" fmla="*/ 8 w 8"/>
                    <a:gd name="T1" fmla="*/ 0 h 7"/>
                    <a:gd name="T2" fmla="*/ 8 w 8"/>
                    <a:gd name="T3" fmla="*/ 0 h 7"/>
                    <a:gd name="T4" fmla="*/ 0 w 8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6" name="Freeform 311">
                  <a:extLst>
                    <a:ext uri="{FF2B5EF4-FFF2-40B4-BE49-F238E27FC236}">
                      <a16:creationId xmlns:a16="http://schemas.microsoft.com/office/drawing/2014/main" id="{1D67FA8A-7008-4F78-9B5C-26512C4673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7" y="1158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7" name="Freeform 312">
                  <a:extLst>
                    <a:ext uri="{FF2B5EF4-FFF2-40B4-BE49-F238E27FC236}">
                      <a16:creationId xmlns:a16="http://schemas.microsoft.com/office/drawing/2014/main" id="{4C4831E7-E9EC-4CE9-B0CF-12D976279F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" y="1166"/>
                  <a:ext cx="11" cy="4"/>
                </a:xfrm>
                <a:custGeom>
                  <a:avLst/>
                  <a:gdLst>
                    <a:gd name="T0" fmla="*/ 21 w 21"/>
                    <a:gd name="T1" fmla="*/ 0 h 8"/>
                    <a:gd name="T2" fmla="*/ 21 w 21"/>
                    <a:gd name="T3" fmla="*/ 0 h 8"/>
                    <a:gd name="T4" fmla="*/ 0 w 21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8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8" name="Freeform 313">
                  <a:extLst>
                    <a:ext uri="{FF2B5EF4-FFF2-40B4-BE49-F238E27FC236}">
                      <a16:creationId xmlns:a16="http://schemas.microsoft.com/office/drawing/2014/main" id="{9E3D5AD8-5E32-46E8-8931-6CFC0C90B1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3" y="1170"/>
                  <a:ext cx="4" cy="3"/>
                </a:xfrm>
                <a:custGeom>
                  <a:avLst/>
                  <a:gdLst>
                    <a:gd name="T0" fmla="*/ 8 w 8"/>
                    <a:gd name="T1" fmla="*/ 0 h 7"/>
                    <a:gd name="T2" fmla="*/ 8 w 8"/>
                    <a:gd name="T3" fmla="*/ 0 h 7"/>
                    <a:gd name="T4" fmla="*/ 0 w 8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9" name="Freeform 314">
                  <a:extLst>
                    <a:ext uri="{FF2B5EF4-FFF2-40B4-BE49-F238E27FC236}">
                      <a16:creationId xmlns:a16="http://schemas.microsoft.com/office/drawing/2014/main" id="{9BACF73B-6169-4C9E-B85C-840F5C992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1173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0" name="Freeform 315">
                  <a:extLst>
                    <a:ext uri="{FF2B5EF4-FFF2-40B4-BE49-F238E27FC236}">
                      <a16:creationId xmlns:a16="http://schemas.microsoft.com/office/drawing/2014/main" id="{D8F64529-6902-4584-874F-5369DD714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2" y="1173"/>
                  <a:ext cx="8" cy="4"/>
                </a:xfrm>
                <a:custGeom>
                  <a:avLst/>
                  <a:gdLst>
                    <a:gd name="T0" fmla="*/ 15 w 15"/>
                    <a:gd name="T1" fmla="*/ 0 h 8"/>
                    <a:gd name="T2" fmla="*/ 15 w 15"/>
                    <a:gd name="T3" fmla="*/ 0 h 8"/>
                    <a:gd name="T4" fmla="*/ 0 w 15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8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1" name="Freeform 316">
                  <a:extLst>
                    <a:ext uri="{FF2B5EF4-FFF2-40B4-BE49-F238E27FC236}">
                      <a16:creationId xmlns:a16="http://schemas.microsoft.com/office/drawing/2014/main" id="{C34C27E2-3A54-4E8A-ADB3-64218D8B8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4" y="1200"/>
                  <a:ext cx="8" cy="3"/>
                </a:xfrm>
                <a:custGeom>
                  <a:avLst/>
                  <a:gdLst>
                    <a:gd name="T0" fmla="*/ 15 w 15"/>
                    <a:gd name="T1" fmla="*/ 0 h 7"/>
                    <a:gd name="T2" fmla="*/ 15 w 15"/>
                    <a:gd name="T3" fmla="*/ 0 h 7"/>
                    <a:gd name="T4" fmla="*/ 0 w 15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7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2" name="Freeform 317">
                  <a:extLst>
                    <a:ext uri="{FF2B5EF4-FFF2-40B4-BE49-F238E27FC236}">
                      <a16:creationId xmlns:a16="http://schemas.microsoft.com/office/drawing/2014/main" id="{6B1296A5-E5AA-42E9-8F96-78FDB33C67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4" y="1201"/>
                  <a:ext cx="0" cy="5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3" name="Freeform 318">
                  <a:extLst>
                    <a:ext uri="{FF2B5EF4-FFF2-40B4-BE49-F238E27FC236}">
                      <a16:creationId xmlns:a16="http://schemas.microsoft.com/office/drawing/2014/main" id="{E61930C6-2F14-400D-AD8D-40090F0B3A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1203"/>
                  <a:ext cx="3" cy="4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4" name="Freeform 319">
                  <a:extLst>
                    <a:ext uri="{FF2B5EF4-FFF2-40B4-BE49-F238E27FC236}">
                      <a16:creationId xmlns:a16="http://schemas.microsoft.com/office/drawing/2014/main" id="{B8928BD8-1649-4A49-8BE2-1015C08163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6" y="1207"/>
                  <a:ext cx="15" cy="12"/>
                </a:xfrm>
                <a:custGeom>
                  <a:avLst/>
                  <a:gdLst>
                    <a:gd name="T0" fmla="*/ 30 w 30"/>
                    <a:gd name="T1" fmla="*/ 0 h 23"/>
                    <a:gd name="T2" fmla="*/ 30 w 30"/>
                    <a:gd name="T3" fmla="*/ 0 h 23"/>
                    <a:gd name="T4" fmla="*/ 0 w 30"/>
                    <a:gd name="T5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23">
                      <a:moveTo>
                        <a:pt x="30" y="0"/>
                      </a:moveTo>
                      <a:lnTo>
                        <a:pt x="30" y="0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5" name="Freeform 320">
                  <a:extLst>
                    <a:ext uri="{FF2B5EF4-FFF2-40B4-BE49-F238E27FC236}">
                      <a16:creationId xmlns:a16="http://schemas.microsoft.com/office/drawing/2014/main" id="{76B964B9-9AA3-4947-95E6-6811CDC56A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1" y="1222"/>
                  <a:ext cx="4" cy="4"/>
                </a:xfrm>
                <a:custGeom>
                  <a:avLst/>
                  <a:gdLst>
                    <a:gd name="T0" fmla="*/ 8 w 8"/>
                    <a:gd name="T1" fmla="*/ 0 h 8"/>
                    <a:gd name="T2" fmla="*/ 8 w 8"/>
                    <a:gd name="T3" fmla="*/ 0 h 8"/>
                    <a:gd name="T4" fmla="*/ 0 w 8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8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6" name="Freeform 321">
                  <a:extLst>
                    <a:ext uri="{FF2B5EF4-FFF2-40B4-BE49-F238E27FC236}">
                      <a16:creationId xmlns:a16="http://schemas.microsoft.com/office/drawing/2014/main" id="{C446842A-4E53-46F1-B2A1-16046294B2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1" y="1224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7" name="Freeform 322">
                  <a:extLst>
                    <a:ext uri="{FF2B5EF4-FFF2-40B4-BE49-F238E27FC236}">
                      <a16:creationId xmlns:a16="http://schemas.microsoft.com/office/drawing/2014/main" id="{7708B1FA-6B87-4A27-B818-2F14394C9E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226"/>
                  <a:ext cx="3" cy="4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8" name="Freeform 323">
                  <a:extLst>
                    <a:ext uri="{FF2B5EF4-FFF2-40B4-BE49-F238E27FC236}">
                      <a16:creationId xmlns:a16="http://schemas.microsoft.com/office/drawing/2014/main" id="{E5CF3F43-4213-4244-B9CE-0FBCD0D974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1" y="1230"/>
                  <a:ext cx="37" cy="22"/>
                </a:xfrm>
                <a:custGeom>
                  <a:avLst/>
                  <a:gdLst>
                    <a:gd name="T0" fmla="*/ 73 w 73"/>
                    <a:gd name="T1" fmla="*/ 0 h 45"/>
                    <a:gd name="T2" fmla="*/ 73 w 73"/>
                    <a:gd name="T3" fmla="*/ 0 h 45"/>
                    <a:gd name="T4" fmla="*/ 0 w 73"/>
                    <a:gd name="T5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3" h="45">
                      <a:moveTo>
                        <a:pt x="73" y="0"/>
                      </a:moveTo>
                      <a:lnTo>
                        <a:pt x="73" y="0"/>
                      </a:lnTo>
                      <a:lnTo>
                        <a:pt x="0" y="4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9" name="Freeform 324">
                  <a:extLst>
                    <a:ext uri="{FF2B5EF4-FFF2-40B4-BE49-F238E27FC236}">
                      <a16:creationId xmlns:a16="http://schemas.microsoft.com/office/drawing/2014/main" id="{00D7AF73-B668-4D59-AFE9-5982DA8736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4" y="1252"/>
                  <a:ext cx="37" cy="27"/>
                </a:xfrm>
                <a:custGeom>
                  <a:avLst/>
                  <a:gdLst>
                    <a:gd name="T0" fmla="*/ 73 w 73"/>
                    <a:gd name="T1" fmla="*/ 0 h 52"/>
                    <a:gd name="T2" fmla="*/ 73 w 73"/>
                    <a:gd name="T3" fmla="*/ 0 h 52"/>
                    <a:gd name="T4" fmla="*/ 0 w 73"/>
                    <a:gd name="T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3" h="52">
                      <a:moveTo>
                        <a:pt x="73" y="0"/>
                      </a:moveTo>
                      <a:lnTo>
                        <a:pt x="73" y="0"/>
                      </a:lnTo>
                      <a:lnTo>
                        <a:pt x="0" y="52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0" name="Freeform 325">
                  <a:extLst>
                    <a:ext uri="{FF2B5EF4-FFF2-40B4-BE49-F238E27FC236}">
                      <a16:creationId xmlns:a16="http://schemas.microsoft.com/office/drawing/2014/main" id="{3CA6F684-8150-475A-AAD3-4E2EAA4508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279"/>
                  <a:ext cx="4" cy="0"/>
                </a:xfrm>
                <a:custGeom>
                  <a:avLst/>
                  <a:gdLst>
                    <a:gd name="T0" fmla="*/ 8 w 8"/>
                    <a:gd name="T1" fmla="*/ 8 w 8"/>
                    <a:gd name="T2" fmla="*/ 0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1" name="Freeform 326">
                  <a:extLst>
                    <a:ext uri="{FF2B5EF4-FFF2-40B4-BE49-F238E27FC236}">
                      <a16:creationId xmlns:a16="http://schemas.microsoft.com/office/drawing/2014/main" id="{604EE099-C6EF-4E53-B3EC-EA3A309375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279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2" name="Freeform 327">
                  <a:extLst>
                    <a:ext uri="{FF2B5EF4-FFF2-40B4-BE49-F238E27FC236}">
                      <a16:creationId xmlns:a16="http://schemas.microsoft.com/office/drawing/2014/main" id="{2B40D58D-D520-40BC-95FB-CC302D2CF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1283"/>
                  <a:ext cx="7" cy="3"/>
                </a:xfrm>
                <a:custGeom>
                  <a:avLst/>
                  <a:gdLst>
                    <a:gd name="T0" fmla="*/ 14 w 14"/>
                    <a:gd name="T1" fmla="*/ 0 h 7"/>
                    <a:gd name="T2" fmla="*/ 14 w 14"/>
                    <a:gd name="T3" fmla="*/ 0 h 7"/>
                    <a:gd name="T4" fmla="*/ 0 w 14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7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3" name="Freeform 328">
                  <a:extLst>
                    <a:ext uri="{FF2B5EF4-FFF2-40B4-BE49-F238E27FC236}">
                      <a16:creationId xmlns:a16="http://schemas.microsoft.com/office/drawing/2014/main" id="{9286601F-C30A-4181-A1D4-BF03A07C7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1290"/>
                  <a:ext cx="18" cy="11"/>
                </a:xfrm>
                <a:custGeom>
                  <a:avLst/>
                  <a:gdLst>
                    <a:gd name="T0" fmla="*/ 37 w 37"/>
                    <a:gd name="T1" fmla="*/ 0 h 22"/>
                    <a:gd name="T2" fmla="*/ 37 w 37"/>
                    <a:gd name="T3" fmla="*/ 0 h 22"/>
                    <a:gd name="T4" fmla="*/ 0 w 37"/>
                    <a:gd name="T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" h="22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4" name="Freeform 329">
                  <a:extLst>
                    <a:ext uri="{FF2B5EF4-FFF2-40B4-BE49-F238E27FC236}">
                      <a16:creationId xmlns:a16="http://schemas.microsoft.com/office/drawing/2014/main" id="{D7456B3E-F6BC-4772-A5B3-34371FCE3F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1301"/>
                  <a:ext cx="0" cy="4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5" name="Freeform 330">
                  <a:extLst>
                    <a:ext uri="{FF2B5EF4-FFF2-40B4-BE49-F238E27FC236}">
                      <a16:creationId xmlns:a16="http://schemas.microsoft.com/office/drawing/2014/main" id="{39C5C698-FBD1-4DC3-9E67-50B4FF323F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3" y="1305"/>
                  <a:ext cx="4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6" name="Freeform 331">
                  <a:extLst>
                    <a:ext uri="{FF2B5EF4-FFF2-40B4-BE49-F238E27FC236}">
                      <a16:creationId xmlns:a16="http://schemas.microsoft.com/office/drawing/2014/main" id="{C581B32D-1FAF-49D8-BA1A-DF6FA4040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1305"/>
                  <a:ext cx="4" cy="4"/>
                </a:xfrm>
                <a:custGeom>
                  <a:avLst/>
                  <a:gdLst>
                    <a:gd name="T0" fmla="*/ 7 w 7"/>
                    <a:gd name="T1" fmla="*/ 0 h 8"/>
                    <a:gd name="T2" fmla="*/ 7 w 7"/>
                    <a:gd name="T3" fmla="*/ 0 h 8"/>
                    <a:gd name="T4" fmla="*/ 0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7" name="Freeform 332">
                  <a:extLst>
                    <a:ext uri="{FF2B5EF4-FFF2-40B4-BE49-F238E27FC236}">
                      <a16:creationId xmlns:a16="http://schemas.microsoft.com/office/drawing/2014/main" id="{DC2D6F87-5E35-4B8A-88E5-D952B62FE4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5" y="1339"/>
                  <a:ext cx="7" cy="4"/>
                </a:xfrm>
                <a:custGeom>
                  <a:avLst/>
                  <a:gdLst>
                    <a:gd name="T0" fmla="*/ 14 w 14"/>
                    <a:gd name="T1" fmla="*/ 0 h 7"/>
                    <a:gd name="T2" fmla="*/ 14 w 14"/>
                    <a:gd name="T3" fmla="*/ 0 h 7"/>
                    <a:gd name="T4" fmla="*/ 0 w 14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7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8" name="Freeform 333">
                  <a:extLst>
                    <a:ext uri="{FF2B5EF4-FFF2-40B4-BE49-F238E27FC236}">
                      <a16:creationId xmlns:a16="http://schemas.microsoft.com/office/drawing/2014/main" id="{4BC9B514-92A2-482A-9DA6-4A1C0342E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5" y="1343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9" name="Freeform 334">
                  <a:extLst>
                    <a:ext uri="{FF2B5EF4-FFF2-40B4-BE49-F238E27FC236}">
                      <a16:creationId xmlns:a16="http://schemas.microsoft.com/office/drawing/2014/main" id="{D9B2DCE7-8CF4-4C85-A212-B61625E642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2" y="1347"/>
                  <a:ext cx="3" cy="3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0" name="Freeform 335">
                  <a:extLst>
                    <a:ext uri="{FF2B5EF4-FFF2-40B4-BE49-F238E27FC236}">
                      <a16:creationId xmlns:a16="http://schemas.microsoft.com/office/drawing/2014/main" id="{DDF119F3-FE1D-4219-B42D-C225366636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350"/>
                  <a:ext cx="8" cy="8"/>
                </a:xfrm>
                <a:custGeom>
                  <a:avLst/>
                  <a:gdLst>
                    <a:gd name="T0" fmla="*/ 15 w 15"/>
                    <a:gd name="T1" fmla="*/ 0 h 15"/>
                    <a:gd name="T2" fmla="*/ 15 w 15"/>
                    <a:gd name="T3" fmla="*/ 0 h 15"/>
                    <a:gd name="T4" fmla="*/ 0 w 15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1" name="Freeform 336">
                  <a:extLst>
                    <a:ext uri="{FF2B5EF4-FFF2-40B4-BE49-F238E27FC236}">
                      <a16:creationId xmlns:a16="http://schemas.microsoft.com/office/drawing/2014/main" id="{B28E96A8-0F91-430B-BB19-FBBF478AC4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5" y="1373"/>
                  <a:ext cx="4" cy="4"/>
                </a:xfrm>
                <a:custGeom>
                  <a:avLst/>
                  <a:gdLst>
                    <a:gd name="T0" fmla="*/ 8 w 8"/>
                    <a:gd name="T1" fmla="*/ 0 h 7"/>
                    <a:gd name="T2" fmla="*/ 8 w 8"/>
                    <a:gd name="T3" fmla="*/ 0 h 7"/>
                    <a:gd name="T4" fmla="*/ 0 w 8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2" name="Freeform 337">
                  <a:extLst>
                    <a:ext uri="{FF2B5EF4-FFF2-40B4-BE49-F238E27FC236}">
                      <a16:creationId xmlns:a16="http://schemas.microsoft.com/office/drawing/2014/main" id="{FFD6C211-75E4-414F-8599-F0EA10D8A3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2" y="1377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3" name="Freeform 338">
                  <a:extLst>
                    <a:ext uri="{FF2B5EF4-FFF2-40B4-BE49-F238E27FC236}">
                      <a16:creationId xmlns:a16="http://schemas.microsoft.com/office/drawing/2014/main" id="{E524FABB-C1A0-42E6-8EBC-2499F1A19F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77"/>
                  <a:ext cx="4" cy="4"/>
                </a:xfrm>
                <a:custGeom>
                  <a:avLst/>
                  <a:gdLst>
                    <a:gd name="T0" fmla="*/ 7 w 7"/>
                    <a:gd name="T1" fmla="*/ 0 h 8"/>
                    <a:gd name="T2" fmla="*/ 7 w 7"/>
                    <a:gd name="T3" fmla="*/ 0 h 8"/>
                    <a:gd name="T4" fmla="*/ 0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4" name="Freeform 339">
                  <a:extLst>
                    <a:ext uri="{FF2B5EF4-FFF2-40B4-BE49-F238E27FC236}">
                      <a16:creationId xmlns:a16="http://schemas.microsoft.com/office/drawing/2014/main" id="{058D4F90-2959-45CB-9CCB-BC6CCA871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1381"/>
                  <a:ext cx="3" cy="3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5" name="Freeform 340">
                  <a:extLst>
                    <a:ext uri="{FF2B5EF4-FFF2-40B4-BE49-F238E27FC236}">
                      <a16:creationId xmlns:a16="http://schemas.microsoft.com/office/drawing/2014/main" id="{5E8DFB22-B54D-456A-8C31-4C65BA156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6" y="1392"/>
                  <a:ext cx="55" cy="53"/>
                </a:xfrm>
                <a:custGeom>
                  <a:avLst/>
                  <a:gdLst>
                    <a:gd name="T0" fmla="*/ 109 w 109"/>
                    <a:gd name="T1" fmla="*/ 0 h 105"/>
                    <a:gd name="T2" fmla="*/ 109 w 109"/>
                    <a:gd name="T3" fmla="*/ 0 h 105"/>
                    <a:gd name="T4" fmla="*/ 0 w 109"/>
                    <a:gd name="T5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9" h="105">
                      <a:moveTo>
                        <a:pt x="109" y="0"/>
                      </a:moveTo>
                      <a:lnTo>
                        <a:pt x="109" y="0"/>
                      </a:lnTo>
                      <a:lnTo>
                        <a:pt x="0" y="10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6" name="Freeform 341">
                  <a:extLst>
                    <a:ext uri="{FF2B5EF4-FFF2-40B4-BE49-F238E27FC236}">
                      <a16:creationId xmlns:a16="http://schemas.microsoft.com/office/drawing/2014/main" id="{285F7594-4298-4510-A32B-0729CB2622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1445"/>
                  <a:ext cx="52" cy="52"/>
                </a:xfrm>
                <a:custGeom>
                  <a:avLst/>
                  <a:gdLst>
                    <a:gd name="T0" fmla="*/ 103 w 103"/>
                    <a:gd name="T1" fmla="*/ 0 h 104"/>
                    <a:gd name="T2" fmla="*/ 103 w 103"/>
                    <a:gd name="T3" fmla="*/ 0 h 104"/>
                    <a:gd name="T4" fmla="*/ 0 w 103"/>
                    <a:gd name="T5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3" h="104">
                      <a:moveTo>
                        <a:pt x="103" y="0"/>
                      </a:moveTo>
                      <a:lnTo>
                        <a:pt x="103" y="0"/>
                      </a:lnTo>
                      <a:lnTo>
                        <a:pt x="0" y="104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7" name="Freeform 342">
                  <a:extLst>
                    <a:ext uri="{FF2B5EF4-FFF2-40B4-BE49-F238E27FC236}">
                      <a16:creationId xmlns:a16="http://schemas.microsoft.com/office/drawing/2014/main" id="{DCA41700-1299-4F2C-BDC8-3C8B6243FF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3" y="1505"/>
                  <a:ext cx="3" cy="4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8" name="Freeform 343">
                  <a:extLst>
                    <a:ext uri="{FF2B5EF4-FFF2-40B4-BE49-F238E27FC236}">
                      <a16:creationId xmlns:a16="http://schemas.microsoft.com/office/drawing/2014/main" id="{7D9115E2-FE2B-4F6D-8B0C-779A97D22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1509"/>
                  <a:ext cx="4" cy="4"/>
                </a:xfrm>
                <a:custGeom>
                  <a:avLst/>
                  <a:gdLst>
                    <a:gd name="T0" fmla="*/ 7 w 7"/>
                    <a:gd name="T1" fmla="*/ 0 h 8"/>
                    <a:gd name="T2" fmla="*/ 7 w 7"/>
                    <a:gd name="T3" fmla="*/ 0 h 8"/>
                    <a:gd name="T4" fmla="*/ 0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9" name="Freeform 344">
                  <a:extLst>
                    <a:ext uri="{FF2B5EF4-FFF2-40B4-BE49-F238E27FC236}">
                      <a16:creationId xmlns:a16="http://schemas.microsoft.com/office/drawing/2014/main" id="{2FE074EA-1A51-47EF-BF2F-B065C8F9CA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1511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0" name="Freeform 345">
                  <a:extLst>
                    <a:ext uri="{FF2B5EF4-FFF2-40B4-BE49-F238E27FC236}">
                      <a16:creationId xmlns:a16="http://schemas.microsoft.com/office/drawing/2014/main" id="{D2F2D048-00F6-4580-BF71-EDE2D2AB2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6" y="1513"/>
                  <a:ext cx="3" cy="3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1" name="Freeform 346">
                  <a:extLst>
                    <a:ext uri="{FF2B5EF4-FFF2-40B4-BE49-F238E27FC236}">
                      <a16:creationId xmlns:a16="http://schemas.microsoft.com/office/drawing/2014/main" id="{FA271342-0EEF-4A00-9B22-1340434DA5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9" y="1531"/>
                  <a:ext cx="11" cy="8"/>
                </a:xfrm>
                <a:custGeom>
                  <a:avLst/>
                  <a:gdLst>
                    <a:gd name="T0" fmla="*/ 22 w 22"/>
                    <a:gd name="T1" fmla="*/ 0 h 15"/>
                    <a:gd name="T2" fmla="*/ 22 w 22"/>
                    <a:gd name="T3" fmla="*/ 0 h 15"/>
                    <a:gd name="T4" fmla="*/ 0 w 22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15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2" name="Freeform 347">
                  <a:extLst>
                    <a:ext uri="{FF2B5EF4-FFF2-40B4-BE49-F238E27FC236}">
                      <a16:creationId xmlns:a16="http://schemas.microsoft.com/office/drawing/2014/main" id="{BA02E6AE-F5E9-46FB-95A3-38CDA31CE4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9" y="1539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3" name="Freeform 348">
                  <a:extLst>
                    <a:ext uri="{FF2B5EF4-FFF2-40B4-BE49-F238E27FC236}">
                      <a16:creationId xmlns:a16="http://schemas.microsoft.com/office/drawing/2014/main" id="{27D3901D-9D59-4D00-BABE-DE8547D15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" y="1543"/>
                  <a:ext cx="3" cy="3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4" name="Freeform 349">
                  <a:extLst>
                    <a:ext uri="{FF2B5EF4-FFF2-40B4-BE49-F238E27FC236}">
                      <a16:creationId xmlns:a16="http://schemas.microsoft.com/office/drawing/2014/main" id="{7B477BEB-B4CB-4E3F-84A0-C6A81ED16A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2" y="1546"/>
                  <a:ext cx="4" cy="5"/>
                </a:xfrm>
                <a:custGeom>
                  <a:avLst/>
                  <a:gdLst>
                    <a:gd name="T0" fmla="*/ 7 w 7"/>
                    <a:gd name="T1" fmla="*/ 0 h 8"/>
                    <a:gd name="T2" fmla="*/ 7 w 7"/>
                    <a:gd name="T3" fmla="*/ 0 h 8"/>
                    <a:gd name="T4" fmla="*/ 0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5" name="Freeform 350">
                  <a:extLst>
                    <a:ext uri="{FF2B5EF4-FFF2-40B4-BE49-F238E27FC236}">
                      <a16:creationId xmlns:a16="http://schemas.microsoft.com/office/drawing/2014/main" id="{9D31A336-220D-49AE-A53A-3EADFD6B44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5" y="1588"/>
                  <a:ext cx="8" cy="4"/>
                </a:xfrm>
                <a:custGeom>
                  <a:avLst/>
                  <a:gdLst>
                    <a:gd name="T0" fmla="*/ 14 w 14"/>
                    <a:gd name="T1" fmla="*/ 0 h 8"/>
                    <a:gd name="T2" fmla="*/ 14 w 14"/>
                    <a:gd name="T3" fmla="*/ 0 h 8"/>
                    <a:gd name="T4" fmla="*/ 0 w 14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6" name="Freeform 351">
                  <a:extLst>
                    <a:ext uri="{FF2B5EF4-FFF2-40B4-BE49-F238E27FC236}">
                      <a16:creationId xmlns:a16="http://schemas.microsoft.com/office/drawing/2014/main" id="{EFC30FF3-810A-42B6-8927-3A0F71830B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5" y="1592"/>
                  <a:ext cx="0" cy="3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7" name="Freeform 352">
                  <a:extLst>
                    <a:ext uri="{FF2B5EF4-FFF2-40B4-BE49-F238E27FC236}">
                      <a16:creationId xmlns:a16="http://schemas.microsoft.com/office/drawing/2014/main" id="{B8325CF9-1DCE-418C-ACAF-AD33F2EDED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5" y="1595"/>
                  <a:ext cx="0" cy="5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8" name="Freeform 353">
                  <a:extLst>
                    <a:ext uri="{FF2B5EF4-FFF2-40B4-BE49-F238E27FC236}">
                      <a16:creationId xmlns:a16="http://schemas.microsoft.com/office/drawing/2014/main" id="{8A55ADEF-2C0E-4E0A-947A-797A08EC1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1600"/>
                  <a:ext cx="11" cy="15"/>
                </a:xfrm>
                <a:custGeom>
                  <a:avLst/>
                  <a:gdLst>
                    <a:gd name="T0" fmla="*/ 23 w 23"/>
                    <a:gd name="T1" fmla="*/ 0 h 30"/>
                    <a:gd name="T2" fmla="*/ 23 w 23"/>
                    <a:gd name="T3" fmla="*/ 0 h 30"/>
                    <a:gd name="T4" fmla="*/ 0 w 23"/>
                    <a:gd name="T5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3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9" name="Freeform 354">
                  <a:extLst>
                    <a:ext uri="{FF2B5EF4-FFF2-40B4-BE49-F238E27FC236}">
                      <a16:creationId xmlns:a16="http://schemas.microsoft.com/office/drawing/2014/main" id="{DB39E41D-A42B-452D-9981-61C2DCBBC9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622"/>
                  <a:ext cx="4" cy="8"/>
                </a:xfrm>
                <a:custGeom>
                  <a:avLst/>
                  <a:gdLst>
                    <a:gd name="T0" fmla="*/ 7 w 7"/>
                    <a:gd name="T1" fmla="*/ 0 h 15"/>
                    <a:gd name="T2" fmla="*/ 7 w 7"/>
                    <a:gd name="T3" fmla="*/ 0 h 15"/>
                    <a:gd name="T4" fmla="*/ 0 w 7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5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0" name="Freeform 355">
                  <a:extLst>
                    <a:ext uri="{FF2B5EF4-FFF2-40B4-BE49-F238E27FC236}">
                      <a16:creationId xmlns:a16="http://schemas.microsoft.com/office/drawing/2014/main" id="{649AC82B-6FC5-4799-B225-1114B4C14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628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1" name="Freeform 356">
                  <a:extLst>
                    <a:ext uri="{FF2B5EF4-FFF2-40B4-BE49-F238E27FC236}">
                      <a16:creationId xmlns:a16="http://schemas.microsoft.com/office/drawing/2014/main" id="{184315A5-7DDB-4FB4-822D-C5B4C708DD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9" y="1630"/>
                  <a:ext cx="4" cy="3"/>
                </a:xfrm>
                <a:custGeom>
                  <a:avLst/>
                  <a:gdLst>
                    <a:gd name="T0" fmla="*/ 8 w 8"/>
                    <a:gd name="T1" fmla="*/ 0 h 7"/>
                    <a:gd name="T2" fmla="*/ 8 w 8"/>
                    <a:gd name="T3" fmla="*/ 0 h 7"/>
                    <a:gd name="T4" fmla="*/ 0 w 8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2" name="Freeform 357">
                  <a:extLst>
                    <a:ext uri="{FF2B5EF4-FFF2-40B4-BE49-F238E27FC236}">
                      <a16:creationId xmlns:a16="http://schemas.microsoft.com/office/drawing/2014/main" id="{5B701107-F1E5-4BC4-B268-95F1C4CE0F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7" y="1633"/>
                  <a:ext cx="22" cy="38"/>
                </a:xfrm>
                <a:custGeom>
                  <a:avLst/>
                  <a:gdLst>
                    <a:gd name="T0" fmla="*/ 44 w 44"/>
                    <a:gd name="T1" fmla="*/ 0 h 75"/>
                    <a:gd name="T2" fmla="*/ 44 w 44"/>
                    <a:gd name="T3" fmla="*/ 0 h 75"/>
                    <a:gd name="T4" fmla="*/ 0 w 44"/>
                    <a:gd name="T5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7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7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3" name="Freeform 358">
                  <a:extLst>
                    <a:ext uri="{FF2B5EF4-FFF2-40B4-BE49-F238E27FC236}">
                      <a16:creationId xmlns:a16="http://schemas.microsoft.com/office/drawing/2014/main" id="{1608687A-8127-479B-8149-ED487894F3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1" y="1671"/>
                  <a:ext cx="26" cy="38"/>
                </a:xfrm>
                <a:custGeom>
                  <a:avLst/>
                  <a:gdLst>
                    <a:gd name="T0" fmla="*/ 51 w 51"/>
                    <a:gd name="T1" fmla="*/ 0 h 74"/>
                    <a:gd name="T2" fmla="*/ 51 w 51"/>
                    <a:gd name="T3" fmla="*/ 0 h 74"/>
                    <a:gd name="T4" fmla="*/ 0 w 51"/>
                    <a:gd name="T5" fmla="*/ 7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74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4" name="Freeform 359">
                  <a:extLst>
                    <a:ext uri="{FF2B5EF4-FFF2-40B4-BE49-F238E27FC236}">
                      <a16:creationId xmlns:a16="http://schemas.microsoft.com/office/drawing/2014/main" id="{5DBB493C-0276-47FC-9558-9AEC58C172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1" y="1707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5" name="Freeform 360">
                  <a:extLst>
                    <a:ext uri="{FF2B5EF4-FFF2-40B4-BE49-F238E27FC236}">
                      <a16:creationId xmlns:a16="http://schemas.microsoft.com/office/drawing/2014/main" id="{C36ED81F-A2E0-4EAC-8D48-5EC5E42F41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8" y="1709"/>
                  <a:ext cx="3" cy="4"/>
                </a:xfrm>
                <a:custGeom>
                  <a:avLst/>
                  <a:gdLst>
                    <a:gd name="T0" fmla="*/ 7 w 7"/>
                    <a:gd name="T1" fmla="*/ 0 h 8"/>
                    <a:gd name="T2" fmla="*/ 7 w 7"/>
                    <a:gd name="T3" fmla="*/ 0 h 8"/>
                    <a:gd name="T4" fmla="*/ 0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6" name="Freeform 361">
                  <a:extLst>
                    <a:ext uri="{FF2B5EF4-FFF2-40B4-BE49-F238E27FC236}">
                      <a16:creationId xmlns:a16="http://schemas.microsoft.com/office/drawing/2014/main" id="{99773E51-556C-41A3-AA7D-09E486515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4" y="1713"/>
                  <a:ext cx="4" cy="3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7" name="Freeform 362">
                  <a:extLst>
                    <a:ext uri="{FF2B5EF4-FFF2-40B4-BE49-F238E27FC236}">
                      <a16:creationId xmlns:a16="http://schemas.microsoft.com/office/drawing/2014/main" id="{66F79F3E-F746-4214-AF2D-83BB4BD4C7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9" y="1724"/>
                  <a:ext cx="11" cy="18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0 w 22"/>
                    <a:gd name="T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0" y="3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8" name="Freeform 363">
                  <a:extLst>
                    <a:ext uri="{FF2B5EF4-FFF2-40B4-BE49-F238E27FC236}">
                      <a16:creationId xmlns:a16="http://schemas.microsoft.com/office/drawing/2014/main" id="{74DF8098-EA4A-48AE-B3B1-70418B6E7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6" y="1742"/>
                  <a:ext cx="3" cy="0"/>
                </a:xfrm>
                <a:custGeom>
                  <a:avLst/>
                  <a:gdLst>
                    <a:gd name="T0" fmla="*/ 7 w 7"/>
                    <a:gd name="T1" fmla="*/ 7 w 7"/>
                    <a:gd name="T2" fmla="*/ 0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9" name="Freeform 364">
                  <a:extLst>
                    <a:ext uri="{FF2B5EF4-FFF2-40B4-BE49-F238E27FC236}">
                      <a16:creationId xmlns:a16="http://schemas.microsoft.com/office/drawing/2014/main" id="{3AEAC12C-307A-42EE-BAB7-98ECAD6012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6" y="1742"/>
                  <a:ext cx="0" cy="5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0" name="Freeform 365">
                  <a:extLst>
                    <a:ext uri="{FF2B5EF4-FFF2-40B4-BE49-F238E27FC236}">
                      <a16:creationId xmlns:a16="http://schemas.microsoft.com/office/drawing/2014/main" id="{08E9E17A-3489-4391-B31A-5977E5A2D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2" y="1747"/>
                  <a:ext cx="4" cy="3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1" name="Freeform 366">
                  <a:extLst>
                    <a:ext uri="{FF2B5EF4-FFF2-40B4-BE49-F238E27FC236}">
                      <a16:creationId xmlns:a16="http://schemas.microsoft.com/office/drawing/2014/main" id="{15D216E9-B726-4464-A3DA-B2F601636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6" y="1796"/>
                  <a:ext cx="4" cy="3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2" name="Freeform 367">
                  <a:extLst>
                    <a:ext uri="{FF2B5EF4-FFF2-40B4-BE49-F238E27FC236}">
                      <a16:creationId xmlns:a16="http://schemas.microsoft.com/office/drawing/2014/main" id="{A34FE72D-A4C1-4E41-86BD-B6C78F58A1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6" y="1799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3" name="Freeform 368">
                  <a:extLst>
                    <a:ext uri="{FF2B5EF4-FFF2-40B4-BE49-F238E27FC236}">
                      <a16:creationId xmlns:a16="http://schemas.microsoft.com/office/drawing/2014/main" id="{6BF07523-6FEB-454C-AC07-EBE1E736E4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1803"/>
                  <a:ext cx="4" cy="4"/>
                </a:xfrm>
                <a:custGeom>
                  <a:avLst/>
                  <a:gdLst>
                    <a:gd name="T0" fmla="*/ 8 w 8"/>
                    <a:gd name="T1" fmla="*/ 0 h 7"/>
                    <a:gd name="T2" fmla="*/ 8 w 8"/>
                    <a:gd name="T3" fmla="*/ 0 h 7"/>
                    <a:gd name="T4" fmla="*/ 0 w 8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4" name="Freeform 369">
                  <a:extLst>
                    <a:ext uri="{FF2B5EF4-FFF2-40B4-BE49-F238E27FC236}">
                      <a16:creationId xmlns:a16="http://schemas.microsoft.com/office/drawing/2014/main" id="{F39D03CF-550D-4BF6-AB00-87A4289FB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9" y="1807"/>
                  <a:ext cx="3" cy="11"/>
                </a:xfrm>
                <a:custGeom>
                  <a:avLst/>
                  <a:gdLst>
                    <a:gd name="T0" fmla="*/ 7 w 7"/>
                    <a:gd name="T1" fmla="*/ 0 h 23"/>
                    <a:gd name="T2" fmla="*/ 7 w 7"/>
                    <a:gd name="T3" fmla="*/ 0 h 23"/>
                    <a:gd name="T4" fmla="*/ 0 w 7"/>
                    <a:gd name="T5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23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5" name="Freeform 370">
                  <a:extLst>
                    <a:ext uri="{FF2B5EF4-FFF2-40B4-BE49-F238E27FC236}">
                      <a16:creationId xmlns:a16="http://schemas.microsoft.com/office/drawing/2014/main" id="{AE06BECB-7081-4F56-8552-63358FD433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1837"/>
                  <a:ext cx="3" cy="4"/>
                </a:xfrm>
                <a:custGeom>
                  <a:avLst/>
                  <a:gdLst>
                    <a:gd name="T0" fmla="*/ 7 w 7"/>
                    <a:gd name="T1" fmla="*/ 0 h 8"/>
                    <a:gd name="T2" fmla="*/ 7 w 7"/>
                    <a:gd name="T3" fmla="*/ 0 h 8"/>
                    <a:gd name="T4" fmla="*/ 0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6" name="Freeform 371">
                  <a:extLst>
                    <a:ext uri="{FF2B5EF4-FFF2-40B4-BE49-F238E27FC236}">
                      <a16:creationId xmlns:a16="http://schemas.microsoft.com/office/drawing/2014/main" id="{50FCC9E9-6526-4750-A17D-237B2439EE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1841"/>
                  <a:ext cx="0" cy="4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7" name="Freeform 372">
                  <a:extLst>
                    <a:ext uri="{FF2B5EF4-FFF2-40B4-BE49-F238E27FC236}">
                      <a16:creationId xmlns:a16="http://schemas.microsoft.com/office/drawing/2014/main" id="{772A24A6-064B-414B-A6B0-6A2C26E42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1845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8" name="Freeform 373">
                  <a:extLst>
                    <a:ext uri="{FF2B5EF4-FFF2-40B4-BE49-F238E27FC236}">
                      <a16:creationId xmlns:a16="http://schemas.microsoft.com/office/drawing/2014/main" id="{C2A35A76-DD8F-4721-9FE3-AB455140FA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4" y="1849"/>
                  <a:ext cx="4" cy="3"/>
                </a:xfrm>
                <a:custGeom>
                  <a:avLst/>
                  <a:gdLst>
                    <a:gd name="T0" fmla="*/ 7 w 7"/>
                    <a:gd name="T1" fmla="*/ 0 h 7"/>
                    <a:gd name="T2" fmla="*/ 7 w 7"/>
                    <a:gd name="T3" fmla="*/ 0 h 7"/>
                    <a:gd name="T4" fmla="*/ 0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9" name="Freeform 374">
                  <a:extLst>
                    <a:ext uri="{FF2B5EF4-FFF2-40B4-BE49-F238E27FC236}">
                      <a16:creationId xmlns:a16="http://schemas.microsoft.com/office/drawing/2014/main" id="{0B935800-383A-426C-A05F-27A63AE6C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1" y="1863"/>
                  <a:ext cx="29" cy="68"/>
                </a:xfrm>
                <a:custGeom>
                  <a:avLst/>
                  <a:gdLst>
                    <a:gd name="T0" fmla="*/ 58 w 58"/>
                    <a:gd name="T1" fmla="*/ 0 h 135"/>
                    <a:gd name="T2" fmla="*/ 58 w 58"/>
                    <a:gd name="T3" fmla="*/ 0 h 135"/>
                    <a:gd name="T4" fmla="*/ 0 w 58"/>
                    <a:gd name="T5" fmla="*/ 13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8" h="135">
                      <a:moveTo>
                        <a:pt x="58" y="0"/>
                      </a:moveTo>
                      <a:lnTo>
                        <a:pt x="58" y="0"/>
                      </a:lnTo>
                      <a:lnTo>
                        <a:pt x="0" y="13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0" name="Freeform 375">
                  <a:extLst>
                    <a:ext uri="{FF2B5EF4-FFF2-40B4-BE49-F238E27FC236}">
                      <a16:creationId xmlns:a16="http://schemas.microsoft.com/office/drawing/2014/main" id="{A2CF7406-C44B-4789-8ACB-48CF96017D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5" y="1931"/>
                  <a:ext cx="26" cy="72"/>
                </a:xfrm>
                <a:custGeom>
                  <a:avLst/>
                  <a:gdLst>
                    <a:gd name="T0" fmla="*/ 51 w 51"/>
                    <a:gd name="T1" fmla="*/ 0 h 141"/>
                    <a:gd name="T2" fmla="*/ 51 w 51"/>
                    <a:gd name="T3" fmla="*/ 0 h 141"/>
                    <a:gd name="T4" fmla="*/ 0 w 51"/>
                    <a:gd name="T5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141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0" y="141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1" name="Freeform 376">
                  <a:extLst>
                    <a:ext uri="{FF2B5EF4-FFF2-40B4-BE49-F238E27FC236}">
                      <a16:creationId xmlns:a16="http://schemas.microsoft.com/office/drawing/2014/main" id="{844216C6-1268-4D1F-82B7-B166A810CC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7" y="2010"/>
                  <a:ext cx="4" cy="4"/>
                </a:xfrm>
                <a:custGeom>
                  <a:avLst/>
                  <a:gdLst>
                    <a:gd name="T0" fmla="*/ 7 w 7"/>
                    <a:gd name="T1" fmla="*/ 0 h 8"/>
                    <a:gd name="T2" fmla="*/ 7 w 7"/>
                    <a:gd name="T3" fmla="*/ 0 h 8"/>
                    <a:gd name="T4" fmla="*/ 0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2" name="Freeform 377">
                  <a:extLst>
                    <a:ext uri="{FF2B5EF4-FFF2-40B4-BE49-F238E27FC236}">
                      <a16:creationId xmlns:a16="http://schemas.microsoft.com/office/drawing/2014/main" id="{B6D41D64-64C9-40F1-853C-32AE677556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7" y="2014"/>
                  <a:ext cx="0" cy="4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3" name="Freeform 378">
                  <a:extLst>
                    <a:ext uri="{FF2B5EF4-FFF2-40B4-BE49-F238E27FC236}">
                      <a16:creationId xmlns:a16="http://schemas.microsoft.com/office/drawing/2014/main" id="{10534D0C-722C-4284-B0D9-C016F17AD2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4" y="2018"/>
                  <a:ext cx="3" cy="4"/>
                </a:xfrm>
                <a:custGeom>
                  <a:avLst/>
                  <a:gdLst>
                    <a:gd name="T0" fmla="*/ 7 w 7"/>
                    <a:gd name="T1" fmla="*/ 0 h 8"/>
                    <a:gd name="T2" fmla="*/ 7 w 7"/>
                    <a:gd name="T3" fmla="*/ 0 h 8"/>
                    <a:gd name="T4" fmla="*/ 0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4" name="Freeform 379">
                  <a:extLst>
                    <a:ext uri="{FF2B5EF4-FFF2-40B4-BE49-F238E27FC236}">
                      <a16:creationId xmlns:a16="http://schemas.microsoft.com/office/drawing/2014/main" id="{07F54260-F031-4C51-93B1-1B4F8C7C2D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4" y="2022"/>
                  <a:ext cx="0" cy="3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5" name="Freeform 380">
                  <a:extLst>
                    <a:ext uri="{FF2B5EF4-FFF2-40B4-BE49-F238E27FC236}">
                      <a16:creationId xmlns:a16="http://schemas.microsoft.com/office/drawing/2014/main" id="{3C7658B3-8EAF-482A-9F5C-F374F8CAA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9" y="2044"/>
                  <a:ext cx="7" cy="12"/>
                </a:xfrm>
                <a:custGeom>
                  <a:avLst/>
                  <a:gdLst>
                    <a:gd name="T0" fmla="*/ 14 w 14"/>
                    <a:gd name="T1" fmla="*/ 0 h 23"/>
                    <a:gd name="T2" fmla="*/ 14 w 14"/>
                    <a:gd name="T3" fmla="*/ 0 h 23"/>
                    <a:gd name="T4" fmla="*/ 0 w 14"/>
                    <a:gd name="T5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2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6" name="Freeform 381">
                  <a:extLst>
                    <a:ext uri="{FF2B5EF4-FFF2-40B4-BE49-F238E27FC236}">
                      <a16:creationId xmlns:a16="http://schemas.microsoft.com/office/drawing/2014/main" id="{64B66A71-0094-41A2-9FE1-D3E0FA0EAF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9" y="2056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7" name="Freeform 382">
                  <a:extLst>
                    <a:ext uri="{FF2B5EF4-FFF2-40B4-BE49-F238E27FC236}">
                      <a16:creationId xmlns:a16="http://schemas.microsoft.com/office/drawing/2014/main" id="{FCD48E53-A33A-430F-8497-DC456DB51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9" y="2060"/>
                  <a:ext cx="0" cy="3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8" name="Freeform 383">
                  <a:extLst>
                    <a:ext uri="{FF2B5EF4-FFF2-40B4-BE49-F238E27FC236}">
                      <a16:creationId xmlns:a16="http://schemas.microsoft.com/office/drawing/2014/main" id="{F182C5C2-EFAE-427B-8F3F-8CC2F9BCC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5" y="2063"/>
                  <a:ext cx="4" cy="8"/>
                </a:xfrm>
                <a:custGeom>
                  <a:avLst/>
                  <a:gdLst>
                    <a:gd name="T0" fmla="*/ 8 w 8"/>
                    <a:gd name="T1" fmla="*/ 0 h 15"/>
                    <a:gd name="T2" fmla="*/ 8 w 8"/>
                    <a:gd name="T3" fmla="*/ 0 h 15"/>
                    <a:gd name="T4" fmla="*/ 0 w 8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15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9" name="Freeform 384">
                  <a:extLst>
                    <a:ext uri="{FF2B5EF4-FFF2-40B4-BE49-F238E27FC236}">
                      <a16:creationId xmlns:a16="http://schemas.microsoft.com/office/drawing/2014/main" id="{66876517-2365-4267-8473-7AC894EFCB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116"/>
                  <a:ext cx="0" cy="7"/>
                </a:xfrm>
                <a:custGeom>
                  <a:avLst/>
                  <a:gdLst>
                    <a:gd name="T0" fmla="*/ 0 h 15"/>
                    <a:gd name="T1" fmla="*/ 0 h 15"/>
                    <a:gd name="T2" fmla="*/ 15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0" name="Freeform 385">
                  <a:extLst>
                    <a:ext uri="{FF2B5EF4-FFF2-40B4-BE49-F238E27FC236}">
                      <a16:creationId xmlns:a16="http://schemas.microsoft.com/office/drawing/2014/main" id="{C69D087B-44B7-42F6-B8C3-D6596F48CC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122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1" name="Freeform 386">
                  <a:extLst>
                    <a:ext uri="{FF2B5EF4-FFF2-40B4-BE49-F238E27FC236}">
                      <a16:creationId xmlns:a16="http://schemas.microsoft.com/office/drawing/2014/main" id="{3EF30D2D-6CB9-490F-A8E4-E4508288F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123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2" name="Freeform 387">
                  <a:extLst>
                    <a:ext uri="{FF2B5EF4-FFF2-40B4-BE49-F238E27FC236}">
                      <a16:creationId xmlns:a16="http://schemas.microsoft.com/office/drawing/2014/main" id="{6DE3CF4B-F3B4-4FF4-BDB2-426D5585A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7" y="2127"/>
                  <a:ext cx="4" cy="4"/>
                </a:xfrm>
                <a:custGeom>
                  <a:avLst/>
                  <a:gdLst>
                    <a:gd name="T0" fmla="*/ 8 w 8"/>
                    <a:gd name="T1" fmla="*/ 0 h 7"/>
                    <a:gd name="T2" fmla="*/ 8 w 8"/>
                    <a:gd name="T3" fmla="*/ 0 h 7"/>
                    <a:gd name="T4" fmla="*/ 0 w 8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3" name="Freeform 388">
                  <a:extLst>
                    <a:ext uri="{FF2B5EF4-FFF2-40B4-BE49-F238E27FC236}">
                      <a16:creationId xmlns:a16="http://schemas.microsoft.com/office/drawing/2014/main" id="{AD087C43-C8CD-4055-B918-092479FE9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" y="2139"/>
                  <a:ext cx="4" cy="11"/>
                </a:xfrm>
                <a:custGeom>
                  <a:avLst/>
                  <a:gdLst>
                    <a:gd name="T0" fmla="*/ 7 w 7"/>
                    <a:gd name="T1" fmla="*/ 0 h 22"/>
                    <a:gd name="T2" fmla="*/ 7 w 7"/>
                    <a:gd name="T3" fmla="*/ 0 h 22"/>
                    <a:gd name="T4" fmla="*/ 0 w 7"/>
                    <a:gd name="T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22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4" name="Freeform 389">
                  <a:extLst>
                    <a:ext uri="{FF2B5EF4-FFF2-40B4-BE49-F238E27FC236}">
                      <a16:creationId xmlns:a16="http://schemas.microsoft.com/office/drawing/2014/main" id="{706B03A5-BFFB-47BE-B9D5-F31EFD64FD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" y="2161"/>
                  <a:ext cx="0" cy="4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5" name="Freeform 390">
                  <a:extLst>
                    <a:ext uri="{FF2B5EF4-FFF2-40B4-BE49-F238E27FC236}">
                      <a16:creationId xmlns:a16="http://schemas.microsoft.com/office/drawing/2014/main" id="{2F9033A9-340E-4323-A2ED-ABD33B28A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165"/>
                  <a:ext cx="3" cy="4"/>
                </a:xfrm>
                <a:custGeom>
                  <a:avLst/>
                  <a:gdLst>
                    <a:gd name="T0" fmla="*/ 7 w 7"/>
                    <a:gd name="T1" fmla="*/ 0 h 8"/>
                    <a:gd name="T2" fmla="*/ 7 w 7"/>
                    <a:gd name="T3" fmla="*/ 0 h 8"/>
                    <a:gd name="T4" fmla="*/ 0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6" name="Freeform 391">
                  <a:extLst>
                    <a:ext uri="{FF2B5EF4-FFF2-40B4-BE49-F238E27FC236}">
                      <a16:creationId xmlns:a16="http://schemas.microsoft.com/office/drawing/2014/main" id="{9E6A361D-6FEA-4385-9F2F-69E6DD9FC4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169"/>
                  <a:ext cx="0" cy="3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7" name="Freeform 392">
                  <a:extLst>
                    <a:ext uri="{FF2B5EF4-FFF2-40B4-BE49-F238E27FC236}">
                      <a16:creationId xmlns:a16="http://schemas.microsoft.com/office/drawing/2014/main" id="{02067E04-0A10-4314-A6D0-A04A269441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172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 393">
                  <a:extLst>
                    <a:ext uri="{FF2B5EF4-FFF2-40B4-BE49-F238E27FC236}">
                      <a16:creationId xmlns:a16="http://schemas.microsoft.com/office/drawing/2014/main" id="{8C2E0A00-85CC-4BF5-AE2C-06CAB202AD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2188"/>
                  <a:ext cx="0" cy="11"/>
                </a:xfrm>
                <a:custGeom>
                  <a:avLst/>
                  <a:gdLst>
                    <a:gd name="T0" fmla="*/ 0 h 22"/>
                    <a:gd name="T1" fmla="*/ 0 h 22"/>
                    <a:gd name="T2" fmla="*/ 22 h 2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 394">
                  <a:extLst>
                    <a:ext uri="{FF2B5EF4-FFF2-40B4-BE49-F238E27FC236}">
                      <a16:creationId xmlns:a16="http://schemas.microsoft.com/office/drawing/2014/main" id="{17E0E1F0-51CC-475C-8123-052D7A9B87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206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0" name="Freeform 395">
                  <a:extLst>
                    <a:ext uri="{FF2B5EF4-FFF2-40B4-BE49-F238E27FC236}">
                      <a16:creationId xmlns:a16="http://schemas.microsoft.com/office/drawing/2014/main" id="{FBA3FDA0-0187-4F04-9B7E-72101FBF9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210"/>
                  <a:ext cx="0" cy="4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 396">
                  <a:extLst>
                    <a:ext uri="{FF2B5EF4-FFF2-40B4-BE49-F238E27FC236}">
                      <a16:creationId xmlns:a16="http://schemas.microsoft.com/office/drawing/2014/main" id="{572885C8-0F06-4BF8-90A6-F1D1395EC4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212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 397">
                  <a:extLst>
                    <a:ext uri="{FF2B5EF4-FFF2-40B4-BE49-F238E27FC236}">
                      <a16:creationId xmlns:a16="http://schemas.microsoft.com/office/drawing/2014/main" id="{566B5DE2-D277-4C2D-91C4-DFD6BAE5A0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214"/>
                  <a:ext cx="4" cy="7"/>
                </a:xfrm>
                <a:custGeom>
                  <a:avLst/>
                  <a:gdLst>
                    <a:gd name="T0" fmla="*/ 7 w 7"/>
                    <a:gd name="T1" fmla="*/ 0 h 15"/>
                    <a:gd name="T2" fmla="*/ 7 w 7"/>
                    <a:gd name="T3" fmla="*/ 0 h 15"/>
                    <a:gd name="T4" fmla="*/ 0 w 7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5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 398">
                  <a:extLst>
                    <a:ext uri="{FF2B5EF4-FFF2-40B4-BE49-F238E27FC236}">
                      <a16:creationId xmlns:a16="http://schemas.microsoft.com/office/drawing/2014/main" id="{4460F2B9-7C22-4203-9395-2520D01C4A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270"/>
                  <a:ext cx="0" cy="8"/>
                </a:xfrm>
                <a:custGeom>
                  <a:avLst/>
                  <a:gdLst>
                    <a:gd name="T0" fmla="*/ 0 h 15"/>
                    <a:gd name="T1" fmla="*/ 0 h 15"/>
                    <a:gd name="T2" fmla="*/ 15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 399">
                  <a:extLst>
                    <a:ext uri="{FF2B5EF4-FFF2-40B4-BE49-F238E27FC236}">
                      <a16:creationId xmlns:a16="http://schemas.microsoft.com/office/drawing/2014/main" id="{49371442-1FEB-4C90-B2C1-D544FDE3D5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276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 400">
                  <a:extLst>
                    <a:ext uri="{FF2B5EF4-FFF2-40B4-BE49-F238E27FC236}">
                      <a16:creationId xmlns:a16="http://schemas.microsoft.com/office/drawing/2014/main" id="{AEEDB753-1D3D-4150-8680-EE4FE2E441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278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 401">
                  <a:extLst>
                    <a:ext uri="{FF2B5EF4-FFF2-40B4-BE49-F238E27FC236}">
                      <a16:creationId xmlns:a16="http://schemas.microsoft.com/office/drawing/2014/main" id="{DBB72388-0017-407F-BE34-36F6BE1A96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282"/>
                  <a:ext cx="0" cy="15"/>
                </a:xfrm>
                <a:custGeom>
                  <a:avLst/>
                  <a:gdLst>
                    <a:gd name="T0" fmla="*/ 0 h 30"/>
                    <a:gd name="T1" fmla="*/ 0 h 30"/>
                    <a:gd name="T2" fmla="*/ 30 h 3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 402">
                  <a:extLst>
                    <a:ext uri="{FF2B5EF4-FFF2-40B4-BE49-F238E27FC236}">
                      <a16:creationId xmlns:a16="http://schemas.microsoft.com/office/drawing/2014/main" id="{44532E01-DE5D-4E60-989C-EEF169A31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308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 403">
                  <a:extLst>
                    <a:ext uri="{FF2B5EF4-FFF2-40B4-BE49-F238E27FC236}">
                      <a16:creationId xmlns:a16="http://schemas.microsoft.com/office/drawing/2014/main" id="{AF82BC84-FD4E-4294-B442-F5BCFBBD3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312"/>
                  <a:ext cx="0" cy="4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9" name="Freeform 404">
                  <a:extLst>
                    <a:ext uri="{FF2B5EF4-FFF2-40B4-BE49-F238E27FC236}">
                      <a16:creationId xmlns:a16="http://schemas.microsoft.com/office/drawing/2014/main" id="{36BF71D1-F172-402C-9AA0-034DCEA81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314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0" name="Freeform 405">
                  <a:extLst>
                    <a:ext uri="{FF2B5EF4-FFF2-40B4-BE49-F238E27FC236}">
                      <a16:creationId xmlns:a16="http://schemas.microsoft.com/office/drawing/2014/main" id="{8BA27EB6-58B3-4EB4-8522-8AACE56A16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316"/>
                  <a:ext cx="0" cy="7"/>
                </a:xfrm>
                <a:custGeom>
                  <a:avLst/>
                  <a:gdLst>
                    <a:gd name="T0" fmla="*/ 0 h 15"/>
                    <a:gd name="T1" fmla="*/ 0 h 15"/>
                    <a:gd name="T2" fmla="*/ 15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607">
                <a:extLst>
                  <a:ext uri="{FF2B5EF4-FFF2-40B4-BE49-F238E27FC236}">
                    <a16:creationId xmlns:a16="http://schemas.microsoft.com/office/drawing/2014/main" id="{DA382F1F-4BE3-4196-AF68-3489611272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188" y="3709607"/>
                <a:ext cx="2847975" cy="2620963"/>
                <a:chOff x="1985" y="2331"/>
                <a:chExt cx="1794" cy="1651"/>
              </a:xfrm>
            </p:grpSpPr>
            <p:sp>
              <p:nvSpPr>
                <p:cNvPr id="1661" name="Freeform 407">
                  <a:extLst>
                    <a:ext uri="{FF2B5EF4-FFF2-40B4-BE49-F238E27FC236}">
                      <a16:creationId xmlns:a16="http://schemas.microsoft.com/office/drawing/2014/main" id="{208EFAD0-1F1E-433B-AF98-106FB4DD63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331"/>
                  <a:ext cx="0" cy="8"/>
                </a:xfrm>
                <a:custGeom>
                  <a:avLst/>
                  <a:gdLst>
                    <a:gd name="T0" fmla="*/ 0 h 15"/>
                    <a:gd name="T1" fmla="*/ 0 h 15"/>
                    <a:gd name="T2" fmla="*/ 15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2" name="Freeform 408">
                  <a:extLst>
                    <a:ext uri="{FF2B5EF4-FFF2-40B4-BE49-F238E27FC236}">
                      <a16:creationId xmlns:a16="http://schemas.microsoft.com/office/drawing/2014/main" id="{9BBE8EA0-90E7-4820-A4DB-2543FAFFCE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346"/>
                  <a:ext cx="0" cy="140"/>
                </a:xfrm>
                <a:custGeom>
                  <a:avLst/>
                  <a:gdLst>
                    <a:gd name="T0" fmla="*/ 0 h 276"/>
                    <a:gd name="T1" fmla="*/ 0 h 276"/>
                    <a:gd name="T2" fmla="*/ 276 h 276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7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76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3" name="Freeform 409">
                  <a:extLst>
                    <a:ext uri="{FF2B5EF4-FFF2-40B4-BE49-F238E27FC236}">
                      <a16:creationId xmlns:a16="http://schemas.microsoft.com/office/drawing/2014/main" id="{41CD8C0A-F69F-415A-99F6-9657C8A5D5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486"/>
                  <a:ext cx="0" cy="139"/>
                </a:xfrm>
                <a:custGeom>
                  <a:avLst/>
                  <a:gdLst>
                    <a:gd name="T0" fmla="*/ 0 h 276"/>
                    <a:gd name="T1" fmla="*/ 0 h 276"/>
                    <a:gd name="T2" fmla="*/ 276 h 276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7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76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4" name="Freeform 410">
                  <a:extLst>
                    <a:ext uri="{FF2B5EF4-FFF2-40B4-BE49-F238E27FC236}">
                      <a16:creationId xmlns:a16="http://schemas.microsoft.com/office/drawing/2014/main" id="{BF523422-86A1-4D2F-97F9-6F2189FDD6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633"/>
                  <a:ext cx="0" cy="7"/>
                </a:xfrm>
                <a:custGeom>
                  <a:avLst/>
                  <a:gdLst>
                    <a:gd name="T0" fmla="*/ 0 h 15"/>
                    <a:gd name="T1" fmla="*/ 0 h 15"/>
                    <a:gd name="T2" fmla="*/ 15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5" name="Freeform 411">
                  <a:extLst>
                    <a:ext uri="{FF2B5EF4-FFF2-40B4-BE49-F238E27FC236}">
                      <a16:creationId xmlns:a16="http://schemas.microsoft.com/office/drawing/2014/main" id="{30D23ED8-1592-4B7F-9CC4-BBD7FFFC6F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648"/>
                  <a:ext cx="0" cy="7"/>
                </a:xfrm>
                <a:custGeom>
                  <a:avLst/>
                  <a:gdLst>
                    <a:gd name="T0" fmla="*/ 0 h 15"/>
                    <a:gd name="T1" fmla="*/ 0 h 15"/>
                    <a:gd name="T2" fmla="*/ 15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6" name="Freeform 412">
                  <a:extLst>
                    <a:ext uri="{FF2B5EF4-FFF2-40B4-BE49-F238E27FC236}">
                      <a16:creationId xmlns:a16="http://schemas.microsoft.com/office/drawing/2014/main" id="{B2CD1F5B-0613-4693-B111-CB333F2DAE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653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7" name="Freeform 413">
                  <a:extLst>
                    <a:ext uri="{FF2B5EF4-FFF2-40B4-BE49-F238E27FC236}">
                      <a16:creationId xmlns:a16="http://schemas.microsoft.com/office/drawing/2014/main" id="{26EFBCDB-471A-4533-B5FF-21362E4D90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655"/>
                  <a:ext cx="0" cy="4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8" name="Freeform 414">
                  <a:extLst>
                    <a:ext uri="{FF2B5EF4-FFF2-40B4-BE49-F238E27FC236}">
                      <a16:creationId xmlns:a16="http://schemas.microsoft.com/office/drawing/2014/main" id="{78D5042A-84DB-4567-9D20-2F1E2B003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659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9" name="Freeform 415">
                  <a:extLst>
                    <a:ext uri="{FF2B5EF4-FFF2-40B4-BE49-F238E27FC236}">
                      <a16:creationId xmlns:a16="http://schemas.microsoft.com/office/drawing/2014/main" id="{9E133E5D-EE18-4821-81CE-877D74D74C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674"/>
                  <a:ext cx="0" cy="15"/>
                </a:xfrm>
                <a:custGeom>
                  <a:avLst/>
                  <a:gdLst>
                    <a:gd name="T0" fmla="*/ 0 h 30"/>
                    <a:gd name="T1" fmla="*/ 0 h 30"/>
                    <a:gd name="T2" fmla="*/ 30 h 3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0" name="Freeform 416">
                  <a:extLst>
                    <a:ext uri="{FF2B5EF4-FFF2-40B4-BE49-F238E27FC236}">
                      <a16:creationId xmlns:a16="http://schemas.microsoft.com/office/drawing/2014/main" id="{A501F409-4600-4E64-A463-D8EE9FFCF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689"/>
                  <a:ext cx="0" cy="4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1" name="Freeform 417">
                  <a:extLst>
                    <a:ext uri="{FF2B5EF4-FFF2-40B4-BE49-F238E27FC236}">
                      <a16:creationId xmlns:a16="http://schemas.microsoft.com/office/drawing/2014/main" id="{F10ACD6F-554D-4A46-BCBB-B5FE637C1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691"/>
                  <a:ext cx="0" cy="4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2" name="Freeform 418">
                  <a:extLst>
                    <a:ext uri="{FF2B5EF4-FFF2-40B4-BE49-F238E27FC236}">
                      <a16:creationId xmlns:a16="http://schemas.microsoft.com/office/drawing/2014/main" id="{3A47B20A-3EC3-41A9-9228-E845B48B2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693"/>
                  <a:ext cx="0" cy="7"/>
                </a:xfrm>
                <a:custGeom>
                  <a:avLst/>
                  <a:gdLst>
                    <a:gd name="T0" fmla="*/ 0 h 15"/>
                    <a:gd name="T1" fmla="*/ 0 h 15"/>
                    <a:gd name="T2" fmla="*/ 15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3" name="Freeform 419">
                  <a:extLst>
                    <a:ext uri="{FF2B5EF4-FFF2-40B4-BE49-F238E27FC236}">
                      <a16:creationId xmlns:a16="http://schemas.microsoft.com/office/drawing/2014/main" id="{B359EC47-FFE1-4DA9-8534-78B4FE51AE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749"/>
                  <a:ext cx="4" cy="8"/>
                </a:xfrm>
                <a:custGeom>
                  <a:avLst/>
                  <a:gdLst>
                    <a:gd name="T0" fmla="*/ 0 w 7"/>
                    <a:gd name="T1" fmla="*/ 0 h 15"/>
                    <a:gd name="T2" fmla="*/ 0 w 7"/>
                    <a:gd name="T3" fmla="*/ 0 h 15"/>
                    <a:gd name="T4" fmla="*/ 7 w 7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4" name="Freeform 420">
                  <a:extLst>
                    <a:ext uri="{FF2B5EF4-FFF2-40B4-BE49-F238E27FC236}">
                      <a16:creationId xmlns:a16="http://schemas.microsoft.com/office/drawing/2014/main" id="{F446438F-A3E1-47DE-BC9C-B175AC7B9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755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5" name="Freeform 421">
                  <a:extLst>
                    <a:ext uri="{FF2B5EF4-FFF2-40B4-BE49-F238E27FC236}">
                      <a16:creationId xmlns:a16="http://schemas.microsoft.com/office/drawing/2014/main" id="{F3FE6E40-8EAB-46A3-A4E6-3D06A82982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757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6" name="Freeform 422">
                  <a:extLst>
                    <a:ext uri="{FF2B5EF4-FFF2-40B4-BE49-F238E27FC236}">
                      <a16:creationId xmlns:a16="http://schemas.microsoft.com/office/drawing/2014/main" id="{AB3CBC5D-7FF9-4C03-9907-09DDB80BF9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761"/>
                  <a:ext cx="0" cy="3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7" name="Freeform 423">
                  <a:extLst>
                    <a:ext uri="{FF2B5EF4-FFF2-40B4-BE49-F238E27FC236}">
                      <a16:creationId xmlns:a16="http://schemas.microsoft.com/office/drawing/2014/main" id="{86535656-2DA7-4F18-9C06-51C54C81FE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2772"/>
                  <a:ext cx="0" cy="12"/>
                </a:xfrm>
                <a:custGeom>
                  <a:avLst/>
                  <a:gdLst>
                    <a:gd name="T0" fmla="*/ 0 h 23"/>
                    <a:gd name="T1" fmla="*/ 0 h 23"/>
                    <a:gd name="T2" fmla="*/ 23 h 2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8" name="Freeform 424">
                  <a:extLst>
                    <a:ext uri="{FF2B5EF4-FFF2-40B4-BE49-F238E27FC236}">
                      <a16:creationId xmlns:a16="http://schemas.microsoft.com/office/drawing/2014/main" id="{1F887115-1C57-4584-9133-803BF8CF6B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795"/>
                  <a:ext cx="0" cy="3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9" name="Freeform 425">
                  <a:extLst>
                    <a:ext uri="{FF2B5EF4-FFF2-40B4-BE49-F238E27FC236}">
                      <a16:creationId xmlns:a16="http://schemas.microsoft.com/office/drawing/2014/main" id="{A3B74061-DB2C-4C2C-BCF9-07A64013A7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798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0" name="Freeform 426">
                  <a:extLst>
                    <a:ext uri="{FF2B5EF4-FFF2-40B4-BE49-F238E27FC236}">
                      <a16:creationId xmlns:a16="http://schemas.microsoft.com/office/drawing/2014/main" id="{AF3D9400-C421-4766-BA4A-C08309E8DD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802"/>
                  <a:ext cx="3" cy="4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1" name="Freeform 427">
                  <a:extLst>
                    <a:ext uri="{FF2B5EF4-FFF2-40B4-BE49-F238E27FC236}">
                      <a16:creationId xmlns:a16="http://schemas.microsoft.com/office/drawing/2014/main" id="{ED75CE4B-6CF4-4259-B1AE-EFFFE7512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" y="2806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2" name="Freeform 428">
                  <a:extLst>
                    <a:ext uri="{FF2B5EF4-FFF2-40B4-BE49-F238E27FC236}">
                      <a16:creationId xmlns:a16="http://schemas.microsoft.com/office/drawing/2014/main" id="{56FFFFA5-00D3-4877-9ED1-EC45F48CD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" y="2821"/>
                  <a:ext cx="4" cy="12"/>
                </a:xfrm>
                <a:custGeom>
                  <a:avLst/>
                  <a:gdLst>
                    <a:gd name="T0" fmla="*/ 0 w 7"/>
                    <a:gd name="T1" fmla="*/ 0 h 23"/>
                    <a:gd name="T2" fmla="*/ 0 w 7"/>
                    <a:gd name="T3" fmla="*/ 0 h 23"/>
                    <a:gd name="T4" fmla="*/ 7 w 7"/>
                    <a:gd name="T5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23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3" name="Freeform 429">
                  <a:extLst>
                    <a:ext uri="{FF2B5EF4-FFF2-40B4-BE49-F238E27FC236}">
                      <a16:creationId xmlns:a16="http://schemas.microsoft.com/office/drawing/2014/main" id="{3F325C1B-570D-4D1C-8948-561A88E46E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7" y="2840"/>
                  <a:ext cx="4" cy="4"/>
                </a:xfrm>
                <a:custGeom>
                  <a:avLst/>
                  <a:gdLst>
                    <a:gd name="T0" fmla="*/ 0 w 8"/>
                    <a:gd name="T1" fmla="*/ 0 h 7"/>
                    <a:gd name="T2" fmla="*/ 0 w 8"/>
                    <a:gd name="T3" fmla="*/ 0 h 7"/>
                    <a:gd name="T4" fmla="*/ 8 w 8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4" name="Freeform 430">
                  <a:extLst>
                    <a:ext uri="{FF2B5EF4-FFF2-40B4-BE49-F238E27FC236}">
                      <a16:creationId xmlns:a16="http://schemas.microsoft.com/office/drawing/2014/main" id="{6383B975-7073-49E5-B835-7DA8F71A31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44"/>
                  <a:ext cx="0" cy="3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5" name="Freeform 431">
                  <a:extLst>
                    <a:ext uri="{FF2B5EF4-FFF2-40B4-BE49-F238E27FC236}">
                      <a16:creationId xmlns:a16="http://schemas.microsoft.com/office/drawing/2014/main" id="{4D90971B-7C3D-4E51-9E24-F1F6A47C69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46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6" name="Freeform 432">
                  <a:extLst>
                    <a:ext uri="{FF2B5EF4-FFF2-40B4-BE49-F238E27FC236}">
                      <a16:creationId xmlns:a16="http://schemas.microsoft.com/office/drawing/2014/main" id="{22F1DE1D-93F3-4E2D-A045-67D4BAD6C2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47"/>
                  <a:ext cx="0" cy="8"/>
                </a:xfrm>
                <a:custGeom>
                  <a:avLst/>
                  <a:gdLst>
                    <a:gd name="T0" fmla="*/ 0 h 15"/>
                    <a:gd name="T1" fmla="*/ 0 h 15"/>
                    <a:gd name="T2" fmla="*/ 15 h 1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7" name="Freeform 433">
                  <a:extLst>
                    <a:ext uri="{FF2B5EF4-FFF2-40B4-BE49-F238E27FC236}">
                      <a16:creationId xmlns:a16="http://schemas.microsoft.com/office/drawing/2014/main" id="{29AB3F71-F97E-4E86-BAB5-700D1F2ACC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5" y="2900"/>
                  <a:ext cx="4" cy="8"/>
                </a:xfrm>
                <a:custGeom>
                  <a:avLst/>
                  <a:gdLst>
                    <a:gd name="T0" fmla="*/ 0 w 8"/>
                    <a:gd name="T1" fmla="*/ 0 h 15"/>
                    <a:gd name="T2" fmla="*/ 0 w 8"/>
                    <a:gd name="T3" fmla="*/ 0 h 15"/>
                    <a:gd name="T4" fmla="*/ 8 w 8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8" name="Freeform 434">
                  <a:extLst>
                    <a:ext uri="{FF2B5EF4-FFF2-40B4-BE49-F238E27FC236}">
                      <a16:creationId xmlns:a16="http://schemas.microsoft.com/office/drawing/2014/main" id="{F01702F3-C452-491E-BF90-58FC05908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9" y="2908"/>
                  <a:ext cx="0" cy="3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9" name="Freeform 435">
                  <a:extLst>
                    <a:ext uri="{FF2B5EF4-FFF2-40B4-BE49-F238E27FC236}">
                      <a16:creationId xmlns:a16="http://schemas.microsoft.com/office/drawing/2014/main" id="{75C920D1-8FA1-4A8D-BD46-E2B3659FB7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9" y="2911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0" name="Freeform 436">
                  <a:extLst>
                    <a:ext uri="{FF2B5EF4-FFF2-40B4-BE49-F238E27FC236}">
                      <a16:creationId xmlns:a16="http://schemas.microsoft.com/office/drawing/2014/main" id="{B8FB5A36-0218-4832-AF52-AF3A4ED0A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9" y="2915"/>
                  <a:ext cx="7" cy="12"/>
                </a:xfrm>
                <a:custGeom>
                  <a:avLst/>
                  <a:gdLst>
                    <a:gd name="T0" fmla="*/ 0 w 14"/>
                    <a:gd name="T1" fmla="*/ 0 h 22"/>
                    <a:gd name="T2" fmla="*/ 0 w 14"/>
                    <a:gd name="T3" fmla="*/ 0 h 22"/>
                    <a:gd name="T4" fmla="*/ 14 w 14"/>
                    <a:gd name="T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22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1" name="Freeform 437">
                  <a:extLst>
                    <a:ext uri="{FF2B5EF4-FFF2-40B4-BE49-F238E27FC236}">
                      <a16:creationId xmlns:a16="http://schemas.microsoft.com/office/drawing/2014/main" id="{1799B5E2-AED6-435F-92C9-70237333E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4" y="2945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2" name="Freeform 438">
                  <a:extLst>
                    <a:ext uri="{FF2B5EF4-FFF2-40B4-BE49-F238E27FC236}">
                      <a16:creationId xmlns:a16="http://schemas.microsoft.com/office/drawing/2014/main" id="{089D39BF-FA1A-4FB7-AC39-114994233A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4" y="2949"/>
                  <a:ext cx="3" cy="4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3" name="Freeform 439">
                  <a:extLst>
                    <a:ext uri="{FF2B5EF4-FFF2-40B4-BE49-F238E27FC236}">
                      <a16:creationId xmlns:a16="http://schemas.microsoft.com/office/drawing/2014/main" id="{5796DB6F-E7F5-40F1-9420-C4DA6FCAE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7" y="2953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4" name="Freeform 440">
                  <a:extLst>
                    <a:ext uri="{FF2B5EF4-FFF2-40B4-BE49-F238E27FC236}">
                      <a16:creationId xmlns:a16="http://schemas.microsoft.com/office/drawing/2014/main" id="{8BED00C9-E151-433F-9232-82344851A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7" y="2957"/>
                  <a:ext cx="4" cy="3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5" name="Freeform 441">
                  <a:extLst>
                    <a:ext uri="{FF2B5EF4-FFF2-40B4-BE49-F238E27FC236}">
                      <a16:creationId xmlns:a16="http://schemas.microsoft.com/office/drawing/2014/main" id="{1736178B-157A-4A04-A97E-A0146ACC6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5" y="2968"/>
                  <a:ext cx="26" cy="72"/>
                </a:xfrm>
                <a:custGeom>
                  <a:avLst/>
                  <a:gdLst>
                    <a:gd name="T0" fmla="*/ 0 w 51"/>
                    <a:gd name="T1" fmla="*/ 0 h 142"/>
                    <a:gd name="T2" fmla="*/ 0 w 51"/>
                    <a:gd name="T3" fmla="*/ 0 h 142"/>
                    <a:gd name="T4" fmla="*/ 51 w 51"/>
                    <a:gd name="T5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14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142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6" name="Freeform 442">
                  <a:extLst>
                    <a:ext uri="{FF2B5EF4-FFF2-40B4-BE49-F238E27FC236}">
                      <a16:creationId xmlns:a16="http://schemas.microsoft.com/office/drawing/2014/main" id="{3658AF1B-0AA6-4D63-84FC-4EAFAD06A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1" y="3040"/>
                  <a:ext cx="29" cy="67"/>
                </a:xfrm>
                <a:custGeom>
                  <a:avLst/>
                  <a:gdLst>
                    <a:gd name="T0" fmla="*/ 0 w 58"/>
                    <a:gd name="T1" fmla="*/ 0 h 134"/>
                    <a:gd name="T2" fmla="*/ 0 w 58"/>
                    <a:gd name="T3" fmla="*/ 0 h 134"/>
                    <a:gd name="T4" fmla="*/ 58 w 58"/>
                    <a:gd name="T5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8" h="1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8" y="134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7" name="Freeform 443">
                  <a:extLst>
                    <a:ext uri="{FF2B5EF4-FFF2-40B4-BE49-F238E27FC236}">
                      <a16:creationId xmlns:a16="http://schemas.microsoft.com/office/drawing/2014/main" id="{3D2E437A-D363-48BA-816D-936A60E08A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4" y="3119"/>
                  <a:ext cx="4" cy="4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8" name="Freeform 444">
                  <a:extLst>
                    <a:ext uri="{FF2B5EF4-FFF2-40B4-BE49-F238E27FC236}">
                      <a16:creationId xmlns:a16="http://schemas.microsoft.com/office/drawing/2014/main" id="{B9957A45-6F42-4BDA-A75E-7C59185234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3123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9" name="Freeform 445">
                  <a:extLst>
                    <a:ext uri="{FF2B5EF4-FFF2-40B4-BE49-F238E27FC236}">
                      <a16:creationId xmlns:a16="http://schemas.microsoft.com/office/drawing/2014/main" id="{07EAF48E-BEB7-4E42-9779-88844096D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3127"/>
                  <a:ext cx="0" cy="3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0" name="Freeform 446">
                  <a:extLst>
                    <a:ext uri="{FF2B5EF4-FFF2-40B4-BE49-F238E27FC236}">
                      <a16:creationId xmlns:a16="http://schemas.microsoft.com/office/drawing/2014/main" id="{F08BF5A2-9A50-4130-8DE7-5880B6391A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3130"/>
                  <a:ext cx="3" cy="4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7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1" name="Freeform 447">
                  <a:extLst>
                    <a:ext uri="{FF2B5EF4-FFF2-40B4-BE49-F238E27FC236}">
                      <a16:creationId xmlns:a16="http://schemas.microsoft.com/office/drawing/2014/main" id="{D7E4266D-2699-4A41-AF3E-89C375432E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9" y="3153"/>
                  <a:ext cx="3" cy="11"/>
                </a:xfrm>
                <a:custGeom>
                  <a:avLst/>
                  <a:gdLst>
                    <a:gd name="T0" fmla="*/ 0 w 7"/>
                    <a:gd name="T1" fmla="*/ 0 h 22"/>
                    <a:gd name="T2" fmla="*/ 0 w 7"/>
                    <a:gd name="T3" fmla="*/ 0 h 22"/>
                    <a:gd name="T4" fmla="*/ 7 w 7"/>
                    <a:gd name="T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22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2" name="Freeform 448">
                  <a:extLst>
                    <a:ext uri="{FF2B5EF4-FFF2-40B4-BE49-F238E27FC236}">
                      <a16:creationId xmlns:a16="http://schemas.microsoft.com/office/drawing/2014/main" id="{FE1DEF70-0314-4D4A-9921-3529CB12D1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3164"/>
                  <a:ext cx="4" cy="4"/>
                </a:xfrm>
                <a:custGeom>
                  <a:avLst/>
                  <a:gdLst>
                    <a:gd name="T0" fmla="*/ 0 w 8"/>
                    <a:gd name="T1" fmla="*/ 0 h 8"/>
                    <a:gd name="T2" fmla="*/ 0 w 8"/>
                    <a:gd name="T3" fmla="*/ 0 h 8"/>
                    <a:gd name="T4" fmla="*/ 8 w 8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3" name="Freeform 449">
                  <a:extLst>
                    <a:ext uri="{FF2B5EF4-FFF2-40B4-BE49-F238E27FC236}">
                      <a16:creationId xmlns:a16="http://schemas.microsoft.com/office/drawing/2014/main" id="{8BD5A833-E521-4CA1-8673-D696360FE6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6" y="3168"/>
                  <a:ext cx="0" cy="4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4" name="Freeform 450">
                  <a:extLst>
                    <a:ext uri="{FF2B5EF4-FFF2-40B4-BE49-F238E27FC236}">
                      <a16:creationId xmlns:a16="http://schemas.microsoft.com/office/drawing/2014/main" id="{E7AA3E6F-19EB-49E4-A7A5-9164B04967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6" y="3172"/>
                  <a:ext cx="4" cy="4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7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5" name="Freeform 451">
                  <a:extLst>
                    <a:ext uri="{FF2B5EF4-FFF2-40B4-BE49-F238E27FC236}">
                      <a16:creationId xmlns:a16="http://schemas.microsoft.com/office/drawing/2014/main" id="{301BE13D-6952-4C6D-A80B-A2AF5437F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2" y="3221"/>
                  <a:ext cx="4" cy="4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7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6" name="Freeform 452">
                  <a:extLst>
                    <a:ext uri="{FF2B5EF4-FFF2-40B4-BE49-F238E27FC236}">
                      <a16:creationId xmlns:a16="http://schemas.microsoft.com/office/drawing/2014/main" id="{3D124B90-6EFD-40F4-A8E5-4DFD37A34F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6" y="3225"/>
                  <a:ext cx="0" cy="3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7" name="Freeform 453">
                  <a:extLst>
                    <a:ext uri="{FF2B5EF4-FFF2-40B4-BE49-F238E27FC236}">
                      <a16:creationId xmlns:a16="http://schemas.microsoft.com/office/drawing/2014/main" id="{0DB3B125-A1C0-4F8F-B77C-85CC3DC9F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6" y="3228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8" name="Freeform 454">
                  <a:extLst>
                    <a:ext uri="{FF2B5EF4-FFF2-40B4-BE49-F238E27FC236}">
                      <a16:creationId xmlns:a16="http://schemas.microsoft.com/office/drawing/2014/main" id="{47AE4D1B-B56F-4FCC-9032-625CCD1C99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9" y="3228"/>
                  <a:ext cx="11" cy="19"/>
                </a:xfrm>
                <a:custGeom>
                  <a:avLst/>
                  <a:gdLst>
                    <a:gd name="T0" fmla="*/ 0 w 22"/>
                    <a:gd name="T1" fmla="*/ 0 h 38"/>
                    <a:gd name="T2" fmla="*/ 0 w 22"/>
                    <a:gd name="T3" fmla="*/ 0 h 38"/>
                    <a:gd name="T4" fmla="*/ 22 w 22"/>
                    <a:gd name="T5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9" name="Freeform 455">
                  <a:extLst>
                    <a:ext uri="{FF2B5EF4-FFF2-40B4-BE49-F238E27FC236}">
                      <a16:creationId xmlns:a16="http://schemas.microsoft.com/office/drawing/2014/main" id="{599E8516-3C28-4ADF-A94D-EF2F13F1B7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4" y="3255"/>
                  <a:ext cx="4" cy="3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0" name="Freeform 456">
                  <a:extLst>
                    <a:ext uri="{FF2B5EF4-FFF2-40B4-BE49-F238E27FC236}">
                      <a16:creationId xmlns:a16="http://schemas.microsoft.com/office/drawing/2014/main" id="{A6A02427-0170-4196-A0F0-3FB04F7CB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8" y="3258"/>
                  <a:ext cx="3" cy="5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7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1" name="Freeform 457">
                  <a:extLst>
                    <a:ext uri="{FF2B5EF4-FFF2-40B4-BE49-F238E27FC236}">
                      <a16:creationId xmlns:a16="http://schemas.microsoft.com/office/drawing/2014/main" id="{1A6AC4AF-37AB-4926-983C-FB6056366F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1" y="3261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2" name="Freeform 458">
                  <a:extLst>
                    <a:ext uri="{FF2B5EF4-FFF2-40B4-BE49-F238E27FC236}">
                      <a16:creationId xmlns:a16="http://schemas.microsoft.com/office/drawing/2014/main" id="{AB0A06C4-E218-4339-BB74-817C887E8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1" y="3263"/>
                  <a:ext cx="26" cy="37"/>
                </a:xfrm>
                <a:custGeom>
                  <a:avLst/>
                  <a:gdLst>
                    <a:gd name="T0" fmla="*/ 0 w 51"/>
                    <a:gd name="T1" fmla="*/ 0 h 74"/>
                    <a:gd name="T2" fmla="*/ 0 w 51"/>
                    <a:gd name="T3" fmla="*/ 0 h 74"/>
                    <a:gd name="T4" fmla="*/ 51 w 51"/>
                    <a:gd name="T5" fmla="*/ 7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7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74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3" name="Freeform 459">
                  <a:extLst>
                    <a:ext uri="{FF2B5EF4-FFF2-40B4-BE49-F238E27FC236}">
                      <a16:creationId xmlns:a16="http://schemas.microsoft.com/office/drawing/2014/main" id="{C02AC192-A812-4218-96AC-EEDC18A196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7" y="3300"/>
                  <a:ext cx="22" cy="38"/>
                </a:xfrm>
                <a:custGeom>
                  <a:avLst/>
                  <a:gdLst>
                    <a:gd name="T0" fmla="*/ 0 w 44"/>
                    <a:gd name="T1" fmla="*/ 0 h 75"/>
                    <a:gd name="T2" fmla="*/ 0 w 44"/>
                    <a:gd name="T3" fmla="*/ 0 h 75"/>
                    <a:gd name="T4" fmla="*/ 44 w 44"/>
                    <a:gd name="T5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" h="7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7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4" name="Freeform 460">
                  <a:extLst>
                    <a:ext uri="{FF2B5EF4-FFF2-40B4-BE49-F238E27FC236}">
                      <a16:creationId xmlns:a16="http://schemas.microsoft.com/office/drawing/2014/main" id="{79A8231E-5903-466D-A2C2-DE030A8A8D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9" y="3338"/>
                  <a:ext cx="4" cy="3"/>
                </a:xfrm>
                <a:custGeom>
                  <a:avLst/>
                  <a:gdLst>
                    <a:gd name="T0" fmla="*/ 0 w 8"/>
                    <a:gd name="T1" fmla="*/ 0 h 7"/>
                    <a:gd name="T2" fmla="*/ 0 w 8"/>
                    <a:gd name="T3" fmla="*/ 0 h 7"/>
                    <a:gd name="T4" fmla="*/ 8 w 8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5" name="Freeform 461">
                  <a:extLst>
                    <a:ext uri="{FF2B5EF4-FFF2-40B4-BE49-F238E27FC236}">
                      <a16:creationId xmlns:a16="http://schemas.microsoft.com/office/drawing/2014/main" id="{B5427756-3293-4730-ADA5-9A4E95AF8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3340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6" name="Freeform 462">
                  <a:extLst>
                    <a:ext uri="{FF2B5EF4-FFF2-40B4-BE49-F238E27FC236}">
                      <a16:creationId xmlns:a16="http://schemas.microsoft.com/office/drawing/2014/main" id="{D19A333A-D691-488A-81DA-B70A3994B1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3341"/>
                  <a:ext cx="4" cy="8"/>
                </a:xfrm>
                <a:custGeom>
                  <a:avLst/>
                  <a:gdLst>
                    <a:gd name="T0" fmla="*/ 0 w 7"/>
                    <a:gd name="T1" fmla="*/ 0 h 15"/>
                    <a:gd name="T2" fmla="*/ 0 w 7"/>
                    <a:gd name="T3" fmla="*/ 0 h 15"/>
                    <a:gd name="T4" fmla="*/ 7 w 7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7" name="Freeform 463">
                  <a:extLst>
                    <a:ext uri="{FF2B5EF4-FFF2-40B4-BE49-F238E27FC236}">
                      <a16:creationId xmlns:a16="http://schemas.microsoft.com/office/drawing/2014/main" id="{EAE02F07-E203-4929-8A63-8A34F5B42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3356"/>
                  <a:ext cx="11" cy="16"/>
                </a:xfrm>
                <a:custGeom>
                  <a:avLst/>
                  <a:gdLst>
                    <a:gd name="T0" fmla="*/ 0 w 23"/>
                    <a:gd name="T1" fmla="*/ 0 h 30"/>
                    <a:gd name="T2" fmla="*/ 0 w 23"/>
                    <a:gd name="T3" fmla="*/ 0 h 30"/>
                    <a:gd name="T4" fmla="*/ 23 w 23"/>
                    <a:gd name="T5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3" y="3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8" name="Freeform 464">
                  <a:extLst>
                    <a:ext uri="{FF2B5EF4-FFF2-40B4-BE49-F238E27FC236}">
                      <a16:creationId xmlns:a16="http://schemas.microsoft.com/office/drawing/2014/main" id="{80D7071D-9600-47A7-B2AC-54EDF2FCA5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5" y="3372"/>
                  <a:ext cx="0" cy="3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9" name="Freeform 465">
                  <a:extLst>
                    <a:ext uri="{FF2B5EF4-FFF2-40B4-BE49-F238E27FC236}">
                      <a16:creationId xmlns:a16="http://schemas.microsoft.com/office/drawing/2014/main" id="{FFE0500D-F89E-4314-BB4B-F261E8EE85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5" y="3375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0" name="Freeform 466">
                  <a:extLst>
                    <a:ext uri="{FF2B5EF4-FFF2-40B4-BE49-F238E27FC236}">
                      <a16:creationId xmlns:a16="http://schemas.microsoft.com/office/drawing/2014/main" id="{2ADF8AAF-CB3E-4D88-AF6F-C7B764DEE2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5" y="3379"/>
                  <a:ext cx="8" cy="4"/>
                </a:xfrm>
                <a:custGeom>
                  <a:avLst/>
                  <a:gdLst>
                    <a:gd name="T0" fmla="*/ 0 w 14"/>
                    <a:gd name="T1" fmla="*/ 0 h 7"/>
                    <a:gd name="T2" fmla="*/ 0 w 14"/>
                    <a:gd name="T3" fmla="*/ 0 h 7"/>
                    <a:gd name="T4" fmla="*/ 14 w 14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1" name="Freeform 467">
                  <a:extLst>
                    <a:ext uri="{FF2B5EF4-FFF2-40B4-BE49-F238E27FC236}">
                      <a16:creationId xmlns:a16="http://schemas.microsoft.com/office/drawing/2014/main" id="{54E68031-8D3A-4753-AAA8-59AE773C06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2" y="3421"/>
                  <a:ext cx="4" cy="3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2" name="Freeform 468">
                  <a:extLst>
                    <a:ext uri="{FF2B5EF4-FFF2-40B4-BE49-F238E27FC236}">
                      <a16:creationId xmlns:a16="http://schemas.microsoft.com/office/drawing/2014/main" id="{27B73213-CBEF-40BC-B319-27CD613E5D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" y="3424"/>
                  <a:ext cx="3" cy="4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7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3" name="Freeform 469">
                  <a:extLst>
                    <a:ext uri="{FF2B5EF4-FFF2-40B4-BE49-F238E27FC236}">
                      <a16:creationId xmlns:a16="http://schemas.microsoft.com/office/drawing/2014/main" id="{8B0B715C-C268-4EDF-8F45-99007CE97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9" y="3428"/>
                  <a:ext cx="0" cy="4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4" name="Freeform 470">
                  <a:extLst>
                    <a:ext uri="{FF2B5EF4-FFF2-40B4-BE49-F238E27FC236}">
                      <a16:creationId xmlns:a16="http://schemas.microsoft.com/office/drawing/2014/main" id="{BB968022-8ADA-4D78-A3D1-C87048905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9" y="3432"/>
                  <a:ext cx="11" cy="7"/>
                </a:xfrm>
                <a:custGeom>
                  <a:avLst/>
                  <a:gdLst>
                    <a:gd name="T0" fmla="*/ 0 w 22"/>
                    <a:gd name="T1" fmla="*/ 0 h 15"/>
                    <a:gd name="T2" fmla="*/ 0 w 22"/>
                    <a:gd name="T3" fmla="*/ 0 h 15"/>
                    <a:gd name="T4" fmla="*/ 22 w 22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5" name="Freeform 471">
                  <a:extLst>
                    <a:ext uri="{FF2B5EF4-FFF2-40B4-BE49-F238E27FC236}">
                      <a16:creationId xmlns:a16="http://schemas.microsoft.com/office/drawing/2014/main" id="{71174800-05D8-4BB2-A666-707B57BBAE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6" y="3454"/>
                  <a:ext cx="3" cy="5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7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6" name="Freeform 472">
                  <a:extLst>
                    <a:ext uri="{FF2B5EF4-FFF2-40B4-BE49-F238E27FC236}">
                      <a16:creationId xmlns:a16="http://schemas.microsoft.com/office/drawing/2014/main" id="{41A9FFE2-C943-46B1-9E6D-167089FB4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3457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7" name="Freeform 473">
                  <a:extLst>
                    <a:ext uri="{FF2B5EF4-FFF2-40B4-BE49-F238E27FC236}">
                      <a16:creationId xmlns:a16="http://schemas.microsoft.com/office/drawing/2014/main" id="{499C2BB9-F25F-40A9-A212-30F875F3E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3459"/>
                  <a:ext cx="4" cy="3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8" name="Freeform 474">
                  <a:extLst>
                    <a:ext uri="{FF2B5EF4-FFF2-40B4-BE49-F238E27FC236}">
                      <a16:creationId xmlns:a16="http://schemas.microsoft.com/office/drawing/2014/main" id="{58901F9B-1FB1-4FF4-944B-00E8F8B02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3" y="3462"/>
                  <a:ext cx="3" cy="4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9" name="Freeform 475">
                  <a:extLst>
                    <a:ext uri="{FF2B5EF4-FFF2-40B4-BE49-F238E27FC236}">
                      <a16:creationId xmlns:a16="http://schemas.microsoft.com/office/drawing/2014/main" id="{C796D5B4-67D9-4550-BD03-6729C50BB7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3473"/>
                  <a:ext cx="52" cy="53"/>
                </a:xfrm>
                <a:custGeom>
                  <a:avLst/>
                  <a:gdLst>
                    <a:gd name="T0" fmla="*/ 0 w 103"/>
                    <a:gd name="T1" fmla="*/ 0 h 105"/>
                    <a:gd name="T2" fmla="*/ 0 w 103"/>
                    <a:gd name="T3" fmla="*/ 0 h 105"/>
                    <a:gd name="T4" fmla="*/ 103 w 103"/>
                    <a:gd name="T5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3" h="10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3" y="10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0" name="Freeform 476">
                  <a:extLst>
                    <a:ext uri="{FF2B5EF4-FFF2-40B4-BE49-F238E27FC236}">
                      <a16:creationId xmlns:a16="http://schemas.microsoft.com/office/drawing/2014/main" id="{F19DC6C2-2C32-4B93-9EB1-8F73838CDF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6" y="3526"/>
                  <a:ext cx="55" cy="53"/>
                </a:xfrm>
                <a:custGeom>
                  <a:avLst/>
                  <a:gdLst>
                    <a:gd name="T0" fmla="*/ 0 w 109"/>
                    <a:gd name="T1" fmla="*/ 0 h 105"/>
                    <a:gd name="T2" fmla="*/ 0 w 109"/>
                    <a:gd name="T3" fmla="*/ 0 h 105"/>
                    <a:gd name="T4" fmla="*/ 109 w 109"/>
                    <a:gd name="T5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9" h="10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9" y="10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1" name="Freeform 477">
                  <a:extLst>
                    <a:ext uri="{FF2B5EF4-FFF2-40B4-BE49-F238E27FC236}">
                      <a16:creationId xmlns:a16="http://schemas.microsoft.com/office/drawing/2014/main" id="{680FA708-F6CB-4148-99A9-9D66393DF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3586"/>
                  <a:ext cx="3" cy="4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7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2" name="Freeform 478">
                  <a:extLst>
                    <a:ext uri="{FF2B5EF4-FFF2-40B4-BE49-F238E27FC236}">
                      <a16:creationId xmlns:a16="http://schemas.microsoft.com/office/drawing/2014/main" id="{5FEA7D2D-799A-4F11-9586-76E8E6005E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3590"/>
                  <a:ext cx="4" cy="4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3" name="Freeform 479">
                  <a:extLst>
                    <a:ext uri="{FF2B5EF4-FFF2-40B4-BE49-F238E27FC236}">
                      <a16:creationId xmlns:a16="http://schemas.microsoft.com/office/drawing/2014/main" id="{CCA97298-181A-4E01-B544-9B35644E60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2" y="3594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4" name="Freeform 480">
                  <a:extLst>
                    <a:ext uri="{FF2B5EF4-FFF2-40B4-BE49-F238E27FC236}">
                      <a16:creationId xmlns:a16="http://schemas.microsoft.com/office/drawing/2014/main" id="{F9E19DD9-C773-4E20-9501-DFA5DCF123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5" y="3594"/>
                  <a:ext cx="4" cy="4"/>
                </a:xfrm>
                <a:custGeom>
                  <a:avLst/>
                  <a:gdLst>
                    <a:gd name="T0" fmla="*/ 0 w 8"/>
                    <a:gd name="T1" fmla="*/ 0 h 8"/>
                    <a:gd name="T2" fmla="*/ 0 w 8"/>
                    <a:gd name="T3" fmla="*/ 0 h 8"/>
                    <a:gd name="T4" fmla="*/ 8 w 8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5" name="Freeform 481">
                  <a:extLst>
                    <a:ext uri="{FF2B5EF4-FFF2-40B4-BE49-F238E27FC236}">
                      <a16:creationId xmlns:a16="http://schemas.microsoft.com/office/drawing/2014/main" id="{66AC53C6-EC5B-45A1-8C28-FF8E098E80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3613"/>
                  <a:ext cx="8" cy="8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15 w 15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6" name="Freeform 482">
                  <a:extLst>
                    <a:ext uri="{FF2B5EF4-FFF2-40B4-BE49-F238E27FC236}">
                      <a16:creationId xmlns:a16="http://schemas.microsoft.com/office/drawing/2014/main" id="{4DADFA7A-0769-4E7C-91A7-253E739FCA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2" y="3621"/>
                  <a:ext cx="3" cy="3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7" name="Freeform 483">
                  <a:extLst>
                    <a:ext uri="{FF2B5EF4-FFF2-40B4-BE49-F238E27FC236}">
                      <a16:creationId xmlns:a16="http://schemas.microsoft.com/office/drawing/2014/main" id="{4FA9DB88-E4EE-4BE6-973B-0A9791F90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5" y="3624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8" name="Freeform 484">
                  <a:extLst>
                    <a:ext uri="{FF2B5EF4-FFF2-40B4-BE49-F238E27FC236}">
                      <a16:creationId xmlns:a16="http://schemas.microsoft.com/office/drawing/2014/main" id="{C963F7A1-CB9A-4A0A-8206-09E1872CC1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5" y="3628"/>
                  <a:ext cx="7" cy="4"/>
                </a:xfrm>
                <a:custGeom>
                  <a:avLst/>
                  <a:gdLst>
                    <a:gd name="T0" fmla="*/ 0 w 14"/>
                    <a:gd name="T1" fmla="*/ 0 h 7"/>
                    <a:gd name="T2" fmla="*/ 0 w 14"/>
                    <a:gd name="T3" fmla="*/ 0 h 7"/>
                    <a:gd name="T4" fmla="*/ 14 w 14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9" name="Freeform 485">
                  <a:extLst>
                    <a:ext uri="{FF2B5EF4-FFF2-40B4-BE49-F238E27FC236}">
                      <a16:creationId xmlns:a16="http://schemas.microsoft.com/office/drawing/2014/main" id="{96CAECB6-C0F9-4F19-8023-D021306940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3662"/>
                  <a:ext cx="4" cy="4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0" name="Freeform 486">
                  <a:extLst>
                    <a:ext uri="{FF2B5EF4-FFF2-40B4-BE49-F238E27FC236}">
                      <a16:creationId xmlns:a16="http://schemas.microsoft.com/office/drawing/2014/main" id="{49A41EFA-FB91-43FF-983B-32AD0E2CD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3" y="3666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1" name="Freeform 487">
                  <a:extLst>
                    <a:ext uri="{FF2B5EF4-FFF2-40B4-BE49-F238E27FC236}">
                      <a16:creationId xmlns:a16="http://schemas.microsoft.com/office/drawing/2014/main" id="{365EBE0A-98EA-4508-A689-0CCF91002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3666"/>
                  <a:ext cx="0" cy="4"/>
                </a:xfrm>
                <a:custGeom>
                  <a:avLst/>
                  <a:gdLst>
                    <a:gd name="T0" fmla="*/ 0 h 8"/>
                    <a:gd name="T1" fmla="*/ 0 h 8"/>
                    <a:gd name="T2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2" name="Freeform 488">
                  <a:extLst>
                    <a:ext uri="{FF2B5EF4-FFF2-40B4-BE49-F238E27FC236}">
                      <a16:creationId xmlns:a16="http://schemas.microsoft.com/office/drawing/2014/main" id="{2FD288AF-666B-4F05-A22E-63BE8A55B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3670"/>
                  <a:ext cx="18" cy="11"/>
                </a:xfrm>
                <a:custGeom>
                  <a:avLst/>
                  <a:gdLst>
                    <a:gd name="T0" fmla="*/ 0 w 37"/>
                    <a:gd name="T1" fmla="*/ 0 h 22"/>
                    <a:gd name="T2" fmla="*/ 0 w 37"/>
                    <a:gd name="T3" fmla="*/ 0 h 22"/>
                    <a:gd name="T4" fmla="*/ 37 w 37"/>
                    <a:gd name="T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22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3" name="Freeform 489">
                  <a:extLst>
                    <a:ext uri="{FF2B5EF4-FFF2-40B4-BE49-F238E27FC236}">
                      <a16:creationId xmlns:a16="http://schemas.microsoft.com/office/drawing/2014/main" id="{8EB2D18F-1E86-4EC0-BB35-F68F926BF5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3684"/>
                  <a:ext cx="7" cy="4"/>
                </a:xfrm>
                <a:custGeom>
                  <a:avLst/>
                  <a:gdLst>
                    <a:gd name="T0" fmla="*/ 0 w 14"/>
                    <a:gd name="T1" fmla="*/ 0 h 8"/>
                    <a:gd name="T2" fmla="*/ 0 w 14"/>
                    <a:gd name="T3" fmla="*/ 0 h 8"/>
                    <a:gd name="T4" fmla="*/ 14 w 14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4" name="Freeform 490">
                  <a:extLst>
                    <a:ext uri="{FF2B5EF4-FFF2-40B4-BE49-F238E27FC236}">
                      <a16:creationId xmlns:a16="http://schemas.microsoft.com/office/drawing/2014/main" id="{977A8A0E-D953-4C08-A95F-1622D12BA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3688"/>
                  <a:ext cx="0" cy="4"/>
                </a:xfrm>
                <a:custGeom>
                  <a:avLst/>
                  <a:gdLst>
                    <a:gd name="T0" fmla="*/ 0 h 7"/>
                    <a:gd name="T1" fmla="*/ 0 h 7"/>
                    <a:gd name="T2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5" name="Freeform 491">
                  <a:extLst>
                    <a:ext uri="{FF2B5EF4-FFF2-40B4-BE49-F238E27FC236}">
                      <a16:creationId xmlns:a16="http://schemas.microsoft.com/office/drawing/2014/main" id="{F0E5A319-E1CA-40A6-813F-3608ED231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3692"/>
                  <a:ext cx="4" cy="0"/>
                </a:xfrm>
                <a:custGeom>
                  <a:avLst/>
                  <a:gdLst>
                    <a:gd name="T0" fmla="*/ 0 w 8"/>
                    <a:gd name="T1" fmla="*/ 0 w 8"/>
                    <a:gd name="T2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6" name="Freeform 492">
                  <a:extLst>
                    <a:ext uri="{FF2B5EF4-FFF2-40B4-BE49-F238E27FC236}">
                      <a16:creationId xmlns:a16="http://schemas.microsoft.com/office/drawing/2014/main" id="{D34695CB-44A5-463B-AE16-1010A957D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4" y="3692"/>
                  <a:ext cx="37" cy="27"/>
                </a:xfrm>
                <a:custGeom>
                  <a:avLst/>
                  <a:gdLst>
                    <a:gd name="T0" fmla="*/ 0 w 73"/>
                    <a:gd name="T1" fmla="*/ 0 h 53"/>
                    <a:gd name="T2" fmla="*/ 0 w 73"/>
                    <a:gd name="T3" fmla="*/ 0 h 53"/>
                    <a:gd name="T4" fmla="*/ 73 w 73"/>
                    <a:gd name="T5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3" h="5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3" y="53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7" name="Freeform 493">
                  <a:extLst>
                    <a:ext uri="{FF2B5EF4-FFF2-40B4-BE49-F238E27FC236}">
                      <a16:creationId xmlns:a16="http://schemas.microsoft.com/office/drawing/2014/main" id="{F5700F17-51B2-48AB-8F7C-64BCABA34F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1" y="3719"/>
                  <a:ext cx="37" cy="22"/>
                </a:xfrm>
                <a:custGeom>
                  <a:avLst/>
                  <a:gdLst>
                    <a:gd name="T0" fmla="*/ 0 w 73"/>
                    <a:gd name="T1" fmla="*/ 0 h 45"/>
                    <a:gd name="T2" fmla="*/ 0 w 73"/>
                    <a:gd name="T3" fmla="*/ 0 h 45"/>
                    <a:gd name="T4" fmla="*/ 73 w 73"/>
                    <a:gd name="T5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3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3" y="45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8" name="Freeform 494">
                  <a:extLst>
                    <a:ext uri="{FF2B5EF4-FFF2-40B4-BE49-F238E27FC236}">
                      <a16:creationId xmlns:a16="http://schemas.microsoft.com/office/drawing/2014/main" id="{6BFB69A0-A705-4DB6-BD7A-F8CFF6C3D6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3741"/>
                  <a:ext cx="3" cy="4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9" name="Freeform 495">
                  <a:extLst>
                    <a:ext uri="{FF2B5EF4-FFF2-40B4-BE49-F238E27FC236}">
                      <a16:creationId xmlns:a16="http://schemas.microsoft.com/office/drawing/2014/main" id="{33979949-07C8-4372-8102-CD4C52A22D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1" y="3743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0" name="Freeform 496">
                  <a:extLst>
                    <a:ext uri="{FF2B5EF4-FFF2-40B4-BE49-F238E27FC236}">
                      <a16:creationId xmlns:a16="http://schemas.microsoft.com/office/drawing/2014/main" id="{3155E5A6-54B3-4A72-AF7F-B89BF6B1B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1" y="3745"/>
                  <a:ext cx="4" cy="4"/>
                </a:xfrm>
                <a:custGeom>
                  <a:avLst/>
                  <a:gdLst>
                    <a:gd name="T0" fmla="*/ 0 w 8"/>
                    <a:gd name="T1" fmla="*/ 0 h 8"/>
                    <a:gd name="T2" fmla="*/ 0 w 8"/>
                    <a:gd name="T3" fmla="*/ 0 h 8"/>
                    <a:gd name="T4" fmla="*/ 8 w 8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1" name="Freeform 497">
                  <a:extLst>
                    <a:ext uri="{FF2B5EF4-FFF2-40B4-BE49-F238E27FC236}">
                      <a16:creationId xmlns:a16="http://schemas.microsoft.com/office/drawing/2014/main" id="{935AB261-27D6-4AF8-AD1C-CC67F5A43E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6" y="3753"/>
                  <a:ext cx="15" cy="11"/>
                </a:xfrm>
                <a:custGeom>
                  <a:avLst/>
                  <a:gdLst>
                    <a:gd name="T0" fmla="*/ 0 w 30"/>
                    <a:gd name="T1" fmla="*/ 0 h 22"/>
                    <a:gd name="T2" fmla="*/ 0 w 30"/>
                    <a:gd name="T3" fmla="*/ 0 h 22"/>
                    <a:gd name="T4" fmla="*/ 30 w 30"/>
                    <a:gd name="T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0" y="22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2" name="Freeform 498">
                  <a:extLst>
                    <a:ext uri="{FF2B5EF4-FFF2-40B4-BE49-F238E27FC236}">
                      <a16:creationId xmlns:a16="http://schemas.microsoft.com/office/drawing/2014/main" id="{F1A68339-7F62-447A-8815-03021C9D8B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3764"/>
                  <a:ext cx="3" cy="4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7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3" name="Freeform 499">
                  <a:extLst>
                    <a:ext uri="{FF2B5EF4-FFF2-40B4-BE49-F238E27FC236}">
                      <a16:creationId xmlns:a16="http://schemas.microsoft.com/office/drawing/2014/main" id="{8E28E051-EE19-4E5F-A127-C8C84F266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4" y="3766"/>
                  <a:ext cx="0" cy="3"/>
                </a:xfrm>
                <a:custGeom>
                  <a:avLst/>
                  <a:gdLst>
                    <a:gd name="T0" fmla="*/ 7 h 7"/>
                    <a:gd name="T1" fmla="*/ 7 h 7"/>
                    <a:gd name="T2" fmla="*/ 0 h 7"/>
                    <a:gd name="T3" fmla="*/ 0 h 7"/>
                    <a:gd name="T4" fmla="*/ 7 h 7"/>
                    <a:gd name="T5" fmla="*/ 7 h 7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4" name="Freeform 500">
                  <a:extLst>
                    <a:ext uri="{FF2B5EF4-FFF2-40B4-BE49-F238E27FC236}">
                      <a16:creationId xmlns:a16="http://schemas.microsoft.com/office/drawing/2014/main" id="{DE13A358-35D3-4A5F-A733-D18D1F5BC4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4" y="3768"/>
                  <a:ext cx="8" cy="3"/>
                </a:xfrm>
                <a:custGeom>
                  <a:avLst/>
                  <a:gdLst>
                    <a:gd name="T0" fmla="*/ 0 w 15"/>
                    <a:gd name="T1" fmla="*/ 0 h 7"/>
                    <a:gd name="T2" fmla="*/ 0 w 15"/>
                    <a:gd name="T3" fmla="*/ 0 h 7"/>
                    <a:gd name="T4" fmla="*/ 15 w 15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5" name="Freeform 501">
                  <a:extLst>
                    <a:ext uri="{FF2B5EF4-FFF2-40B4-BE49-F238E27FC236}">
                      <a16:creationId xmlns:a16="http://schemas.microsoft.com/office/drawing/2014/main" id="{71924F80-7949-4E9B-BF86-9893801ED0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2" y="3794"/>
                  <a:ext cx="8" cy="4"/>
                </a:xfrm>
                <a:custGeom>
                  <a:avLst/>
                  <a:gdLst>
                    <a:gd name="T0" fmla="*/ 0 w 15"/>
                    <a:gd name="T1" fmla="*/ 0 h 8"/>
                    <a:gd name="T2" fmla="*/ 0 w 15"/>
                    <a:gd name="T3" fmla="*/ 0 h 8"/>
                    <a:gd name="T4" fmla="*/ 15 w 15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6" name="Freeform 502">
                  <a:extLst>
                    <a:ext uri="{FF2B5EF4-FFF2-40B4-BE49-F238E27FC236}">
                      <a16:creationId xmlns:a16="http://schemas.microsoft.com/office/drawing/2014/main" id="{79458B0C-11E0-4903-A387-EA81694D26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3798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7" name="Freeform 503">
                  <a:extLst>
                    <a:ext uri="{FF2B5EF4-FFF2-40B4-BE49-F238E27FC236}">
                      <a16:creationId xmlns:a16="http://schemas.microsoft.com/office/drawing/2014/main" id="{DEE46984-BF68-4B8E-9970-5F663554B4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3" y="3798"/>
                  <a:ext cx="4" cy="4"/>
                </a:xfrm>
                <a:custGeom>
                  <a:avLst/>
                  <a:gdLst>
                    <a:gd name="T0" fmla="*/ 0 w 8"/>
                    <a:gd name="T1" fmla="*/ 0 h 7"/>
                    <a:gd name="T2" fmla="*/ 0 w 8"/>
                    <a:gd name="T3" fmla="*/ 0 h 7"/>
                    <a:gd name="T4" fmla="*/ 8 w 8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8" name="Freeform 504">
                  <a:extLst>
                    <a:ext uri="{FF2B5EF4-FFF2-40B4-BE49-F238E27FC236}">
                      <a16:creationId xmlns:a16="http://schemas.microsoft.com/office/drawing/2014/main" id="{54F7CCC3-6B39-438A-9B59-20D974E3BB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" y="3802"/>
                  <a:ext cx="11" cy="3"/>
                </a:xfrm>
                <a:custGeom>
                  <a:avLst/>
                  <a:gdLst>
                    <a:gd name="T0" fmla="*/ 0 w 21"/>
                    <a:gd name="T1" fmla="*/ 0 h 7"/>
                    <a:gd name="T2" fmla="*/ 0 w 21"/>
                    <a:gd name="T3" fmla="*/ 0 h 7"/>
                    <a:gd name="T4" fmla="*/ 21 w 21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1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9" name="Freeform 505">
                  <a:extLst>
                    <a:ext uri="{FF2B5EF4-FFF2-40B4-BE49-F238E27FC236}">
                      <a16:creationId xmlns:a16="http://schemas.microsoft.com/office/drawing/2014/main" id="{19C0157F-6568-4F8E-9EE8-ADE99108A8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7" y="3813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0" name="Freeform 506">
                  <a:extLst>
                    <a:ext uri="{FF2B5EF4-FFF2-40B4-BE49-F238E27FC236}">
                      <a16:creationId xmlns:a16="http://schemas.microsoft.com/office/drawing/2014/main" id="{82652C58-8B6D-4CDD-999A-66C28E0265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3813"/>
                  <a:ext cx="4" cy="4"/>
                </a:xfrm>
                <a:custGeom>
                  <a:avLst/>
                  <a:gdLst>
                    <a:gd name="T0" fmla="*/ 0 w 8"/>
                    <a:gd name="T1" fmla="*/ 0 h 8"/>
                    <a:gd name="T2" fmla="*/ 0 w 8"/>
                    <a:gd name="T3" fmla="*/ 0 h 8"/>
                    <a:gd name="T4" fmla="*/ 8 w 8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1" name="Freeform 507">
                  <a:extLst>
                    <a:ext uri="{FF2B5EF4-FFF2-40B4-BE49-F238E27FC236}">
                      <a16:creationId xmlns:a16="http://schemas.microsoft.com/office/drawing/2014/main" id="{B96F3055-2997-4F24-9785-51454E82D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4" y="3817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2" name="Freeform 508">
                  <a:extLst>
                    <a:ext uri="{FF2B5EF4-FFF2-40B4-BE49-F238E27FC236}">
                      <a16:creationId xmlns:a16="http://schemas.microsoft.com/office/drawing/2014/main" id="{060B7B55-B581-4AEE-9468-A457A0F0AE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8" y="3817"/>
                  <a:ext cx="3" cy="3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3" name="Freeform 509">
                  <a:extLst>
                    <a:ext uri="{FF2B5EF4-FFF2-40B4-BE49-F238E27FC236}">
                      <a16:creationId xmlns:a16="http://schemas.microsoft.com/office/drawing/2014/main" id="{64499F39-8C5D-4811-9C42-8972C676D0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3824"/>
                  <a:ext cx="71" cy="27"/>
                </a:xfrm>
                <a:custGeom>
                  <a:avLst/>
                  <a:gdLst>
                    <a:gd name="T0" fmla="*/ 0 w 139"/>
                    <a:gd name="T1" fmla="*/ 0 h 52"/>
                    <a:gd name="T2" fmla="*/ 0 w 139"/>
                    <a:gd name="T3" fmla="*/ 0 h 52"/>
                    <a:gd name="T4" fmla="*/ 139 w 139"/>
                    <a:gd name="T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39" y="52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4" name="Freeform 510">
                  <a:extLst>
                    <a:ext uri="{FF2B5EF4-FFF2-40B4-BE49-F238E27FC236}">
                      <a16:creationId xmlns:a16="http://schemas.microsoft.com/office/drawing/2014/main" id="{30D12F72-C5B7-439A-A592-D2D3057FD8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3" y="3851"/>
                  <a:ext cx="70" cy="30"/>
                </a:xfrm>
                <a:custGeom>
                  <a:avLst/>
                  <a:gdLst>
                    <a:gd name="T0" fmla="*/ 0 w 139"/>
                    <a:gd name="T1" fmla="*/ 0 h 60"/>
                    <a:gd name="T2" fmla="*/ 0 w 139"/>
                    <a:gd name="T3" fmla="*/ 0 h 60"/>
                    <a:gd name="T4" fmla="*/ 139 w 139"/>
                    <a:gd name="T5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39" y="6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5" name="Freeform 511">
                  <a:extLst>
                    <a:ext uri="{FF2B5EF4-FFF2-40B4-BE49-F238E27FC236}">
                      <a16:creationId xmlns:a16="http://schemas.microsoft.com/office/drawing/2014/main" id="{7C5EF3E6-A557-40C7-A43A-F28EDB5B4B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0" y="3884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6" name="Freeform 512">
                  <a:extLst>
                    <a:ext uri="{FF2B5EF4-FFF2-40B4-BE49-F238E27FC236}">
                      <a16:creationId xmlns:a16="http://schemas.microsoft.com/office/drawing/2014/main" id="{150EF86B-D320-48D0-9C26-D90D43442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3884"/>
                  <a:ext cx="3" cy="4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7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7" name="Freeform 513">
                  <a:extLst>
                    <a:ext uri="{FF2B5EF4-FFF2-40B4-BE49-F238E27FC236}">
                      <a16:creationId xmlns:a16="http://schemas.microsoft.com/office/drawing/2014/main" id="{3CAF7A71-7194-4819-9BBE-5A4E7627C1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3888"/>
                  <a:ext cx="4" cy="0"/>
                </a:xfrm>
                <a:custGeom>
                  <a:avLst/>
                  <a:gdLst>
                    <a:gd name="T0" fmla="*/ 0 w 8"/>
                    <a:gd name="T1" fmla="*/ 0 w 8"/>
                    <a:gd name="T2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8" name="Freeform 514">
                  <a:extLst>
                    <a:ext uri="{FF2B5EF4-FFF2-40B4-BE49-F238E27FC236}">
                      <a16:creationId xmlns:a16="http://schemas.microsoft.com/office/drawing/2014/main" id="{877ECBDE-E7EC-4A9D-9297-64192FF7D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1" y="3888"/>
                  <a:ext cx="4" cy="4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" name="Freeform 515">
                  <a:extLst>
                    <a:ext uri="{FF2B5EF4-FFF2-40B4-BE49-F238E27FC236}">
                      <a16:creationId xmlns:a16="http://schemas.microsoft.com/office/drawing/2014/main" id="{03746D80-E7DE-4F5C-A75D-77D15A6FCC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3" y="3900"/>
                  <a:ext cx="11" cy="3"/>
                </a:xfrm>
                <a:custGeom>
                  <a:avLst/>
                  <a:gdLst>
                    <a:gd name="T0" fmla="*/ 0 w 22"/>
                    <a:gd name="T1" fmla="*/ 0 h 7"/>
                    <a:gd name="T2" fmla="*/ 0 w 22"/>
                    <a:gd name="T3" fmla="*/ 0 h 7"/>
                    <a:gd name="T4" fmla="*/ 22 w 22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0" name="Freeform 516">
                  <a:extLst>
                    <a:ext uri="{FF2B5EF4-FFF2-40B4-BE49-F238E27FC236}">
                      <a16:creationId xmlns:a16="http://schemas.microsoft.com/office/drawing/2014/main" id="{86E8F80F-4F0B-44C0-AF88-02399D982D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3903"/>
                  <a:ext cx="4" cy="0"/>
                </a:xfrm>
                <a:custGeom>
                  <a:avLst/>
                  <a:gdLst>
                    <a:gd name="T0" fmla="*/ 0 w 8"/>
                    <a:gd name="T1" fmla="*/ 0 w 8"/>
                    <a:gd name="T2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1" name="Freeform 517">
                  <a:extLst>
                    <a:ext uri="{FF2B5EF4-FFF2-40B4-BE49-F238E27FC236}">
                      <a16:creationId xmlns:a16="http://schemas.microsoft.com/office/drawing/2014/main" id="{F923D4D2-14E2-47B0-8FD3-6A7122F22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8" y="3903"/>
                  <a:ext cx="4" cy="4"/>
                </a:xfrm>
                <a:custGeom>
                  <a:avLst/>
                  <a:gdLst>
                    <a:gd name="T0" fmla="*/ 0 w 7"/>
                    <a:gd name="T1" fmla="*/ 0 h 8"/>
                    <a:gd name="T2" fmla="*/ 0 w 7"/>
                    <a:gd name="T3" fmla="*/ 0 h 8"/>
                    <a:gd name="T4" fmla="*/ 7 w 7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2" name="Freeform 518">
                  <a:extLst>
                    <a:ext uri="{FF2B5EF4-FFF2-40B4-BE49-F238E27FC236}">
                      <a16:creationId xmlns:a16="http://schemas.microsoft.com/office/drawing/2014/main" id="{14635317-7F48-41B3-8AF0-A52715467C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3907"/>
                  <a:ext cx="7" cy="0"/>
                </a:xfrm>
                <a:custGeom>
                  <a:avLst/>
                  <a:gdLst>
                    <a:gd name="T0" fmla="*/ 0 w 15"/>
                    <a:gd name="T1" fmla="*/ 0 w 15"/>
                    <a:gd name="T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3" name="Freeform 519">
                  <a:extLst>
                    <a:ext uri="{FF2B5EF4-FFF2-40B4-BE49-F238E27FC236}">
                      <a16:creationId xmlns:a16="http://schemas.microsoft.com/office/drawing/2014/main" id="{F754A526-9963-4A31-B340-C93D934C1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3922"/>
                  <a:ext cx="8" cy="0"/>
                </a:xfrm>
                <a:custGeom>
                  <a:avLst/>
                  <a:gdLst>
                    <a:gd name="T0" fmla="*/ 0 w 15"/>
                    <a:gd name="T1" fmla="*/ 0 w 15"/>
                    <a:gd name="T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4" name="Freeform 520">
                  <a:extLst>
                    <a:ext uri="{FF2B5EF4-FFF2-40B4-BE49-F238E27FC236}">
                      <a16:creationId xmlns:a16="http://schemas.microsoft.com/office/drawing/2014/main" id="{192DC6D1-3AEC-4AFB-9E26-97E9EE436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3922"/>
                  <a:ext cx="3" cy="4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5" name="Freeform 521">
                  <a:extLst>
                    <a:ext uri="{FF2B5EF4-FFF2-40B4-BE49-F238E27FC236}">
                      <a16:creationId xmlns:a16="http://schemas.microsoft.com/office/drawing/2014/main" id="{BAD53FC8-17C2-4F63-9366-2D891AA0DB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3924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6" name="Freeform 522">
                  <a:extLst>
                    <a:ext uri="{FF2B5EF4-FFF2-40B4-BE49-F238E27FC236}">
                      <a16:creationId xmlns:a16="http://schemas.microsoft.com/office/drawing/2014/main" id="{DD98DF9D-4F00-46E9-91C0-A6A5AA9693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3926"/>
                  <a:ext cx="8" cy="0"/>
                </a:xfrm>
                <a:custGeom>
                  <a:avLst/>
                  <a:gdLst>
                    <a:gd name="T0" fmla="*/ 0 w 15"/>
                    <a:gd name="T1" fmla="*/ 0 w 15"/>
                    <a:gd name="T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7" name="Freeform 523">
                  <a:extLst>
                    <a:ext uri="{FF2B5EF4-FFF2-40B4-BE49-F238E27FC236}">
                      <a16:creationId xmlns:a16="http://schemas.microsoft.com/office/drawing/2014/main" id="{1064D148-5F5E-4D9E-A2D0-CD84716DDB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5" y="3926"/>
                  <a:ext cx="16" cy="4"/>
                </a:xfrm>
                <a:custGeom>
                  <a:avLst/>
                  <a:gdLst>
                    <a:gd name="T0" fmla="*/ 0 w 30"/>
                    <a:gd name="T1" fmla="*/ 0 h 8"/>
                    <a:gd name="T2" fmla="*/ 0 w 30"/>
                    <a:gd name="T3" fmla="*/ 0 h 8"/>
                    <a:gd name="T4" fmla="*/ 30 w 30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0" y="8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8" name="Freeform 524">
                  <a:extLst>
                    <a:ext uri="{FF2B5EF4-FFF2-40B4-BE49-F238E27FC236}">
                      <a16:creationId xmlns:a16="http://schemas.microsoft.com/office/drawing/2014/main" id="{0B5565A3-2C3B-4E72-BC1A-AAB88FDAA8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8" y="3930"/>
                  <a:ext cx="3" cy="3"/>
                </a:xfrm>
                <a:custGeom>
                  <a:avLst/>
                  <a:gdLst>
                    <a:gd name="T0" fmla="*/ 0 w 7"/>
                    <a:gd name="T1" fmla="*/ 0 h 7"/>
                    <a:gd name="T2" fmla="*/ 0 w 7"/>
                    <a:gd name="T3" fmla="*/ 0 h 7"/>
                    <a:gd name="T4" fmla="*/ 7 w 7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9" name="Freeform 525">
                  <a:extLst>
                    <a:ext uri="{FF2B5EF4-FFF2-40B4-BE49-F238E27FC236}">
                      <a16:creationId xmlns:a16="http://schemas.microsoft.com/office/drawing/2014/main" id="{BB664ACA-7004-4B5D-8F4B-D460484AC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3933"/>
                  <a:ext cx="4" cy="0"/>
                </a:xfrm>
                <a:custGeom>
                  <a:avLst/>
                  <a:gdLst>
                    <a:gd name="T0" fmla="*/ 0 w 8"/>
                    <a:gd name="T1" fmla="*/ 0 w 8"/>
                    <a:gd name="T2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0" name="Freeform 526">
                  <a:extLst>
                    <a:ext uri="{FF2B5EF4-FFF2-40B4-BE49-F238E27FC236}">
                      <a16:creationId xmlns:a16="http://schemas.microsoft.com/office/drawing/2014/main" id="{9C251DC5-393D-4745-B21F-0310E3270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5" y="3933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1" name="Freeform 527">
                  <a:extLst>
                    <a:ext uri="{FF2B5EF4-FFF2-40B4-BE49-F238E27FC236}">
                      <a16:creationId xmlns:a16="http://schemas.microsoft.com/office/drawing/2014/main" id="{A3AF7115-7841-4FED-92FC-964F44249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9" y="3933"/>
                  <a:ext cx="7" cy="0"/>
                </a:xfrm>
                <a:custGeom>
                  <a:avLst/>
                  <a:gdLst>
                    <a:gd name="T0" fmla="*/ 0 w 15"/>
                    <a:gd name="T1" fmla="*/ 0 w 15"/>
                    <a:gd name="T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2" name="Freeform 528">
                  <a:extLst>
                    <a:ext uri="{FF2B5EF4-FFF2-40B4-BE49-F238E27FC236}">
                      <a16:creationId xmlns:a16="http://schemas.microsoft.com/office/drawing/2014/main" id="{FADB2EB0-F50C-4A81-AC78-9F4CA51256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7" y="3937"/>
                  <a:ext cx="11" cy="4"/>
                </a:xfrm>
                <a:custGeom>
                  <a:avLst/>
                  <a:gdLst>
                    <a:gd name="T0" fmla="*/ 0 w 22"/>
                    <a:gd name="T1" fmla="*/ 0 h 7"/>
                    <a:gd name="T2" fmla="*/ 0 w 22"/>
                    <a:gd name="T3" fmla="*/ 0 h 7"/>
                    <a:gd name="T4" fmla="*/ 22 w 22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3" name="Freeform 529">
                  <a:extLst>
                    <a:ext uri="{FF2B5EF4-FFF2-40B4-BE49-F238E27FC236}">
                      <a16:creationId xmlns:a16="http://schemas.microsoft.com/office/drawing/2014/main" id="{1FCEBC33-BBAB-4027-9425-6A41F6F239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2" y="3941"/>
                  <a:ext cx="8" cy="0"/>
                </a:xfrm>
                <a:custGeom>
                  <a:avLst/>
                  <a:gdLst>
                    <a:gd name="T0" fmla="*/ 0 w 15"/>
                    <a:gd name="T1" fmla="*/ 0 w 15"/>
                    <a:gd name="T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4" name="Freeform 530">
                  <a:extLst>
                    <a:ext uri="{FF2B5EF4-FFF2-40B4-BE49-F238E27FC236}">
                      <a16:creationId xmlns:a16="http://schemas.microsoft.com/office/drawing/2014/main" id="{B86DA862-3D42-4307-9A8A-FD720EE7D8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941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5" name="Freeform 531">
                  <a:extLst>
                    <a:ext uri="{FF2B5EF4-FFF2-40B4-BE49-F238E27FC236}">
                      <a16:creationId xmlns:a16="http://schemas.microsoft.com/office/drawing/2014/main" id="{D27D6ABD-50EF-4802-B745-19E5D302F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3" y="3939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6" name="Freeform 532">
                  <a:extLst>
                    <a:ext uri="{FF2B5EF4-FFF2-40B4-BE49-F238E27FC236}">
                      <a16:creationId xmlns:a16="http://schemas.microsoft.com/office/drawing/2014/main" id="{8F1C4FF1-37AC-4C3E-99DF-7610995CB4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3" y="3941"/>
                  <a:ext cx="8" cy="3"/>
                </a:xfrm>
                <a:custGeom>
                  <a:avLst/>
                  <a:gdLst>
                    <a:gd name="T0" fmla="*/ 0 w 15"/>
                    <a:gd name="T1" fmla="*/ 0 h 7"/>
                    <a:gd name="T2" fmla="*/ 0 w 15"/>
                    <a:gd name="T3" fmla="*/ 0 h 7"/>
                    <a:gd name="T4" fmla="*/ 15 w 15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7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7" name="Freeform 533">
                  <a:extLst>
                    <a:ext uri="{FF2B5EF4-FFF2-40B4-BE49-F238E27FC236}">
                      <a16:creationId xmlns:a16="http://schemas.microsoft.com/office/drawing/2014/main" id="{B37E33FF-B632-4089-AF52-4EC26DFD98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9" y="3949"/>
                  <a:ext cx="7" cy="0"/>
                </a:xfrm>
                <a:custGeom>
                  <a:avLst/>
                  <a:gdLst>
                    <a:gd name="T0" fmla="*/ 0 w 14"/>
                    <a:gd name="T1" fmla="*/ 0 w 14"/>
                    <a:gd name="T2" fmla="*/ 14 w 1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8" name="Freeform 534">
                  <a:extLst>
                    <a:ext uri="{FF2B5EF4-FFF2-40B4-BE49-F238E27FC236}">
                      <a16:creationId xmlns:a16="http://schemas.microsoft.com/office/drawing/2014/main" id="{CB146FEA-98BF-4665-BE80-3C1D85B31E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6" y="3947"/>
                  <a:ext cx="0" cy="4"/>
                </a:xfrm>
                <a:custGeom>
                  <a:avLst/>
                  <a:gdLst>
                    <a:gd name="T0" fmla="*/ 8 h 8"/>
                    <a:gd name="T1" fmla="*/ 8 h 8"/>
                    <a:gd name="T2" fmla="*/ 0 h 8"/>
                    <a:gd name="T3" fmla="*/ 0 h 8"/>
                    <a:gd name="T4" fmla="*/ 8 h 8"/>
                    <a:gd name="T5" fmla="*/ 8 h 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4272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9" name="Freeform 535">
                  <a:extLst>
                    <a:ext uri="{FF2B5EF4-FFF2-40B4-BE49-F238E27FC236}">
                      <a16:creationId xmlns:a16="http://schemas.microsoft.com/office/drawing/2014/main" id="{C10CC8D6-1B87-4871-94B5-139312BA76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6" y="3949"/>
                  <a:ext cx="4" cy="0"/>
                </a:xfrm>
                <a:custGeom>
                  <a:avLst/>
                  <a:gdLst>
                    <a:gd name="T0" fmla="*/ 0 w 8"/>
                    <a:gd name="T1" fmla="*/ 0 w 8"/>
                    <a:gd name="T2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0" name="Freeform 536">
                  <a:extLst>
                    <a:ext uri="{FF2B5EF4-FFF2-40B4-BE49-F238E27FC236}">
                      <a16:creationId xmlns:a16="http://schemas.microsoft.com/office/drawing/2014/main" id="{DD0D30B8-D498-424A-B9D2-D178136516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0" y="3949"/>
                  <a:ext cx="14" cy="0"/>
                </a:xfrm>
                <a:custGeom>
                  <a:avLst/>
                  <a:gdLst>
                    <a:gd name="T0" fmla="*/ 0 w 29"/>
                    <a:gd name="T1" fmla="*/ 0 w 29"/>
                    <a:gd name="T2" fmla="*/ 29 w 29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1" name="Freeform 537">
                  <a:extLst>
                    <a:ext uri="{FF2B5EF4-FFF2-40B4-BE49-F238E27FC236}">
                      <a16:creationId xmlns:a16="http://schemas.microsoft.com/office/drawing/2014/main" id="{77BE4490-F8E1-4D42-B688-CB05984BA6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5" y="3949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2" name="Freeform 538">
                  <a:extLst>
                    <a:ext uri="{FF2B5EF4-FFF2-40B4-BE49-F238E27FC236}">
                      <a16:creationId xmlns:a16="http://schemas.microsoft.com/office/drawing/2014/main" id="{531361FF-994C-4F19-A6A4-CC40DAFF63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9" y="3949"/>
                  <a:ext cx="4" cy="0"/>
                </a:xfrm>
                <a:custGeom>
                  <a:avLst/>
                  <a:gdLst>
                    <a:gd name="T0" fmla="*/ 0 w 8"/>
                    <a:gd name="T1" fmla="*/ 0 w 8"/>
                    <a:gd name="T2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3" name="Freeform 539">
                  <a:extLst>
                    <a:ext uri="{FF2B5EF4-FFF2-40B4-BE49-F238E27FC236}">
                      <a16:creationId xmlns:a16="http://schemas.microsoft.com/office/drawing/2014/main" id="{EA7F459F-8537-4B86-B884-7DF887FFB2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3" y="3949"/>
                  <a:ext cx="4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4" name="Freeform 540">
                  <a:extLst>
                    <a:ext uri="{FF2B5EF4-FFF2-40B4-BE49-F238E27FC236}">
                      <a16:creationId xmlns:a16="http://schemas.microsoft.com/office/drawing/2014/main" id="{9BF170F0-0227-41C2-9897-A7179ACF0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7" y="3949"/>
                  <a:ext cx="3" cy="0"/>
                </a:xfrm>
                <a:custGeom>
                  <a:avLst/>
                  <a:gdLst>
                    <a:gd name="T0" fmla="*/ 0 w 7"/>
                    <a:gd name="T1" fmla="*/ 0 w 7"/>
                    <a:gd name="T2" fmla="*/ 7 w 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5" name="Freeform 541">
                  <a:extLst>
                    <a:ext uri="{FF2B5EF4-FFF2-40B4-BE49-F238E27FC236}">
                      <a16:creationId xmlns:a16="http://schemas.microsoft.com/office/drawing/2014/main" id="{D01F80AC-A6C0-40C1-9858-5AE3C6845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8" y="3949"/>
                  <a:ext cx="7" cy="0"/>
                </a:xfrm>
                <a:custGeom>
                  <a:avLst/>
                  <a:gdLst>
                    <a:gd name="T0" fmla="*/ 0 w 15"/>
                    <a:gd name="T1" fmla="*/ 0 w 15"/>
                    <a:gd name="T2" fmla="*/ 15 w 1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6" name="Freeform 542">
                  <a:extLst>
                    <a:ext uri="{FF2B5EF4-FFF2-40B4-BE49-F238E27FC236}">
                      <a16:creationId xmlns:a16="http://schemas.microsoft.com/office/drawing/2014/main" id="{7D65F243-E887-4859-916D-5AE32664A6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6" y="3949"/>
                  <a:ext cx="137" cy="0"/>
                </a:xfrm>
                <a:custGeom>
                  <a:avLst/>
                  <a:gdLst>
                    <a:gd name="T0" fmla="*/ 0 w 271"/>
                    <a:gd name="T1" fmla="*/ 0 w 271"/>
                    <a:gd name="T2" fmla="*/ 271 w 27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7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71" y="0"/>
                      </a:lnTo>
                    </a:path>
                  </a:pathLst>
                </a:custGeom>
                <a:noFill/>
                <a:ln w="6350" cap="flat">
                  <a:solidFill>
                    <a:srgbClr val="2427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7" name="Freeform 543">
                  <a:extLst>
                    <a:ext uri="{FF2B5EF4-FFF2-40B4-BE49-F238E27FC236}">
                      <a16:creationId xmlns:a16="http://schemas.microsoft.com/office/drawing/2014/main" id="{D12BDB16-8C86-4431-A3B5-DAC530EF55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3933"/>
                  <a:ext cx="11" cy="31"/>
                </a:xfrm>
                <a:custGeom>
                  <a:avLst/>
                  <a:gdLst>
                    <a:gd name="T0" fmla="*/ 0 w 22"/>
                    <a:gd name="T1" fmla="*/ 0 h 60"/>
                    <a:gd name="T2" fmla="*/ 0 w 22"/>
                    <a:gd name="T3" fmla="*/ 0 h 60"/>
                    <a:gd name="T4" fmla="*/ 22 w 22"/>
                    <a:gd name="T5" fmla="*/ 60 h 60"/>
                    <a:gd name="T6" fmla="*/ 22 w 22"/>
                    <a:gd name="T7" fmla="*/ 60 h 60"/>
                    <a:gd name="T8" fmla="*/ 0 w 22"/>
                    <a:gd name="T9" fmla="*/ 60 h 60"/>
                    <a:gd name="T10" fmla="*/ 0 w 22"/>
                    <a:gd name="T11" fmla="*/ 0 h 60"/>
                    <a:gd name="T12" fmla="*/ 0 w 22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60"/>
                      </a:lnTo>
                      <a:lnTo>
                        <a:pt x="22" y="60"/>
                      </a:ln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8" name="Freeform 544">
                  <a:extLst>
                    <a:ext uri="{FF2B5EF4-FFF2-40B4-BE49-F238E27FC236}">
                      <a16:creationId xmlns:a16="http://schemas.microsoft.com/office/drawing/2014/main" id="{4862D1CF-01E7-488D-86BF-007EAEB32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3933"/>
                  <a:ext cx="11" cy="31"/>
                </a:xfrm>
                <a:custGeom>
                  <a:avLst/>
                  <a:gdLst>
                    <a:gd name="T0" fmla="*/ 0 w 22"/>
                    <a:gd name="T1" fmla="*/ 0 h 60"/>
                    <a:gd name="T2" fmla="*/ 0 w 22"/>
                    <a:gd name="T3" fmla="*/ 0 h 60"/>
                    <a:gd name="T4" fmla="*/ 22 w 22"/>
                    <a:gd name="T5" fmla="*/ 60 h 60"/>
                    <a:gd name="T6" fmla="*/ 22 w 22"/>
                    <a:gd name="T7" fmla="*/ 60 h 60"/>
                    <a:gd name="T8" fmla="*/ 0 w 22"/>
                    <a:gd name="T9" fmla="*/ 60 h 60"/>
                    <a:gd name="T10" fmla="*/ 0 w 22"/>
                    <a:gd name="T11" fmla="*/ 0 h 60"/>
                    <a:gd name="T12" fmla="*/ 0 w 22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60"/>
                      </a:lnTo>
                      <a:lnTo>
                        <a:pt x="22" y="60"/>
                      </a:ln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9" name="Freeform 545">
                  <a:extLst>
                    <a:ext uri="{FF2B5EF4-FFF2-40B4-BE49-F238E27FC236}">
                      <a16:creationId xmlns:a16="http://schemas.microsoft.com/office/drawing/2014/main" id="{789A4A94-6BCD-41B7-B8FF-73DA080B84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3933"/>
                  <a:ext cx="11" cy="31"/>
                </a:xfrm>
                <a:custGeom>
                  <a:avLst/>
                  <a:gdLst>
                    <a:gd name="T0" fmla="*/ 0 w 22"/>
                    <a:gd name="T1" fmla="*/ 0 h 60"/>
                    <a:gd name="T2" fmla="*/ 0 w 22"/>
                    <a:gd name="T3" fmla="*/ 0 h 60"/>
                    <a:gd name="T4" fmla="*/ 22 w 22"/>
                    <a:gd name="T5" fmla="*/ 0 h 60"/>
                    <a:gd name="T6" fmla="*/ 22 w 22"/>
                    <a:gd name="T7" fmla="*/ 0 h 60"/>
                    <a:gd name="T8" fmla="*/ 22 w 22"/>
                    <a:gd name="T9" fmla="*/ 60 h 60"/>
                    <a:gd name="T10" fmla="*/ 0 w 22"/>
                    <a:gd name="T11" fmla="*/ 0 h 60"/>
                    <a:gd name="T12" fmla="*/ 0 w 22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0" name="Freeform 546">
                  <a:extLst>
                    <a:ext uri="{FF2B5EF4-FFF2-40B4-BE49-F238E27FC236}">
                      <a16:creationId xmlns:a16="http://schemas.microsoft.com/office/drawing/2014/main" id="{CCB3309D-9B12-4B4A-86D4-33062BB18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3933"/>
                  <a:ext cx="11" cy="31"/>
                </a:xfrm>
                <a:custGeom>
                  <a:avLst/>
                  <a:gdLst>
                    <a:gd name="T0" fmla="*/ 0 w 22"/>
                    <a:gd name="T1" fmla="*/ 0 h 60"/>
                    <a:gd name="T2" fmla="*/ 0 w 22"/>
                    <a:gd name="T3" fmla="*/ 0 h 60"/>
                    <a:gd name="T4" fmla="*/ 22 w 22"/>
                    <a:gd name="T5" fmla="*/ 0 h 60"/>
                    <a:gd name="T6" fmla="*/ 22 w 22"/>
                    <a:gd name="T7" fmla="*/ 0 h 60"/>
                    <a:gd name="T8" fmla="*/ 22 w 22"/>
                    <a:gd name="T9" fmla="*/ 60 h 60"/>
                    <a:gd name="T10" fmla="*/ 0 w 22"/>
                    <a:gd name="T11" fmla="*/ 0 h 60"/>
                    <a:gd name="T12" fmla="*/ 0 w 22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1" name="Freeform 547">
                  <a:extLst>
                    <a:ext uri="{FF2B5EF4-FFF2-40B4-BE49-F238E27FC236}">
                      <a16:creationId xmlns:a16="http://schemas.microsoft.com/office/drawing/2014/main" id="{88BEEFCB-BD0A-4F11-8394-B4137CED57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7" y="3933"/>
                  <a:ext cx="8" cy="31"/>
                </a:xfrm>
                <a:custGeom>
                  <a:avLst/>
                  <a:gdLst>
                    <a:gd name="T0" fmla="*/ 0 w 15"/>
                    <a:gd name="T1" fmla="*/ 0 h 60"/>
                    <a:gd name="T2" fmla="*/ 0 w 15"/>
                    <a:gd name="T3" fmla="*/ 0 h 60"/>
                    <a:gd name="T4" fmla="*/ 15 w 15"/>
                    <a:gd name="T5" fmla="*/ 60 h 60"/>
                    <a:gd name="T6" fmla="*/ 15 w 15"/>
                    <a:gd name="T7" fmla="*/ 60 h 60"/>
                    <a:gd name="T8" fmla="*/ 0 w 15"/>
                    <a:gd name="T9" fmla="*/ 60 h 60"/>
                    <a:gd name="T10" fmla="*/ 0 w 15"/>
                    <a:gd name="T11" fmla="*/ 0 h 60"/>
                    <a:gd name="T12" fmla="*/ 0 w 15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2" name="Freeform 548">
                  <a:extLst>
                    <a:ext uri="{FF2B5EF4-FFF2-40B4-BE49-F238E27FC236}">
                      <a16:creationId xmlns:a16="http://schemas.microsoft.com/office/drawing/2014/main" id="{50CABC49-193E-4808-A000-7FD9568EB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7" y="3933"/>
                  <a:ext cx="8" cy="31"/>
                </a:xfrm>
                <a:custGeom>
                  <a:avLst/>
                  <a:gdLst>
                    <a:gd name="T0" fmla="*/ 0 w 15"/>
                    <a:gd name="T1" fmla="*/ 0 h 60"/>
                    <a:gd name="T2" fmla="*/ 0 w 15"/>
                    <a:gd name="T3" fmla="*/ 0 h 60"/>
                    <a:gd name="T4" fmla="*/ 15 w 15"/>
                    <a:gd name="T5" fmla="*/ 60 h 60"/>
                    <a:gd name="T6" fmla="*/ 15 w 15"/>
                    <a:gd name="T7" fmla="*/ 60 h 60"/>
                    <a:gd name="T8" fmla="*/ 0 w 15"/>
                    <a:gd name="T9" fmla="*/ 60 h 60"/>
                    <a:gd name="T10" fmla="*/ 0 w 15"/>
                    <a:gd name="T11" fmla="*/ 0 h 60"/>
                    <a:gd name="T12" fmla="*/ 0 w 15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3" name="Freeform 549">
                  <a:extLst>
                    <a:ext uri="{FF2B5EF4-FFF2-40B4-BE49-F238E27FC236}">
                      <a16:creationId xmlns:a16="http://schemas.microsoft.com/office/drawing/2014/main" id="{06184129-61CF-4A5D-AB7C-C1DA1F019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7" y="3933"/>
                  <a:ext cx="8" cy="31"/>
                </a:xfrm>
                <a:custGeom>
                  <a:avLst/>
                  <a:gdLst>
                    <a:gd name="T0" fmla="*/ 0 w 15"/>
                    <a:gd name="T1" fmla="*/ 0 h 60"/>
                    <a:gd name="T2" fmla="*/ 0 w 15"/>
                    <a:gd name="T3" fmla="*/ 0 h 60"/>
                    <a:gd name="T4" fmla="*/ 15 w 15"/>
                    <a:gd name="T5" fmla="*/ 0 h 60"/>
                    <a:gd name="T6" fmla="*/ 15 w 15"/>
                    <a:gd name="T7" fmla="*/ 0 h 60"/>
                    <a:gd name="T8" fmla="*/ 15 w 15"/>
                    <a:gd name="T9" fmla="*/ 60 h 60"/>
                    <a:gd name="T10" fmla="*/ 0 w 15"/>
                    <a:gd name="T11" fmla="*/ 0 h 60"/>
                    <a:gd name="T12" fmla="*/ 0 w 15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4" name="Freeform 550">
                  <a:extLst>
                    <a:ext uri="{FF2B5EF4-FFF2-40B4-BE49-F238E27FC236}">
                      <a16:creationId xmlns:a16="http://schemas.microsoft.com/office/drawing/2014/main" id="{5D20FE65-016D-4534-92B8-5B3B8C60C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7" y="3933"/>
                  <a:ext cx="8" cy="31"/>
                </a:xfrm>
                <a:custGeom>
                  <a:avLst/>
                  <a:gdLst>
                    <a:gd name="T0" fmla="*/ 0 w 15"/>
                    <a:gd name="T1" fmla="*/ 0 h 60"/>
                    <a:gd name="T2" fmla="*/ 0 w 15"/>
                    <a:gd name="T3" fmla="*/ 0 h 60"/>
                    <a:gd name="T4" fmla="*/ 15 w 15"/>
                    <a:gd name="T5" fmla="*/ 0 h 60"/>
                    <a:gd name="T6" fmla="*/ 15 w 15"/>
                    <a:gd name="T7" fmla="*/ 0 h 60"/>
                    <a:gd name="T8" fmla="*/ 15 w 15"/>
                    <a:gd name="T9" fmla="*/ 60 h 60"/>
                    <a:gd name="T10" fmla="*/ 0 w 15"/>
                    <a:gd name="T11" fmla="*/ 0 h 60"/>
                    <a:gd name="T12" fmla="*/ 0 w 15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5" name="Freeform 551">
                  <a:extLst>
                    <a:ext uri="{FF2B5EF4-FFF2-40B4-BE49-F238E27FC236}">
                      <a16:creationId xmlns:a16="http://schemas.microsoft.com/office/drawing/2014/main" id="{6CEA30D9-69CE-4DA9-BA2E-EF145A8F25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3937"/>
                  <a:ext cx="0" cy="23"/>
                </a:xfrm>
                <a:custGeom>
                  <a:avLst/>
                  <a:gdLst>
                    <a:gd name="T0" fmla="*/ 0 h 45"/>
                    <a:gd name="T1" fmla="*/ 0 h 45"/>
                    <a:gd name="T2" fmla="*/ 45 h 45"/>
                    <a:gd name="T3" fmla="*/ 45 h 45"/>
                    <a:gd name="T4" fmla="*/ 45 h 45"/>
                    <a:gd name="T5" fmla="*/ 0 h 45"/>
                    <a:gd name="T6" fmla="*/ 0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6" name="Freeform 552">
                  <a:extLst>
                    <a:ext uri="{FF2B5EF4-FFF2-40B4-BE49-F238E27FC236}">
                      <a16:creationId xmlns:a16="http://schemas.microsoft.com/office/drawing/2014/main" id="{C877FF98-DBFC-420E-B54B-12BDEBC03C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3937"/>
                  <a:ext cx="0" cy="23"/>
                </a:xfrm>
                <a:custGeom>
                  <a:avLst/>
                  <a:gdLst>
                    <a:gd name="T0" fmla="*/ 0 h 45"/>
                    <a:gd name="T1" fmla="*/ 0 h 45"/>
                    <a:gd name="T2" fmla="*/ 45 h 45"/>
                    <a:gd name="T3" fmla="*/ 45 h 45"/>
                    <a:gd name="T4" fmla="*/ 45 h 45"/>
                    <a:gd name="T5" fmla="*/ 0 h 45"/>
                    <a:gd name="T6" fmla="*/ 0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7" name="Freeform 553">
                  <a:extLst>
                    <a:ext uri="{FF2B5EF4-FFF2-40B4-BE49-F238E27FC236}">
                      <a16:creationId xmlns:a16="http://schemas.microsoft.com/office/drawing/2014/main" id="{79EB8F08-B4B7-46EA-89E0-146A7908EE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3937"/>
                  <a:ext cx="0" cy="23"/>
                </a:xfrm>
                <a:custGeom>
                  <a:avLst/>
                  <a:gdLst>
                    <a:gd name="T0" fmla="*/ 0 h 45"/>
                    <a:gd name="T1" fmla="*/ 0 h 45"/>
                    <a:gd name="T2" fmla="*/ 0 h 45"/>
                    <a:gd name="T3" fmla="*/ 0 h 45"/>
                    <a:gd name="T4" fmla="*/ 45 h 45"/>
                    <a:gd name="T5" fmla="*/ 0 h 45"/>
                    <a:gd name="T6" fmla="*/ 0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8" name="Freeform 554">
                  <a:extLst>
                    <a:ext uri="{FF2B5EF4-FFF2-40B4-BE49-F238E27FC236}">
                      <a16:creationId xmlns:a16="http://schemas.microsoft.com/office/drawing/2014/main" id="{8A3EC219-0F3E-419B-B53F-512081DB16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3937"/>
                  <a:ext cx="0" cy="23"/>
                </a:xfrm>
                <a:custGeom>
                  <a:avLst/>
                  <a:gdLst>
                    <a:gd name="T0" fmla="*/ 0 h 45"/>
                    <a:gd name="T1" fmla="*/ 0 h 45"/>
                    <a:gd name="T2" fmla="*/ 0 h 45"/>
                    <a:gd name="T3" fmla="*/ 0 h 45"/>
                    <a:gd name="T4" fmla="*/ 45 h 45"/>
                    <a:gd name="T5" fmla="*/ 0 h 45"/>
                    <a:gd name="T6" fmla="*/ 0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9" name="Freeform 555">
                  <a:extLst>
                    <a:ext uri="{FF2B5EF4-FFF2-40B4-BE49-F238E27FC236}">
                      <a16:creationId xmlns:a16="http://schemas.microsoft.com/office/drawing/2014/main" id="{1A1DE5C8-286C-4B09-8690-D6CD44D18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3937"/>
                  <a:ext cx="0" cy="23"/>
                </a:xfrm>
                <a:custGeom>
                  <a:avLst/>
                  <a:gdLst>
                    <a:gd name="T0" fmla="*/ 0 h 45"/>
                    <a:gd name="T1" fmla="*/ 0 h 45"/>
                    <a:gd name="T2" fmla="*/ 45 h 45"/>
                    <a:gd name="T3" fmla="*/ 45 h 45"/>
                    <a:gd name="T4" fmla="*/ 45 h 45"/>
                    <a:gd name="T5" fmla="*/ 0 h 45"/>
                    <a:gd name="T6" fmla="*/ 0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0" name="Freeform 556">
                  <a:extLst>
                    <a:ext uri="{FF2B5EF4-FFF2-40B4-BE49-F238E27FC236}">
                      <a16:creationId xmlns:a16="http://schemas.microsoft.com/office/drawing/2014/main" id="{B1C06705-DBD6-49E9-BC02-3956D1E3CF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3937"/>
                  <a:ext cx="0" cy="23"/>
                </a:xfrm>
                <a:custGeom>
                  <a:avLst/>
                  <a:gdLst>
                    <a:gd name="T0" fmla="*/ 0 h 45"/>
                    <a:gd name="T1" fmla="*/ 0 h 45"/>
                    <a:gd name="T2" fmla="*/ 45 h 45"/>
                    <a:gd name="T3" fmla="*/ 45 h 45"/>
                    <a:gd name="T4" fmla="*/ 45 h 45"/>
                    <a:gd name="T5" fmla="*/ 0 h 45"/>
                    <a:gd name="T6" fmla="*/ 0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1" name="Freeform 557">
                  <a:extLst>
                    <a:ext uri="{FF2B5EF4-FFF2-40B4-BE49-F238E27FC236}">
                      <a16:creationId xmlns:a16="http://schemas.microsoft.com/office/drawing/2014/main" id="{6CAA7C61-0284-4121-8926-27761B5055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3937"/>
                  <a:ext cx="0" cy="23"/>
                </a:xfrm>
                <a:custGeom>
                  <a:avLst/>
                  <a:gdLst>
                    <a:gd name="T0" fmla="*/ 0 h 45"/>
                    <a:gd name="T1" fmla="*/ 0 h 45"/>
                    <a:gd name="T2" fmla="*/ 0 h 45"/>
                    <a:gd name="T3" fmla="*/ 0 h 45"/>
                    <a:gd name="T4" fmla="*/ 45 h 45"/>
                    <a:gd name="T5" fmla="*/ 0 h 45"/>
                    <a:gd name="T6" fmla="*/ 0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2" name="Freeform 558">
                  <a:extLst>
                    <a:ext uri="{FF2B5EF4-FFF2-40B4-BE49-F238E27FC236}">
                      <a16:creationId xmlns:a16="http://schemas.microsoft.com/office/drawing/2014/main" id="{08B7A211-79CE-44BA-8E1A-7A1EC8E387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3937"/>
                  <a:ext cx="0" cy="23"/>
                </a:xfrm>
                <a:custGeom>
                  <a:avLst/>
                  <a:gdLst>
                    <a:gd name="T0" fmla="*/ 0 h 45"/>
                    <a:gd name="T1" fmla="*/ 0 h 45"/>
                    <a:gd name="T2" fmla="*/ 0 h 45"/>
                    <a:gd name="T3" fmla="*/ 0 h 45"/>
                    <a:gd name="T4" fmla="*/ 45 h 45"/>
                    <a:gd name="T5" fmla="*/ 0 h 45"/>
                    <a:gd name="T6" fmla="*/ 0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3" name="Freeform 559">
                  <a:extLst>
                    <a:ext uri="{FF2B5EF4-FFF2-40B4-BE49-F238E27FC236}">
                      <a16:creationId xmlns:a16="http://schemas.microsoft.com/office/drawing/2014/main" id="{A40288E2-2797-4762-841B-4904C68F5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0" y="3933"/>
                  <a:ext cx="11" cy="31"/>
                </a:xfrm>
                <a:custGeom>
                  <a:avLst/>
                  <a:gdLst>
                    <a:gd name="T0" fmla="*/ 0 w 22"/>
                    <a:gd name="T1" fmla="*/ 0 h 60"/>
                    <a:gd name="T2" fmla="*/ 0 w 22"/>
                    <a:gd name="T3" fmla="*/ 0 h 60"/>
                    <a:gd name="T4" fmla="*/ 22 w 22"/>
                    <a:gd name="T5" fmla="*/ 60 h 60"/>
                    <a:gd name="T6" fmla="*/ 22 w 22"/>
                    <a:gd name="T7" fmla="*/ 60 h 60"/>
                    <a:gd name="T8" fmla="*/ 0 w 22"/>
                    <a:gd name="T9" fmla="*/ 60 h 60"/>
                    <a:gd name="T10" fmla="*/ 0 w 22"/>
                    <a:gd name="T11" fmla="*/ 0 h 60"/>
                    <a:gd name="T12" fmla="*/ 0 w 22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60"/>
                      </a:lnTo>
                      <a:lnTo>
                        <a:pt x="22" y="60"/>
                      </a:ln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4" name="Freeform 560">
                  <a:extLst>
                    <a:ext uri="{FF2B5EF4-FFF2-40B4-BE49-F238E27FC236}">
                      <a16:creationId xmlns:a16="http://schemas.microsoft.com/office/drawing/2014/main" id="{23146C34-AE27-45ED-8AA2-203441FD4A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0" y="3933"/>
                  <a:ext cx="11" cy="31"/>
                </a:xfrm>
                <a:custGeom>
                  <a:avLst/>
                  <a:gdLst>
                    <a:gd name="T0" fmla="*/ 0 w 22"/>
                    <a:gd name="T1" fmla="*/ 0 h 60"/>
                    <a:gd name="T2" fmla="*/ 0 w 22"/>
                    <a:gd name="T3" fmla="*/ 0 h 60"/>
                    <a:gd name="T4" fmla="*/ 22 w 22"/>
                    <a:gd name="T5" fmla="*/ 60 h 60"/>
                    <a:gd name="T6" fmla="*/ 22 w 22"/>
                    <a:gd name="T7" fmla="*/ 60 h 60"/>
                    <a:gd name="T8" fmla="*/ 0 w 22"/>
                    <a:gd name="T9" fmla="*/ 60 h 60"/>
                    <a:gd name="T10" fmla="*/ 0 w 22"/>
                    <a:gd name="T11" fmla="*/ 0 h 60"/>
                    <a:gd name="T12" fmla="*/ 0 w 22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60"/>
                      </a:lnTo>
                      <a:lnTo>
                        <a:pt x="22" y="60"/>
                      </a:lnTo>
                      <a:lnTo>
                        <a:pt x="0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5" name="Freeform 561">
                  <a:extLst>
                    <a:ext uri="{FF2B5EF4-FFF2-40B4-BE49-F238E27FC236}">
                      <a16:creationId xmlns:a16="http://schemas.microsoft.com/office/drawing/2014/main" id="{4F02E67F-7942-4887-927F-2B3278E56D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0" y="3933"/>
                  <a:ext cx="11" cy="31"/>
                </a:xfrm>
                <a:custGeom>
                  <a:avLst/>
                  <a:gdLst>
                    <a:gd name="T0" fmla="*/ 0 w 22"/>
                    <a:gd name="T1" fmla="*/ 0 h 60"/>
                    <a:gd name="T2" fmla="*/ 0 w 22"/>
                    <a:gd name="T3" fmla="*/ 0 h 60"/>
                    <a:gd name="T4" fmla="*/ 22 w 22"/>
                    <a:gd name="T5" fmla="*/ 0 h 60"/>
                    <a:gd name="T6" fmla="*/ 22 w 22"/>
                    <a:gd name="T7" fmla="*/ 0 h 60"/>
                    <a:gd name="T8" fmla="*/ 22 w 22"/>
                    <a:gd name="T9" fmla="*/ 60 h 60"/>
                    <a:gd name="T10" fmla="*/ 0 w 22"/>
                    <a:gd name="T11" fmla="*/ 0 h 60"/>
                    <a:gd name="T12" fmla="*/ 0 w 22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6" name="Freeform 562">
                  <a:extLst>
                    <a:ext uri="{FF2B5EF4-FFF2-40B4-BE49-F238E27FC236}">
                      <a16:creationId xmlns:a16="http://schemas.microsoft.com/office/drawing/2014/main" id="{F3EE779D-2D26-4863-9874-3B13F09D3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0" y="3933"/>
                  <a:ext cx="11" cy="31"/>
                </a:xfrm>
                <a:custGeom>
                  <a:avLst/>
                  <a:gdLst>
                    <a:gd name="T0" fmla="*/ 0 w 22"/>
                    <a:gd name="T1" fmla="*/ 0 h 60"/>
                    <a:gd name="T2" fmla="*/ 0 w 22"/>
                    <a:gd name="T3" fmla="*/ 0 h 60"/>
                    <a:gd name="T4" fmla="*/ 22 w 22"/>
                    <a:gd name="T5" fmla="*/ 0 h 60"/>
                    <a:gd name="T6" fmla="*/ 22 w 22"/>
                    <a:gd name="T7" fmla="*/ 0 h 60"/>
                    <a:gd name="T8" fmla="*/ 22 w 22"/>
                    <a:gd name="T9" fmla="*/ 60 h 60"/>
                    <a:gd name="T10" fmla="*/ 0 w 22"/>
                    <a:gd name="T11" fmla="*/ 0 h 60"/>
                    <a:gd name="T12" fmla="*/ 0 w 22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7" name="Freeform 563">
                  <a:extLst>
                    <a:ext uri="{FF2B5EF4-FFF2-40B4-BE49-F238E27FC236}">
                      <a16:creationId xmlns:a16="http://schemas.microsoft.com/office/drawing/2014/main" id="{E108D219-7BEC-4297-8F92-4D5C858DAE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3937"/>
                  <a:ext cx="4" cy="23"/>
                </a:xfrm>
                <a:custGeom>
                  <a:avLst/>
                  <a:gdLst>
                    <a:gd name="T0" fmla="*/ 0 w 7"/>
                    <a:gd name="T1" fmla="*/ 0 h 45"/>
                    <a:gd name="T2" fmla="*/ 0 w 7"/>
                    <a:gd name="T3" fmla="*/ 0 h 45"/>
                    <a:gd name="T4" fmla="*/ 7 w 7"/>
                    <a:gd name="T5" fmla="*/ 45 h 45"/>
                    <a:gd name="T6" fmla="*/ 7 w 7"/>
                    <a:gd name="T7" fmla="*/ 45 h 45"/>
                    <a:gd name="T8" fmla="*/ 0 w 7"/>
                    <a:gd name="T9" fmla="*/ 45 h 45"/>
                    <a:gd name="T10" fmla="*/ 0 w 7"/>
                    <a:gd name="T11" fmla="*/ 0 h 45"/>
                    <a:gd name="T12" fmla="*/ 0 w 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8" name="Freeform 564">
                  <a:extLst>
                    <a:ext uri="{FF2B5EF4-FFF2-40B4-BE49-F238E27FC236}">
                      <a16:creationId xmlns:a16="http://schemas.microsoft.com/office/drawing/2014/main" id="{690346FB-A1E4-4BE4-93EA-6144983583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3937"/>
                  <a:ext cx="4" cy="23"/>
                </a:xfrm>
                <a:custGeom>
                  <a:avLst/>
                  <a:gdLst>
                    <a:gd name="T0" fmla="*/ 0 w 7"/>
                    <a:gd name="T1" fmla="*/ 0 h 45"/>
                    <a:gd name="T2" fmla="*/ 0 w 7"/>
                    <a:gd name="T3" fmla="*/ 0 h 45"/>
                    <a:gd name="T4" fmla="*/ 7 w 7"/>
                    <a:gd name="T5" fmla="*/ 45 h 45"/>
                    <a:gd name="T6" fmla="*/ 7 w 7"/>
                    <a:gd name="T7" fmla="*/ 45 h 45"/>
                    <a:gd name="T8" fmla="*/ 0 w 7"/>
                    <a:gd name="T9" fmla="*/ 45 h 45"/>
                    <a:gd name="T10" fmla="*/ 0 w 7"/>
                    <a:gd name="T11" fmla="*/ 0 h 45"/>
                    <a:gd name="T12" fmla="*/ 0 w 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9" name="Freeform 565">
                  <a:extLst>
                    <a:ext uri="{FF2B5EF4-FFF2-40B4-BE49-F238E27FC236}">
                      <a16:creationId xmlns:a16="http://schemas.microsoft.com/office/drawing/2014/main" id="{4CE20AF2-612F-4128-9470-91F04F4F1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3937"/>
                  <a:ext cx="4" cy="23"/>
                </a:xfrm>
                <a:custGeom>
                  <a:avLst/>
                  <a:gdLst>
                    <a:gd name="T0" fmla="*/ 0 w 7"/>
                    <a:gd name="T1" fmla="*/ 0 h 45"/>
                    <a:gd name="T2" fmla="*/ 0 w 7"/>
                    <a:gd name="T3" fmla="*/ 0 h 45"/>
                    <a:gd name="T4" fmla="*/ 7 w 7"/>
                    <a:gd name="T5" fmla="*/ 0 h 45"/>
                    <a:gd name="T6" fmla="*/ 7 w 7"/>
                    <a:gd name="T7" fmla="*/ 0 h 45"/>
                    <a:gd name="T8" fmla="*/ 7 w 7"/>
                    <a:gd name="T9" fmla="*/ 45 h 45"/>
                    <a:gd name="T10" fmla="*/ 0 w 7"/>
                    <a:gd name="T11" fmla="*/ 0 h 45"/>
                    <a:gd name="T12" fmla="*/ 0 w 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0" name="Freeform 566">
                  <a:extLst>
                    <a:ext uri="{FF2B5EF4-FFF2-40B4-BE49-F238E27FC236}">
                      <a16:creationId xmlns:a16="http://schemas.microsoft.com/office/drawing/2014/main" id="{2A804F25-07FB-4C4E-8F3A-8888935B60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3937"/>
                  <a:ext cx="4" cy="23"/>
                </a:xfrm>
                <a:custGeom>
                  <a:avLst/>
                  <a:gdLst>
                    <a:gd name="T0" fmla="*/ 0 w 7"/>
                    <a:gd name="T1" fmla="*/ 0 h 45"/>
                    <a:gd name="T2" fmla="*/ 0 w 7"/>
                    <a:gd name="T3" fmla="*/ 0 h 45"/>
                    <a:gd name="T4" fmla="*/ 7 w 7"/>
                    <a:gd name="T5" fmla="*/ 0 h 45"/>
                    <a:gd name="T6" fmla="*/ 7 w 7"/>
                    <a:gd name="T7" fmla="*/ 0 h 45"/>
                    <a:gd name="T8" fmla="*/ 7 w 7"/>
                    <a:gd name="T9" fmla="*/ 45 h 45"/>
                    <a:gd name="T10" fmla="*/ 0 w 7"/>
                    <a:gd name="T11" fmla="*/ 0 h 45"/>
                    <a:gd name="T12" fmla="*/ 0 w 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1" name="Freeform 567">
                  <a:extLst>
                    <a:ext uri="{FF2B5EF4-FFF2-40B4-BE49-F238E27FC236}">
                      <a16:creationId xmlns:a16="http://schemas.microsoft.com/office/drawing/2014/main" id="{7C16E203-A217-4764-8F78-D3C12D2742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3937"/>
                  <a:ext cx="4" cy="23"/>
                </a:xfrm>
                <a:custGeom>
                  <a:avLst/>
                  <a:gdLst>
                    <a:gd name="T0" fmla="*/ 0 w 7"/>
                    <a:gd name="T1" fmla="*/ 0 h 45"/>
                    <a:gd name="T2" fmla="*/ 0 w 7"/>
                    <a:gd name="T3" fmla="*/ 0 h 45"/>
                    <a:gd name="T4" fmla="*/ 7 w 7"/>
                    <a:gd name="T5" fmla="*/ 45 h 45"/>
                    <a:gd name="T6" fmla="*/ 7 w 7"/>
                    <a:gd name="T7" fmla="*/ 45 h 45"/>
                    <a:gd name="T8" fmla="*/ 0 w 7"/>
                    <a:gd name="T9" fmla="*/ 45 h 45"/>
                    <a:gd name="T10" fmla="*/ 0 w 7"/>
                    <a:gd name="T11" fmla="*/ 0 h 45"/>
                    <a:gd name="T12" fmla="*/ 0 w 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2" name="Freeform 568">
                  <a:extLst>
                    <a:ext uri="{FF2B5EF4-FFF2-40B4-BE49-F238E27FC236}">
                      <a16:creationId xmlns:a16="http://schemas.microsoft.com/office/drawing/2014/main" id="{989CB053-1DA7-400A-8E6B-BD6FA585A9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3937"/>
                  <a:ext cx="4" cy="23"/>
                </a:xfrm>
                <a:custGeom>
                  <a:avLst/>
                  <a:gdLst>
                    <a:gd name="T0" fmla="*/ 0 w 7"/>
                    <a:gd name="T1" fmla="*/ 0 h 45"/>
                    <a:gd name="T2" fmla="*/ 0 w 7"/>
                    <a:gd name="T3" fmla="*/ 0 h 45"/>
                    <a:gd name="T4" fmla="*/ 7 w 7"/>
                    <a:gd name="T5" fmla="*/ 45 h 45"/>
                    <a:gd name="T6" fmla="*/ 7 w 7"/>
                    <a:gd name="T7" fmla="*/ 45 h 45"/>
                    <a:gd name="T8" fmla="*/ 0 w 7"/>
                    <a:gd name="T9" fmla="*/ 45 h 45"/>
                    <a:gd name="T10" fmla="*/ 0 w 7"/>
                    <a:gd name="T11" fmla="*/ 0 h 45"/>
                    <a:gd name="T12" fmla="*/ 0 w 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3" name="Freeform 569">
                  <a:extLst>
                    <a:ext uri="{FF2B5EF4-FFF2-40B4-BE49-F238E27FC236}">
                      <a16:creationId xmlns:a16="http://schemas.microsoft.com/office/drawing/2014/main" id="{7E2784E4-CB16-488E-AA9F-799A00D58F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3937"/>
                  <a:ext cx="4" cy="23"/>
                </a:xfrm>
                <a:custGeom>
                  <a:avLst/>
                  <a:gdLst>
                    <a:gd name="T0" fmla="*/ 0 w 7"/>
                    <a:gd name="T1" fmla="*/ 0 h 45"/>
                    <a:gd name="T2" fmla="*/ 0 w 7"/>
                    <a:gd name="T3" fmla="*/ 0 h 45"/>
                    <a:gd name="T4" fmla="*/ 7 w 7"/>
                    <a:gd name="T5" fmla="*/ 0 h 45"/>
                    <a:gd name="T6" fmla="*/ 7 w 7"/>
                    <a:gd name="T7" fmla="*/ 0 h 45"/>
                    <a:gd name="T8" fmla="*/ 7 w 7"/>
                    <a:gd name="T9" fmla="*/ 45 h 45"/>
                    <a:gd name="T10" fmla="*/ 0 w 7"/>
                    <a:gd name="T11" fmla="*/ 0 h 45"/>
                    <a:gd name="T12" fmla="*/ 0 w 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4" name="Freeform 570">
                  <a:extLst>
                    <a:ext uri="{FF2B5EF4-FFF2-40B4-BE49-F238E27FC236}">
                      <a16:creationId xmlns:a16="http://schemas.microsoft.com/office/drawing/2014/main" id="{12ADC2F7-9183-412C-A57F-CD14CE6C35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3937"/>
                  <a:ext cx="4" cy="23"/>
                </a:xfrm>
                <a:custGeom>
                  <a:avLst/>
                  <a:gdLst>
                    <a:gd name="T0" fmla="*/ 0 w 7"/>
                    <a:gd name="T1" fmla="*/ 0 h 45"/>
                    <a:gd name="T2" fmla="*/ 0 w 7"/>
                    <a:gd name="T3" fmla="*/ 0 h 45"/>
                    <a:gd name="T4" fmla="*/ 7 w 7"/>
                    <a:gd name="T5" fmla="*/ 0 h 45"/>
                    <a:gd name="T6" fmla="*/ 7 w 7"/>
                    <a:gd name="T7" fmla="*/ 0 h 45"/>
                    <a:gd name="T8" fmla="*/ 7 w 7"/>
                    <a:gd name="T9" fmla="*/ 45 h 45"/>
                    <a:gd name="T10" fmla="*/ 0 w 7"/>
                    <a:gd name="T11" fmla="*/ 0 h 45"/>
                    <a:gd name="T12" fmla="*/ 0 w 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5" name="Freeform 571">
                  <a:extLst>
                    <a:ext uri="{FF2B5EF4-FFF2-40B4-BE49-F238E27FC236}">
                      <a16:creationId xmlns:a16="http://schemas.microsoft.com/office/drawing/2014/main" id="{A3C2226D-EDF8-47C3-B9B6-37A299246B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3" y="3915"/>
                  <a:ext cx="26" cy="67"/>
                </a:xfrm>
                <a:custGeom>
                  <a:avLst/>
                  <a:gdLst>
                    <a:gd name="T0" fmla="*/ 15 w 51"/>
                    <a:gd name="T1" fmla="*/ 134 h 134"/>
                    <a:gd name="T2" fmla="*/ 15 w 51"/>
                    <a:gd name="T3" fmla="*/ 134 h 134"/>
                    <a:gd name="T4" fmla="*/ 51 w 51"/>
                    <a:gd name="T5" fmla="*/ 0 h 134"/>
                    <a:gd name="T6" fmla="*/ 51 w 51"/>
                    <a:gd name="T7" fmla="*/ 0 h 134"/>
                    <a:gd name="T8" fmla="*/ 0 w 51"/>
                    <a:gd name="T9" fmla="*/ 0 h 134"/>
                    <a:gd name="T10" fmla="*/ 15 w 51"/>
                    <a:gd name="T11" fmla="*/ 134 h 134"/>
                    <a:gd name="T12" fmla="*/ 15 w 51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34">
                      <a:moveTo>
                        <a:pt x="15" y="134"/>
                      </a:moveTo>
                      <a:lnTo>
                        <a:pt x="15" y="134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0" y="0"/>
                      </a:lnTo>
                      <a:lnTo>
                        <a:pt x="15" y="134"/>
                      </a:lnTo>
                      <a:lnTo>
                        <a:pt x="15" y="13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6" name="Freeform 572">
                  <a:extLst>
                    <a:ext uri="{FF2B5EF4-FFF2-40B4-BE49-F238E27FC236}">
                      <a16:creationId xmlns:a16="http://schemas.microsoft.com/office/drawing/2014/main" id="{EBEE7B0E-FE3B-4449-AAE5-07B7A63B2B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3" y="3915"/>
                  <a:ext cx="26" cy="67"/>
                </a:xfrm>
                <a:custGeom>
                  <a:avLst/>
                  <a:gdLst>
                    <a:gd name="T0" fmla="*/ 15 w 51"/>
                    <a:gd name="T1" fmla="*/ 134 h 134"/>
                    <a:gd name="T2" fmla="*/ 15 w 51"/>
                    <a:gd name="T3" fmla="*/ 134 h 134"/>
                    <a:gd name="T4" fmla="*/ 51 w 51"/>
                    <a:gd name="T5" fmla="*/ 0 h 134"/>
                    <a:gd name="T6" fmla="*/ 51 w 51"/>
                    <a:gd name="T7" fmla="*/ 0 h 134"/>
                    <a:gd name="T8" fmla="*/ 0 w 51"/>
                    <a:gd name="T9" fmla="*/ 0 h 134"/>
                    <a:gd name="T10" fmla="*/ 15 w 51"/>
                    <a:gd name="T11" fmla="*/ 134 h 134"/>
                    <a:gd name="T12" fmla="*/ 15 w 51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34">
                      <a:moveTo>
                        <a:pt x="15" y="134"/>
                      </a:moveTo>
                      <a:lnTo>
                        <a:pt x="15" y="134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0" y="0"/>
                      </a:lnTo>
                      <a:lnTo>
                        <a:pt x="15" y="134"/>
                      </a:lnTo>
                      <a:lnTo>
                        <a:pt x="15" y="13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7" name="Freeform 573">
                  <a:extLst>
                    <a:ext uri="{FF2B5EF4-FFF2-40B4-BE49-F238E27FC236}">
                      <a16:creationId xmlns:a16="http://schemas.microsoft.com/office/drawing/2014/main" id="{410F3AC6-2986-4102-A9DD-ABE003D4D5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0" y="3915"/>
                  <a:ext cx="22" cy="67"/>
                </a:xfrm>
                <a:custGeom>
                  <a:avLst/>
                  <a:gdLst>
                    <a:gd name="T0" fmla="*/ 0 w 43"/>
                    <a:gd name="T1" fmla="*/ 134 h 134"/>
                    <a:gd name="T2" fmla="*/ 0 w 43"/>
                    <a:gd name="T3" fmla="*/ 134 h 134"/>
                    <a:gd name="T4" fmla="*/ 43 w 43"/>
                    <a:gd name="T5" fmla="*/ 134 h 134"/>
                    <a:gd name="T6" fmla="*/ 43 w 43"/>
                    <a:gd name="T7" fmla="*/ 134 h 134"/>
                    <a:gd name="T8" fmla="*/ 36 w 43"/>
                    <a:gd name="T9" fmla="*/ 0 h 134"/>
                    <a:gd name="T10" fmla="*/ 0 w 43"/>
                    <a:gd name="T11" fmla="*/ 134 h 134"/>
                    <a:gd name="T12" fmla="*/ 0 w 43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34">
                      <a:moveTo>
                        <a:pt x="0" y="134"/>
                      </a:moveTo>
                      <a:lnTo>
                        <a:pt x="0" y="134"/>
                      </a:lnTo>
                      <a:lnTo>
                        <a:pt x="43" y="134"/>
                      </a:lnTo>
                      <a:lnTo>
                        <a:pt x="43" y="134"/>
                      </a:lnTo>
                      <a:lnTo>
                        <a:pt x="36" y="0"/>
                      </a:lnTo>
                      <a:lnTo>
                        <a:pt x="0" y="134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8" name="Freeform 574">
                  <a:extLst>
                    <a:ext uri="{FF2B5EF4-FFF2-40B4-BE49-F238E27FC236}">
                      <a16:creationId xmlns:a16="http://schemas.microsoft.com/office/drawing/2014/main" id="{1B7BADFD-58F6-448F-8BB7-6AA39A145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0" y="3915"/>
                  <a:ext cx="22" cy="67"/>
                </a:xfrm>
                <a:custGeom>
                  <a:avLst/>
                  <a:gdLst>
                    <a:gd name="T0" fmla="*/ 0 w 43"/>
                    <a:gd name="T1" fmla="*/ 134 h 134"/>
                    <a:gd name="T2" fmla="*/ 0 w 43"/>
                    <a:gd name="T3" fmla="*/ 134 h 134"/>
                    <a:gd name="T4" fmla="*/ 43 w 43"/>
                    <a:gd name="T5" fmla="*/ 134 h 134"/>
                    <a:gd name="T6" fmla="*/ 43 w 43"/>
                    <a:gd name="T7" fmla="*/ 134 h 134"/>
                    <a:gd name="T8" fmla="*/ 36 w 43"/>
                    <a:gd name="T9" fmla="*/ 0 h 134"/>
                    <a:gd name="T10" fmla="*/ 0 w 43"/>
                    <a:gd name="T11" fmla="*/ 134 h 134"/>
                    <a:gd name="T12" fmla="*/ 0 w 43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34">
                      <a:moveTo>
                        <a:pt x="0" y="134"/>
                      </a:moveTo>
                      <a:lnTo>
                        <a:pt x="0" y="134"/>
                      </a:lnTo>
                      <a:lnTo>
                        <a:pt x="43" y="134"/>
                      </a:lnTo>
                      <a:lnTo>
                        <a:pt x="43" y="134"/>
                      </a:lnTo>
                      <a:lnTo>
                        <a:pt x="36" y="0"/>
                      </a:lnTo>
                      <a:lnTo>
                        <a:pt x="0" y="134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9" name="Freeform 575">
                  <a:extLst>
                    <a:ext uri="{FF2B5EF4-FFF2-40B4-BE49-F238E27FC236}">
                      <a16:creationId xmlns:a16="http://schemas.microsoft.com/office/drawing/2014/main" id="{9A3FE390-BDF8-46B4-BC3B-B655F7D755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9" y="3911"/>
                  <a:ext cx="22" cy="71"/>
                </a:xfrm>
                <a:custGeom>
                  <a:avLst/>
                  <a:gdLst>
                    <a:gd name="T0" fmla="*/ 7 w 44"/>
                    <a:gd name="T1" fmla="*/ 142 h 142"/>
                    <a:gd name="T2" fmla="*/ 7 w 44"/>
                    <a:gd name="T3" fmla="*/ 142 h 142"/>
                    <a:gd name="T4" fmla="*/ 44 w 44"/>
                    <a:gd name="T5" fmla="*/ 0 h 142"/>
                    <a:gd name="T6" fmla="*/ 44 w 44"/>
                    <a:gd name="T7" fmla="*/ 0 h 142"/>
                    <a:gd name="T8" fmla="*/ 0 w 44"/>
                    <a:gd name="T9" fmla="*/ 8 h 142"/>
                    <a:gd name="T10" fmla="*/ 7 w 44"/>
                    <a:gd name="T11" fmla="*/ 142 h 142"/>
                    <a:gd name="T12" fmla="*/ 7 w 44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2">
                      <a:moveTo>
                        <a:pt x="7" y="142"/>
                      </a:moveTo>
                      <a:lnTo>
                        <a:pt x="7" y="142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7" y="142"/>
                      </a:lnTo>
                      <a:lnTo>
                        <a:pt x="7" y="14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0" name="Freeform 576">
                  <a:extLst>
                    <a:ext uri="{FF2B5EF4-FFF2-40B4-BE49-F238E27FC236}">
                      <a16:creationId xmlns:a16="http://schemas.microsoft.com/office/drawing/2014/main" id="{9C2D3CD9-9829-4B53-9951-BAB49E823D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9" y="3911"/>
                  <a:ext cx="22" cy="71"/>
                </a:xfrm>
                <a:custGeom>
                  <a:avLst/>
                  <a:gdLst>
                    <a:gd name="T0" fmla="*/ 7 w 44"/>
                    <a:gd name="T1" fmla="*/ 142 h 142"/>
                    <a:gd name="T2" fmla="*/ 7 w 44"/>
                    <a:gd name="T3" fmla="*/ 142 h 142"/>
                    <a:gd name="T4" fmla="*/ 44 w 44"/>
                    <a:gd name="T5" fmla="*/ 0 h 142"/>
                    <a:gd name="T6" fmla="*/ 44 w 44"/>
                    <a:gd name="T7" fmla="*/ 0 h 142"/>
                    <a:gd name="T8" fmla="*/ 0 w 44"/>
                    <a:gd name="T9" fmla="*/ 8 h 142"/>
                    <a:gd name="T10" fmla="*/ 7 w 44"/>
                    <a:gd name="T11" fmla="*/ 142 h 142"/>
                    <a:gd name="T12" fmla="*/ 7 w 44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2">
                      <a:moveTo>
                        <a:pt x="7" y="142"/>
                      </a:moveTo>
                      <a:lnTo>
                        <a:pt x="7" y="142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7" y="142"/>
                      </a:lnTo>
                      <a:lnTo>
                        <a:pt x="7" y="14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1" name="Freeform 577">
                  <a:extLst>
                    <a:ext uri="{FF2B5EF4-FFF2-40B4-BE49-F238E27FC236}">
                      <a16:creationId xmlns:a16="http://schemas.microsoft.com/office/drawing/2014/main" id="{51868440-5534-42B8-96F4-D66B7B5FF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2" y="3911"/>
                  <a:ext cx="26" cy="71"/>
                </a:xfrm>
                <a:custGeom>
                  <a:avLst/>
                  <a:gdLst>
                    <a:gd name="T0" fmla="*/ 0 w 52"/>
                    <a:gd name="T1" fmla="*/ 142 h 142"/>
                    <a:gd name="T2" fmla="*/ 0 w 52"/>
                    <a:gd name="T3" fmla="*/ 142 h 142"/>
                    <a:gd name="T4" fmla="*/ 52 w 52"/>
                    <a:gd name="T5" fmla="*/ 135 h 142"/>
                    <a:gd name="T6" fmla="*/ 52 w 52"/>
                    <a:gd name="T7" fmla="*/ 135 h 142"/>
                    <a:gd name="T8" fmla="*/ 37 w 52"/>
                    <a:gd name="T9" fmla="*/ 0 h 142"/>
                    <a:gd name="T10" fmla="*/ 0 w 52"/>
                    <a:gd name="T11" fmla="*/ 142 h 142"/>
                    <a:gd name="T12" fmla="*/ 0 w 52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142">
                      <a:moveTo>
                        <a:pt x="0" y="142"/>
                      </a:moveTo>
                      <a:lnTo>
                        <a:pt x="0" y="142"/>
                      </a:lnTo>
                      <a:lnTo>
                        <a:pt x="52" y="135"/>
                      </a:lnTo>
                      <a:lnTo>
                        <a:pt x="52" y="135"/>
                      </a:lnTo>
                      <a:lnTo>
                        <a:pt x="37" y="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2" name="Freeform 578">
                  <a:extLst>
                    <a:ext uri="{FF2B5EF4-FFF2-40B4-BE49-F238E27FC236}">
                      <a16:creationId xmlns:a16="http://schemas.microsoft.com/office/drawing/2014/main" id="{0CA0B822-714A-4748-86DB-BBDC89A0D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2" y="3911"/>
                  <a:ext cx="26" cy="71"/>
                </a:xfrm>
                <a:custGeom>
                  <a:avLst/>
                  <a:gdLst>
                    <a:gd name="T0" fmla="*/ 0 w 52"/>
                    <a:gd name="T1" fmla="*/ 142 h 142"/>
                    <a:gd name="T2" fmla="*/ 0 w 52"/>
                    <a:gd name="T3" fmla="*/ 142 h 142"/>
                    <a:gd name="T4" fmla="*/ 52 w 52"/>
                    <a:gd name="T5" fmla="*/ 135 h 142"/>
                    <a:gd name="T6" fmla="*/ 52 w 52"/>
                    <a:gd name="T7" fmla="*/ 135 h 142"/>
                    <a:gd name="T8" fmla="*/ 37 w 52"/>
                    <a:gd name="T9" fmla="*/ 0 h 142"/>
                    <a:gd name="T10" fmla="*/ 0 w 52"/>
                    <a:gd name="T11" fmla="*/ 142 h 142"/>
                    <a:gd name="T12" fmla="*/ 0 w 52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142">
                      <a:moveTo>
                        <a:pt x="0" y="142"/>
                      </a:moveTo>
                      <a:lnTo>
                        <a:pt x="0" y="142"/>
                      </a:lnTo>
                      <a:lnTo>
                        <a:pt x="52" y="135"/>
                      </a:lnTo>
                      <a:lnTo>
                        <a:pt x="52" y="135"/>
                      </a:lnTo>
                      <a:lnTo>
                        <a:pt x="37" y="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3" name="Freeform 579">
                  <a:extLst>
                    <a:ext uri="{FF2B5EF4-FFF2-40B4-BE49-F238E27FC236}">
                      <a16:creationId xmlns:a16="http://schemas.microsoft.com/office/drawing/2014/main" id="{E7A480DD-20A4-4E4D-94A4-1A2ED53B1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3930"/>
                  <a:ext cx="3" cy="22"/>
                </a:xfrm>
                <a:custGeom>
                  <a:avLst/>
                  <a:gdLst>
                    <a:gd name="T0" fmla="*/ 0 w 7"/>
                    <a:gd name="T1" fmla="*/ 0 h 44"/>
                    <a:gd name="T2" fmla="*/ 0 w 7"/>
                    <a:gd name="T3" fmla="*/ 0 h 44"/>
                    <a:gd name="T4" fmla="*/ 7 w 7"/>
                    <a:gd name="T5" fmla="*/ 44 h 44"/>
                    <a:gd name="T6" fmla="*/ 7 w 7"/>
                    <a:gd name="T7" fmla="*/ 44 h 44"/>
                    <a:gd name="T8" fmla="*/ 7 w 7"/>
                    <a:gd name="T9" fmla="*/ 44 h 44"/>
                    <a:gd name="T10" fmla="*/ 0 w 7"/>
                    <a:gd name="T11" fmla="*/ 0 h 44"/>
                    <a:gd name="T12" fmla="*/ 0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lnTo>
                        <a:pt x="7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4" name="Freeform 580">
                  <a:extLst>
                    <a:ext uri="{FF2B5EF4-FFF2-40B4-BE49-F238E27FC236}">
                      <a16:creationId xmlns:a16="http://schemas.microsoft.com/office/drawing/2014/main" id="{9C394B03-683E-4BF8-AB94-1093E5E5A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3930"/>
                  <a:ext cx="3" cy="22"/>
                </a:xfrm>
                <a:custGeom>
                  <a:avLst/>
                  <a:gdLst>
                    <a:gd name="T0" fmla="*/ 0 w 7"/>
                    <a:gd name="T1" fmla="*/ 0 h 44"/>
                    <a:gd name="T2" fmla="*/ 0 w 7"/>
                    <a:gd name="T3" fmla="*/ 0 h 44"/>
                    <a:gd name="T4" fmla="*/ 7 w 7"/>
                    <a:gd name="T5" fmla="*/ 44 h 44"/>
                    <a:gd name="T6" fmla="*/ 7 w 7"/>
                    <a:gd name="T7" fmla="*/ 44 h 44"/>
                    <a:gd name="T8" fmla="*/ 7 w 7"/>
                    <a:gd name="T9" fmla="*/ 44 h 44"/>
                    <a:gd name="T10" fmla="*/ 0 w 7"/>
                    <a:gd name="T11" fmla="*/ 0 h 44"/>
                    <a:gd name="T12" fmla="*/ 0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lnTo>
                        <a:pt x="7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5" name="Freeform 581">
                  <a:extLst>
                    <a:ext uri="{FF2B5EF4-FFF2-40B4-BE49-F238E27FC236}">
                      <a16:creationId xmlns:a16="http://schemas.microsoft.com/office/drawing/2014/main" id="{3AA0FA91-5219-4617-AE80-95710FF78B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3930"/>
                  <a:ext cx="3" cy="22"/>
                </a:xfrm>
                <a:custGeom>
                  <a:avLst/>
                  <a:gdLst>
                    <a:gd name="T0" fmla="*/ 0 w 7"/>
                    <a:gd name="T1" fmla="*/ 0 h 44"/>
                    <a:gd name="T2" fmla="*/ 0 w 7"/>
                    <a:gd name="T3" fmla="*/ 0 h 44"/>
                    <a:gd name="T4" fmla="*/ 0 w 7"/>
                    <a:gd name="T5" fmla="*/ 0 h 44"/>
                    <a:gd name="T6" fmla="*/ 0 w 7"/>
                    <a:gd name="T7" fmla="*/ 0 h 44"/>
                    <a:gd name="T8" fmla="*/ 7 w 7"/>
                    <a:gd name="T9" fmla="*/ 44 h 44"/>
                    <a:gd name="T10" fmla="*/ 0 w 7"/>
                    <a:gd name="T11" fmla="*/ 0 h 44"/>
                    <a:gd name="T12" fmla="*/ 0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6" name="Freeform 582">
                  <a:extLst>
                    <a:ext uri="{FF2B5EF4-FFF2-40B4-BE49-F238E27FC236}">
                      <a16:creationId xmlns:a16="http://schemas.microsoft.com/office/drawing/2014/main" id="{1B84C8A3-0632-46A0-AC86-1F7B5BA1B3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3930"/>
                  <a:ext cx="3" cy="22"/>
                </a:xfrm>
                <a:custGeom>
                  <a:avLst/>
                  <a:gdLst>
                    <a:gd name="T0" fmla="*/ 0 w 7"/>
                    <a:gd name="T1" fmla="*/ 0 h 44"/>
                    <a:gd name="T2" fmla="*/ 0 w 7"/>
                    <a:gd name="T3" fmla="*/ 0 h 44"/>
                    <a:gd name="T4" fmla="*/ 0 w 7"/>
                    <a:gd name="T5" fmla="*/ 0 h 44"/>
                    <a:gd name="T6" fmla="*/ 0 w 7"/>
                    <a:gd name="T7" fmla="*/ 0 h 44"/>
                    <a:gd name="T8" fmla="*/ 7 w 7"/>
                    <a:gd name="T9" fmla="*/ 44 h 44"/>
                    <a:gd name="T10" fmla="*/ 0 w 7"/>
                    <a:gd name="T11" fmla="*/ 0 h 44"/>
                    <a:gd name="T12" fmla="*/ 0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7" name="Freeform 583">
                  <a:extLst>
                    <a:ext uri="{FF2B5EF4-FFF2-40B4-BE49-F238E27FC236}">
                      <a16:creationId xmlns:a16="http://schemas.microsoft.com/office/drawing/2014/main" id="{5EC4CC97-D889-465B-831F-A1DE8BE82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3930"/>
                  <a:ext cx="3" cy="22"/>
                </a:xfrm>
                <a:custGeom>
                  <a:avLst/>
                  <a:gdLst>
                    <a:gd name="T0" fmla="*/ 0 w 7"/>
                    <a:gd name="T1" fmla="*/ 0 h 44"/>
                    <a:gd name="T2" fmla="*/ 0 w 7"/>
                    <a:gd name="T3" fmla="*/ 0 h 44"/>
                    <a:gd name="T4" fmla="*/ 7 w 7"/>
                    <a:gd name="T5" fmla="*/ 44 h 44"/>
                    <a:gd name="T6" fmla="*/ 7 w 7"/>
                    <a:gd name="T7" fmla="*/ 44 h 44"/>
                    <a:gd name="T8" fmla="*/ 7 w 7"/>
                    <a:gd name="T9" fmla="*/ 44 h 44"/>
                    <a:gd name="T10" fmla="*/ 0 w 7"/>
                    <a:gd name="T11" fmla="*/ 0 h 44"/>
                    <a:gd name="T12" fmla="*/ 0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lnTo>
                        <a:pt x="7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8" name="Freeform 584">
                  <a:extLst>
                    <a:ext uri="{FF2B5EF4-FFF2-40B4-BE49-F238E27FC236}">
                      <a16:creationId xmlns:a16="http://schemas.microsoft.com/office/drawing/2014/main" id="{A88C1C0E-1A03-4FB9-B10A-16ED02DA40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3930"/>
                  <a:ext cx="3" cy="22"/>
                </a:xfrm>
                <a:custGeom>
                  <a:avLst/>
                  <a:gdLst>
                    <a:gd name="T0" fmla="*/ 0 w 7"/>
                    <a:gd name="T1" fmla="*/ 0 h 44"/>
                    <a:gd name="T2" fmla="*/ 0 w 7"/>
                    <a:gd name="T3" fmla="*/ 0 h 44"/>
                    <a:gd name="T4" fmla="*/ 7 w 7"/>
                    <a:gd name="T5" fmla="*/ 44 h 44"/>
                    <a:gd name="T6" fmla="*/ 7 w 7"/>
                    <a:gd name="T7" fmla="*/ 44 h 44"/>
                    <a:gd name="T8" fmla="*/ 7 w 7"/>
                    <a:gd name="T9" fmla="*/ 44 h 44"/>
                    <a:gd name="T10" fmla="*/ 0 w 7"/>
                    <a:gd name="T11" fmla="*/ 0 h 44"/>
                    <a:gd name="T12" fmla="*/ 0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lnTo>
                        <a:pt x="7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9" name="Freeform 585">
                  <a:extLst>
                    <a:ext uri="{FF2B5EF4-FFF2-40B4-BE49-F238E27FC236}">
                      <a16:creationId xmlns:a16="http://schemas.microsoft.com/office/drawing/2014/main" id="{02B85332-1BDC-4AC1-836E-0B7411359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3930"/>
                  <a:ext cx="3" cy="22"/>
                </a:xfrm>
                <a:custGeom>
                  <a:avLst/>
                  <a:gdLst>
                    <a:gd name="T0" fmla="*/ 0 w 7"/>
                    <a:gd name="T1" fmla="*/ 0 h 44"/>
                    <a:gd name="T2" fmla="*/ 0 w 7"/>
                    <a:gd name="T3" fmla="*/ 0 h 44"/>
                    <a:gd name="T4" fmla="*/ 0 w 7"/>
                    <a:gd name="T5" fmla="*/ 0 h 44"/>
                    <a:gd name="T6" fmla="*/ 0 w 7"/>
                    <a:gd name="T7" fmla="*/ 0 h 44"/>
                    <a:gd name="T8" fmla="*/ 7 w 7"/>
                    <a:gd name="T9" fmla="*/ 44 h 44"/>
                    <a:gd name="T10" fmla="*/ 0 w 7"/>
                    <a:gd name="T11" fmla="*/ 0 h 44"/>
                    <a:gd name="T12" fmla="*/ 0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0" name="Freeform 586">
                  <a:extLst>
                    <a:ext uri="{FF2B5EF4-FFF2-40B4-BE49-F238E27FC236}">
                      <a16:creationId xmlns:a16="http://schemas.microsoft.com/office/drawing/2014/main" id="{3A5D8414-6ECF-4FC9-A78B-AED270960D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3930"/>
                  <a:ext cx="3" cy="22"/>
                </a:xfrm>
                <a:custGeom>
                  <a:avLst/>
                  <a:gdLst>
                    <a:gd name="T0" fmla="*/ 0 w 7"/>
                    <a:gd name="T1" fmla="*/ 0 h 44"/>
                    <a:gd name="T2" fmla="*/ 0 w 7"/>
                    <a:gd name="T3" fmla="*/ 0 h 44"/>
                    <a:gd name="T4" fmla="*/ 0 w 7"/>
                    <a:gd name="T5" fmla="*/ 0 h 44"/>
                    <a:gd name="T6" fmla="*/ 0 w 7"/>
                    <a:gd name="T7" fmla="*/ 0 h 44"/>
                    <a:gd name="T8" fmla="*/ 7 w 7"/>
                    <a:gd name="T9" fmla="*/ 44 h 44"/>
                    <a:gd name="T10" fmla="*/ 0 w 7"/>
                    <a:gd name="T11" fmla="*/ 0 h 44"/>
                    <a:gd name="T12" fmla="*/ 0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1" name="Freeform 587">
                  <a:extLst>
                    <a:ext uri="{FF2B5EF4-FFF2-40B4-BE49-F238E27FC236}">
                      <a16:creationId xmlns:a16="http://schemas.microsoft.com/office/drawing/2014/main" id="{360A195D-FBA2-4E99-AA63-3131540A3A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0" y="3926"/>
                  <a:ext cx="10" cy="26"/>
                </a:xfrm>
                <a:custGeom>
                  <a:avLst/>
                  <a:gdLst>
                    <a:gd name="T0" fmla="*/ 0 w 21"/>
                    <a:gd name="T1" fmla="*/ 0 h 52"/>
                    <a:gd name="T2" fmla="*/ 0 w 21"/>
                    <a:gd name="T3" fmla="*/ 0 h 52"/>
                    <a:gd name="T4" fmla="*/ 21 w 21"/>
                    <a:gd name="T5" fmla="*/ 52 h 52"/>
                    <a:gd name="T6" fmla="*/ 21 w 21"/>
                    <a:gd name="T7" fmla="*/ 52 h 52"/>
                    <a:gd name="T8" fmla="*/ 7 w 21"/>
                    <a:gd name="T9" fmla="*/ 52 h 52"/>
                    <a:gd name="T10" fmla="*/ 0 w 21"/>
                    <a:gd name="T11" fmla="*/ 0 h 52"/>
                    <a:gd name="T12" fmla="*/ 0 w 21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1" y="52"/>
                      </a:lnTo>
                      <a:lnTo>
                        <a:pt x="21" y="52"/>
                      </a:lnTo>
                      <a:lnTo>
                        <a:pt x="7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2" name="Freeform 588">
                  <a:extLst>
                    <a:ext uri="{FF2B5EF4-FFF2-40B4-BE49-F238E27FC236}">
                      <a16:creationId xmlns:a16="http://schemas.microsoft.com/office/drawing/2014/main" id="{E7BFE367-3C75-4952-A934-499417641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0" y="3926"/>
                  <a:ext cx="10" cy="26"/>
                </a:xfrm>
                <a:custGeom>
                  <a:avLst/>
                  <a:gdLst>
                    <a:gd name="T0" fmla="*/ 0 w 21"/>
                    <a:gd name="T1" fmla="*/ 0 h 52"/>
                    <a:gd name="T2" fmla="*/ 0 w 21"/>
                    <a:gd name="T3" fmla="*/ 0 h 52"/>
                    <a:gd name="T4" fmla="*/ 21 w 21"/>
                    <a:gd name="T5" fmla="*/ 52 h 52"/>
                    <a:gd name="T6" fmla="*/ 21 w 21"/>
                    <a:gd name="T7" fmla="*/ 52 h 52"/>
                    <a:gd name="T8" fmla="*/ 7 w 21"/>
                    <a:gd name="T9" fmla="*/ 52 h 52"/>
                    <a:gd name="T10" fmla="*/ 0 w 21"/>
                    <a:gd name="T11" fmla="*/ 0 h 52"/>
                    <a:gd name="T12" fmla="*/ 0 w 21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1" y="52"/>
                      </a:lnTo>
                      <a:lnTo>
                        <a:pt x="21" y="52"/>
                      </a:lnTo>
                      <a:lnTo>
                        <a:pt x="7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3" name="Freeform 589">
                  <a:extLst>
                    <a:ext uri="{FF2B5EF4-FFF2-40B4-BE49-F238E27FC236}">
                      <a16:creationId xmlns:a16="http://schemas.microsoft.com/office/drawing/2014/main" id="{88577B96-C2BE-4F59-90D8-C01DEF8CA9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0" y="3926"/>
                  <a:ext cx="10" cy="26"/>
                </a:xfrm>
                <a:custGeom>
                  <a:avLst/>
                  <a:gdLst>
                    <a:gd name="T0" fmla="*/ 0 w 21"/>
                    <a:gd name="T1" fmla="*/ 0 h 52"/>
                    <a:gd name="T2" fmla="*/ 0 w 21"/>
                    <a:gd name="T3" fmla="*/ 0 h 52"/>
                    <a:gd name="T4" fmla="*/ 7 w 21"/>
                    <a:gd name="T5" fmla="*/ 0 h 52"/>
                    <a:gd name="T6" fmla="*/ 7 w 21"/>
                    <a:gd name="T7" fmla="*/ 0 h 52"/>
                    <a:gd name="T8" fmla="*/ 21 w 21"/>
                    <a:gd name="T9" fmla="*/ 52 h 52"/>
                    <a:gd name="T10" fmla="*/ 0 w 21"/>
                    <a:gd name="T11" fmla="*/ 0 h 52"/>
                    <a:gd name="T12" fmla="*/ 0 w 21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1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4" name="Freeform 590">
                  <a:extLst>
                    <a:ext uri="{FF2B5EF4-FFF2-40B4-BE49-F238E27FC236}">
                      <a16:creationId xmlns:a16="http://schemas.microsoft.com/office/drawing/2014/main" id="{C1767ED2-9099-444E-B268-56A6B99D8E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0" y="3926"/>
                  <a:ext cx="10" cy="26"/>
                </a:xfrm>
                <a:custGeom>
                  <a:avLst/>
                  <a:gdLst>
                    <a:gd name="T0" fmla="*/ 0 w 21"/>
                    <a:gd name="T1" fmla="*/ 0 h 52"/>
                    <a:gd name="T2" fmla="*/ 0 w 21"/>
                    <a:gd name="T3" fmla="*/ 0 h 52"/>
                    <a:gd name="T4" fmla="*/ 7 w 21"/>
                    <a:gd name="T5" fmla="*/ 0 h 52"/>
                    <a:gd name="T6" fmla="*/ 7 w 21"/>
                    <a:gd name="T7" fmla="*/ 0 h 52"/>
                    <a:gd name="T8" fmla="*/ 21 w 21"/>
                    <a:gd name="T9" fmla="*/ 52 h 52"/>
                    <a:gd name="T10" fmla="*/ 0 w 21"/>
                    <a:gd name="T11" fmla="*/ 0 h 52"/>
                    <a:gd name="T12" fmla="*/ 0 w 21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1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5" name="Freeform 591">
                  <a:extLst>
                    <a:ext uri="{FF2B5EF4-FFF2-40B4-BE49-F238E27FC236}">
                      <a16:creationId xmlns:a16="http://schemas.microsoft.com/office/drawing/2014/main" id="{BD7A937C-5FF7-4D9E-996E-12CEA0F8C5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8" y="3922"/>
                  <a:ext cx="14" cy="27"/>
                </a:xfrm>
                <a:custGeom>
                  <a:avLst/>
                  <a:gdLst>
                    <a:gd name="T0" fmla="*/ 0 w 29"/>
                    <a:gd name="T1" fmla="*/ 0 h 52"/>
                    <a:gd name="T2" fmla="*/ 0 w 29"/>
                    <a:gd name="T3" fmla="*/ 0 h 52"/>
                    <a:gd name="T4" fmla="*/ 29 w 29"/>
                    <a:gd name="T5" fmla="*/ 52 h 52"/>
                    <a:gd name="T6" fmla="*/ 29 w 29"/>
                    <a:gd name="T7" fmla="*/ 52 h 52"/>
                    <a:gd name="T8" fmla="*/ 7 w 29"/>
                    <a:gd name="T9" fmla="*/ 52 h 52"/>
                    <a:gd name="T10" fmla="*/ 0 w 29"/>
                    <a:gd name="T11" fmla="*/ 0 h 52"/>
                    <a:gd name="T12" fmla="*/ 0 w 29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52"/>
                      </a:lnTo>
                      <a:lnTo>
                        <a:pt x="29" y="52"/>
                      </a:lnTo>
                      <a:lnTo>
                        <a:pt x="7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6" name="Freeform 592">
                  <a:extLst>
                    <a:ext uri="{FF2B5EF4-FFF2-40B4-BE49-F238E27FC236}">
                      <a16:creationId xmlns:a16="http://schemas.microsoft.com/office/drawing/2014/main" id="{8A3A2364-ADB7-430E-9F59-48F54EF8D2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8" y="3922"/>
                  <a:ext cx="14" cy="27"/>
                </a:xfrm>
                <a:custGeom>
                  <a:avLst/>
                  <a:gdLst>
                    <a:gd name="T0" fmla="*/ 0 w 29"/>
                    <a:gd name="T1" fmla="*/ 0 h 52"/>
                    <a:gd name="T2" fmla="*/ 0 w 29"/>
                    <a:gd name="T3" fmla="*/ 0 h 52"/>
                    <a:gd name="T4" fmla="*/ 29 w 29"/>
                    <a:gd name="T5" fmla="*/ 52 h 52"/>
                    <a:gd name="T6" fmla="*/ 29 w 29"/>
                    <a:gd name="T7" fmla="*/ 52 h 52"/>
                    <a:gd name="T8" fmla="*/ 7 w 29"/>
                    <a:gd name="T9" fmla="*/ 52 h 52"/>
                    <a:gd name="T10" fmla="*/ 0 w 29"/>
                    <a:gd name="T11" fmla="*/ 0 h 52"/>
                    <a:gd name="T12" fmla="*/ 0 w 29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52"/>
                      </a:lnTo>
                      <a:lnTo>
                        <a:pt x="29" y="52"/>
                      </a:lnTo>
                      <a:lnTo>
                        <a:pt x="7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7" name="Freeform 593">
                  <a:extLst>
                    <a:ext uri="{FF2B5EF4-FFF2-40B4-BE49-F238E27FC236}">
                      <a16:creationId xmlns:a16="http://schemas.microsoft.com/office/drawing/2014/main" id="{C4131B46-6471-4F1B-AF81-5F578108D1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8" y="3922"/>
                  <a:ext cx="14" cy="27"/>
                </a:xfrm>
                <a:custGeom>
                  <a:avLst/>
                  <a:gdLst>
                    <a:gd name="T0" fmla="*/ 0 w 29"/>
                    <a:gd name="T1" fmla="*/ 0 h 52"/>
                    <a:gd name="T2" fmla="*/ 0 w 29"/>
                    <a:gd name="T3" fmla="*/ 0 h 52"/>
                    <a:gd name="T4" fmla="*/ 15 w 29"/>
                    <a:gd name="T5" fmla="*/ 0 h 52"/>
                    <a:gd name="T6" fmla="*/ 15 w 29"/>
                    <a:gd name="T7" fmla="*/ 0 h 52"/>
                    <a:gd name="T8" fmla="*/ 29 w 29"/>
                    <a:gd name="T9" fmla="*/ 52 h 52"/>
                    <a:gd name="T10" fmla="*/ 0 w 29"/>
                    <a:gd name="T11" fmla="*/ 0 h 52"/>
                    <a:gd name="T12" fmla="*/ 0 w 29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29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8" name="Freeform 594">
                  <a:extLst>
                    <a:ext uri="{FF2B5EF4-FFF2-40B4-BE49-F238E27FC236}">
                      <a16:creationId xmlns:a16="http://schemas.microsoft.com/office/drawing/2014/main" id="{CB3B796B-ABF8-431A-AD53-486341C5A3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8" y="3922"/>
                  <a:ext cx="14" cy="27"/>
                </a:xfrm>
                <a:custGeom>
                  <a:avLst/>
                  <a:gdLst>
                    <a:gd name="T0" fmla="*/ 0 w 29"/>
                    <a:gd name="T1" fmla="*/ 0 h 52"/>
                    <a:gd name="T2" fmla="*/ 0 w 29"/>
                    <a:gd name="T3" fmla="*/ 0 h 52"/>
                    <a:gd name="T4" fmla="*/ 15 w 29"/>
                    <a:gd name="T5" fmla="*/ 0 h 52"/>
                    <a:gd name="T6" fmla="*/ 15 w 29"/>
                    <a:gd name="T7" fmla="*/ 0 h 52"/>
                    <a:gd name="T8" fmla="*/ 29 w 29"/>
                    <a:gd name="T9" fmla="*/ 52 h 52"/>
                    <a:gd name="T10" fmla="*/ 0 w 29"/>
                    <a:gd name="T11" fmla="*/ 0 h 52"/>
                    <a:gd name="T12" fmla="*/ 0 w 29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29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9" name="Freeform 595">
                  <a:extLst>
                    <a:ext uri="{FF2B5EF4-FFF2-40B4-BE49-F238E27FC236}">
                      <a16:creationId xmlns:a16="http://schemas.microsoft.com/office/drawing/2014/main" id="{B3D320A3-CD13-4639-9291-8A6BBBD656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3922"/>
                  <a:ext cx="7" cy="22"/>
                </a:xfrm>
                <a:custGeom>
                  <a:avLst/>
                  <a:gdLst>
                    <a:gd name="T0" fmla="*/ 0 w 14"/>
                    <a:gd name="T1" fmla="*/ 0 h 44"/>
                    <a:gd name="T2" fmla="*/ 0 w 14"/>
                    <a:gd name="T3" fmla="*/ 0 h 44"/>
                    <a:gd name="T4" fmla="*/ 14 w 14"/>
                    <a:gd name="T5" fmla="*/ 44 h 44"/>
                    <a:gd name="T6" fmla="*/ 14 w 14"/>
                    <a:gd name="T7" fmla="*/ 44 h 44"/>
                    <a:gd name="T8" fmla="*/ 7 w 14"/>
                    <a:gd name="T9" fmla="*/ 44 h 44"/>
                    <a:gd name="T10" fmla="*/ 0 w 14"/>
                    <a:gd name="T11" fmla="*/ 0 h 44"/>
                    <a:gd name="T12" fmla="*/ 0 w 14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44"/>
                      </a:lnTo>
                      <a:lnTo>
                        <a:pt x="14" y="44"/>
                      </a:lnTo>
                      <a:lnTo>
                        <a:pt x="7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0" name="Freeform 596">
                  <a:extLst>
                    <a:ext uri="{FF2B5EF4-FFF2-40B4-BE49-F238E27FC236}">
                      <a16:creationId xmlns:a16="http://schemas.microsoft.com/office/drawing/2014/main" id="{94757F98-790E-4063-8FD7-36C7649FF6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3922"/>
                  <a:ext cx="7" cy="22"/>
                </a:xfrm>
                <a:custGeom>
                  <a:avLst/>
                  <a:gdLst>
                    <a:gd name="T0" fmla="*/ 0 w 14"/>
                    <a:gd name="T1" fmla="*/ 0 h 44"/>
                    <a:gd name="T2" fmla="*/ 0 w 14"/>
                    <a:gd name="T3" fmla="*/ 0 h 44"/>
                    <a:gd name="T4" fmla="*/ 14 w 14"/>
                    <a:gd name="T5" fmla="*/ 44 h 44"/>
                    <a:gd name="T6" fmla="*/ 14 w 14"/>
                    <a:gd name="T7" fmla="*/ 44 h 44"/>
                    <a:gd name="T8" fmla="*/ 7 w 14"/>
                    <a:gd name="T9" fmla="*/ 44 h 44"/>
                    <a:gd name="T10" fmla="*/ 0 w 14"/>
                    <a:gd name="T11" fmla="*/ 0 h 44"/>
                    <a:gd name="T12" fmla="*/ 0 w 14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44"/>
                      </a:lnTo>
                      <a:lnTo>
                        <a:pt x="14" y="44"/>
                      </a:lnTo>
                      <a:lnTo>
                        <a:pt x="7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1" name="Freeform 597">
                  <a:extLst>
                    <a:ext uri="{FF2B5EF4-FFF2-40B4-BE49-F238E27FC236}">
                      <a16:creationId xmlns:a16="http://schemas.microsoft.com/office/drawing/2014/main" id="{0EC3361E-830A-4289-813A-3E3324461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3922"/>
                  <a:ext cx="7" cy="22"/>
                </a:xfrm>
                <a:custGeom>
                  <a:avLst/>
                  <a:gdLst>
                    <a:gd name="T0" fmla="*/ 0 w 14"/>
                    <a:gd name="T1" fmla="*/ 0 h 44"/>
                    <a:gd name="T2" fmla="*/ 0 w 14"/>
                    <a:gd name="T3" fmla="*/ 0 h 44"/>
                    <a:gd name="T4" fmla="*/ 0 w 14"/>
                    <a:gd name="T5" fmla="*/ 0 h 44"/>
                    <a:gd name="T6" fmla="*/ 0 w 14"/>
                    <a:gd name="T7" fmla="*/ 0 h 44"/>
                    <a:gd name="T8" fmla="*/ 14 w 14"/>
                    <a:gd name="T9" fmla="*/ 44 h 44"/>
                    <a:gd name="T10" fmla="*/ 0 w 14"/>
                    <a:gd name="T11" fmla="*/ 0 h 44"/>
                    <a:gd name="T12" fmla="*/ 0 w 14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4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2" name="Freeform 598">
                  <a:extLst>
                    <a:ext uri="{FF2B5EF4-FFF2-40B4-BE49-F238E27FC236}">
                      <a16:creationId xmlns:a16="http://schemas.microsoft.com/office/drawing/2014/main" id="{DDFAC24A-7288-43E9-969D-BD4BDE2449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3922"/>
                  <a:ext cx="7" cy="22"/>
                </a:xfrm>
                <a:custGeom>
                  <a:avLst/>
                  <a:gdLst>
                    <a:gd name="T0" fmla="*/ 0 w 14"/>
                    <a:gd name="T1" fmla="*/ 0 h 44"/>
                    <a:gd name="T2" fmla="*/ 0 w 14"/>
                    <a:gd name="T3" fmla="*/ 0 h 44"/>
                    <a:gd name="T4" fmla="*/ 0 w 14"/>
                    <a:gd name="T5" fmla="*/ 0 h 44"/>
                    <a:gd name="T6" fmla="*/ 0 w 14"/>
                    <a:gd name="T7" fmla="*/ 0 h 44"/>
                    <a:gd name="T8" fmla="*/ 14 w 14"/>
                    <a:gd name="T9" fmla="*/ 44 h 44"/>
                    <a:gd name="T10" fmla="*/ 0 w 14"/>
                    <a:gd name="T11" fmla="*/ 0 h 44"/>
                    <a:gd name="T12" fmla="*/ 0 w 14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4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3" name="Freeform 599">
                  <a:extLst>
                    <a:ext uri="{FF2B5EF4-FFF2-40B4-BE49-F238E27FC236}">
                      <a16:creationId xmlns:a16="http://schemas.microsoft.com/office/drawing/2014/main" id="{954656BE-A367-49AF-8847-BBD304A053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3922"/>
                  <a:ext cx="7" cy="22"/>
                </a:xfrm>
                <a:custGeom>
                  <a:avLst/>
                  <a:gdLst>
                    <a:gd name="T0" fmla="*/ 0 w 14"/>
                    <a:gd name="T1" fmla="*/ 0 h 44"/>
                    <a:gd name="T2" fmla="*/ 0 w 14"/>
                    <a:gd name="T3" fmla="*/ 0 h 44"/>
                    <a:gd name="T4" fmla="*/ 14 w 14"/>
                    <a:gd name="T5" fmla="*/ 44 h 44"/>
                    <a:gd name="T6" fmla="*/ 14 w 14"/>
                    <a:gd name="T7" fmla="*/ 44 h 44"/>
                    <a:gd name="T8" fmla="*/ 7 w 14"/>
                    <a:gd name="T9" fmla="*/ 44 h 44"/>
                    <a:gd name="T10" fmla="*/ 0 w 14"/>
                    <a:gd name="T11" fmla="*/ 0 h 44"/>
                    <a:gd name="T12" fmla="*/ 0 w 14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44"/>
                      </a:lnTo>
                      <a:lnTo>
                        <a:pt x="14" y="44"/>
                      </a:lnTo>
                      <a:lnTo>
                        <a:pt x="7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4" name="Freeform 600">
                  <a:extLst>
                    <a:ext uri="{FF2B5EF4-FFF2-40B4-BE49-F238E27FC236}">
                      <a16:creationId xmlns:a16="http://schemas.microsoft.com/office/drawing/2014/main" id="{000B9AFC-4DE8-4E14-A88C-59B0A9CD9C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3922"/>
                  <a:ext cx="7" cy="22"/>
                </a:xfrm>
                <a:custGeom>
                  <a:avLst/>
                  <a:gdLst>
                    <a:gd name="T0" fmla="*/ 0 w 14"/>
                    <a:gd name="T1" fmla="*/ 0 h 44"/>
                    <a:gd name="T2" fmla="*/ 0 w 14"/>
                    <a:gd name="T3" fmla="*/ 0 h 44"/>
                    <a:gd name="T4" fmla="*/ 14 w 14"/>
                    <a:gd name="T5" fmla="*/ 44 h 44"/>
                    <a:gd name="T6" fmla="*/ 14 w 14"/>
                    <a:gd name="T7" fmla="*/ 44 h 44"/>
                    <a:gd name="T8" fmla="*/ 7 w 14"/>
                    <a:gd name="T9" fmla="*/ 44 h 44"/>
                    <a:gd name="T10" fmla="*/ 0 w 14"/>
                    <a:gd name="T11" fmla="*/ 0 h 44"/>
                    <a:gd name="T12" fmla="*/ 0 w 14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44"/>
                      </a:lnTo>
                      <a:lnTo>
                        <a:pt x="14" y="44"/>
                      </a:lnTo>
                      <a:lnTo>
                        <a:pt x="7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5" name="Freeform 601">
                  <a:extLst>
                    <a:ext uri="{FF2B5EF4-FFF2-40B4-BE49-F238E27FC236}">
                      <a16:creationId xmlns:a16="http://schemas.microsoft.com/office/drawing/2014/main" id="{77D69805-C2BE-4307-8690-FCAECC59C1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3922"/>
                  <a:ext cx="7" cy="22"/>
                </a:xfrm>
                <a:custGeom>
                  <a:avLst/>
                  <a:gdLst>
                    <a:gd name="T0" fmla="*/ 0 w 14"/>
                    <a:gd name="T1" fmla="*/ 0 h 44"/>
                    <a:gd name="T2" fmla="*/ 0 w 14"/>
                    <a:gd name="T3" fmla="*/ 0 h 44"/>
                    <a:gd name="T4" fmla="*/ 0 w 14"/>
                    <a:gd name="T5" fmla="*/ 0 h 44"/>
                    <a:gd name="T6" fmla="*/ 0 w 14"/>
                    <a:gd name="T7" fmla="*/ 0 h 44"/>
                    <a:gd name="T8" fmla="*/ 14 w 14"/>
                    <a:gd name="T9" fmla="*/ 44 h 44"/>
                    <a:gd name="T10" fmla="*/ 0 w 14"/>
                    <a:gd name="T11" fmla="*/ 0 h 44"/>
                    <a:gd name="T12" fmla="*/ 0 w 14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4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6" name="Freeform 602">
                  <a:extLst>
                    <a:ext uri="{FF2B5EF4-FFF2-40B4-BE49-F238E27FC236}">
                      <a16:creationId xmlns:a16="http://schemas.microsoft.com/office/drawing/2014/main" id="{1BC35D65-B610-4332-BC29-A792E493AF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3922"/>
                  <a:ext cx="7" cy="22"/>
                </a:xfrm>
                <a:custGeom>
                  <a:avLst/>
                  <a:gdLst>
                    <a:gd name="T0" fmla="*/ 0 w 14"/>
                    <a:gd name="T1" fmla="*/ 0 h 44"/>
                    <a:gd name="T2" fmla="*/ 0 w 14"/>
                    <a:gd name="T3" fmla="*/ 0 h 44"/>
                    <a:gd name="T4" fmla="*/ 0 w 14"/>
                    <a:gd name="T5" fmla="*/ 0 h 44"/>
                    <a:gd name="T6" fmla="*/ 0 w 14"/>
                    <a:gd name="T7" fmla="*/ 0 h 44"/>
                    <a:gd name="T8" fmla="*/ 14 w 14"/>
                    <a:gd name="T9" fmla="*/ 44 h 44"/>
                    <a:gd name="T10" fmla="*/ 0 w 14"/>
                    <a:gd name="T11" fmla="*/ 0 h 44"/>
                    <a:gd name="T12" fmla="*/ 0 w 14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4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7" name="Freeform 603">
                  <a:extLst>
                    <a:ext uri="{FF2B5EF4-FFF2-40B4-BE49-F238E27FC236}">
                      <a16:creationId xmlns:a16="http://schemas.microsoft.com/office/drawing/2014/main" id="{0DCE487D-885E-4361-9DF8-E990876DB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" y="3918"/>
                  <a:ext cx="16" cy="26"/>
                </a:xfrm>
                <a:custGeom>
                  <a:avLst/>
                  <a:gdLst>
                    <a:gd name="T0" fmla="*/ 0 w 30"/>
                    <a:gd name="T1" fmla="*/ 0 h 52"/>
                    <a:gd name="T2" fmla="*/ 0 w 30"/>
                    <a:gd name="T3" fmla="*/ 0 h 52"/>
                    <a:gd name="T4" fmla="*/ 30 w 30"/>
                    <a:gd name="T5" fmla="*/ 52 h 52"/>
                    <a:gd name="T6" fmla="*/ 30 w 30"/>
                    <a:gd name="T7" fmla="*/ 52 h 52"/>
                    <a:gd name="T8" fmla="*/ 15 w 30"/>
                    <a:gd name="T9" fmla="*/ 52 h 52"/>
                    <a:gd name="T10" fmla="*/ 0 w 30"/>
                    <a:gd name="T11" fmla="*/ 0 h 52"/>
                    <a:gd name="T12" fmla="*/ 0 w 30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5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8" name="Freeform 604">
                  <a:extLst>
                    <a:ext uri="{FF2B5EF4-FFF2-40B4-BE49-F238E27FC236}">
                      <a16:creationId xmlns:a16="http://schemas.microsoft.com/office/drawing/2014/main" id="{E5450F8D-959B-40C0-95DA-3F8ADD6AC5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" y="3918"/>
                  <a:ext cx="16" cy="26"/>
                </a:xfrm>
                <a:custGeom>
                  <a:avLst/>
                  <a:gdLst>
                    <a:gd name="T0" fmla="*/ 0 w 30"/>
                    <a:gd name="T1" fmla="*/ 0 h 52"/>
                    <a:gd name="T2" fmla="*/ 0 w 30"/>
                    <a:gd name="T3" fmla="*/ 0 h 52"/>
                    <a:gd name="T4" fmla="*/ 30 w 30"/>
                    <a:gd name="T5" fmla="*/ 52 h 52"/>
                    <a:gd name="T6" fmla="*/ 30 w 30"/>
                    <a:gd name="T7" fmla="*/ 52 h 52"/>
                    <a:gd name="T8" fmla="*/ 15 w 30"/>
                    <a:gd name="T9" fmla="*/ 52 h 52"/>
                    <a:gd name="T10" fmla="*/ 0 w 30"/>
                    <a:gd name="T11" fmla="*/ 0 h 52"/>
                    <a:gd name="T12" fmla="*/ 0 w 30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0" y="52"/>
                      </a:lnTo>
                      <a:lnTo>
                        <a:pt x="30" y="52"/>
                      </a:lnTo>
                      <a:lnTo>
                        <a:pt x="15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9" name="Freeform 605">
                  <a:extLst>
                    <a:ext uri="{FF2B5EF4-FFF2-40B4-BE49-F238E27FC236}">
                      <a16:creationId xmlns:a16="http://schemas.microsoft.com/office/drawing/2014/main" id="{20956ACE-858A-48CB-86B0-D746EB9466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" y="3915"/>
                  <a:ext cx="16" cy="29"/>
                </a:xfrm>
                <a:custGeom>
                  <a:avLst/>
                  <a:gdLst>
                    <a:gd name="T0" fmla="*/ 0 w 30"/>
                    <a:gd name="T1" fmla="*/ 7 h 59"/>
                    <a:gd name="T2" fmla="*/ 0 w 30"/>
                    <a:gd name="T3" fmla="*/ 7 h 59"/>
                    <a:gd name="T4" fmla="*/ 22 w 30"/>
                    <a:gd name="T5" fmla="*/ 0 h 59"/>
                    <a:gd name="T6" fmla="*/ 22 w 30"/>
                    <a:gd name="T7" fmla="*/ 0 h 59"/>
                    <a:gd name="T8" fmla="*/ 30 w 30"/>
                    <a:gd name="T9" fmla="*/ 59 h 59"/>
                    <a:gd name="T10" fmla="*/ 0 w 30"/>
                    <a:gd name="T11" fmla="*/ 7 h 59"/>
                    <a:gd name="T12" fmla="*/ 0 w 30"/>
                    <a:gd name="T13" fmla="*/ 7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59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0" y="59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0" name="Freeform 606">
                  <a:extLst>
                    <a:ext uri="{FF2B5EF4-FFF2-40B4-BE49-F238E27FC236}">
                      <a16:creationId xmlns:a16="http://schemas.microsoft.com/office/drawing/2014/main" id="{9545F795-3BD3-4C64-A5FB-D7E6EB808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" y="3915"/>
                  <a:ext cx="16" cy="29"/>
                </a:xfrm>
                <a:custGeom>
                  <a:avLst/>
                  <a:gdLst>
                    <a:gd name="T0" fmla="*/ 0 w 30"/>
                    <a:gd name="T1" fmla="*/ 7 h 59"/>
                    <a:gd name="T2" fmla="*/ 0 w 30"/>
                    <a:gd name="T3" fmla="*/ 7 h 59"/>
                    <a:gd name="T4" fmla="*/ 22 w 30"/>
                    <a:gd name="T5" fmla="*/ 0 h 59"/>
                    <a:gd name="T6" fmla="*/ 22 w 30"/>
                    <a:gd name="T7" fmla="*/ 0 h 59"/>
                    <a:gd name="T8" fmla="*/ 30 w 30"/>
                    <a:gd name="T9" fmla="*/ 59 h 59"/>
                    <a:gd name="T10" fmla="*/ 0 w 30"/>
                    <a:gd name="T11" fmla="*/ 7 h 59"/>
                    <a:gd name="T12" fmla="*/ 0 w 30"/>
                    <a:gd name="T13" fmla="*/ 7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59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0" y="59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808">
                <a:extLst>
                  <a:ext uri="{FF2B5EF4-FFF2-40B4-BE49-F238E27FC236}">
                    <a16:creationId xmlns:a16="http://schemas.microsoft.com/office/drawing/2014/main" id="{D12451DD-2FBC-4C38-90CB-EE88BFD961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29275" y="5301869"/>
                <a:ext cx="1376363" cy="987425"/>
                <a:chOff x="3786" y="3334"/>
                <a:chExt cx="867" cy="622"/>
              </a:xfrm>
            </p:grpSpPr>
            <p:sp>
              <p:nvSpPr>
                <p:cNvPr id="1461" name="Freeform 608">
                  <a:extLst>
                    <a:ext uri="{FF2B5EF4-FFF2-40B4-BE49-F238E27FC236}">
                      <a16:creationId xmlns:a16="http://schemas.microsoft.com/office/drawing/2014/main" id="{17D09845-04A6-4403-B399-F8AF0EA5D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6" y="3915"/>
                  <a:ext cx="11" cy="26"/>
                </a:xfrm>
                <a:custGeom>
                  <a:avLst/>
                  <a:gdLst>
                    <a:gd name="T0" fmla="*/ 0 w 22"/>
                    <a:gd name="T1" fmla="*/ 0 h 52"/>
                    <a:gd name="T2" fmla="*/ 0 w 22"/>
                    <a:gd name="T3" fmla="*/ 0 h 52"/>
                    <a:gd name="T4" fmla="*/ 22 w 22"/>
                    <a:gd name="T5" fmla="*/ 52 h 52"/>
                    <a:gd name="T6" fmla="*/ 22 w 22"/>
                    <a:gd name="T7" fmla="*/ 52 h 52"/>
                    <a:gd name="T8" fmla="*/ 15 w 22"/>
                    <a:gd name="T9" fmla="*/ 52 h 52"/>
                    <a:gd name="T10" fmla="*/ 0 w 22"/>
                    <a:gd name="T11" fmla="*/ 0 h 52"/>
                    <a:gd name="T12" fmla="*/ 0 w 22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52"/>
                      </a:lnTo>
                      <a:lnTo>
                        <a:pt x="22" y="52"/>
                      </a:lnTo>
                      <a:lnTo>
                        <a:pt x="15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2" name="Freeform 609">
                  <a:extLst>
                    <a:ext uri="{FF2B5EF4-FFF2-40B4-BE49-F238E27FC236}">
                      <a16:creationId xmlns:a16="http://schemas.microsoft.com/office/drawing/2014/main" id="{F2B6DCFB-AC49-489C-923F-C531A8A72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6" y="3915"/>
                  <a:ext cx="11" cy="26"/>
                </a:xfrm>
                <a:custGeom>
                  <a:avLst/>
                  <a:gdLst>
                    <a:gd name="T0" fmla="*/ 0 w 22"/>
                    <a:gd name="T1" fmla="*/ 0 h 52"/>
                    <a:gd name="T2" fmla="*/ 0 w 22"/>
                    <a:gd name="T3" fmla="*/ 0 h 52"/>
                    <a:gd name="T4" fmla="*/ 22 w 22"/>
                    <a:gd name="T5" fmla="*/ 52 h 52"/>
                    <a:gd name="T6" fmla="*/ 22 w 22"/>
                    <a:gd name="T7" fmla="*/ 52 h 52"/>
                    <a:gd name="T8" fmla="*/ 15 w 22"/>
                    <a:gd name="T9" fmla="*/ 52 h 52"/>
                    <a:gd name="T10" fmla="*/ 0 w 22"/>
                    <a:gd name="T11" fmla="*/ 0 h 52"/>
                    <a:gd name="T12" fmla="*/ 0 w 22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52"/>
                      </a:lnTo>
                      <a:lnTo>
                        <a:pt x="22" y="52"/>
                      </a:lnTo>
                      <a:lnTo>
                        <a:pt x="15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3" name="Freeform 610">
                  <a:extLst>
                    <a:ext uri="{FF2B5EF4-FFF2-40B4-BE49-F238E27FC236}">
                      <a16:creationId xmlns:a16="http://schemas.microsoft.com/office/drawing/2014/main" id="{F19E153D-1723-4CE3-9405-38E1AC691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6" y="3911"/>
                  <a:ext cx="11" cy="30"/>
                </a:xfrm>
                <a:custGeom>
                  <a:avLst/>
                  <a:gdLst>
                    <a:gd name="T0" fmla="*/ 0 w 22"/>
                    <a:gd name="T1" fmla="*/ 8 h 60"/>
                    <a:gd name="T2" fmla="*/ 0 w 22"/>
                    <a:gd name="T3" fmla="*/ 8 h 60"/>
                    <a:gd name="T4" fmla="*/ 8 w 22"/>
                    <a:gd name="T5" fmla="*/ 0 h 60"/>
                    <a:gd name="T6" fmla="*/ 8 w 22"/>
                    <a:gd name="T7" fmla="*/ 0 h 60"/>
                    <a:gd name="T8" fmla="*/ 22 w 22"/>
                    <a:gd name="T9" fmla="*/ 60 h 60"/>
                    <a:gd name="T10" fmla="*/ 0 w 22"/>
                    <a:gd name="T11" fmla="*/ 8 h 60"/>
                    <a:gd name="T12" fmla="*/ 0 w 22"/>
                    <a:gd name="T13" fmla="*/ 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22" y="6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4" name="Freeform 611">
                  <a:extLst>
                    <a:ext uri="{FF2B5EF4-FFF2-40B4-BE49-F238E27FC236}">
                      <a16:creationId xmlns:a16="http://schemas.microsoft.com/office/drawing/2014/main" id="{A0056855-0C55-4F78-8CB4-A1A6BCA5A3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6" y="3911"/>
                  <a:ext cx="11" cy="30"/>
                </a:xfrm>
                <a:custGeom>
                  <a:avLst/>
                  <a:gdLst>
                    <a:gd name="T0" fmla="*/ 0 w 22"/>
                    <a:gd name="T1" fmla="*/ 8 h 60"/>
                    <a:gd name="T2" fmla="*/ 0 w 22"/>
                    <a:gd name="T3" fmla="*/ 8 h 60"/>
                    <a:gd name="T4" fmla="*/ 8 w 22"/>
                    <a:gd name="T5" fmla="*/ 0 h 60"/>
                    <a:gd name="T6" fmla="*/ 8 w 22"/>
                    <a:gd name="T7" fmla="*/ 0 h 60"/>
                    <a:gd name="T8" fmla="*/ 22 w 22"/>
                    <a:gd name="T9" fmla="*/ 60 h 60"/>
                    <a:gd name="T10" fmla="*/ 0 w 22"/>
                    <a:gd name="T11" fmla="*/ 8 h 60"/>
                    <a:gd name="T12" fmla="*/ 0 w 22"/>
                    <a:gd name="T13" fmla="*/ 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22" y="6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5" name="Freeform 612">
                  <a:extLst>
                    <a:ext uri="{FF2B5EF4-FFF2-40B4-BE49-F238E27FC236}">
                      <a16:creationId xmlns:a16="http://schemas.microsoft.com/office/drawing/2014/main" id="{8B681382-4C5E-4C2F-9393-AF8BE4211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7" y="3915"/>
                  <a:ext cx="7" cy="22"/>
                </a:xfrm>
                <a:custGeom>
                  <a:avLst/>
                  <a:gdLst>
                    <a:gd name="T0" fmla="*/ 0 w 15"/>
                    <a:gd name="T1" fmla="*/ 0 h 45"/>
                    <a:gd name="T2" fmla="*/ 0 w 15"/>
                    <a:gd name="T3" fmla="*/ 0 h 45"/>
                    <a:gd name="T4" fmla="*/ 15 w 15"/>
                    <a:gd name="T5" fmla="*/ 37 h 45"/>
                    <a:gd name="T6" fmla="*/ 15 w 15"/>
                    <a:gd name="T7" fmla="*/ 37 h 45"/>
                    <a:gd name="T8" fmla="*/ 8 w 15"/>
                    <a:gd name="T9" fmla="*/ 45 h 45"/>
                    <a:gd name="T10" fmla="*/ 0 w 15"/>
                    <a:gd name="T11" fmla="*/ 0 h 45"/>
                    <a:gd name="T12" fmla="*/ 0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37"/>
                      </a:lnTo>
                      <a:lnTo>
                        <a:pt x="15" y="37"/>
                      </a:lnTo>
                      <a:lnTo>
                        <a:pt x="8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6" name="Freeform 613">
                  <a:extLst>
                    <a:ext uri="{FF2B5EF4-FFF2-40B4-BE49-F238E27FC236}">
                      <a16:creationId xmlns:a16="http://schemas.microsoft.com/office/drawing/2014/main" id="{2B8BA4BA-1D9F-4C97-99F1-28A74EC2A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7" y="3915"/>
                  <a:ext cx="7" cy="22"/>
                </a:xfrm>
                <a:custGeom>
                  <a:avLst/>
                  <a:gdLst>
                    <a:gd name="T0" fmla="*/ 0 w 15"/>
                    <a:gd name="T1" fmla="*/ 0 h 45"/>
                    <a:gd name="T2" fmla="*/ 0 w 15"/>
                    <a:gd name="T3" fmla="*/ 0 h 45"/>
                    <a:gd name="T4" fmla="*/ 15 w 15"/>
                    <a:gd name="T5" fmla="*/ 37 h 45"/>
                    <a:gd name="T6" fmla="*/ 15 w 15"/>
                    <a:gd name="T7" fmla="*/ 37 h 45"/>
                    <a:gd name="T8" fmla="*/ 8 w 15"/>
                    <a:gd name="T9" fmla="*/ 45 h 45"/>
                    <a:gd name="T10" fmla="*/ 0 w 15"/>
                    <a:gd name="T11" fmla="*/ 0 h 45"/>
                    <a:gd name="T12" fmla="*/ 0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37"/>
                      </a:lnTo>
                      <a:lnTo>
                        <a:pt x="15" y="37"/>
                      </a:lnTo>
                      <a:lnTo>
                        <a:pt x="8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7" name="Freeform 614">
                  <a:extLst>
                    <a:ext uri="{FF2B5EF4-FFF2-40B4-BE49-F238E27FC236}">
                      <a16:creationId xmlns:a16="http://schemas.microsoft.com/office/drawing/2014/main" id="{FBD820F9-C79F-42D8-BBCA-DB308AFD6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7" y="3915"/>
                  <a:ext cx="7" cy="18"/>
                </a:xfrm>
                <a:custGeom>
                  <a:avLst/>
                  <a:gdLst>
                    <a:gd name="T0" fmla="*/ 0 w 15"/>
                    <a:gd name="T1" fmla="*/ 0 h 37"/>
                    <a:gd name="T2" fmla="*/ 0 w 15"/>
                    <a:gd name="T3" fmla="*/ 0 h 37"/>
                    <a:gd name="T4" fmla="*/ 8 w 15"/>
                    <a:gd name="T5" fmla="*/ 0 h 37"/>
                    <a:gd name="T6" fmla="*/ 8 w 15"/>
                    <a:gd name="T7" fmla="*/ 0 h 37"/>
                    <a:gd name="T8" fmla="*/ 15 w 15"/>
                    <a:gd name="T9" fmla="*/ 37 h 37"/>
                    <a:gd name="T10" fmla="*/ 0 w 15"/>
                    <a:gd name="T11" fmla="*/ 0 h 37"/>
                    <a:gd name="T12" fmla="*/ 0 w 15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5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8" name="Freeform 615">
                  <a:extLst>
                    <a:ext uri="{FF2B5EF4-FFF2-40B4-BE49-F238E27FC236}">
                      <a16:creationId xmlns:a16="http://schemas.microsoft.com/office/drawing/2014/main" id="{7C9B7B71-A58D-47CB-B96F-9A8D974FD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7" y="3915"/>
                  <a:ext cx="7" cy="18"/>
                </a:xfrm>
                <a:custGeom>
                  <a:avLst/>
                  <a:gdLst>
                    <a:gd name="T0" fmla="*/ 0 w 15"/>
                    <a:gd name="T1" fmla="*/ 0 h 37"/>
                    <a:gd name="T2" fmla="*/ 0 w 15"/>
                    <a:gd name="T3" fmla="*/ 0 h 37"/>
                    <a:gd name="T4" fmla="*/ 8 w 15"/>
                    <a:gd name="T5" fmla="*/ 0 h 37"/>
                    <a:gd name="T6" fmla="*/ 8 w 15"/>
                    <a:gd name="T7" fmla="*/ 0 h 37"/>
                    <a:gd name="T8" fmla="*/ 15 w 15"/>
                    <a:gd name="T9" fmla="*/ 37 h 37"/>
                    <a:gd name="T10" fmla="*/ 0 w 15"/>
                    <a:gd name="T11" fmla="*/ 0 h 37"/>
                    <a:gd name="T12" fmla="*/ 0 w 15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5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9" name="Freeform 616">
                  <a:extLst>
                    <a:ext uri="{FF2B5EF4-FFF2-40B4-BE49-F238E27FC236}">
                      <a16:creationId xmlns:a16="http://schemas.microsoft.com/office/drawing/2014/main" id="{3A81BEF6-6DD3-4879-A5FA-BFF8C02A91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7" y="3915"/>
                  <a:ext cx="7" cy="22"/>
                </a:xfrm>
                <a:custGeom>
                  <a:avLst/>
                  <a:gdLst>
                    <a:gd name="T0" fmla="*/ 0 w 15"/>
                    <a:gd name="T1" fmla="*/ 0 h 45"/>
                    <a:gd name="T2" fmla="*/ 0 w 15"/>
                    <a:gd name="T3" fmla="*/ 0 h 45"/>
                    <a:gd name="T4" fmla="*/ 15 w 15"/>
                    <a:gd name="T5" fmla="*/ 37 h 45"/>
                    <a:gd name="T6" fmla="*/ 15 w 15"/>
                    <a:gd name="T7" fmla="*/ 37 h 45"/>
                    <a:gd name="T8" fmla="*/ 8 w 15"/>
                    <a:gd name="T9" fmla="*/ 45 h 45"/>
                    <a:gd name="T10" fmla="*/ 0 w 15"/>
                    <a:gd name="T11" fmla="*/ 0 h 45"/>
                    <a:gd name="T12" fmla="*/ 0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37"/>
                      </a:lnTo>
                      <a:lnTo>
                        <a:pt x="15" y="37"/>
                      </a:lnTo>
                      <a:lnTo>
                        <a:pt x="8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0" name="Freeform 617">
                  <a:extLst>
                    <a:ext uri="{FF2B5EF4-FFF2-40B4-BE49-F238E27FC236}">
                      <a16:creationId xmlns:a16="http://schemas.microsoft.com/office/drawing/2014/main" id="{6C7CF289-A4C5-41B7-BAE0-EE30323DE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7" y="3915"/>
                  <a:ext cx="7" cy="22"/>
                </a:xfrm>
                <a:custGeom>
                  <a:avLst/>
                  <a:gdLst>
                    <a:gd name="T0" fmla="*/ 0 w 15"/>
                    <a:gd name="T1" fmla="*/ 0 h 45"/>
                    <a:gd name="T2" fmla="*/ 0 w 15"/>
                    <a:gd name="T3" fmla="*/ 0 h 45"/>
                    <a:gd name="T4" fmla="*/ 15 w 15"/>
                    <a:gd name="T5" fmla="*/ 37 h 45"/>
                    <a:gd name="T6" fmla="*/ 15 w 15"/>
                    <a:gd name="T7" fmla="*/ 37 h 45"/>
                    <a:gd name="T8" fmla="*/ 8 w 15"/>
                    <a:gd name="T9" fmla="*/ 45 h 45"/>
                    <a:gd name="T10" fmla="*/ 0 w 15"/>
                    <a:gd name="T11" fmla="*/ 0 h 45"/>
                    <a:gd name="T12" fmla="*/ 0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37"/>
                      </a:lnTo>
                      <a:lnTo>
                        <a:pt x="15" y="37"/>
                      </a:lnTo>
                      <a:lnTo>
                        <a:pt x="8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1" name="Freeform 618">
                  <a:extLst>
                    <a:ext uri="{FF2B5EF4-FFF2-40B4-BE49-F238E27FC236}">
                      <a16:creationId xmlns:a16="http://schemas.microsoft.com/office/drawing/2014/main" id="{646786AB-542C-4768-B895-AD99089EB6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7" y="3915"/>
                  <a:ext cx="7" cy="18"/>
                </a:xfrm>
                <a:custGeom>
                  <a:avLst/>
                  <a:gdLst>
                    <a:gd name="T0" fmla="*/ 0 w 15"/>
                    <a:gd name="T1" fmla="*/ 0 h 37"/>
                    <a:gd name="T2" fmla="*/ 0 w 15"/>
                    <a:gd name="T3" fmla="*/ 0 h 37"/>
                    <a:gd name="T4" fmla="*/ 8 w 15"/>
                    <a:gd name="T5" fmla="*/ 0 h 37"/>
                    <a:gd name="T6" fmla="*/ 8 w 15"/>
                    <a:gd name="T7" fmla="*/ 0 h 37"/>
                    <a:gd name="T8" fmla="*/ 15 w 15"/>
                    <a:gd name="T9" fmla="*/ 37 h 37"/>
                    <a:gd name="T10" fmla="*/ 0 w 15"/>
                    <a:gd name="T11" fmla="*/ 0 h 37"/>
                    <a:gd name="T12" fmla="*/ 0 w 15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5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2" name="Freeform 619">
                  <a:extLst>
                    <a:ext uri="{FF2B5EF4-FFF2-40B4-BE49-F238E27FC236}">
                      <a16:creationId xmlns:a16="http://schemas.microsoft.com/office/drawing/2014/main" id="{4D783CB7-E2AF-4306-B8C6-5098DED55D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7" y="3915"/>
                  <a:ext cx="7" cy="18"/>
                </a:xfrm>
                <a:custGeom>
                  <a:avLst/>
                  <a:gdLst>
                    <a:gd name="T0" fmla="*/ 0 w 15"/>
                    <a:gd name="T1" fmla="*/ 0 h 37"/>
                    <a:gd name="T2" fmla="*/ 0 w 15"/>
                    <a:gd name="T3" fmla="*/ 0 h 37"/>
                    <a:gd name="T4" fmla="*/ 8 w 15"/>
                    <a:gd name="T5" fmla="*/ 0 h 37"/>
                    <a:gd name="T6" fmla="*/ 8 w 15"/>
                    <a:gd name="T7" fmla="*/ 0 h 37"/>
                    <a:gd name="T8" fmla="*/ 15 w 15"/>
                    <a:gd name="T9" fmla="*/ 37 h 37"/>
                    <a:gd name="T10" fmla="*/ 0 w 15"/>
                    <a:gd name="T11" fmla="*/ 0 h 37"/>
                    <a:gd name="T12" fmla="*/ 0 w 15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5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 620">
                  <a:extLst>
                    <a:ext uri="{FF2B5EF4-FFF2-40B4-BE49-F238E27FC236}">
                      <a16:creationId xmlns:a16="http://schemas.microsoft.com/office/drawing/2014/main" id="{1B5CC248-81C2-4C6C-870C-68C8D836CF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3884"/>
                  <a:ext cx="21" cy="72"/>
                </a:xfrm>
                <a:custGeom>
                  <a:avLst/>
                  <a:gdLst>
                    <a:gd name="T0" fmla="*/ 36 w 43"/>
                    <a:gd name="T1" fmla="*/ 142 h 142"/>
                    <a:gd name="T2" fmla="*/ 36 w 43"/>
                    <a:gd name="T3" fmla="*/ 142 h 142"/>
                    <a:gd name="T4" fmla="*/ 43 w 43"/>
                    <a:gd name="T5" fmla="*/ 0 h 142"/>
                    <a:gd name="T6" fmla="*/ 43 w 43"/>
                    <a:gd name="T7" fmla="*/ 0 h 142"/>
                    <a:gd name="T8" fmla="*/ 0 w 43"/>
                    <a:gd name="T9" fmla="*/ 8 h 142"/>
                    <a:gd name="T10" fmla="*/ 36 w 43"/>
                    <a:gd name="T11" fmla="*/ 142 h 142"/>
                    <a:gd name="T12" fmla="*/ 36 w 43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42">
                      <a:moveTo>
                        <a:pt x="36" y="142"/>
                      </a:moveTo>
                      <a:lnTo>
                        <a:pt x="36" y="142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0" y="8"/>
                      </a:lnTo>
                      <a:lnTo>
                        <a:pt x="36" y="142"/>
                      </a:lnTo>
                      <a:lnTo>
                        <a:pt x="36" y="14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 621">
                  <a:extLst>
                    <a:ext uri="{FF2B5EF4-FFF2-40B4-BE49-F238E27FC236}">
                      <a16:creationId xmlns:a16="http://schemas.microsoft.com/office/drawing/2014/main" id="{B11D4B5F-1E4E-4170-97F9-D16EF2628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3884"/>
                  <a:ext cx="21" cy="72"/>
                </a:xfrm>
                <a:custGeom>
                  <a:avLst/>
                  <a:gdLst>
                    <a:gd name="T0" fmla="*/ 36 w 43"/>
                    <a:gd name="T1" fmla="*/ 142 h 142"/>
                    <a:gd name="T2" fmla="*/ 36 w 43"/>
                    <a:gd name="T3" fmla="*/ 142 h 142"/>
                    <a:gd name="T4" fmla="*/ 43 w 43"/>
                    <a:gd name="T5" fmla="*/ 0 h 142"/>
                    <a:gd name="T6" fmla="*/ 43 w 43"/>
                    <a:gd name="T7" fmla="*/ 0 h 142"/>
                    <a:gd name="T8" fmla="*/ 0 w 43"/>
                    <a:gd name="T9" fmla="*/ 8 h 142"/>
                    <a:gd name="T10" fmla="*/ 36 w 43"/>
                    <a:gd name="T11" fmla="*/ 142 h 142"/>
                    <a:gd name="T12" fmla="*/ 36 w 43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42">
                      <a:moveTo>
                        <a:pt x="36" y="142"/>
                      </a:moveTo>
                      <a:lnTo>
                        <a:pt x="36" y="142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0" y="8"/>
                      </a:lnTo>
                      <a:lnTo>
                        <a:pt x="36" y="142"/>
                      </a:lnTo>
                      <a:lnTo>
                        <a:pt x="36" y="14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 622">
                  <a:extLst>
                    <a:ext uri="{FF2B5EF4-FFF2-40B4-BE49-F238E27FC236}">
                      <a16:creationId xmlns:a16="http://schemas.microsoft.com/office/drawing/2014/main" id="{608A8133-E218-47C3-9F7A-9EC7AFA5A2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9" y="3884"/>
                  <a:ext cx="26" cy="72"/>
                </a:xfrm>
                <a:custGeom>
                  <a:avLst/>
                  <a:gdLst>
                    <a:gd name="T0" fmla="*/ 0 w 51"/>
                    <a:gd name="T1" fmla="*/ 142 h 142"/>
                    <a:gd name="T2" fmla="*/ 0 w 51"/>
                    <a:gd name="T3" fmla="*/ 142 h 142"/>
                    <a:gd name="T4" fmla="*/ 51 w 51"/>
                    <a:gd name="T5" fmla="*/ 127 h 142"/>
                    <a:gd name="T6" fmla="*/ 51 w 51"/>
                    <a:gd name="T7" fmla="*/ 127 h 142"/>
                    <a:gd name="T8" fmla="*/ 7 w 51"/>
                    <a:gd name="T9" fmla="*/ 0 h 142"/>
                    <a:gd name="T10" fmla="*/ 0 w 51"/>
                    <a:gd name="T11" fmla="*/ 142 h 142"/>
                    <a:gd name="T12" fmla="*/ 0 w 51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42">
                      <a:moveTo>
                        <a:pt x="0" y="142"/>
                      </a:moveTo>
                      <a:lnTo>
                        <a:pt x="0" y="142"/>
                      </a:lnTo>
                      <a:lnTo>
                        <a:pt x="51" y="127"/>
                      </a:lnTo>
                      <a:lnTo>
                        <a:pt x="51" y="127"/>
                      </a:lnTo>
                      <a:lnTo>
                        <a:pt x="7" y="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 623">
                  <a:extLst>
                    <a:ext uri="{FF2B5EF4-FFF2-40B4-BE49-F238E27FC236}">
                      <a16:creationId xmlns:a16="http://schemas.microsoft.com/office/drawing/2014/main" id="{7622CE71-4193-4031-8664-130F3CD572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9" y="3884"/>
                  <a:ext cx="26" cy="72"/>
                </a:xfrm>
                <a:custGeom>
                  <a:avLst/>
                  <a:gdLst>
                    <a:gd name="T0" fmla="*/ 0 w 51"/>
                    <a:gd name="T1" fmla="*/ 142 h 142"/>
                    <a:gd name="T2" fmla="*/ 0 w 51"/>
                    <a:gd name="T3" fmla="*/ 142 h 142"/>
                    <a:gd name="T4" fmla="*/ 51 w 51"/>
                    <a:gd name="T5" fmla="*/ 127 h 142"/>
                    <a:gd name="T6" fmla="*/ 51 w 51"/>
                    <a:gd name="T7" fmla="*/ 127 h 142"/>
                    <a:gd name="T8" fmla="*/ 7 w 51"/>
                    <a:gd name="T9" fmla="*/ 0 h 142"/>
                    <a:gd name="T10" fmla="*/ 0 w 51"/>
                    <a:gd name="T11" fmla="*/ 142 h 142"/>
                    <a:gd name="T12" fmla="*/ 0 w 51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42">
                      <a:moveTo>
                        <a:pt x="0" y="142"/>
                      </a:moveTo>
                      <a:lnTo>
                        <a:pt x="0" y="142"/>
                      </a:lnTo>
                      <a:lnTo>
                        <a:pt x="51" y="127"/>
                      </a:lnTo>
                      <a:lnTo>
                        <a:pt x="51" y="127"/>
                      </a:lnTo>
                      <a:lnTo>
                        <a:pt x="7" y="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 624">
                  <a:extLst>
                    <a:ext uri="{FF2B5EF4-FFF2-40B4-BE49-F238E27FC236}">
                      <a16:creationId xmlns:a16="http://schemas.microsoft.com/office/drawing/2014/main" id="{EA61A99D-BEEB-4B13-BA1A-0B6E30EBDD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2" y="3877"/>
                  <a:ext cx="23" cy="72"/>
                </a:xfrm>
                <a:custGeom>
                  <a:avLst/>
                  <a:gdLst>
                    <a:gd name="T0" fmla="*/ 44 w 44"/>
                    <a:gd name="T1" fmla="*/ 142 h 142"/>
                    <a:gd name="T2" fmla="*/ 44 w 44"/>
                    <a:gd name="T3" fmla="*/ 142 h 142"/>
                    <a:gd name="T4" fmla="*/ 44 w 44"/>
                    <a:gd name="T5" fmla="*/ 0 h 142"/>
                    <a:gd name="T6" fmla="*/ 44 w 44"/>
                    <a:gd name="T7" fmla="*/ 0 h 142"/>
                    <a:gd name="T8" fmla="*/ 0 w 44"/>
                    <a:gd name="T9" fmla="*/ 15 h 142"/>
                    <a:gd name="T10" fmla="*/ 44 w 44"/>
                    <a:gd name="T11" fmla="*/ 142 h 142"/>
                    <a:gd name="T12" fmla="*/ 44 w 44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2">
                      <a:moveTo>
                        <a:pt x="44" y="142"/>
                      </a:moveTo>
                      <a:lnTo>
                        <a:pt x="44" y="142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15"/>
                      </a:lnTo>
                      <a:lnTo>
                        <a:pt x="44" y="142"/>
                      </a:lnTo>
                      <a:lnTo>
                        <a:pt x="44" y="14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8" name="Freeform 625">
                  <a:extLst>
                    <a:ext uri="{FF2B5EF4-FFF2-40B4-BE49-F238E27FC236}">
                      <a16:creationId xmlns:a16="http://schemas.microsoft.com/office/drawing/2014/main" id="{1BDC1A74-E014-4B76-B678-5C036D404B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2" y="3877"/>
                  <a:ext cx="23" cy="72"/>
                </a:xfrm>
                <a:custGeom>
                  <a:avLst/>
                  <a:gdLst>
                    <a:gd name="T0" fmla="*/ 44 w 44"/>
                    <a:gd name="T1" fmla="*/ 142 h 142"/>
                    <a:gd name="T2" fmla="*/ 44 w 44"/>
                    <a:gd name="T3" fmla="*/ 142 h 142"/>
                    <a:gd name="T4" fmla="*/ 44 w 44"/>
                    <a:gd name="T5" fmla="*/ 0 h 142"/>
                    <a:gd name="T6" fmla="*/ 44 w 44"/>
                    <a:gd name="T7" fmla="*/ 0 h 142"/>
                    <a:gd name="T8" fmla="*/ 0 w 44"/>
                    <a:gd name="T9" fmla="*/ 15 h 142"/>
                    <a:gd name="T10" fmla="*/ 44 w 44"/>
                    <a:gd name="T11" fmla="*/ 142 h 142"/>
                    <a:gd name="T12" fmla="*/ 44 w 44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2">
                      <a:moveTo>
                        <a:pt x="44" y="142"/>
                      </a:moveTo>
                      <a:lnTo>
                        <a:pt x="44" y="142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15"/>
                      </a:lnTo>
                      <a:lnTo>
                        <a:pt x="44" y="142"/>
                      </a:lnTo>
                      <a:lnTo>
                        <a:pt x="44" y="14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 626">
                  <a:extLst>
                    <a:ext uri="{FF2B5EF4-FFF2-40B4-BE49-F238E27FC236}">
                      <a16:creationId xmlns:a16="http://schemas.microsoft.com/office/drawing/2014/main" id="{D89568B2-8E10-47F4-8132-DDFC764996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5" y="3877"/>
                  <a:ext cx="22" cy="72"/>
                </a:xfrm>
                <a:custGeom>
                  <a:avLst/>
                  <a:gdLst>
                    <a:gd name="T0" fmla="*/ 0 w 44"/>
                    <a:gd name="T1" fmla="*/ 142 h 142"/>
                    <a:gd name="T2" fmla="*/ 0 w 44"/>
                    <a:gd name="T3" fmla="*/ 142 h 142"/>
                    <a:gd name="T4" fmla="*/ 44 w 44"/>
                    <a:gd name="T5" fmla="*/ 127 h 142"/>
                    <a:gd name="T6" fmla="*/ 44 w 44"/>
                    <a:gd name="T7" fmla="*/ 127 h 142"/>
                    <a:gd name="T8" fmla="*/ 0 w 44"/>
                    <a:gd name="T9" fmla="*/ 0 h 142"/>
                    <a:gd name="T10" fmla="*/ 0 w 44"/>
                    <a:gd name="T11" fmla="*/ 142 h 142"/>
                    <a:gd name="T12" fmla="*/ 0 w 44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2">
                      <a:moveTo>
                        <a:pt x="0" y="142"/>
                      </a:moveTo>
                      <a:lnTo>
                        <a:pt x="0" y="142"/>
                      </a:lnTo>
                      <a:lnTo>
                        <a:pt x="44" y="127"/>
                      </a:lnTo>
                      <a:lnTo>
                        <a:pt x="44" y="127"/>
                      </a:lnTo>
                      <a:lnTo>
                        <a:pt x="0" y="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 627">
                  <a:extLst>
                    <a:ext uri="{FF2B5EF4-FFF2-40B4-BE49-F238E27FC236}">
                      <a16:creationId xmlns:a16="http://schemas.microsoft.com/office/drawing/2014/main" id="{82338833-BB48-40BA-B128-16859CBA6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5" y="3877"/>
                  <a:ext cx="22" cy="72"/>
                </a:xfrm>
                <a:custGeom>
                  <a:avLst/>
                  <a:gdLst>
                    <a:gd name="T0" fmla="*/ 0 w 44"/>
                    <a:gd name="T1" fmla="*/ 142 h 142"/>
                    <a:gd name="T2" fmla="*/ 0 w 44"/>
                    <a:gd name="T3" fmla="*/ 142 h 142"/>
                    <a:gd name="T4" fmla="*/ 44 w 44"/>
                    <a:gd name="T5" fmla="*/ 127 h 142"/>
                    <a:gd name="T6" fmla="*/ 44 w 44"/>
                    <a:gd name="T7" fmla="*/ 127 h 142"/>
                    <a:gd name="T8" fmla="*/ 0 w 44"/>
                    <a:gd name="T9" fmla="*/ 0 h 142"/>
                    <a:gd name="T10" fmla="*/ 0 w 44"/>
                    <a:gd name="T11" fmla="*/ 142 h 142"/>
                    <a:gd name="T12" fmla="*/ 0 w 44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2">
                      <a:moveTo>
                        <a:pt x="0" y="142"/>
                      </a:moveTo>
                      <a:lnTo>
                        <a:pt x="0" y="142"/>
                      </a:lnTo>
                      <a:lnTo>
                        <a:pt x="44" y="127"/>
                      </a:lnTo>
                      <a:lnTo>
                        <a:pt x="44" y="127"/>
                      </a:lnTo>
                      <a:lnTo>
                        <a:pt x="0" y="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 628">
                  <a:extLst>
                    <a:ext uri="{FF2B5EF4-FFF2-40B4-BE49-F238E27FC236}">
                      <a16:creationId xmlns:a16="http://schemas.microsoft.com/office/drawing/2014/main" id="{6F5DA667-2143-4458-A9A4-2F32403FCD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0" y="3895"/>
                  <a:ext cx="10" cy="20"/>
                </a:xfrm>
                <a:custGeom>
                  <a:avLst/>
                  <a:gdLst>
                    <a:gd name="T0" fmla="*/ 0 w 21"/>
                    <a:gd name="T1" fmla="*/ 0 h 38"/>
                    <a:gd name="T2" fmla="*/ 0 w 21"/>
                    <a:gd name="T3" fmla="*/ 0 h 38"/>
                    <a:gd name="T4" fmla="*/ 21 w 21"/>
                    <a:gd name="T5" fmla="*/ 38 h 38"/>
                    <a:gd name="T6" fmla="*/ 21 w 21"/>
                    <a:gd name="T7" fmla="*/ 38 h 38"/>
                    <a:gd name="T8" fmla="*/ 21 w 21"/>
                    <a:gd name="T9" fmla="*/ 38 h 38"/>
                    <a:gd name="T10" fmla="*/ 0 w 21"/>
                    <a:gd name="T11" fmla="*/ 0 h 38"/>
                    <a:gd name="T12" fmla="*/ 0 w 21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1" y="38"/>
                      </a:lnTo>
                      <a:lnTo>
                        <a:pt x="21" y="38"/>
                      </a:lnTo>
                      <a:lnTo>
                        <a:pt x="21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 629">
                  <a:extLst>
                    <a:ext uri="{FF2B5EF4-FFF2-40B4-BE49-F238E27FC236}">
                      <a16:creationId xmlns:a16="http://schemas.microsoft.com/office/drawing/2014/main" id="{E6BC9A16-3942-4426-937C-8D2D269EAF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0" y="3895"/>
                  <a:ext cx="10" cy="20"/>
                </a:xfrm>
                <a:custGeom>
                  <a:avLst/>
                  <a:gdLst>
                    <a:gd name="T0" fmla="*/ 0 w 21"/>
                    <a:gd name="T1" fmla="*/ 0 h 38"/>
                    <a:gd name="T2" fmla="*/ 0 w 21"/>
                    <a:gd name="T3" fmla="*/ 0 h 38"/>
                    <a:gd name="T4" fmla="*/ 21 w 21"/>
                    <a:gd name="T5" fmla="*/ 38 h 38"/>
                    <a:gd name="T6" fmla="*/ 21 w 21"/>
                    <a:gd name="T7" fmla="*/ 38 h 38"/>
                    <a:gd name="T8" fmla="*/ 21 w 21"/>
                    <a:gd name="T9" fmla="*/ 38 h 38"/>
                    <a:gd name="T10" fmla="*/ 0 w 21"/>
                    <a:gd name="T11" fmla="*/ 0 h 38"/>
                    <a:gd name="T12" fmla="*/ 0 w 21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1" y="38"/>
                      </a:lnTo>
                      <a:lnTo>
                        <a:pt x="21" y="38"/>
                      </a:lnTo>
                      <a:lnTo>
                        <a:pt x="21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 630">
                  <a:extLst>
                    <a:ext uri="{FF2B5EF4-FFF2-40B4-BE49-F238E27FC236}">
                      <a16:creationId xmlns:a16="http://schemas.microsoft.com/office/drawing/2014/main" id="{80A27DBB-F198-4F1D-AC4A-61D0B7C495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0" y="3892"/>
                  <a:ext cx="10" cy="23"/>
                </a:xfrm>
                <a:custGeom>
                  <a:avLst/>
                  <a:gdLst>
                    <a:gd name="T0" fmla="*/ 0 w 21"/>
                    <a:gd name="T1" fmla="*/ 7 h 45"/>
                    <a:gd name="T2" fmla="*/ 0 w 21"/>
                    <a:gd name="T3" fmla="*/ 7 h 45"/>
                    <a:gd name="T4" fmla="*/ 7 w 21"/>
                    <a:gd name="T5" fmla="*/ 0 h 45"/>
                    <a:gd name="T6" fmla="*/ 7 w 21"/>
                    <a:gd name="T7" fmla="*/ 0 h 45"/>
                    <a:gd name="T8" fmla="*/ 21 w 21"/>
                    <a:gd name="T9" fmla="*/ 45 h 45"/>
                    <a:gd name="T10" fmla="*/ 0 w 21"/>
                    <a:gd name="T11" fmla="*/ 7 h 45"/>
                    <a:gd name="T12" fmla="*/ 0 w 21"/>
                    <a:gd name="T13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5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1" y="45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4" name="Freeform 631">
                  <a:extLst>
                    <a:ext uri="{FF2B5EF4-FFF2-40B4-BE49-F238E27FC236}">
                      <a16:creationId xmlns:a16="http://schemas.microsoft.com/office/drawing/2014/main" id="{E5556889-7F0F-4332-A8FE-B2F1670B5C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0" y="3892"/>
                  <a:ext cx="10" cy="23"/>
                </a:xfrm>
                <a:custGeom>
                  <a:avLst/>
                  <a:gdLst>
                    <a:gd name="T0" fmla="*/ 0 w 21"/>
                    <a:gd name="T1" fmla="*/ 7 h 45"/>
                    <a:gd name="T2" fmla="*/ 0 w 21"/>
                    <a:gd name="T3" fmla="*/ 7 h 45"/>
                    <a:gd name="T4" fmla="*/ 7 w 21"/>
                    <a:gd name="T5" fmla="*/ 0 h 45"/>
                    <a:gd name="T6" fmla="*/ 7 w 21"/>
                    <a:gd name="T7" fmla="*/ 0 h 45"/>
                    <a:gd name="T8" fmla="*/ 21 w 21"/>
                    <a:gd name="T9" fmla="*/ 45 h 45"/>
                    <a:gd name="T10" fmla="*/ 0 w 21"/>
                    <a:gd name="T11" fmla="*/ 7 h 45"/>
                    <a:gd name="T12" fmla="*/ 0 w 21"/>
                    <a:gd name="T13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5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1" y="45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 632">
                  <a:extLst>
                    <a:ext uri="{FF2B5EF4-FFF2-40B4-BE49-F238E27FC236}">
                      <a16:creationId xmlns:a16="http://schemas.microsoft.com/office/drawing/2014/main" id="{B3100978-BBAF-456E-A28F-44FB10C01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0" y="3895"/>
                  <a:ext cx="10" cy="20"/>
                </a:xfrm>
                <a:custGeom>
                  <a:avLst/>
                  <a:gdLst>
                    <a:gd name="T0" fmla="*/ 0 w 21"/>
                    <a:gd name="T1" fmla="*/ 0 h 38"/>
                    <a:gd name="T2" fmla="*/ 0 w 21"/>
                    <a:gd name="T3" fmla="*/ 0 h 38"/>
                    <a:gd name="T4" fmla="*/ 21 w 21"/>
                    <a:gd name="T5" fmla="*/ 38 h 38"/>
                    <a:gd name="T6" fmla="*/ 21 w 21"/>
                    <a:gd name="T7" fmla="*/ 38 h 38"/>
                    <a:gd name="T8" fmla="*/ 21 w 21"/>
                    <a:gd name="T9" fmla="*/ 38 h 38"/>
                    <a:gd name="T10" fmla="*/ 0 w 21"/>
                    <a:gd name="T11" fmla="*/ 0 h 38"/>
                    <a:gd name="T12" fmla="*/ 0 w 21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1" y="38"/>
                      </a:lnTo>
                      <a:lnTo>
                        <a:pt x="21" y="38"/>
                      </a:lnTo>
                      <a:lnTo>
                        <a:pt x="21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6" name="Freeform 633">
                  <a:extLst>
                    <a:ext uri="{FF2B5EF4-FFF2-40B4-BE49-F238E27FC236}">
                      <a16:creationId xmlns:a16="http://schemas.microsoft.com/office/drawing/2014/main" id="{F9BCEBDE-0CDC-4FBE-BB3C-4207048100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0" y="3895"/>
                  <a:ext cx="10" cy="20"/>
                </a:xfrm>
                <a:custGeom>
                  <a:avLst/>
                  <a:gdLst>
                    <a:gd name="T0" fmla="*/ 0 w 21"/>
                    <a:gd name="T1" fmla="*/ 0 h 38"/>
                    <a:gd name="T2" fmla="*/ 0 w 21"/>
                    <a:gd name="T3" fmla="*/ 0 h 38"/>
                    <a:gd name="T4" fmla="*/ 21 w 21"/>
                    <a:gd name="T5" fmla="*/ 38 h 38"/>
                    <a:gd name="T6" fmla="*/ 21 w 21"/>
                    <a:gd name="T7" fmla="*/ 38 h 38"/>
                    <a:gd name="T8" fmla="*/ 21 w 21"/>
                    <a:gd name="T9" fmla="*/ 38 h 38"/>
                    <a:gd name="T10" fmla="*/ 0 w 21"/>
                    <a:gd name="T11" fmla="*/ 0 h 38"/>
                    <a:gd name="T12" fmla="*/ 0 w 21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1" y="38"/>
                      </a:lnTo>
                      <a:lnTo>
                        <a:pt x="21" y="38"/>
                      </a:lnTo>
                      <a:lnTo>
                        <a:pt x="21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 634">
                  <a:extLst>
                    <a:ext uri="{FF2B5EF4-FFF2-40B4-BE49-F238E27FC236}">
                      <a16:creationId xmlns:a16="http://schemas.microsoft.com/office/drawing/2014/main" id="{48EAFE45-0AC7-4C62-92E7-DCF02C4A08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0" y="3892"/>
                  <a:ext cx="10" cy="23"/>
                </a:xfrm>
                <a:custGeom>
                  <a:avLst/>
                  <a:gdLst>
                    <a:gd name="T0" fmla="*/ 0 w 21"/>
                    <a:gd name="T1" fmla="*/ 7 h 45"/>
                    <a:gd name="T2" fmla="*/ 0 w 21"/>
                    <a:gd name="T3" fmla="*/ 7 h 45"/>
                    <a:gd name="T4" fmla="*/ 7 w 21"/>
                    <a:gd name="T5" fmla="*/ 0 h 45"/>
                    <a:gd name="T6" fmla="*/ 7 w 21"/>
                    <a:gd name="T7" fmla="*/ 0 h 45"/>
                    <a:gd name="T8" fmla="*/ 21 w 21"/>
                    <a:gd name="T9" fmla="*/ 45 h 45"/>
                    <a:gd name="T10" fmla="*/ 0 w 21"/>
                    <a:gd name="T11" fmla="*/ 7 h 45"/>
                    <a:gd name="T12" fmla="*/ 0 w 21"/>
                    <a:gd name="T13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5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1" y="45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8" name="Freeform 635">
                  <a:extLst>
                    <a:ext uri="{FF2B5EF4-FFF2-40B4-BE49-F238E27FC236}">
                      <a16:creationId xmlns:a16="http://schemas.microsoft.com/office/drawing/2014/main" id="{98EDA98B-F03A-4CEF-801B-9C512C46EF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0" y="3892"/>
                  <a:ext cx="10" cy="23"/>
                </a:xfrm>
                <a:custGeom>
                  <a:avLst/>
                  <a:gdLst>
                    <a:gd name="T0" fmla="*/ 0 w 21"/>
                    <a:gd name="T1" fmla="*/ 7 h 45"/>
                    <a:gd name="T2" fmla="*/ 0 w 21"/>
                    <a:gd name="T3" fmla="*/ 7 h 45"/>
                    <a:gd name="T4" fmla="*/ 7 w 21"/>
                    <a:gd name="T5" fmla="*/ 0 h 45"/>
                    <a:gd name="T6" fmla="*/ 7 w 21"/>
                    <a:gd name="T7" fmla="*/ 0 h 45"/>
                    <a:gd name="T8" fmla="*/ 21 w 21"/>
                    <a:gd name="T9" fmla="*/ 45 h 45"/>
                    <a:gd name="T10" fmla="*/ 0 w 21"/>
                    <a:gd name="T11" fmla="*/ 7 h 45"/>
                    <a:gd name="T12" fmla="*/ 0 w 21"/>
                    <a:gd name="T13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5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1" y="45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 636">
                  <a:extLst>
                    <a:ext uri="{FF2B5EF4-FFF2-40B4-BE49-F238E27FC236}">
                      <a16:creationId xmlns:a16="http://schemas.microsoft.com/office/drawing/2014/main" id="{029373E0-57DF-42AA-BCAD-DC26C877BC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4" y="3884"/>
                  <a:ext cx="30" cy="27"/>
                </a:xfrm>
                <a:custGeom>
                  <a:avLst/>
                  <a:gdLst>
                    <a:gd name="T0" fmla="*/ 0 w 58"/>
                    <a:gd name="T1" fmla="*/ 0 h 52"/>
                    <a:gd name="T2" fmla="*/ 0 w 58"/>
                    <a:gd name="T3" fmla="*/ 0 h 52"/>
                    <a:gd name="T4" fmla="*/ 58 w 58"/>
                    <a:gd name="T5" fmla="*/ 37 h 52"/>
                    <a:gd name="T6" fmla="*/ 58 w 58"/>
                    <a:gd name="T7" fmla="*/ 37 h 52"/>
                    <a:gd name="T8" fmla="*/ 22 w 58"/>
                    <a:gd name="T9" fmla="*/ 52 h 52"/>
                    <a:gd name="T10" fmla="*/ 0 w 58"/>
                    <a:gd name="T11" fmla="*/ 0 h 52"/>
                    <a:gd name="T12" fmla="*/ 0 w 58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8" y="37"/>
                      </a:lnTo>
                      <a:lnTo>
                        <a:pt x="58" y="37"/>
                      </a:ln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0" name="Freeform 637">
                  <a:extLst>
                    <a:ext uri="{FF2B5EF4-FFF2-40B4-BE49-F238E27FC236}">
                      <a16:creationId xmlns:a16="http://schemas.microsoft.com/office/drawing/2014/main" id="{2B6395A4-E43A-4070-94F5-B7F5B9D262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4" y="3884"/>
                  <a:ext cx="30" cy="27"/>
                </a:xfrm>
                <a:custGeom>
                  <a:avLst/>
                  <a:gdLst>
                    <a:gd name="T0" fmla="*/ 0 w 58"/>
                    <a:gd name="T1" fmla="*/ 0 h 52"/>
                    <a:gd name="T2" fmla="*/ 0 w 58"/>
                    <a:gd name="T3" fmla="*/ 0 h 52"/>
                    <a:gd name="T4" fmla="*/ 58 w 58"/>
                    <a:gd name="T5" fmla="*/ 37 h 52"/>
                    <a:gd name="T6" fmla="*/ 58 w 58"/>
                    <a:gd name="T7" fmla="*/ 37 h 52"/>
                    <a:gd name="T8" fmla="*/ 22 w 58"/>
                    <a:gd name="T9" fmla="*/ 52 h 52"/>
                    <a:gd name="T10" fmla="*/ 0 w 58"/>
                    <a:gd name="T11" fmla="*/ 0 h 52"/>
                    <a:gd name="T12" fmla="*/ 0 w 58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8" y="37"/>
                      </a:lnTo>
                      <a:lnTo>
                        <a:pt x="58" y="37"/>
                      </a:ln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1" name="Freeform 638">
                  <a:extLst>
                    <a:ext uri="{FF2B5EF4-FFF2-40B4-BE49-F238E27FC236}">
                      <a16:creationId xmlns:a16="http://schemas.microsoft.com/office/drawing/2014/main" id="{F246C207-E74F-4C82-8B2D-18745EADD3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4" y="3877"/>
                  <a:ext cx="30" cy="26"/>
                </a:xfrm>
                <a:custGeom>
                  <a:avLst/>
                  <a:gdLst>
                    <a:gd name="T0" fmla="*/ 0 w 58"/>
                    <a:gd name="T1" fmla="*/ 15 h 52"/>
                    <a:gd name="T2" fmla="*/ 0 w 58"/>
                    <a:gd name="T3" fmla="*/ 15 h 52"/>
                    <a:gd name="T4" fmla="*/ 36 w 58"/>
                    <a:gd name="T5" fmla="*/ 0 h 52"/>
                    <a:gd name="T6" fmla="*/ 36 w 58"/>
                    <a:gd name="T7" fmla="*/ 0 h 52"/>
                    <a:gd name="T8" fmla="*/ 58 w 58"/>
                    <a:gd name="T9" fmla="*/ 52 h 52"/>
                    <a:gd name="T10" fmla="*/ 0 w 58"/>
                    <a:gd name="T11" fmla="*/ 15 h 52"/>
                    <a:gd name="T12" fmla="*/ 0 w 58"/>
                    <a:gd name="T13" fmla="*/ 1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2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58" y="52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2" name="Freeform 639">
                  <a:extLst>
                    <a:ext uri="{FF2B5EF4-FFF2-40B4-BE49-F238E27FC236}">
                      <a16:creationId xmlns:a16="http://schemas.microsoft.com/office/drawing/2014/main" id="{5D59BF42-2A70-4334-8E91-718682D7A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4" y="3877"/>
                  <a:ext cx="30" cy="26"/>
                </a:xfrm>
                <a:custGeom>
                  <a:avLst/>
                  <a:gdLst>
                    <a:gd name="T0" fmla="*/ 0 w 58"/>
                    <a:gd name="T1" fmla="*/ 15 h 52"/>
                    <a:gd name="T2" fmla="*/ 0 w 58"/>
                    <a:gd name="T3" fmla="*/ 15 h 52"/>
                    <a:gd name="T4" fmla="*/ 36 w 58"/>
                    <a:gd name="T5" fmla="*/ 0 h 52"/>
                    <a:gd name="T6" fmla="*/ 36 w 58"/>
                    <a:gd name="T7" fmla="*/ 0 h 52"/>
                    <a:gd name="T8" fmla="*/ 58 w 58"/>
                    <a:gd name="T9" fmla="*/ 52 h 52"/>
                    <a:gd name="T10" fmla="*/ 0 w 58"/>
                    <a:gd name="T11" fmla="*/ 15 h 52"/>
                    <a:gd name="T12" fmla="*/ 0 w 58"/>
                    <a:gd name="T13" fmla="*/ 1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2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58" y="52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3" name="Freeform 640">
                  <a:extLst>
                    <a:ext uri="{FF2B5EF4-FFF2-40B4-BE49-F238E27FC236}">
                      <a16:creationId xmlns:a16="http://schemas.microsoft.com/office/drawing/2014/main" id="{B2A2F607-E78A-4D29-8B59-BE07974110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3877"/>
                  <a:ext cx="11" cy="23"/>
                </a:xfrm>
                <a:custGeom>
                  <a:avLst/>
                  <a:gdLst>
                    <a:gd name="T0" fmla="*/ 0 w 22"/>
                    <a:gd name="T1" fmla="*/ 0 h 45"/>
                    <a:gd name="T2" fmla="*/ 0 w 22"/>
                    <a:gd name="T3" fmla="*/ 0 h 45"/>
                    <a:gd name="T4" fmla="*/ 22 w 22"/>
                    <a:gd name="T5" fmla="*/ 37 h 45"/>
                    <a:gd name="T6" fmla="*/ 22 w 22"/>
                    <a:gd name="T7" fmla="*/ 37 h 45"/>
                    <a:gd name="T8" fmla="*/ 22 w 22"/>
                    <a:gd name="T9" fmla="*/ 45 h 45"/>
                    <a:gd name="T10" fmla="*/ 0 w 22"/>
                    <a:gd name="T11" fmla="*/ 0 h 45"/>
                    <a:gd name="T12" fmla="*/ 0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4" name="Freeform 641">
                  <a:extLst>
                    <a:ext uri="{FF2B5EF4-FFF2-40B4-BE49-F238E27FC236}">
                      <a16:creationId xmlns:a16="http://schemas.microsoft.com/office/drawing/2014/main" id="{2CBC8BBE-7A26-4710-871F-B7091C2A8B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3877"/>
                  <a:ext cx="11" cy="23"/>
                </a:xfrm>
                <a:custGeom>
                  <a:avLst/>
                  <a:gdLst>
                    <a:gd name="T0" fmla="*/ 0 w 22"/>
                    <a:gd name="T1" fmla="*/ 0 h 45"/>
                    <a:gd name="T2" fmla="*/ 0 w 22"/>
                    <a:gd name="T3" fmla="*/ 0 h 45"/>
                    <a:gd name="T4" fmla="*/ 22 w 22"/>
                    <a:gd name="T5" fmla="*/ 37 h 45"/>
                    <a:gd name="T6" fmla="*/ 22 w 22"/>
                    <a:gd name="T7" fmla="*/ 37 h 45"/>
                    <a:gd name="T8" fmla="*/ 22 w 22"/>
                    <a:gd name="T9" fmla="*/ 45 h 45"/>
                    <a:gd name="T10" fmla="*/ 0 w 22"/>
                    <a:gd name="T11" fmla="*/ 0 h 45"/>
                    <a:gd name="T12" fmla="*/ 0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5" name="Freeform 642">
                  <a:extLst>
                    <a:ext uri="{FF2B5EF4-FFF2-40B4-BE49-F238E27FC236}">
                      <a16:creationId xmlns:a16="http://schemas.microsoft.com/office/drawing/2014/main" id="{074ACF46-9620-42B9-89B0-D5F20698E5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3877"/>
                  <a:ext cx="11" cy="18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7 w 22"/>
                    <a:gd name="T5" fmla="*/ 0 h 37"/>
                    <a:gd name="T6" fmla="*/ 7 w 22"/>
                    <a:gd name="T7" fmla="*/ 0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6" name="Freeform 643">
                  <a:extLst>
                    <a:ext uri="{FF2B5EF4-FFF2-40B4-BE49-F238E27FC236}">
                      <a16:creationId xmlns:a16="http://schemas.microsoft.com/office/drawing/2014/main" id="{CBC5212A-73DE-43B3-91F0-C0798EB022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3877"/>
                  <a:ext cx="11" cy="18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7 w 22"/>
                    <a:gd name="T5" fmla="*/ 0 h 37"/>
                    <a:gd name="T6" fmla="*/ 7 w 22"/>
                    <a:gd name="T7" fmla="*/ 0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7" name="Freeform 644">
                  <a:extLst>
                    <a:ext uri="{FF2B5EF4-FFF2-40B4-BE49-F238E27FC236}">
                      <a16:creationId xmlns:a16="http://schemas.microsoft.com/office/drawing/2014/main" id="{FB012483-8802-49BA-8717-78A5480646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3877"/>
                  <a:ext cx="11" cy="23"/>
                </a:xfrm>
                <a:custGeom>
                  <a:avLst/>
                  <a:gdLst>
                    <a:gd name="T0" fmla="*/ 0 w 22"/>
                    <a:gd name="T1" fmla="*/ 0 h 45"/>
                    <a:gd name="T2" fmla="*/ 0 w 22"/>
                    <a:gd name="T3" fmla="*/ 0 h 45"/>
                    <a:gd name="T4" fmla="*/ 22 w 22"/>
                    <a:gd name="T5" fmla="*/ 37 h 45"/>
                    <a:gd name="T6" fmla="*/ 22 w 22"/>
                    <a:gd name="T7" fmla="*/ 37 h 45"/>
                    <a:gd name="T8" fmla="*/ 22 w 22"/>
                    <a:gd name="T9" fmla="*/ 45 h 45"/>
                    <a:gd name="T10" fmla="*/ 0 w 22"/>
                    <a:gd name="T11" fmla="*/ 0 h 45"/>
                    <a:gd name="T12" fmla="*/ 0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8" name="Freeform 645">
                  <a:extLst>
                    <a:ext uri="{FF2B5EF4-FFF2-40B4-BE49-F238E27FC236}">
                      <a16:creationId xmlns:a16="http://schemas.microsoft.com/office/drawing/2014/main" id="{296B448E-1A1E-4D6B-93B2-2BE7A70AC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3877"/>
                  <a:ext cx="11" cy="23"/>
                </a:xfrm>
                <a:custGeom>
                  <a:avLst/>
                  <a:gdLst>
                    <a:gd name="T0" fmla="*/ 0 w 22"/>
                    <a:gd name="T1" fmla="*/ 0 h 45"/>
                    <a:gd name="T2" fmla="*/ 0 w 22"/>
                    <a:gd name="T3" fmla="*/ 0 h 45"/>
                    <a:gd name="T4" fmla="*/ 22 w 22"/>
                    <a:gd name="T5" fmla="*/ 37 h 45"/>
                    <a:gd name="T6" fmla="*/ 22 w 22"/>
                    <a:gd name="T7" fmla="*/ 37 h 45"/>
                    <a:gd name="T8" fmla="*/ 22 w 22"/>
                    <a:gd name="T9" fmla="*/ 45 h 45"/>
                    <a:gd name="T10" fmla="*/ 0 w 22"/>
                    <a:gd name="T11" fmla="*/ 0 h 45"/>
                    <a:gd name="T12" fmla="*/ 0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9" name="Freeform 646">
                  <a:extLst>
                    <a:ext uri="{FF2B5EF4-FFF2-40B4-BE49-F238E27FC236}">
                      <a16:creationId xmlns:a16="http://schemas.microsoft.com/office/drawing/2014/main" id="{DF9EE138-DBE8-4614-B207-3E5B668EF4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3877"/>
                  <a:ext cx="11" cy="18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7 w 22"/>
                    <a:gd name="T5" fmla="*/ 0 h 37"/>
                    <a:gd name="T6" fmla="*/ 7 w 22"/>
                    <a:gd name="T7" fmla="*/ 0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0" name="Freeform 647">
                  <a:extLst>
                    <a:ext uri="{FF2B5EF4-FFF2-40B4-BE49-F238E27FC236}">
                      <a16:creationId xmlns:a16="http://schemas.microsoft.com/office/drawing/2014/main" id="{D678CB4A-D0B4-4442-AB84-28BC67511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3877"/>
                  <a:ext cx="11" cy="18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7 w 22"/>
                    <a:gd name="T5" fmla="*/ 0 h 37"/>
                    <a:gd name="T6" fmla="*/ 7 w 22"/>
                    <a:gd name="T7" fmla="*/ 0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1" name="Freeform 648">
                  <a:extLst>
                    <a:ext uri="{FF2B5EF4-FFF2-40B4-BE49-F238E27FC236}">
                      <a16:creationId xmlns:a16="http://schemas.microsoft.com/office/drawing/2014/main" id="{2135100C-58C9-4D7C-8026-F35FB05592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1" y="3869"/>
                  <a:ext cx="19" cy="26"/>
                </a:xfrm>
                <a:custGeom>
                  <a:avLst/>
                  <a:gdLst>
                    <a:gd name="T0" fmla="*/ 0 w 37"/>
                    <a:gd name="T1" fmla="*/ 0 h 52"/>
                    <a:gd name="T2" fmla="*/ 0 w 37"/>
                    <a:gd name="T3" fmla="*/ 0 h 52"/>
                    <a:gd name="T4" fmla="*/ 37 w 37"/>
                    <a:gd name="T5" fmla="*/ 45 h 52"/>
                    <a:gd name="T6" fmla="*/ 37 w 37"/>
                    <a:gd name="T7" fmla="*/ 45 h 52"/>
                    <a:gd name="T8" fmla="*/ 22 w 37"/>
                    <a:gd name="T9" fmla="*/ 52 h 52"/>
                    <a:gd name="T10" fmla="*/ 0 w 37"/>
                    <a:gd name="T11" fmla="*/ 0 h 52"/>
                    <a:gd name="T12" fmla="*/ 0 w 37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45"/>
                      </a:lnTo>
                      <a:lnTo>
                        <a:pt x="37" y="45"/>
                      </a:ln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 649">
                  <a:extLst>
                    <a:ext uri="{FF2B5EF4-FFF2-40B4-BE49-F238E27FC236}">
                      <a16:creationId xmlns:a16="http://schemas.microsoft.com/office/drawing/2014/main" id="{AE810830-BE5B-4575-9BF2-A269A406AF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1" y="3869"/>
                  <a:ext cx="19" cy="26"/>
                </a:xfrm>
                <a:custGeom>
                  <a:avLst/>
                  <a:gdLst>
                    <a:gd name="T0" fmla="*/ 0 w 37"/>
                    <a:gd name="T1" fmla="*/ 0 h 52"/>
                    <a:gd name="T2" fmla="*/ 0 w 37"/>
                    <a:gd name="T3" fmla="*/ 0 h 52"/>
                    <a:gd name="T4" fmla="*/ 37 w 37"/>
                    <a:gd name="T5" fmla="*/ 45 h 52"/>
                    <a:gd name="T6" fmla="*/ 37 w 37"/>
                    <a:gd name="T7" fmla="*/ 45 h 52"/>
                    <a:gd name="T8" fmla="*/ 22 w 37"/>
                    <a:gd name="T9" fmla="*/ 52 h 52"/>
                    <a:gd name="T10" fmla="*/ 0 w 37"/>
                    <a:gd name="T11" fmla="*/ 0 h 52"/>
                    <a:gd name="T12" fmla="*/ 0 w 37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45"/>
                      </a:lnTo>
                      <a:lnTo>
                        <a:pt x="37" y="45"/>
                      </a:ln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3" name="Freeform 650">
                  <a:extLst>
                    <a:ext uri="{FF2B5EF4-FFF2-40B4-BE49-F238E27FC236}">
                      <a16:creationId xmlns:a16="http://schemas.microsoft.com/office/drawing/2014/main" id="{F27CD7EB-D2CA-471E-ABF9-E997A90D57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1" y="3869"/>
                  <a:ext cx="19" cy="23"/>
                </a:xfrm>
                <a:custGeom>
                  <a:avLst/>
                  <a:gdLst>
                    <a:gd name="T0" fmla="*/ 0 w 37"/>
                    <a:gd name="T1" fmla="*/ 0 h 45"/>
                    <a:gd name="T2" fmla="*/ 0 w 37"/>
                    <a:gd name="T3" fmla="*/ 0 h 45"/>
                    <a:gd name="T4" fmla="*/ 15 w 37"/>
                    <a:gd name="T5" fmla="*/ 0 h 45"/>
                    <a:gd name="T6" fmla="*/ 15 w 37"/>
                    <a:gd name="T7" fmla="*/ 0 h 45"/>
                    <a:gd name="T8" fmla="*/ 37 w 37"/>
                    <a:gd name="T9" fmla="*/ 45 h 45"/>
                    <a:gd name="T10" fmla="*/ 0 w 37"/>
                    <a:gd name="T11" fmla="*/ 0 h 45"/>
                    <a:gd name="T12" fmla="*/ 0 w 3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3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4" name="Freeform 651">
                  <a:extLst>
                    <a:ext uri="{FF2B5EF4-FFF2-40B4-BE49-F238E27FC236}">
                      <a16:creationId xmlns:a16="http://schemas.microsoft.com/office/drawing/2014/main" id="{2243DA9F-1CE2-40A0-ADF0-F62F60E34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1" y="3869"/>
                  <a:ext cx="19" cy="23"/>
                </a:xfrm>
                <a:custGeom>
                  <a:avLst/>
                  <a:gdLst>
                    <a:gd name="T0" fmla="*/ 0 w 37"/>
                    <a:gd name="T1" fmla="*/ 0 h 45"/>
                    <a:gd name="T2" fmla="*/ 0 w 37"/>
                    <a:gd name="T3" fmla="*/ 0 h 45"/>
                    <a:gd name="T4" fmla="*/ 15 w 37"/>
                    <a:gd name="T5" fmla="*/ 0 h 45"/>
                    <a:gd name="T6" fmla="*/ 15 w 37"/>
                    <a:gd name="T7" fmla="*/ 0 h 45"/>
                    <a:gd name="T8" fmla="*/ 37 w 37"/>
                    <a:gd name="T9" fmla="*/ 45 h 45"/>
                    <a:gd name="T10" fmla="*/ 0 w 37"/>
                    <a:gd name="T11" fmla="*/ 0 h 45"/>
                    <a:gd name="T12" fmla="*/ 0 w 3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3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 652">
                  <a:extLst>
                    <a:ext uri="{FF2B5EF4-FFF2-40B4-BE49-F238E27FC236}">
                      <a16:creationId xmlns:a16="http://schemas.microsoft.com/office/drawing/2014/main" id="{E9BFAB36-D761-4DD5-AA15-96C81CBD04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9" y="3809"/>
                  <a:ext cx="18" cy="26"/>
                </a:xfrm>
                <a:custGeom>
                  <a:avLst/>
                  <a:gdLst>
                    <a:gd name="T0" fmla="*/ 0 w 36"/>
                    <a:gd name="T1" fmla="*/ 0 h 52"/>
                    <a:gd name="T2" fmla="*/ 0 w 36"/>
                    <a:gd name="T3" fmla="*/ 0 h 52"/>
                    <a:gd name="T4" fmla="*/ 36 w 36"/>
                    <a:gd name="T5" fmla="*/ 45 h 52"/>
                    <a:gd name="T6" fmla="*/ 36 w 36"/>
                    <a:gd name="T7" fmla="*/ 45 h 52"/>
                    <a:gd name="T8" fmla="*/ 22 w 36"/>
                    <a:gd name="T9" fmla="*/ 52 h 52"/>
                    <a:gd name="T10" fmla="*/ 0 w 36"/>
                    <a:gd name="T11" fmla="*/ 0 h 52"/>
                    <a:gd name="T12" fmla="*/ 0 w 36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6" y="45"/>
                      </a:lnTo>
                      <a:lnTo>
                        <a:pt x="36" y="45"/>
                      </a:ln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6" name="Freeform 653">
                  <a:extLst>
                    <a:ext uri="{FF2B5EF4-FFF2-40B4-BE49-F238E27FC236}">
                      <a16:creationId xmlns:a16="http://schemas.microsoft.com/office/drawing/2014/main" id="{CEA0DEBC-12D5-454E-AE78-1BC8117060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9" y="3809"/>
                  <a:ext cx="18" cy="26"/>
                </a:xfrm>
                <a:custGeom>
                  <a:avLst/>
                  <a:gdLst>
                    <a:gd name="T0" fmla="*/ 0 w 36"/>
                    <a:gd name="T1" fmla="*/ 0 h 52"/>
                    <a:gd name="T2" fmla="*/ 0 w 36"/>
                    <a:gd name="T3" fmla="*/ 0 h 52"/>
                    <a:gd name="T4" fmla="*/ 36 w 36"/>
                    <a:gd name="T5" fmla="*/ 45 h 52"/>
                    <a:gd name="T6" fmla="*/ 36 w 36"/>
                    <a:gd name="T7" fmla="*/ 45 h 52"/>
                    <a:gd name="T8" fmla="*/ 22 w 36"/>
                    <a:gd name="T9" fmla="*/ 52 h 52"/>
                    <a:gd name="T10" fmla="*/ 0 w 36"/>
                    <a:gd name="T11" fmla="*/ 0 h 52"/>
                    <a:gd name="T12" fmla="*/ 0 w 36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6" y="45"/>
                      </a:lnTo>
                      <a:lnTo>
                        <a:pt x="36" y="45"/>
                      </a:ln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7" name="Freeform 654">
                  <a:extLst>
                    <a:ext uri="{FF2B5EF4-FFF2-40B4-BE49-F238E27FC236}">
                      <a16:creationId xmlns:a16="http://schemas.microsoft.com/office/drawing/2014/main" id="{FA00831D-A832-4C77-90E4-38DBBE6F62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9" y="3805"/>
                  <a:ext cx="18" cy="27"/>
                </a:xfrm>
                <a:custGeom>
                  <a:avLst/>
                  <a:gdLst>
                    <a:gd name="T0" fmla="*/ 0 w 36"/>
                    <a:gd name="T1" fmla="*/ 8 h 53"/>
                    <a:gd name="T2" fmla="*/ 0 w 36"/>
                    <a:gd name="T3" fmla="*/ 8 h 53"/>
                    <a:gd name="T4" fmla="*/ 14 w 36"/>
                    <a:gd name="T5" fmla="*/ 0 h 53"/>
                    <a:gd name="T6" fmla="*/ 14 w 36"/>
                    <a:gd name="T7" fmla="*/ 0 h 53"/>
                    <a:gd name="T8" fmla="*/ 36 w 36"/>
                    <a:gd name="T9" fmla="*/ 53 h 53"/>
                    <a:gd name="T10" fmla="*/ 0 w 36"/>
                    <a:gd name="T11" fmla="*/ 8 h 53"/>
                    <a:gd name="T12" fmla="*/ 0 w 36"/>
                    <a:gd name="T13" fmla="*/ 8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53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36" y="53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8" name="Freeform 655">
                  <a:extLst>
                    <a:ext uri="{FF2B5EF4-FFF2-40B4-BE49-F238E27FC236}">
                      <a16:creationId xmlns:a16="http://schemas.microsoft.com/office/drawing/2014/main" id="{3AD2FF81-1F47-43EA-91BE-CA2142118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9" y="3805"/>
                  <a:ext cx="18" cy="27"/>
                </a:xfrm>
                <a:custGeom>
                  <a:avLst/>
                  <a:gdLst>
                    <a:gd name="T0" fmla="*/ 0 w 36"/>
                    <a:gd name="T1" fmla="*/ 8 h 53"/>
                    <a:gd name="T2" fmla="*/ 0 w 36"/>
                    <a:gd name="T3" fmla="*/ 8 h 53"/>
                    <a:gd name="T4" fmla="*/ 14 w 36"/>
                    <a:gd name="T5" fmla="*/ 0 h 53"/>
                    <a:gd name="T6" fmla="*/ 14 w 36"/>
                    <a:gd name="T7" fmla="*/ 0 h 53"/>
                    <a:gd name="T8" fmla="*/ 36 w 36"/>
                    <a:gd name="T9" fmla="*/ 53 h 53"/>
                    <a:gd name="T10" fmla="*/ 0 w 36"/>
                    <a:gd name="T11" fmla="*/ 8 h 53"/>
                    <a:gd name="T12" fmla="*/ 0 w 36"/>
                    <a:gd name="T13" fmla="*/ 8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53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36" y="53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 656">
                  <a:extLst>
                    <a:ext uri="{FF2B5EF4-FFF2-40B4-BE49-F238E27FC236}">
                      <a16:creationId xmlns:a16="http://schemas.microsoft.com/office/drawing/2014/main" id="{6B43312C-878C-4E47-AC60-8229DDC353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3805"/>
                  <a:ext cx="11" cy="23"/>
                </a:xfrm>
                <a:custGeom>
                  <a:avLst/>
                  <a:gdLst>
                    <a:gd name="T0" fmla="*/ 0 w 22"/>
                    <a:gd name="T1" fmla="*/ 0 h 45"/>
                    <a:gd name="T2" fmla="*/ 0 w 22"/>
                    <a:gd name="T3" fmla="*/ 0 h 45"/>
                    <a:gd name="T4" fmla="*/ 22 w 22"/>
                    <a:gd name="T5" fmla="*/ 38 h 45"/>
                    <a:gd name="T6" fmla="*/ 22 w 22"/>
                    <a:gd name="T7" fmla="*/ 38 h 45"/>
                    <a:gd name="T8" fmla="*/ 22 w 22"/>
                    <a:gd name="T9" fmla="*/ 45 h 45"/>
                    <a:gd name="T10" fmla="*/ 0 w 22"/>
                    <a:gd name="T11" fmla="*/ 0 h 45"/>
                    <a:gd name="T12" fmla="*/ 0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8"/>
                      </a:lnTo>
                      <a:lnTo>
                        <a:pt x="22" y="38"/>
                      </a:lnTo>
                      <a:lnTo>
                        <a:pt x="22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0" name="Freeform 657">
                  <a:extLst>
                    <a:ext uri="{FF2B5EF4-FFF2-40B4-BE49-F238E27FC236}">
                      <a16:creationId xmlns:a16="http://schemas.microsoft.com/office/drawing/2014/main" id="{54981F0B-1CF6-40AA-845F-2ED70BC022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3805"/>
                  <a:ext cx="11" cy="23"/>
                </a:xfrm>
                <a:custGeom>
                  <a:avLst/>
                  <a:gdLst>
                    <a:gd name="T0" fmla="*/ 0 w 22"/>
                    <a:gd name="T1" fmla="*/ 0 h 45"/>
                    <a:gd name="T2" fmla="*/ 0 w 22"/>
                    <a:gd name="T3" fmla="*/ 0 h 45"/>
                    <a:gd name="T4" fmla="*/ 22 w 22"/>
                    <a:gd name="T5" fmla="*/ 38 h 45"/>
                    <a:gd name="T6" fmla="*/ 22 w 22"/>
                    <a:gd name="T7" fmla="*/ 38 h 45"/>
                    <a:gd name="T8" fmla="*/ 22 w 22"/>
                    <a:gd name="T9" fmla="*/ 45 h 45"/>
                    <a:gd name="T10" fmla="*/ 0 w 22"/>
                    <a:gd name="T11" fmla="*/ 0 h 45"/>
                    <a:gd name="T12" fmla="*/ 0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8"/>
                      </a:lnTo>
                      <a:lnTo>
                        <a:pt x="22" y="38"/>
                      </a:lnTo>
                      <a:lnTo>
                        <a:pt x="22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1" name="Freeform 658">
                  <a:extLst>
                    <a:ext uri="{FF2B5EF4-FFF2-40B4-BE49-F238E27FC236}">
                      <a16:creationId xmlns:a16="http://schemas.microsoft.com/office/drawing/2014/main" id="{889F38CA-E335-4796-B65A-0A1466C747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3805"/>
                  <a:ext cx="11" cy="19"/>
                </a:xfrm>
                <a:custGeom>
                  <a:avLst/>
                  <a:gdLst>
                    <a:gd name="T0" fmla="*/ 0 w 22"/>
                    <a:gd name="T1" fmla="*/ 0 h 38"/>
                    <a:gd name="T2" fmla="*/ 0 w 22"/>
                    <a:gd name="T3" fmla="*/ 0 h 38"/>
                    <a:gd name="T4" fmla="*/ 7 w 22"/>
                    <a:gd name="T5" fmla="*/ 0 h 38"/>
                    <a:gd name="T6" fmla="*/ 7 w 22"/>
                    <a:gd name="T7" fmla="*/ 0 h 38"/>
                    <a:gd name="T8" fmla="*/ 22 w 22"/>
                    <a:gd name="T9" fmla="*/ 38 h 38"/>
                    <a:gd name="T10" fmla="*/ 0 w 22"/>
                    <a:gd name="T11" fmla="*/ 0 h 38"/>
                    <a:gd name="T12" fmla="*/ 0 w 22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2" name="Freeform 659">
                  <a:extLst>
                    <a:ext uri="{FF2B5EF4-FFF2-40B4-BE49-F238E27FC236}">
                      <a16:creationId xmlns:a16="http://schemas.microsoft.com/office/drawing/2014/main" id="{8F309B69-5995-437B-9307-EC2F52FE07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3805"/>
                  <a:ext cx="11" cy="19"/>
                </a:xfrm>
                <a:custGeom>
                  <a:avLst/>
                  <a:gdLst>
                    <a:gd name="T0" fmla="*/ 0 w 22"/>
                    <a:gd name="T1" fmla="*/ 0 h 38"/>
                    <a:gd name="T2" fmla="*/ 0 w 22"/>
                    <a:gd name="T3" fmla="*/ 0 h 38"/>
                    <a:gd name="T4" fmla="*/ 7 w 22"/>
                    <a:gd name="T5" fmla="*/ 0 h 38"/>
                    <a:gd name="T6" fmla="*/ 7 w 22"/>
                    <a:gd name="T7" fmla="*/ 0 h 38"/>
                    <a:gd name="T8" fmla="*/ 22 w 22"/>
                    <a:gd name="T9" fmla="*/ 38 h 38"/>
                    <a:gd name="T10" fmla="*/ 0 w 22"/>
                    <a:gd name="T11" fmla="*/ 0 h 38"/>
                    <a:gd name="T12" fmla="*/ 0 w 22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3" name="Freeform 660">
                  <a:extLst>
                    <a:ext uri="{FF2B5EF4-FFF2-40B4-BE49-F238E27FC236}">
                      <a16:creationId xmlns:a16="http://schemas.microsoft.com/office/drawing/2014/main" id="{094AEFAE-CCB2-4878-AC8A-824ED27902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3805"/>
                  <a:ext cx="11" cy="23"/>
                </a:xfrm>
                <a:custGeom>
                  <a:avLst/>
                  <a:gdLst>
                    <a:gd name="T0" fmla="*/ 0 w 22"/>
                    <a:gd name="T1" fmla="*/ 0 h 45"/>
                    <a:gd name="T2" fmla="*/ 0 w 22"/>
                    <a:gd name="T3" fmla="*/ 0 h 45"/>
                    <a:gd name="T4" fmla="*/ 22 w 22"/>
                    <a:gd name="T5" fmla="*/ 38 h 45"/>
                    <a:gd name="T6" fmla="*/ 22 w 22"/>
                    <a:gd name="T7" fmla="*/ 38 h 45"/>
                    <a:gd name="T8" fmla="*/ 22 w 22"/>
                    <a:gd name="T9" fmla="*/ 45 h 45"/>
                    <a:gd name="T10" fmla="*/ 0 w 22"/>
                    <a:gd name="T11" fmla="*/ 0 h 45"/>
                    <a:gd name="T12" fmla="*/ 0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8"/>
                      </a:lnTo>
                      <a:lnTo>
                        <a:pt x="22" y="38"/>
                      </a:lnTo>
                      <a:lnTo>
                        <a:pt x="22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4" name="Freeform 661">
                  <a:extLst>
                    <a:ext uri="{FF2B5EF4-FFF2-40B4-BE49-F238E27FC236}">
                      <a16:creationId xmlns:a16="http://schemas.microsoft.com/office/drawing/2014/main" id="{D53480C4-6B93-4B9C-8BEE-094C0747A9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3805"/>
                  <a:ext cx="11" cy="23"/>
                </a:xfrm>
                <a:custGeom>
                  <a:avLst/>
                  <a:gdLst>
                    <a:gd name="T0" fmla="*/ 0 w 22"/>
                    <a:gd name="T1" fmla="*/ 0 h 45"/>
                    <a:gd name="T2" fmla="*/ 0 w 22"/>
                    <a:gd name="T3" fmla="*/ 0 h 45"/>
                    <a:gd name="T4" fmla="*/ 22 w 22"/>
                    <a:gd name="T5" fmla="*/ 38 h 45"/>
                    <a:gd name="T6" fmla="*/ 22 w 22"/>
                    <a:gd name="T7" fmla="*/ 38 h 45"/>
                    <a:gd name="T8" fmla="*/ 22 w 22"/>
                    <a:gd name="T9" fmla="*/ 45 h 45"/>
                    <a:gd name="T10" fmla="*/ 0 w 22"/>
                    <a:gd name="T11" fmla="*/ 0 h 45"/>
                    <a:gd name="T12" fmla="*/ 0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8"/>
                      </a:lnTo>
                      <a:lnTo>
                        <a:pt x="22" y="38"/>
                      </a:lnTo>
                      <a:lnTo>
                        <a:pt x="22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5" name="Freeform 662">
                  <a:extLst>
                    <a:ext uri="{FF2B5EF4-FFF2-40B4-BE49-F238E27FC236}">
                      <a16:creationId xmlns:a16="http://schemas.microsoft.com/office/drawing/2014/main" id="{A1D708ED-1B19-4107-800E-DAE687197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3805"/>
                  <a:ext cx="11" cy="19"/>
                </a:xfrm>
                <a:custGeom>
                  <a:avLst/>
                  <a:gdLst>
                    <a:gd name="T0" fmla="*/ 0 w 22"/>
                    <a:gd name="T1" fmla="*/ 0 h 38"/>
                    <a:gd name="T2" fmla="*/ 0 w 22"/>
                    <a:gd name="T3" fmla="*/ 0 h 38"/>
                    <a:gd name="T4" fmla="*/ 7 w 22"/>
                    <a:gd name="T5" fmla="*/ 0 h 38"/>
                    <a:gd name="T6" fmla="*/ 7 w 22"/>
                    <a:gd name="T7" fmla="*/ 0 h 38"/>
                    <a:gd name="T8" fmla="*/ 22 w 22"/>
                    <a:gd name="T9" fmla="*/ 38 h 38"/>
                    <a:gd name="T10" fmla="*/ 0 w 22"/>
                    <a:gd name="T11" fmla="*/ 0 h 38"/>
                    <a:gd name="T12" fmla="*/ 0 w 22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6" name="Freeform 663">
                  <a:extLst>
                    <a:ext uri="{FF2B5EF4-FFF2-40B4-BE49-F238E27FC236}">
                      <a16:creationId xmlns:a16="http://schemas.microsoft.com/office/drawing/2014/main" id="{73F5C7D1-6E60-4E39-9256-6B7DA119BC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3805"/>
                  <a:ext cx="11" cy="19"/>
                </a:xfrm>
                <a:custGeom>
                  <a:avLst/>
                  <a:gdLst>
                    <a:gd name="T0" fmla="*/ 0 w 22"/>
                    <a:gd name="T1" fmla="*/ 0 h 38"/>
                    <a:gd name="T2" fmla="*/ 0 w 22"/>
                    <a:gd name="T3" fmla="*/ 0 h 38"/>
                    <a:gd name="T4" fmla="*/ 7 w 22"/>
                    <a:gd name="T5" fmla="*/ 0 h 38"/>
                    <a:gd name="T6" fmla="*/ 7 w 22"/>
                    <a:gd name="T7" fmla="*/ 0 h 38"/>
                    <a:gd name="T8" fmla="*/ 22 w 22"/>
                    <a:gd name="T9" fmla="*/ 38 h 38"/>
                    <a:gd name="T10" fmla="*/ 0 w 22"/>
                    <a:gd name="T11" fmla="*/ 0 h 38"/>
                    <a:gd name="T12" fmla="*/ 0 w 22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7" name="Freeform 664">
                  <a:extLst>
                    <a:ext uri="{FF2B5EF4-FFF2-40B4-BE49-F238E27FC236}">
                      <a16:creationId xmlns:a16="http://schemas.microsoft.com/office/drawing/2014/main" id="{3610C622-E97A-433C-B048-1A33B65E2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5" y="3798"/>
                  <a:ext cx="26" cy="26"/>
                </a:xfrm>
                <a:custGeom>
                  <a:avLst/>
                  <a:gdLst>
                    <a:gd name="T0" fmla="*/ 0 w 51"/>
                    <a:gd name="T1" fmla="*/ 0 h 52"/>
                    <a:gd name="T2" fmla="*/ 0 w 51"/>
                    <a:gd name="T3" fmla="*/ 0 h 52"/>
                    <a:gd name="T4" fmla="*/ 51 w 51"/>
                    <a:gd name="T5" fmla="*/ 37 h 52"/>
                    <a:gd name="T6" fmla="*/ 51 w 51"/>
                    <a:gd name="T7" fmla="*/ 37 h 52"/>
                    <a:gd name="T8" fmla="*/ 14 w 51"/>
                    <a:gd name="T9" fmla="*/ 52 h 52"/>
                    <a:gd name="T10" fmla="*/ 0 w 51"/>
                    <a:gd name="T11" fmla="*/ 0 h 52"/>
                    <a:gd name="T12" fmla="*/ 0 w 51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lnTo>
                        <a:pt x="14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8" name="Freeform 665">
                  <a:extLst>
                    <a:ext uri="{FF2B5EF4-FFF2-40B4-BE49-F238E27FC236}">
                      <a16:creationId xmlns:a16="http://schemas.microsoft.com/office/drawing/2014/main" id="{ECD92C5B-1D1E-464C-A23D-6FA6B9D8C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5" y="3798"/>
                  <a:ext cx="26" cy="26"/>
                </a:xfrm>
                <a:custGeom>
                  <a:avLst/>
                  <a:gdLst>
                    <a:gd name="T0" fmla="*/ 0 w 51"/>
                    <a:gd name="T1" fmla="*/ 0 h 52"/>
                    <a:gd name="T2" fmla="*/ 0 w 51"/>
                    <a:gd name="T3" fmla="*/ 0 h 52"/>
                    <a:gd name="T4" fmla="*/ 51 w 51"/>
                    <a:gd name="T5" fmla="*/ 37 h 52"/>
                    <a:gd name="T6" fmla="*/ 51 w 51"/>
                    <a:gd name="T7" fmla="*/ 37 h 52"/>
                    <a:gd name="T8" fmla="*/ 14 w 51"/>
                    <a:gd name="T9" fmla="*/ 52 h 52"/>
                    <a:gd name="T10" fmla="*/ 0 w 51"/>
                    <a:gd name="T11" fmla="*/ 0 h 52"/>
                    <a:gd name="T12" fmla="*/ 0 w 51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lnTo>
                        <a:pt x="14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 666">
                  <a:extLst>
                    <a:ext uri="{FF2B5EF4-FFF2-40B4-BE49-F238E27FC236}">
                      <a16:creationId xmlns:a16="http://schemas.microsoft.com/office/drawing/2014/main" id="{E6E625B1-05F6-4EC0-B638-0FDD3E9A46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5" y="3790"/>
                  <a:ext cx="26" cy="27"/>
                </a:xfrm>
                <a:custGeom>
                  <a:avLst/>
                  <a:gdLst>
                    <a:gd name="T0" fmla="*/ 0 w 51"/>
                    <a:gd name="T1" fmla="*/ 15 h 52"/>
                    <a:gd name="T2" fmla="*/ 0 w 51"/>
                    <a:gd name="T3" fmla="*/ 15 h 52"/>
                    <a:gd name="T4" fmla="*/ 29 w 51"/>
                    <a:gd name="T5" fmla="*/ 0 h 52"/>
                    <a:gd name="T6" fmla="*/ 29 w 51"/>
                    <a:gd name="T7" fmla="*/ 0 h 52"/>
                    <a:gd name="T8" fmla="*/ 51 w 51"/>
                    <a:gd name="T9" fmla="*/ 52 h 52"/>
                    <a:gd name="T10" fmla="*/ 0 w 51"/>
                    <a:gd name="T11" fmla="*/ 15 h 52"/>
                    <a:gd name="T12" fmla="*/ 0 w 51"/>
                    <a:gd name="T13" fmla="*/ 1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52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51" y="52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0" name="Freeform 667">
                  <a:extLst>
                    <a:ext uri="{FF2B5EF4-FFF2-40B4-BE49-F238E27FC236}">
                      <a16:creationId xmlns:a16="http://schemas.microsoft.com/office/drawing/2014/main" id="{57341902-E644-46A5-9A0C-78518E0829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5" y="3790"/>
                  <a:ext cx="26" cy="27"/>
                </a:xfrm>
                <a:custGeom>
                  <a:avLst/>
                  <a:gdLst>
                    <a:gd name="T0" fmla="*/ 0 w 51"/>
                    <a:gd name="T1" fmla="*/ 15 h 52"/>
                    <a:gd name="T2" fmla="*/ 0 w 51"/>
                    <a:gd name="T3" fmla="*/ 15 h 52"/>
                    <a:gd name="T4" fmla="*/ 29 w 51"/>
                    <a:gd name="T5" fmla="*/ 0 h 52"/>
                    <a:gd name="T6" fmla="*/ 29 w 51"/>
                    <a:gd name="T7" fmla="*/ 0 h 52"/>
                    <a:gd name="T8" fmla="*/ 51 w 51"/>
                    <a:gd name="T9" fmla="*/ 52 h 52"/>
                    <a:gd name="T10" fmla="*/ 0 w 51"/>
                    <a:gd name="T11" fmla="*/ 15 h 52"/>
                    <a:gd name="T12" fmla="*/ 0 w 51"/>
                    <a:gd name="T13" fmla="*/ 1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52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51" y="52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 668">
                  <a:extLst>
                    <a:ext uri="{FF2B5EF4-FFF2-40B4-BE49-F238E27FC236}">
                      <a16:creationId xmlns:a16="http://schemas.microsoft.com/office/drawing/2014/main" id="{A53DCF6F-6621-4B1A-8E06-EC702B4C9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3790"/>
                  <a:ext cx="11" cy="19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22 w 22"/>
                    <a:gd name="T5" fmla="*/ 37 h 37"/>
                    <a:gd name="T6" fmla="*/ 22 w 22"/>
                    <a:gd name="T7" fmla="*/ 37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2" name="Freeform 669">
                  <a:extLst>
                    <a:ext uri="{FF2B5EF4-FFF2-40B4-BE49-F238E27FC236}">
                      <a16:creationId xmlns:a16="http://schemas.microsoft.com/office/drawing/2014/main" id="{7E567A73-A9D6-44AE-B452-8F09F70E30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3790"/>
                  <a:ext cx="11" cy="19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22 w 22"/>
                    <a:gd name="T5" fmla="*/ 37 h 37"/>
                    <a:gd name="T6" fmla="*/ 22 w 22"/>
                    <a:gd name="T7" fmla="*/ 37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 670">
                  <a:extLst>
                    <a:ext uri="{FF2B5EF4-FFF2-40B4-BE49-F238E27FC236}">
                      <a16:creationId xmlns:a16="http://schemas.microsoft.com/office/drawing/2014/main" id="{8538C567-60B8-4B1F-BEA2-E67260BF5D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3786"/>
                  <a:ext cx="11" cy="23"/>
                </a:xfrm>
                <a:custGeom>
                  <a:avLst/>
                  <a:gdLst>
                    <a:gd name="T0" fmla="*/ 0 w 22"/>
                    <a:gd name="T1" fmla="*/ 8 h 45"/>
                    <a:gd name="T2" fmla="*/ 0 w 22"/>
                    <a:gd name="T3" fmla="*/ 8 h 45"/>
                    <a:gd name="T4" fmla="*/ 7 w 22"/>
                    <a:gd name="T5" fmla="*/ 0 h 45"/>
                    <a:gd name="T6" fmla="*/ 7 w 22"/>
                    <a:gd name="T7" fmla="*/ 0 h 45"/>
                    <a:gd name="T8" fmla="*/ 22 w 22"/>
                    <a:gd name="T9" fmla="*/ 45 h 45"/>
                    <a:gd name="T10" fmla="*/ 0 w 22"/>
                    <a:gd name="T11" fmla="*/ 8 h 45"/>
                    <a:gd name="T12" fmla="*/ 0 w 22"/>
                    <a:gd name="T13" fmla="*/ 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45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4" name="Freeform 671">
                  <a:extLst>
                    <a:ext uri="{FF2B5EF4-FFF2-40B4-BE49-F238E27FC236}">
                      <a16:creationId xmlns:a16="http://schemas.microsoft.com/office/drawing/2014/main" id="{DFDAA8A1-8480-4D15-A8E4-F88831A4E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3786"/>
                  <a:ext cx="11" cy="23"/>
                </a:xfrm>
                <a:custGeom>
                  <a:avLst/>
                  <a:gdLst>
                    <a:gd name="T0" fmla="*/ 0 w 22"/>
                    <a:gd name="T1" fmla="*/ 8 h 45"/>
                    <a:gd name="T2" fmla="*/ 0 w 22"/>
                    <a:gd name="T3" fmla="*/ 8 h 45"/>
                    <a:gd name="T4" fmla="*/ 7 w 22"/>
                    <a:gd name="T5" fmla="*/ 0 h 45"/>
                    <a:gd name="T6" fmla="*/ 7 w 22"/>
                    <a:gd name="T7" fmla="*/ 0 h 45"/>
                    <a:gd name="T8" fmla="*/ 22 w 22"/>
                    <a:gd name="T9" fmla="*/ 45 h 45"/>
                    <a:gd name="T10" fmla="*/ 0 w 22"/>
                    <a:gd name="T11" fmla="*/ 8 h 45"/>
                    <a:gd name="T12" fmla="*/ 0 w 22"/>
                    <a:gd name="T13" fmla="*/ 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45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 672">
                  <a:extLst>
                    <a:ext uri="{FF2B5EF4-FFF2-40B4-BE49-F238E27FC236}">
                      <a16:creationId xmlns:a16="http://schemas.microsoft.com/office/drawing/2014/main" id="{C8E698B4-34CF-4CF4-ADFD-B33EBCB5C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3790"/>
                  <a:ext cx="11" cy="19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22 w 22"/>
                    <a:gd name="T5" fmla="*/ 37 h 37"/>
                    <a:gd name="T6" fmla="*/ 22 w 22"/>
                    <a:gd name="T7" fmla="*/ 37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6" name="Freeform 673">
                  <a:extLst>
                    <a:ext uri="{FF2B5EF4-FFF2-40B4-BE49-F238E27FC236}">
                      <a16:creationId xmlns:a16="http://schemas.microsoft.com/office/drawing/2014/main" id="{5E4ACFB6-0C8B-45E9-BECA-86913B1BA0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3790"/>
                  <a:ext cx="11" cy="19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22 w 22"/>
                    <a:gd name="T5" fmla="*/ 37 h 37"/>
                    <a:gd name="T6" fmla="*/ 22 w 22"/>
                    <a:gd name="T7" fmla="*/ 37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7" name="Freeform 674">
                  <a:extLst>
                    <a:ext uri="{FF2B5EF4-FFF2-40B4-BE49-F238E27FC236}">
                      <a16:creationId xmlns:a16="http://schemas.microsoft.com/office/drawing/2014/main" id="{3383AA79-36FA-4916-A8DF-9CCB892B78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3786"/>
                  <a:ext cx="11" cy="23"/>
                </a:xfrm>
                <a:custGeom>
                  <a:avLst/>
                  <a:gdLst>
                    <a:gd name="T0" fmla="*/ 0 w 22"/>
                    <a:gd name="T1" fmla="*/ 8 h 45"/>
                    <a:gd name="T2" fmla="*/ 0 w 22"/>
                    <a:gd name="T3" fmla="*/ 8 h 45"/>
                    <a:gd name="T4" fmla="*/ 7 w 22"/>
                    <a:gd name="T5" fmla="*/ 0 h 45"/>
                    <a:gd name="T6" fmla="*/ 7 w 22"/>
                    <a:gd name="T7" fmla="*/ 0 h 45"/>
                    <a:gd name="T8" fmla="*/ 22 w 22"/>
                    <a:gd name="T9" fmla="*/ 45 h 45"/>
                    <a:gd name="T10" fmla="*/ 0 w 22"/>
                    <a:gd name="T11" fmla="*/ 8 h 45"/>
                    <a:gd name="T12" fmla="*/ 0 w 22"/>
                    <a:gd name="T13" fmla="*/ 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45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8" name="Freeform 675">
                  <a:extLst>
                    <a:ext uri="{FF2B5EF4-FFF2-40B4-BE49-F238E27FC236}">
                      <a16:creationId xmlns:a16="http://schemas.microsoft.com/office/drawing/2014/main" id="{65A05DE9-A88F-4291-B894-C6A981FC1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3786"/>
                  <a:ext cx="11" cy="23"/>
                </a:xfrm>
                <a:custGeom>
                  <a:avLst/>
                  <a:gdLst>
                    <a:gd name="T0" fmla="*/ 0 w 22"/>
                    <a:gd name="T1" fmla="*/ 8 h 45"/>
                    <a:gd name="T2" fmla="*/ 0 w 22"/>
                    <a:gd name="T3" fmla="*/ 8 h 45"/>
                    <a:gd name="T4" fmla="*/ 7 w 22"/>
                    <a:gd name="T5" fmla="*/ 0 h 45"/>
                    <a:gd name="T6" fmla="*/ 7 w 22"/>
                    <a:gd name="T7" fmla="*/ 0 h 45"/>
                    <a:gd name="T8" fmla="*/ 22 w 22"/>
                    <a:gd name="T9" fmla="*/ 45 h 45"/>
                    <a:gd name="T10" fmla="*/ 0 w 22"/>
                    <a:gd name="T11" fmla="*/ 8 h 45"/>
                    <a:gd name="T12" fmla="*/ 0 w 22"/>
                    <a:gd name="T13" fmla="*/ 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45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9" name="Freeform 676">
                  <a:extLst>
                    <a:ext uri="{FF2B5EF4-FFF2-40B4-BE49-F238E27FC236}">
                      <a16:creationId xmlns:a16="http://schemas.microsoft.com/office/drawing/2014/main" id="{B0FC3F18-0010-481D-85C1-034F9D5BB1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3753"/>
                  <a:ext cx="33" cy="71"/>
                </a:xfrm>
                <a:custGeom>
                  <a:avLst/>
                  <a:gdLst>
                    <a:gd name="T0" fmla="*/ 66 w 66"/>
                    <a:gd name="T1" fmla="*/ 142 h 142"/>
                    <a:gd name="T2" fmla="*/ 66 w 66"/>
                    <a:gd name="T3" fmla="*/ 142 h 142"/>
                    <a:gd name="T4" fmla="*/ 44 w 66"/>
                    <a:gd name="T5" fmla="*/ 0 h 142"/>
                    <a:gd name="T6" fmla="*/ 44 w 66"/>
                    <a:gd name="T7" fmla="*/ 0 h 142"/>
                    <a:gd name="T8" fmla="*/ 0 w 66"/>
                    <a:gd name="T9" fmla="*/ 22 h 142"/>
                    <a:gd name="T10" fmla="*/ 66 w 66"/>
                    <a:gd name="T11" fmla="*/ 142 h 142"/>
                    <a:gd name="T12" fmla="*/ 66 w 66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142">
                      <a:moveTo>
                        <a:pt x="66" y="142"/>
                      </a:moveTo>
                      <a:lnTo>
                        <a:pt x="66" y="142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66" y="142"/>
                      </a:lnTo>
                      <a:lnTo>
                        <a:pt x="66" y="14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0" name="Freeform 677">
                  <a:extLst>
                    <a:ext uri="{FF2B5EF4-FFF2-40B4-BE49-F238E27FC236}">
                      <a16:creationId xmlns:a16="http://schemas.microsoft.com/office/drawing/2014/main" id="{C24001DA-F4CA-4D90-955E-40B03EC9E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3753"/>
                  <a:ext cx="33" cy="71"/>
                </a:xfrm>
                <a:custGeom>
                  <a:avLst/>
                  <a:gdLst>
                    <a:gd name="T0" fmla="*/ 66 w 66"/>
                    <a:gd name="T1" fmla="*/ 142 h 142"/>
                    <a:gd name="T2" fmla="*/ 66 w 66"/>
                    <a:gd name="T3" fmla="*/ 142 h 142"/>
                    <a:gd name="T4" fmla="*/ 44 w 66"/>
                    <a:gd name="T5" fmla="*/ 0 h 142"/>
                    <a:gd name="T6" fmla="*/ 44 w 66"/>
                    <a:gd name="T7" fmla="*/ 0 h 142"/>
                    <a:gd name="T8" fmla="*/ 0 w 66"/>
                    <a:gd name="T9" fmla="*/ 22 h 142"/>
                    <a:gd name="T10" fmla="*/ 66 w 66"/>
                    <a:gd name="T11" fmla="*/ 142 h 142"/>
                    <a:gd name="T12" fmla="*/ 66 w 66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142">
                      <a:moveTo>
                        <a:pt x="66" y="142"/>
                      </a:moveTo>
                      <a:lnTo>
                        <a:pt x="66" y="142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66" y="142"/>
                      </a:lnTo>
                      <a:lnTo>
                        <a:pt x="66" y="14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1" name="Freeform 678">
                  <a:extLst>
                    <a:ext uri="{FF2B5EF4-FFF2-40B4-BE49-F238E27FC236}">
                      <a16:creationId xmlns:a16="http://schemas.microsoft.com/office/drawing/2014/main" id="{BBA66C4D-D81E-4145-9689-10360FA6F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6" y="3753"/>
                  <a:ext cx="34" cy="71"/>
                </a:xfrm>
                <a:custGeom>
                  <a:avLst/>
                  <a:gdLst>
                    <a:gd name="T0" fmla="*/ 22 w 66"/>
                    <a:gd name="T1" fmla="*/ 142 h 142"/>
                    <a:gd name="T2" fmla="*/ 22 w 66"/>
                    <a:gd name="T3" fmla="*/ 142 h 142"/>
                    <a:gd name="T4" fmla="*/ 66 w 66"/>
                    <a:gd name="T5" fmla="*/ 119 h 142"/>
                    <a:gd name="T6" fmla="*/ 66 w 66"/>
                    <a:gd name="T7" fmla="*/ 119 h 142"/>
                    <a:gd name="T8" fmla="*/ 0 w 66"/>
                    <a:gd name="T9" fmla="*/ 0 h 142"/>
                    <a:gd name="T10" fmla="*/ 22 w 66"/>
                    <a:gd name="T11" fmla="*/ 142 h 142"/>
                    <a:gd name="T12" fmla="*/ 22 w 66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142">
                      <a:moveTo>
                        <a:pt x="22" y="142"/>
                      </a:moveTo>
                      <a:lnTo>
                        <a:pt x="22" y="142"/>
                      </a:lnTo>
                      <a:lnTo>
                        <a:pt x="66" y="119"/>
                      </a:lnTo>
                      <a:lnTo>
                        <a:pt x="66" y="119"/>
                      </a:lnTo>
                      <a:lnTo>
                        <a:pt x="0" y="0"/>
                      </a:lnTo>
                      <a:lnTo>
                        <a:pt x="22" y="142"/>
                      </a:lnTo>
                      <a:lnTo>
                        <a:pt x="22" y="14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2" name="Freeform 679">
                  <a:extLst>
                    <a:ext uri="{FF2B5EF4-FFF2-40B4-BE49-F238E27FC236}">
                      <a16:creationId xmlns:a16="http://schemas.microsoft.com/office/drawing/2014/main" id="{1221A532-658A-471C-86D9-C765B5F93E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6" y="3753"/>
                  <a:ext cx="34" cy="71"/>
                </a:xfrm>
                <a:custGeom>
                  <a:avLst/>
                  <a:gdLst>
                    <a:gd name="T0" fmla="*/ 22 w 66"/>
                    <a:gd name="T1" fmla="*/ 142 h 142"/>
                    <a:gd name="T2" fmla="*/ 22 w 66"/>
                    <a:gd name="T3" fmla="*/ 142 h 142"/>
                    <a:gd name="T4" fmla="*/ 66 w 66"/>
                    <a:gd name="T5" fmla="*/ 119 h 142"/>
                    <a:gd name="T6" fmla="*/ 66 w 66"/>
                    <a:gd name="T7" fmla="*/ 119 h 142"/>
                    <a:gd name="T8" fmla="*/ 0 w 66"/>
                    <a:gd name="T9" fmla="*/ 0 h 142"/>
                    <a:gd name="T10" fmla="*/ 22 w 66"/>
                    <a:gd name="T11" fmla="*/ 142 h 142"/>
                    <a:gd name="T12" fmla="*/ 22 w 66"/>
                    <a:gd name="T1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142">
                      <a:moveTo>
                        <a:pt x="22" y="142"/>
                      </a:moveTo>
                      <a:lnTo>
                        <a:pt x="22" y="142"/>
                      </a:lnTo>
                      <a:lnTo>
                        <a:pt x="66" y="119"/>
                      </a:lnTo>
                      <a:lnTo>
                        <a:pt x="66" y="119"/>
                      </a:lnTo>
                      <a:lnTo>
                        <a:pt x="0" y="0"/>
                      </a:lnTo>
                      <a:lnTo>
                        <a:pt x="22" y="142"/>
                      </a:lnTo>
                      <a:lnTo>
                        <a:pt x="22" y="14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3" name="Freeform 680">
                  <a:extLst>
                    <a:ext uri="{FF2B5EF4-FFF2-40B4-BE49-F238E27FC236}">
                      <a16:creationId xmlns:a16="http://schemas.microsoft.com/office/drawing/2014/main" id="{9C8186D8-9ACA-4767-B662-DDB1F210DC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6" y="3741"/>
                  <a:ext cx="34" cy="72"/>
                </a:xfrm>
                <a:custGeom>
                  <a:avLst/>
                  <a:gdLst>
                    <a:gd name="T0" fmla="*/ 66 w 66"/>
                    <a:gd name="T1" fmla="*/ 141 h 141"/>
                    <a:gd name="T2" fmla="*/ 66 w 66"/>
                    <a:gd name="T3" fmla="*/ 141 h 141"/>
                    <a:gd name="T4" fmla="*/ 44 w 66"/>
                    <a:gd name="T5" fmla="*/ 0 h 141"/>
                    <a:gd name="T6" fmla="*/ 44 w 66"/>
                    <a:gd name="T7" fmla="*/ 0 h 141"/>
                    <a:gd name="T8" fmla="*/ 0 w 66"/>
                    <a:gd name="T9" fmla="*/ 22 h 141"/>
                    <a:gd name="T10" fmla="*/ 66 w 66"/>
                    <a:gd name="T11" fmla="*/ 141 h 141"/>
                    <a:gd name="T12" fmla="*/ 66 w 66"/>
                    <a:gd name="T13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141">
                      <a:moveTo>
                        <a:pt x="66" y="141"/>
                      </a:moveTo>
                      <a:lnTo>
                        <a:pt x="66" y="141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66" y="141"/>
                      </a:lnTo>
                      <a:lnTo>
                        <a:pt x="66" y="141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4" name="Freeform 681">
                  <a:extLst>
                    <a:ext uri="{FF2B5EF4-FFF2-40B4-BE49-F238E27FC236}">
                      <a16:creationId xmlns:a16="http://schemas.microsoft.com/office/drawing/2014/main" id="{2E8EA21B-0994-45BD-9354-C06A105ECB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6" y="3741"/>
                  <a:ext cx="34" cy="72"/>
                </a:xfrm>
                <a:custGeom>
                  <a:avLst/>
                  <a:gdLst>
                    <a:gd name="T0" fmla="*/ 66 w 66"/>
                    <a:gd name="T1" fmla="*/ 141 h 141"/>
                    <a:gd name="T2" fmla="*/ 66 w 66"/>
                    <a:gd name="T3" fmla="*/ 141 h 141"/>
                    <a:gd name="T4" fmla="*/ 44 w 66"/>
                    <a:gd name="T5" fmla="*/ 0 h 141"/>
                    <a:gd name="T6" fmla="*/ 44 w 66"/>
                    <a:gd name="T7" fmla="*/ 0 h 141"/>
                    <a:gd name="T8" fmla="*/ 0 w 66"/>
                    <a:gd name="T9" fmla="*/ 22 h 141"/>
                    <a:gd name="T10" fmla="*/ 66 w 66"/>
                    <a:gd name="T11" fmla="*/ 141 h 141"/>
                    <a:gd name="T12" fmla="*/ 66 w 66"/>
                    <a:gd name="T13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141">
                      <a:moveTo>
                        <a:pt x="66" y="141"/>
                      </a:moveTo>
                      <a:lnTo>
                        <a:pt x="66" y="141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66" y="141"/>
                      </a:lnTo>
                      <a:lnTo>
                        <a:pt x="66" y="141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5" name="Freeform 682">
                  <a:extLst>
                    <a:ext uri="{FF2B5EF4-FFF2-40B4-BE49-F238E27FC236}">
                      <a16:creationId xmlns:a16="http://schemas.microsoft.com/office/drawing/2014/main" id="{6E899900-8C94-4F3F-8F56-CB85066F5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8" y="3741"/>
                  <a:ext cx="30" cy="72"/>
                </a:xfrm>
                <a:custGeom>
                  <a:avLst/>
                  <a:gdLst>
                    <a:gd name="T0" fmla="*/ 22 w 59"/>
                    <a:gd name="T1" fmla="*/ 141 h 141"/>
                    <a:gd name="T2" fmla="*/ 22 w 59"/>
                    <a:gd name="T3" fmla="*/ 141 h 141"/>
                    <a:gd name="T4" fmla="*/ 59 w 59"/>
                    <a:gd name="T5" fmla="*/ 119 h 141"/>
                    <a:gd name="T6" fmla="*/ 59 w 59"/>
                    <a:gd name="T7" fmla="*/ 119 h 141"/>
                    <a:gd name="T8" fmla="*/ 0 w 59"/>
                    <a:gd name="T9" fmla="*/ 0 h 141"/>
                    <a:gd name="T10" fmla="*/ 22 w 59"/>
                    <a:gd name="T11" fmla="*/ 141 h 141"/>
                    <a:gd name="T12" fmla="*/ 22 w 59"/>
                    <a:gd name="T13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41">
                      <a:moveTo>
                        <a:pt x="22" y="141"/>
                      </a:moveTo>
                      <a:lnTo>
                        <a:pt x="22" y="141"/>
                      </a:lnTo>
                      <a:lnTo>
                        <a:pt x="59" y="119"/>
                      </a:lnTo>
                      <a:lnTo>
                        <a:pt x="59" y="119"/>
                      </a:lnTo>
                      <a:lnTo>
                        <a:pt x="0" y="0"/>
                      </a:lnTo>
                      <a:lnTo>
                        <a:pt x="22" y="141"/>
                      </a:lnTo>
                      <a:lnTo>
                        <a:pt x="22" y="141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6" name="Freeform 683">
                  <a:extLst>
                    <a:ext uri="{FF2B5EF4-FFF2-40B4-BE49-F238E27FC236}">
                      <a16:creationId xmlns:a16="http://schemas.microsoft.com/office/drawing/2014/main" id="{CC54C91C-08EA-4F56-A77C-6049AF9793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8" y="3741"/>
                  <a:ext cx="30" cy="72"/>
                </a:xfrm>
                <a:custGeom>
                  <a:avLst/>
                  <a:gdLst>
                    <a:gd name="T0" fmla="*/ 22 w 59"/>
                    <a:gd name="T1" fmla="*/ 141 h 141"/>
                    <a:gd name="T2" fmla="*/ 22 w 59"/>
                    <a:gd name="T3" fmla="*/ 141 h 141"/>
                    <a:gd name="T4" fmla="*/ 59 w 59"/>
                    <a:gd name="T5" fmla="*/ 119 h 141"/>
                    <a:gd name="T6" fmla="*/ 59 w 59"/>
                    <a:gd name="T7" fmla="*/ 119 h 141"/>
                    <a:gd name="T8" fmla="*/ 0 w 59"/>
                    <a:gd name="T9" fmla="*/ 0 h 141"/>
                    <a:gd name="T10" fmla="*/ 22 w 59"/>
                    <a:gd name="T11" fmla="*/ 141 h 141"/>
                    <a:gd name="T12" fmla="*/ 22 w 59"/>
                    <a:gd name="T13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41">
                      <a:moveTo>
                        <a:pt x="22" y="141"/>
                      </a:moveTo>
                      <a:lnTo>
                        <a:pt x="22" y="141"/>
                      </a:lnTo>
                      <a:lnTo>
                        <a:pt x="59" y="119"/>
                      </a:lnTo>
                      <a:lnTo>
                        <a:pt x="59" y="119"/>
                      </a:lnTo>
                      <a:lnTo>
                        <a:pt x="0" y="0"/>
                      </a:lnTo>
                      <a:lnTo>
                        <a:pt x="22" y="141"/>
                      </a:lnTo>
                      <a:lnTo>
                        <a:pt x="22" y="141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7" name="Freeform 684">
                  <a:extLst>
                    <a:ext uri="{FF2B5EF4-FFF2-40B4-BE49-F238E27FC236}">
                      <a16:creationId xmlns:a16="http://schemas.microsoft.com/office/drawing/2014/main" id="{F35C50DB-BB2C-4AD4-B7B8-7F3F2DE15B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3756"/>
                  <a:ext cx="15" cy="19"/>
                </a:xfrm>
                <a:custGeom>
                  <a:avLst/>
                  <a:gdLst>
                    <a:gd name="T0" fmla="*/ 0 w 30"/>
                    <a:gd name="T1" fmla="*/ 0 h 38"/>
                    <a:gd name="T2" fmla="*/ 0 w 30"/>
                    <a:gd name="T3" fmla="*/ 0 h 38"/>
                    <a:gd name="T4" fmla="*/ 30 w 30"/>
                    <a:gd name="T5" fmla="*/ 38 h 38"/>
                    <a:gd name="T6" fmla="*/ 30 w 30"/>
                    <a:gd name="T7" fmla="*/ 38 h 38"/>
                    <a:gd name="T8" fmla="*/ 22 w 30"/>
                    <a:gd name="T9" fmla="*/ 38 h 38"/>
                    <a:gd name="T10" fmla="*/ 0 w 30"/>
                    <a:gd name="T11" fmla="*/ 0 h 38"/>
                    <a:gd name="T12" fmla="*/ 0 w 30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0" y="38"/>
                      </a:lnTo>
                      <a:lnTo>
                        <a:pt x="30" y="38"/>
                      </a:lnTo>
                      <a:lnTo>
                        <a:pt x="22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8" name="Freeform 685">
                  <a:extLst>
                    <a:ext uri="{FF2B5EF4-FFF2-40B4-BE49-F238E27FC236}">
                      <a16:creationId xmlns:a16="http://schemas.microsoft.com/office/drawing/2014/main" id="{29083190-71EC-4C35-BC46-5E4067A50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3756"/>
                  <a:ext cx="15" cy="19"/>
                </a:xfrm>
                <a:custGeom>
                  <a:avLst/>
                  <a:gdLst>
                    <a:gd name="T0" fmla="*/ 0 w 30"/>
                    <a:gd name="T1" fmla="*/ 0 h 38"/>
                    <a:gd name="T2" fmla="*/ 0 w 30"/>
                    <a:gd name="T3" fmla="*/ 0 h 38"/>
                    <a:gd name="T4" fmla="*/ 30 w 30"/>
                    <a:gd name="T5" fmla="*/ 38 h 38"/>
                    <a:gd name="T6" fmla="*/ 30 w 30"/>
                    <a:gd name="T7" fmla="*/ 38 h 38"/>
                    <a:gd name="T8" fmla="*/ 22 w 30"/>
                    <a:gd name="T9" fmla="*/ 38 h 38"/>
                    <a:gd name="T10" fmla="*/ 0 w 30"/>
                    <a:gd name="T11" fmla="*/ 0 h 38"/>
                    <a:gd name="T12" fmla="*/ 0 w 30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0" y="38"/>
                      </a:lnTo>
                      <a:lnTo>
                        <a:pt x="30" y="38"/>
                      </a:lnTo>
                      <a:lnTo>
                        <a:pt x="22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9" name="Freeform 686">
                  <a:extLst>
                    <a:ext uri="{FF2B5EF4-FFF2-40B4-BE49-F238E27FC236}">
                      <a16:creationId xmlns:a16="http://schemas.microsoft.com/office/drawing/2014/main" id="{68EEEBE6-8040-4639-889E-8605264E3B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3756"/>
                  <a:ext cx="15" cy="19"/>
                </a:xfrm>
                <a:custGeom>
                  <a:avLst/>
                  <a:gdLst>
                    <a:gd name="T0" fmla="*/ 0 w 30"/>
                    <a:gd name="T1" fmla="*/ 0 h 38"/>
                    <a:gd name="T2" fmla="*/ 0 w 30"/>
                    <a:gd name="T3" fmla="*/ 0 h 38"/>
                    <a:gd name="T4" fmla="*/ 8 w 30"/>
                    <a:gd name="T5" fmla="*/ 0 h 38"/>
                    <a:gd name="T6" fmla="*/ 8 w 30"/>
                    <a:gd name="T7" fmla="*/ 0 h 38"/>
                    <a:gd name="T8" fmla="*/ 30 w 30"/>
                    <a:gd name="T9" fmla="*/ 38 h 38"/>
                    <a:gd name="T10" fmla="*/ 0 w 30"/>
                    <a:gd name="T11" fmla="*/ 0 h 38"/>
                    <a:gd name="T12" fmla="*/ 0 w 30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30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0" name="Freeform 687">
                  <a:extLst>
                    <a:ext uri="{FF2B5EF4-FFF2-40B4-BE49-F238E27FC236}">
                      <a16:creationId xmlns:a16="http://schemas.microsoft.com/office/drawing/2014/main" id="{BD585A27-9BE7-4250-AE87-DAA614C06F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3756"/>
                  <a:ext cx="15" cy="19"/>
                </a:xfrm>
                <a:custGeom>
                  <a:avLst/>
                  <a:gdLst>
                    <a:gd name="T0" fmla="*/ 0 w 30"/>
                    <a:gd name="T1" fmla="*/ 0 h 38"/>
                    <a:gd name="T2" fmla="*/ 0 w 30"/>
                    <a:gd name="T3" fmla="*/ 0 h 38"/>
                    <a:gd name="T4" fmla="*/ 8 w 30"/>
                    <a:gd name="T5" fmla="*/ 0 h 38"/>
                    <a:gd name="T6" fmla="*/ 8 w 30"/>
                    <a:gd name="T7" fmla="*/ 0 h 38"/>
                    <a:gd name="T8" fmla="*/ 30 w 30"/>
                    <a:gd name="T9" fmla="*/ 38 h 38"/>
                    <a:gd name="T10" fmla="*/ 0 w 30"/>
                    <a:gd name="T11" fmla="*/ 0 h 38"/>
                    <a:gd name="T12" fmla="*/ 0 w 30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30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 688">
                  <a:extLst>
                    <a:ext uri="{FF2B5EF4-FFF2-40B4-BE49-F238E27FC236}">
                      <a16:creationId xmlns:a16="http://schemas.microsoft.com/office/drawing/2014/main" id="{3EDBAB16-268F-4109-A8B0-F670A0BA3B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3756"/>
                  <a:ext cx="15" cy="19"/>
                </a:xfrm>
                <a:custGeom>
                  <a:avLst/>
                  <a:gdLst>
                    <a:gd name="T0" fmla="*/ 0 w 30"/>
                    <a:gd name="T1" fmla="*/ 0 h 38"/>
                    <a:gd name="T2" fmla="*/ 0 w 30"/>
                    <a:gd name="T3" fmla="*/ 0 h 38"/>
                    <a:gd name="T4" fmla="*/ 30 w 30"/>
                    <a:gd name="T5" fmla="*/ 38 h 38"/>
                    <a:gd name="T6" fmla="*/ 30 w 30"/>
                    <a:gd name="T7" fmla="*/ 38 h 38"/>
                    <a:gd name="T8" fmla="*/ 22 w 30"/>
                    <a:gd name="T9" fmla="*/ 38 h 38"/>
                    <a:gd name="T10" fmla="*/ 0 w 30"/>
                    <a:gd name="T11" fmla="*/ 0 h 38"/>
                    <a:gd name="T12" fmla="*/ 0 w 30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0" y="38"/>
                      </a:lnTo>
                      <a:lnTo>
                        <a:pt x="30" y="38"/>
                      </a:lnTo>
                      <a:lnTo>
                        <a:pt x="22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2" name="Freeform 689">
                  <a:extLst>
                    <a:ext uri="{FF2B5EF4-FFF2-40B4-BE49-F238E27FC236}">
                      <a16:creationId xmlns:a16="http://schemas.microsoft.com/office/drawing/2014/main" id="{5A8C5465-86F8-4DB9-8B41-95328D3A9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3756"/>
                  <a:ext cx="15" cy="19"/>
                </a:xfrm>
                <a:custGeom>
                  <a:avLst/>
                  <a:gdLst>
                    <a:gd name="T0" fmla="*/ 0 w 30"/>
                    <a:gd name="T1" fmla="*/ 0 h 38"/>
                    <a:gd name="T2" fmla="*/ 0 w 30"/>
                    <a:gd name="T3" fmla="*/ 0 h 38"/>
                    <a:gd name="T4" fmla="*/ 30 w 30"/>
                    <a:gd name="T5" fmla="*/ 38 h 38"/>
                    <a:gd name="T6" fmla="*/ 30 w 30"/>
                    <a:gd name="T7" fmla="*/ 38 h 38"/>
                    <a:gd name="T8" fmla="*/ 22 w 30"/>
                    <a:gd name="T9" fmla="*/ 38 h 38"/>
                    <a:gd name="T10" fmla="*/ 0 w 30"/>
                    <a:gd name="T11" fmla="*/ 0 h 38"/>
                    <a:gd name="T12" fmla="*/ 0 w 30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0" y="38"/>
                      </a:lnTo>
                      <a:lnTo>
                        <a:pt x="30" y="38"/>
                      </a:lnTo>
                      <a:lnTo>
                        <a:pt x="22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 690">
                  <a:extLst>
                    <a:ext uri="{FF2B5EF4-FFF2-40B4-BE49-F238E27FC236}">
                      <a16:creationId xmlns:a16="http://schemas.microsoft.com/office/drawing/2014/main" id="{8C158997-FEF7-46DC-9BE6-559AE978B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3756"/>
                  <a:ext cx="15" cy="19"/>
                </a:xfrm>
                <a:custGeom>
                  <a:avLst/>
                  <a:gdLst>
                    <a:gd name="T0" fmla="*/ 0 w 30"/>
                    <a:gd name="T1" fmla="*/ 0 h 38"/>
                    <a:gd name="T2" fmla="*/ 0 w 30"/>
                    <a:gd name="T3" fmla="*/ 0 h 38"/>
                    <a:gd name="T4" fmla="*/ 8 w 30"/>
                    <a:gd name="T5" fmla="*/ 0 h 38"/>
                    <a:gd name="T6" fmla="*/ 8 w 30"/>
                    <a:gd name="T7" fmla="*/ 0 h 38"/>
                    <a:gd name="T8" fmla="*/ 30 w 30"/>
                    <a:gd name="T9" fmla="*/ 38 h 38"/>
                    <a:gd name="T10" fmla="*/ 0 w 30"/>
                    <a:gd name="T11" fmla="*/ 0 h 38"/>
                    <a:gd name="T12" fmla="*/ 0 w 30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30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4" name="Freeform 691">
                  <a:extLst>
                    <a:ext uri="{FF2B5EF4-FFF2-40B4-BE49-F238E27FC236}">
                      <a16:creationId xmlns:a16="http://schemas.microsoft.com/office/drawing/2014/main" id="{517AC52A-178C-487C-A087-BE0629F7FE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3756"/>
                  <a:ext cx="15" cy="19"/>
                </a:xfrm>
                <a:custGeom>
                  <a:avLst/>
                  <a:gdLst>
                    <a:gd name="T0" fmla="*/ 0 w 30"/>
                    <a:gd name="T1" fmla="*/ 0 h 38"/>
                    <a:gd name="T2" fmla="*/ 0 w 30"/>
                    <a:gd name="T3" fmla="*/ 0 h 38"/>
                    <a:gd name="T4" fmla="*/ 8 w 30"/>
                    <a:gd name="T5" fmla="*/ 0 h 38"/>
                    <a:gd name="T6" fmla="*/ 8 w 30"/>
                    <a:gd name="T7" fmla="*/ 0 h 38"/>
                    <a:gd name="T8" fmla="*/ 30 w 30"/>
                    <a:gd name="T9" fmla="*/ 38 h 38"/>
                    <a:gd name="T10" fmla="*/ 0 w 30"/>
                    <a:gd name="T11" fmla="*/ 0 h 38"/>
                    <a:gd name="T12" fmla="*/ 0 w 30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30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 692">
                  <a:extLst>
                    <a:ext uri="{FF2B5EF4-FFF2-40B4-BE49-F238E27FC236}">
                      <a16:creationId xmlns:a16="http://schemas.microsoft.com/office/drawing/2014/main" id="{A0E21EB2-8C0C-4242-9613-13D3F6B10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" y="3741"/>
                  <a:ext cx="26" cy="23"/>
                </a:xfrm>
                <a:custGeom>
                  <a:avLst/>
                  <a:gdLst>
                    <a:gd name="T0" fmla="*/ 0 w 51"/>
                    <a:gd name="T1" fmla="*/ 0 h 44"/>
                    <a:gd name="T2" fmla="*/ 0 w 51"/>
                    <a:gd name="T3" fmla="*/ 0 h 44"/>
                    <a:gd name="T4" fmla="*/ 51 w 51"/>
                    <a:gd name="T5" fmla="*/ 37 h 44"/>
                    <a:gd name="T6" fmla="*/ 51 w 51"/>
                    <a:gd name="T7" fmla="*/ 37 h 44"/>
                    <a:gd name="T8" fmla="*/ 29 w 51"/>
                    <a:gd name="T9" fmla="*/ 44 h 44"/>
                    <a:gd name="T10" fmla="*/ 0 w 51"/>
                    <a:gd name="T11" fmla="*/ 0 h 44"/>
                    <a:gd name="T12" fmla="*/ 0 w 51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lnTo>
                        <a:pt x="29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6" name="Freeform 693">
                  <a:extLst>
                    <a:ext uri="{FF2B5EF4-FFF2-40B4-BE49-F238E27FC236}">
                      <a16:creationId xmlns:a16="http://schemas.microsoft.com/office/drawing/2014/main" id="{82DB22E2-9319-4B1F-9D46-584161B5D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" y="3741"/>
                  <a:ext cx="26" cy="23"/>
                </a:xfrm>
                <a:custGeom>
                  <a:avLst/>
                  <a:gdLst>
                    <a:gd name="T0" fmla="*/ 0 w 51"/>
                    <a:gd name="T1" fmla="*/ 0 h 44"/>
                    <a:gd name="T2" fmla="*/ 0 w 51"/>
                    <a:gd name="T3" fmla="*/ 0 h 44"/>
                    <a:gd name="T4" fmla="*/ 51 w 51"/>
                    <a:gd name="T5" fmla="*/ 37 h 44"/>
                    <a:gd name="T6" fmla="*/ 51 w 51"/>
                    <a:gd name="T7" fmla="*/ 37 h 44"/>
                    <a:gd name="T8" fmla="*/ 29 w 51"/>
                    <a:gd name="T9" fmla="*/ 44 h 44"/>
                    <a:gd name="T10" fmla="*/ 0 w 51"/>
                    <a:gd name="T11" fmla="*/ 0 h 44"/>
                    <a:gd name="T12" fmla="*/ 0 w 51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lnTo>
                        <a:pt x="29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 694">
                  <a:extLst>
                    <a:ext uri="{FF2B5EF4-FFF2-40B4-BE49-F238E27FC236}">
                      <a16:creationId xmlns:a16="http://schemas.microsoft.com/office/drawing/2014/main" id="{8BC83A12-ED02-4D2C-BECC-B0B2B21B7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" y="3737"/>
                  <a:ext cx="26" cy="23"/>
                </a:xfrm>
                <a:custGeom>
                  <a:avLst/>
                  <a:gdLst>
                    <a:gd name="T0" fmla="*/ 0 w 51"/>
                    <a:gd name="T1" fmla="*/ 8 h 45"/>
                    <a:gd name="T2" fmla="*/ 0 w 51"/>
                    <a:gd name="T3" fmla="*/ 8 h 45"/>
                    <a:gd name="T4" fmla="*/ 22 w 51"/>
                    <a:gd name="T5" fmla="*/ 0 h 45"/>
                    <a:gd name="T6" fmla="*/ 22 w 51"/>
                    <a:gd name="T7" fmla="*/ 0 h 45"/>
                    <a:gd name="T8" fmla="*/ 51 w 51"/>
                    <a:gd name="T9" fmla="*/ 45 h 45"/>
                    <a:gd name="T10" fmla="*/ 0 w 51"/>
                    <a:gd name="T11" fmla="*/ 8 h 45"/>
                    <a:gd name="T12" fmla="*/ 0 w 51"/>
                    <a:gd name="T13" fmla="*/ 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51" y="45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8" name="Freeform 695">
                  <a:extLst>
                    <a:ext uri="{FF2B5EF4-FFF2-40B4-BE49-F238E27FC236}">
                      <a16:creationId xmlns:a16="http://schemas.microsoft.com/office/drawing/2014/main" id="{218C67C5-E6F4-4570-B1E3-7D5958611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" y="3737"/>
                  <a:ext cx="26" cy="23"/>
                </a:xfrm>
                <a:custGeom>
                  <a:avLst/>
                  <a:gdLst>
                    <a:gd name="T0" fmla="*/ 0 w 51"/>
                    <a:gd name="T1" fmla="*/ 8 h 45"/>
                    <a:gd name="T2" fmla="*/ 0 w 51"/>
                    <a:gd name="T3" fmla="*/ 8 h 45"/>
                    <a:gd name="T4" fmla="*/ 22 w 51"/>
                    <a:gd name="T5" fmla="*/ 0 h 45"/>
                    <a:gd name="T6" fmla="*/ 22 w 51"/>
                    <a:gd name="T7" fmla="*/ 0 h 45"/>
                    <a:gd name="T8" fmla="*/ 51 w 51"/>
                    <a:gd name="T9" fmla="*/ 45 h 45"/>
                    <a:gd name="T10" fmla="*/ 0 w 51"/>
                    <a:gd name="T11" fmla="*/ 8 h 45"/>
                    <a:gd name="T12" fmla="*/ 0 w 51"/>
                    <a:gd name="T13" fmla="*/ 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51" y="45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 696">
                  <a:extLst>
                    <a:ext uri="{FF2B5EF4-FFF2-40B4-BE49-F238E27FC236}">
                      <a16:creationId xmlns:a16="http://schemas.microsoft.com/office/drawing/2014/main" id="{A56DA351-AA43-4F82-A86C-49EF8178A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3734"/>
                  <a:ext cx="11" cy="19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22 w 22"/>
                    <a:gd name="T5" fmla="*/ 37 h 37"/>
                    <a:gd name="T6" fmla="*/ 22 w 22"/>
                    <a:gd name="T7" fmla="*/ 37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0" name="Freeform 697">
                  <a:extLst>
                    <a:ext uri="{FF2B5EF4-FFF2-40B4-BE49-F238E27FC236}">
                      <a16:creationId xmlns:a16="http://schemas.microsoft.com/office/drawing/2014/main" id="{E1830E5B-F536-4BE0-BD01-5EE93808EE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3734"/>
                  <a:ext cx="11" cy="19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22 w 22"/>
                    <a:gd name="T5" fmla="*/ 37 h 37"/>
                    <a:gd name="T6" fmla="*/ 22 w 22"/>
                    <a:gd name="T7" fmla="*/ 37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1" name="Freeform 698">
                  <a:extLst>
                    <a:ext uri="{FF2B5EF4-FFF2-40B4-BE49-F238E27FC236}">
                      <a16:creationId xmlns:a16="http://schemas.microsoft.com/office/drawing/2014/main" id="{16D4AED3-46FF-40F6-8ED7-6064B82D1C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3734"/>
                  <a:ext cx="11" cy="19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0 w 22"/>
                    <a:gd name="T5" fmla="*/ 0 h 37"/>
                    <a:gd name="T6" fmla="*/ 0 w 22"/>
                    <a:gd name="T7" fmla="*/ 0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2" name="Freeform 699">
                  <a:extLst>
                    <a:ext uri="{FF2B5EF4-FFF2-40B4-BE49-F238E27FC236}">
                      <a16:creationId xmlns:a16="http://schemas.microsoft.com/office/drawing/2014/main" id="{1C1C4A2F-4D43-4A66-AAED-8F3E1134D4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3734"/>
                  <a:ext cx="11" cy="19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0 w 22"/>
                    <a:gd name="T5" fmla="*/ 0 h 37"/>
                    <a:gd name="T6" fmla="*/ 0 w 22"/>
                    <a:gd name="T7" fmla="*/ 0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3" name="Freeform 700">
                  <a:extLst>
                    <a:ext uri="{FF2B5EF4-FFF2-40B4-BE49-F238E27FC236}">
                      <a16:creationId xmlns:a16="http://schemas.microsoft.com/office/drawing/2014/main" id="{CF01F837-A8A5-4887-9B1A-4CF8B6D313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3734"/>
                  <a:ext cx="11" cy="19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22 w 22"/>
                    <a:gd name="T5" fmla="*/ 37 h 37"/>
                    <a:gd name="T6" fmla="*/ 22 w 22"/>
                    <a:gd name="T7" fmla="*/ 37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4" name="Freeform 701">
                  <a:extLst>
                    <a:ext uri="{FF2B5EF4-FFF2-40B4-BE49-F238E27FC236}">
                      <a16:creationId xmlns:a16="http://schemas.microsoft.com/office/drawing/2014/main" id="{D06727CD-4770-47A3-9B46-4C8E8EC803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3734"/>
                  <a:ext cx="11" cy="19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22 w 22"/>
                    <a:gd name="T5" fmla="*/ 37 h 37"/>
                    <a:gd name="T6" fmla="*/ 22 w 22"/>
                    <a:gd name="T7" fmla="*/ 37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5" name="Freeform 702">
                  <a:extLst>
                    <a:ext uri="{FF2B5EF4-FFF2-40B4-BE49-F238E27FC236}">
                      <a16:creationId xmlns:a16="http://schemas.microsoft.com/office/drawing/2014/main" id="{86E49123-C0D2-4F5E-8FD6-CB98C2BF4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3734"/>
                  <a:ext cx="11" cy="19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0 w 22"/>
                    <a:gd name="T5" fmla="*/ 0 h 37"/>
                    <a:gd name="T6" fmla="*/ 0 w 22"/>
                    <a:gd name="T7" fmla="*/ 0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 703">
                  <a:extLst>
                    <a:ext uri="{FF2B5EF4-FFF2-40B4-BE49-F238E27FC236}">
                      <a16:creationId xmlns:a16="http://schemas.microsoft.com/office/drawing/2014/main" id="{7CA44E0A-2D13-454E-A1D3-BB3C7FDC0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3734"/>
                  <a:ext cx="11" cy="19"/>
                </a:xfrm>
                <a:custGeom>
                  <a:avLst/>
                  <a:gdLst>
                    <a:gd name="T0" fmla="*/ 0 w 22"/>
                    <a:gd name="T1" fmla="*/ 0 h 37"/>
                    <a:gd name="T2" fmla="*/ 0 w 22"/>
                    <a:gd name="T3" fmla="*/ 0 h 37"/>
                    <a:gd name="T4" fmla="*/ 0 w 22"/>
                    <a:gd name="T5" fmla="*/ 0 h 37"/>
                    <a:gd name="T6" fmla="*/ 0 w 22"/>
                    <a:gd name="T7" fmla="*/ 0 h 37"/>
                    <a:gd name="T8" fmla="*/ 22 w 22"/>
                    <a:gd name="T9" fmla="*/ 37 h 37"/>
                    <a:gd name="T10" fmla="*/ 0 w 22"/>
                    <a:gd name="T11" fmla="*/ 0 h 37"/>
                    <a:gd name="T12" fmla="*/ 0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7" name="Freeform 704">
                  <a:extLst>
                    <a:ext uri="{FF2B5EF4-FFF2-40B4-BE49-F238E27FC236}">
                      <a16:creationId xmlns:a16="http://schemas.microsoft.com/office/drawing/2014/main" id="{E6C4F816-F90F-4D5B-BCA6-5859BFDA0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3681"/>
                  <a:ext cx="14" cy="18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29 w 29"/>
                    <a:gd name="T5" fmla="*/ 37 h 37"/>
                    <a:gd name="T6" fmla="*/ 29 w 29"/>
                    <a:gd name="T7" fmla="*/ 37 h 37"/>
                    <a:gd name="T8" fmla="*/ 22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8" name="Freeform 705">
                  <a:extLst>
                    <a:ext uri="{FF2B5EF4-FFF2-40B4-BE49-F238E27FC236}">
                      <a16:creationId xmlns:a16="http://schemas.microsoft.com/office/drawing/2014/main" id="{6F117EB9-92CD-4BFF-AAAC-FF75C28709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3681"/>
                  <a:ext cx="14" cy="18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29 w 29"/>
                    <a:gd name="T5" fmla="*/ 37 h 37"/>
                    <a:gd name="T6" fmla="*/ 29 w 29"/>
                    <a:gd name="T7" fmla="*/ 37 h 37"/>
                    <a:gd name="T8" fmla="*/ 22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9" name="Freeform 706">
                  <a:extLst>
                    <a:ext uri="{FF2B5EF4-FFF2-40B4-BE49-F238E27FC236}">
                      <a16:creationId xmlns:a16="http://schemas.microsoft.com/office/drawing/2014/main" id="{AB6A4154-AB59-46A0-BC34-277485D89C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3681"/>
                  <a:ext cx="14" cy="18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0 w 29"/>
                    <a:gd name="T5" fmla="*/ 0 h 37"/>
                    <a:gd name="T6" fmla="*/ 0 w 29"/>
                    <a:gd name="T7" fmla="*/ 0 h 37"/>
                    <a:gd name="T8" fmla="*/ 29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 707">
                  <a:extLst>
                    <a:ext uri="{FF2B5EF4-FFF2-40B4-BE49-F238E27FC236}">
                      <a16:creationId xmlns:a16="http://schemas.microsoft.com/office/drawing/2014/main" id="{38A5BA39-599D-43A9-950F-D863825901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3681"/>
                  <a:ext cx="14" cy="18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0 w 29"/>
                    <a:gd name="T5" fmla="*/ 0 h 37"/>
                    <a:gd name="T6" fmla="*/ 0 w 29"/>
                    <a:gd name="T7" fmla="*/ 0 h 37"/>
                    <a:gd name="T8" fmla="*/ 29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1" name="Freeform 708">
                  <a:extLst>
                    <a:ext uri="{FF2B5EF4-FFF2-40B4-BE49-F238E27FC236}">
                      <a16:creationId xmlns:a16="http://schemas.microsoft.com/office/drawing/2014/main" id="{491B0379-9BAC-4DA7-99FD-DBF9648418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3681"/>
                  <a:ext cx="14" cy="18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29 w 29"/>
                    <a:gd name="T5" fmla="*/ 37 h 37"/>
                    <a:gd name="T6" fmla="*/ 29 w 29"/>
                    <a:gd name="T7" fmla="*/ 37 h 37"/>
                    <a:gd name="T8" fmla="*/ 22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 709">
                  <a:extLst>
                    <a:ext uri="{FF2B5EF4-FFF2-40B4-BE49-F238E27FC236}">
                      <a16:creationId xmlns:a16="http://schemas.microsoft.com/office/drawing/2014/main" id="{AEC59327-C3D7-44A0-AA1E-FA47A50A9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3681"/>
                  <a:ext cx="14" cy="18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29 w 29"/>
                    <a:gd name="T5" fmla="*/ 37 h 37"/>
                    <a:gd name="T6" fmla="*/ 29 w 29"/>
                    <a:gd name="T7" fmla="*/ 37 h 37"/>
                    <a:gd name="T8" fmla="*/ 22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3" name="Freeform 710">
                  <a:extLst>
                    <a:ext uri="{FF2B5EF4-FFF2-40B4-BE49-F238E27FC236}">
                      <a16:creationId xmlns:a16="http://schemas.microsoft.com/office/drawing/2014/main" id="{F0D9AFD8-F8FE-4723-971F-87FD144E11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3681"/>
                  <a:ext cx="14" cy="18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0 w 29"/>
                    <a:gd name="T5" fmla="*/ 0 h 37"/>
                    <a:gd name="T6" fmla="*/ 0 w 29"/>
                    <a:gd name="T7" fmla="*/ 0 h 37"/>
                    <a:gd name="T8" fmla="*/ 29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4" name="Freeform 711">
                  <a:extLst>
                    <a:ext uri="{FF2B5EF4-FFF2-40B4-BE49-F238E27FC236}">
                      <a16:creationId xmlns:a16="http://schemas.microsoft.com/office/drawing/2014/main" id="{B6537934-18C3-4EBC-9363-BB6BA7353B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3681"/>
                  <a:ext cx="14" cy="18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0 w 29"/>
                    <a:gd name="T5" fmla="*/ 0 h 37"/>
                    <a:gd name="T6" fmla="*/ 0 w 29"/>
                    <a:gd name="T7" fmla="*/ 0 h 37"/>
                    <a:gd name="T8" fmla="*/ 29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5" name="Freeform 712">
                  <a:extLst>
                    <a:ext uri="{FF2B5EF4-FFF2-40B4-BE49-F238E27FC236}">
                      <a16:creationId xmlns:a16="http://schemas.microsoft.com/office/drawing/2014/main" id="{D9FFB6BA-423F-46D4-A3C3-56DDBB50D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2" y="3673"/>
                  <a:ext cx="25" cy="23"/>
                </a:xfrm>
                <a:custGeom>
                  <a:avLst/>
                  <a:gdLst>
                    <a:gd name="T0" fmla="*/ 0 w 51"/>
                    <a:gd name="T1" fmla="*/ 0 h 45"/>
                    <a:gd name="T2" fmla="*/ 0 w 51"/>
                    <a:gd name="T3" fmla="*/ 0 h 45"/>
                    <a:gd name="T4" fmla="*/ 51 w 51"/>
                    <a:gd name="T5" fmla="*/ 37 h 45"/>
                    <a:gd name="T6" fmla="*/ 51 w 51"/>
                    <a:gd name="T7" fmla="*/ 37 h 45"/>
                    <a:gd name="T8" fmla="*/ 36 w 51"/>
                    <a:gd name="T9" fmla="*/ 45 h 45"/>
                    <a:gd name="T10" fmla="*/ 0 w 51"/>
                    <a:gd name="T11" fmla="*/ 0 h 45"/>
                    <a:gd name="T12" fmla="*/ 0 w 51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lnTo>
                        <a:pt x="36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6" name="Freeform 713">
                  <a:extLst>
                    <a:ext uri="{FF2B5EF4-FFF2-40B4-BE49-F238E27FC236}">
                      <a16:creationId xmlns:a16="http://schemas.microsoft.com/office/drawing/2014/main" id="{85F22E4B-0661-45CE-BAB2-8E4660DDD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2" y="3673"/>
                  <a:ext cx="25" cy="23"/>
                </a:xfrm>
                <a:custGeom>
                  <a:avLst/>
                  <a:gdLst>
                    <a:gd name="T0" fmla="*/ 0 w 51"/>
                    <a:gd name="T1" fmla="*/ 0 h 45"/>
                    <a:gd name="T2" fmla="*/ 0 w 51"/>
                    <a:gd name="T3" fmla="*/ 0 h 45"/>
                    <a:gd name="T4" fmla="*/ 51 w 51"/>
                    <a:gd name="T5" fmla="*/ 37 h 45"/>
                    <a:gd name="T6" fmla="*/ 51 w 51"/>
                    <a:gd name="T7" fmla="*/ 37 h 45"/>
                    <a:gd name="T8" fmla="*/ 36 w 51"/>
                    <a:gd name="T9" fmla="*/ 45 h 45"/>
                    <a:gd name="T10" fmla="*/ 0 w 51"/>
                    <a:gd name="T11" fmla="*/ 0 h 45"/>
                    <a:gd name="T12" fmla="*/ 0 w 51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lnTo>
                        <a:pt x="36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7" name="Freeform 714">
                  <a:extLst>
                    <a:ext uri="{FF2B5EF4-FFF2-40B4-BE49-F238E27FC236}">
                      <a16:creationId xmlns:a16="http://schemas.microsoft.com/office/drawing/2014/main" id="{8DC01CCF-DC35-4F82-A04E-3720A2CB9A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2" y="3670"/>
                  <a:ext cx="25" cy="22"/>
                </a:xfrm>
                <a:custGeom>
                  <a:avLst/>
                  <a:gdLst>
                    <a:gd name="T0" fmla="*/ 0 w 51"/>
                    <a:gd name="T1" fmla="*/ 7 h 44"/>
                    <a:gd name="T2" fmla="*/ 0 w 51"/>
                    <a:gd name="T3" fmla="*/ 7 h 44"/>
                    <a:gd name="T4" fmla="*/ 21 w 51"/>
                    <a:gd name="T5" fmla="*/ 0 h 44"/>
                    <a:gd name="T6" fmla="*/ 21 w 51"/>
                    <a:gd name="T7" fmla="*/ 0 h 44"/>
                    <a:gd name="T8" fmla="*/ 51 w 51"/>
                    <a:gd name="T9" fmla="*/ 44 h 44"/>
                    <a:gd name="T10" fmla="*/ 0 w 51"/>
                    <a:gd name="T11" fmla="*/ 7 h 44"/>
                    <a:gd name="T12" fmla="*/ 0 w 51"/>
                    <a:gd name="T13" fmla="*/ 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4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51" y="44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 715">
                  <a:extLst>
                    <a:ext uri="{FF2B5EF4-FFF2-40B4-BE49-F238E27FC236}">
                      <a16:creationId xmlns:a16="http://schemas.microsoft.com/office/drawing/2014/main" id="{933AE037-A644-4980-856C-355FF1252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2" y="3670"/>
                  <a:ext cx="25" cy="22"/>
                </a:xfrm>
                <a:custGeom>
                  <a:avLst/>
                  <a:gdLst>
                    <a:gd name="T0" fmla="*/ 0 w 51"/>
                    <a:gd name="T1" fmla="*/ 7 h 44"/>
                    <a:gd name="T2" fmla="*/ 0 w 51"/>
                    <a:gd name="T3" fmla="*/ 7 h 44"/>
                    <a:gd name="T4" fmla="*/ 21 w 51"/>
                    <a:gd name="T5" fmla="*/ 0 h 44"/>
                    <a:gd name="T6" fmla="*/ 21 w 51"/>
                    <a:gd name="T7" fmla="*/ 0 h 44"/>
                    <a:gd name="T8" fmla="*/ 51 w 51"/>
                    <a:gd name="T9" fmla="*/ 44 h 44"/>
                    <a:gd name="T10" fmla="*/ 0 w 51"/>
                    <a:gd name="T11" fmla="*/ 7 h 44"/>
                    <a:gd name="T12" fmla="*/ 0 w 51"/>
                    <a:gd name="T13" fmla="*/ 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4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51" y="44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9" name="Freeform 716">
                  <a:extLst>
                    <a:ext uri="{FF2B5EF4-FFF2-40B4-BE49-F238E27FC236}">
                      <a16:creationId xmlns:a16="http://schemas.microsoft.com/office/drawing/2014/main" id="{3D0D9A18-B028-4A5F-A473-38FC6999B5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3658"/>
                  <a:ext cx="15" cy="19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29 w 29"/>
                    <a:gd name="T5" fmla="*/ 37 h 37"/>
                    <a:gd name="T6" fmla="*/ 29 w 29"/>
                    <a:gd name="T7" fmla="*/ 37 h 37"/>
                    <a:gd name="T8" fmla="*/ 29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 717">
                  <a:extLst>
                    <a:ext uri="{FF2B5EF4-FFF2-40B4-BE49-F238E27FC236}">
                      <a16:creationId xmlns:a16="http://schemas.microsoft.com/office/drawing/2014/main" id="{59DE26C6-690E-4A31-8663-D69E11149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3658"/>
                  <a:ext cx="15" cy="19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29 w 29"/>
                    <a:gd name="T5" fmla="*/ 37 h 37"/>
                    <a:gd name="T6" fmla="*/ 29 w 29"/>
                    <a:gd name="T7" fmla="*/ 37 h 37"/>
                    <a:gd name="T8" fmla="*/ 29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1" name="Freeform 718">
                  <a:extLst>
                    <a:ext uri="{FF2B5EF4-FFF2-40B4-BE49-F238E27FC236}">
                      <a16:creationId xmlns:a16="http://schemas.microsoft.com/office/drawing/2014/main" id="{F0A1004B-FB1D-47FA-AD8A-C4247AA079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3658"/>
                  <a:ext cx="15" cy="19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7 w 29"/>
                    <a:gd name="T5" fmla="*/ 0 h 37"/>
                    <a:gd name="T6" fmla="*/ 7 w 29"/>
                    <a:gd name="T7" fmla="*/ 0 h 37"/>
                    <a:gd name="T8" fmla="*/ 29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2" name="Freeform 719">
                  <a:extLst>
                    <a:ext uri="{FF2B5EF4-FFF2-40B4-BE49-F238E27FC236}">
                      <a16:creationId xmlns:a16="http://schemas.microsoft.com/office/drawing/2014/main" id="{125D480E-32EF-4511-9675-4D1F9E08E5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3658"/>
                  <a:ext cx="15" cy="19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7 w 29"/>
                    <a:gd name="T5" fmla="*/ 0 h 37"/>
                    <a:gd name="T6" fmla="*/ 7 w 29"/>
                    <a:gd name="T7" fmla="*/ 0 h 37"/>
                    <a:gd name="T8" fmla="*/ 29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3" name="Freeform 720">
                  <a:extLst>
                    <a:ext uri="{FF2B5EF4-FFF2-40B4-BE49-F238E27FC236}">
                      <a16:creationId xmlns:a16="http://schemas.microsoft.com/office/drawing/2014/main" id="{258046BE-9165-4A70-AF57-790C268ED8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3658"/>
                  <a:ext cx="15" cy="19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29 w 29"/>
                    <a:gd name="T5" fmla="*/ 37 h 37"/>
                    <a:gd name="T6" fmla="*/ 29 w 29"/>
                    <a:gd name="T7" fmla="*/ 37 h 37"/>
                    <a:gd name="T8" fmla="*/ 29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4" name="Freeform 721">
                  <a:extLst>
                    <a:ext uri="{FF2B5EF4-FFF2-40B4-BE49-F238E27FC236}">
                      <a16:creationId xmlns:a16="http://schemas.microsoft.com/office/drawing/2014/main" id="{EAE73D05-AF8C-4FBD-8AE1-0E2771440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3658"/>
                  <a:ext cx="15" cy="19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29 w 29"/>
                    <a:gd name="T5" fmla="*/ 37 h 37"/>
                    <a:gd name="T6" fmla="*/ 29 w 29"/>
                    <a:gd name="T7" fmla="*/ 37 h 37"/>
                    <a:gd name="T8" fmla="*/ 29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5" name="Freeform 722">
                  <a:extLst>
                    <a:ext uri="{FF2B5EF4-FFF2-40B4-BE49-F238E27FC236}">
                      <a16:creationId xmlns:a16="http://schemas.microsoft.com/office/drawing/2014/main" id="{573F15A4-F9AA-4567-9399-0108E0FFEF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3658"/>
                  <a:ext cx="15" cy="19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7 w 29"/>
                    <a:gd name="T5" fmla="*/ 0 h 37"/>
                    <a:gd name="T6" fmla="*/ 7 w 29"/>
                    <a:gd name="T7" fmla="*/ 0 h 37"/>
                    <a:gd name="T8" fmla="*/ 29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6" name="Freeform 723">
                  <a:extLst>
                    <a:ext uri="{FF2B5EF4-FFF2-40B4-BE49-F238E27FC236}">
                      <a16:creationId xmlns:a16="http://schemas.microsoft.com/office/drawing/2014/main" id="{DE9E1C4A-2645-4ED7-BF2D-033E005F6F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3658"/>
                  <a:ext cx="15" cy="19"/>
                </a:xfrm>
                <a:custGeom>
                  <a:avLst/>
                  <a:gdLst>
                    <a:gd name="T0" fmla="*/ 0 w 29"/>
                    <a:gd name="T1" fmla="*/ 0 h 37"/>
                    <a:gd name="T2" fmla="*/ 0 w 29"/>
                    <a:gd name="T3" fmla="*/ 0 h 37"/>
                    <a:gd name="T4" fmla="*/ 7 w 29"/>
                    <a:gd name="T5" fmla="*/ 0 h 37"/>
                    <a:gd name="T6" fmla="*/ 7 w 29"/>
                    <a:gd name="T7" fmla="*/ 0 h 37"/>
                    <a:gd name="T8" fmla="*/ 29 w 29"/>
                    <a:gd name="T9" fmla="*/ 37 h 37"/>
                    <a:gd name="T10" fmla="*/ 0 w 29"/>
                    <a:gd name="T11" fmla="*/ 0 h 37"/>
                    <a:gd name="T12" fmla="*/ 0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7" name="Freeform 724">
                  <a:extLst>
                    <a:ext uri="{FF2B5EF4-FFF2-40B4-BE49-F238E27FC236}">
                      <a16:creationId xmlns:a16="http://schemas.microsoft.com/office/drawing/2014/main" id="{9E5EAC67-609D-4E90-A50C-19A931A224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3" y="3621"/>
                  <a:ext cx="45" cy="67"/>
                </a:xfrm>
                <a:custGeom>
                  <a:avLst/>
                  <a:gdLst>
                    <a:gd name="T0" fmla="*/ 88 w 88"/>
                    <a:gd name="T1" fmla="*/ 134 h 134"/>
                    <a:gd name="T2" fmla="*/ 88 w 88"/>
                    <a:gd name="T3" fmla="*/ 134 h 134"/>
                    <a:gd name="T4" fmla="*/ 44 w 88"/>
                    <a:gd name="T5" fmla="*/ 0 h 134"/>
                    <a:gd name="T6" fmla="*/ 44 w 88"/>
                    <a:gd name="T7" fmla="*/ 0 h 134"/>
                    <a:gd name="T8" fmla="*/ 0 w 88"/>
                    <a:gd name="T9" fmla="*/ 29 h 134"/>
                    <a:gd name="T10" fmla="*/ 88 w 88"/>
                    <a:gd name="T11" fmla="*/ 134 h 134"/>
                    <a:gd name="T12" fmla="*/ 88 w 88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34">
                      <a:moveTo>
                        <a:pt x="88" y="134"/>
                      </a:moveTo>
                      <a:lnTo>
                        <a:pt x="88" y="134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29"/>
                      </a:lnTo>
                      <a:lnTo>
                        <a:pt x="88" y="134"/>
                      </a:lnTo>
                      <a:lnTo>
                        <a:pt x="88" y="13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8" name="Freeform 725">
                  <a:extLst>
                    <a:ext uri="{FF2B5EF4-FFF2-40B4-BE49-F238E27FC236}">
                      <a16:creationId xmlns:a16="http://schemas.microsoft.com/office/drawing/2014/main" id="{2D65AB9B-4255-4874-A641-4BF8574DAD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3" y="3621"/>
                  <a:ext cx="45" cy="67"/>
                </a:xfrm>
                <a:custGeom>
                  <a:avLst/>
                  <a:gdLst>
                    <a:gd name="T0" fmla="*/ 88 w 88"/>
                    <a:gd name="T1" fmla="*/ 134 h 134"/>
                    <a:gd name="T2" fmla="*/ 88 w 88"/>
                    <a:gd name="T3" fmla="*/ 134 h 134"/>
                    <a:gd name="T4" fmla="*/ 44 w 88"/>
                    <a:gd name="T5" fmla="*/ 0 h 134"/>
                    <a:gd name="T6" fmla="*/ 44 w 88"/>
                    <a:gd name="T7" fmla="*/ 0 h 134"/>
                    <a:gd name="T8" fmla="*/ 0 w 88"/>
                    <a:gd name="T9" fmla="*/ 29 h 134"/>
                    <a:gd name="T10" fmla="*/ 88 w 88"/>
                    <a:gd name="T11" fmla="*/ 134 h 134"/>
                    <a:gd name="T12" fmla="*/ 88 w 88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34">
                      <a:moveTo>
                        <a:pt x="88" y="134"/>
                      </a:moveTo>
                      <a:lnTo>
                        <a:pt x="88" y="134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29"/>
                      </a:lnTo>
                      <a:lnTo>
                        <a:pt x="88" y="134"/>
                      </a:lnTo>
                      <a:lnTo>
                        <a:pt x="88" y="13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9" name="Freeform 726">
                  <a:extLst>
                    <a:ext uri="{FF2B5EF4-FFF2-40B4-BE49-F238E27FC236}">
                      <a16:creationId xmlns:a16="http://schemas.microsoft.com/office/drawing/2014/main" id="{162FEB60-0D37-4E7C-ABAA-205CF8AFD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6" y="3621"/>
                  <a:ext cx="40" cy="67"/>
                </a:xfrm>
                <a:custGeom>
                  <a:avLst/>
                  <a:gdLst>
                    <a:gd name="T0" fmla="*/ 44 w 80"/>
                    <a:gd name="T1" fmla="*/ 134 h 134"/>
                    <a:gd name="T2" fmla="*/ 44 w 80"/>
                    <a:gd name="T3" fmla="*/ 134 h 134"/>
                    <a:gd name="T4" fmla="*/ 80 w 80"/>
                    <a:gd name="T5" fmla="*/ 104 h 134"/>
                    <a:gd name="T6" fmla="*/ 80 w 80"/>
                    <a:gd name="T7" fmla="*/ 104 h 134"/>
                    <a:gd name="T8" fmla="*/ 0 w 80"/>
                    <a:gd name="T9" fmla="*/ 0 h 134"/>
                    <a:gd name="T10" fmla="*/ 44 w 80"/>
                    <a:gd name="T11" fmla="*/ 134 h 134"/>
                    <a:gd name="T12" fmla="*/ 44 w 80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134">
                      <a:moveTo>
                        <a:pt x="44" y="134"/>
                      </a:moveTo>
                      <a:lnTo>
                        <a:pt x="44" y="134"/>
                      </a:lnTo>
                      <a:lnTo>
                        <a:pt x="80" y="104"/>
                      </a:lnTo>
                      <a:lnTo>
                        <a:pt x="80" y="104"/>
                      </a:lnTo>
                      <a:lnTo>
                        <a:pt x="0" y="0"/>
                      </a:lnTo>
                      <a:lnTo>
                        <a:pt x="44" y="134"/>
                      </a:lnTo>
                      <a:lnTo>
                        <a:pt x="44" y="13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0" name="Freeform 727">
                  <a:extLst>
                    <a:ext uri="{FF2B5EF4-FFF2-40B4-BE49-F238E27FC236}">
                      <a16:creationId xmlns:a16="http://schemas.microsoft.com/office/drawing/2014/main" id="{E0EB98DC-C09A-4F00-BD50-51AB877D6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6" y="3621"/>
                  <a:ext cx="40" cy="67"/>
                </a:xfrm>
                <a:custGeom>
                  <a:avLst/>
                  <a:gdLst>
                    <a:gd name="T0" fmla="*/ 44 w 80"/>
                    <a:gd name="T1" fmla="*/ 134 h 134"/>
                    <a:gd name="T2" fmla="*/ 44 w 80"/>
                    <a:gd name="T3" fmla="*/ 134 h 134"/>
                    <a:gd name="T4" fmla="*/ 80 w 80"/>
                    <a:gd name="T5" fmla="*/ 104 h 134"/>
                    <a:gd name="T6" fmla="*/ 80 w 80"/>
                    <a:gd name="T7" fmla="*/ 104 h 134"/>
                    <a:gd name="T8" fmla="*/ 0 w 80"/>
                    <a:gd name="T9" fmla="*/ 0 h 134"/>
                    <a:gd name="T10" fmla="*/ 44 w 80"/>
                    <a:gd name="T11" fmla="*/ 134 h 134"/>
                    <a:gd name="T12" fmla="*/ 44 w 80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134">
                      <a:moveTo>
                        <a:pt x="44" y="134"/>
                      </a:moveTo>
                      <a:lnTo>
                        <a:pt x="44" y="134"/>
                      </a:lnTo>
                      <a:lnTo>
                        <a:pt x="80" y="104"/>
                      </a:lnTo>
                      <a:lnTo>
                        <a:pt x="80" y="104"/>
                      </a:lnTo>
                      <a:lnTo>
                        <a:pt x="0" y="0"/>
                      </a:lnTo>
                      <a:lnTo>
                        <a:pt x="44" y="134"/>
                      </a:lnTo>
                      <a:lnTo>
                        <a:pt x="44" y="13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1" name="Freeform 728">
                  <a:extLst>
                    <a:ext uri="{FF2B5EF4-FFF2-40B4-BE49-F238E27FC236}">
                      <a16:creationId xmlns:a16="http://schemas.microsoft.com/office/drawing/2014/main" id="{87588D4B-CD8B-4B83-8697-43119BA82D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6" y="3606"/>
                  <a:ext cx="40" cy="67"/>
                </a:xfrm>
                <a:custGeom>
                  <a:avLst/>
                  <a:gdLst>
                    <a:gd name="T0" fmla="*/ 80 w 80"/>
                    <a:gd name="T1" fmla="*/ 134 h 134"/>
                    <a:gd name="T2" fmla="*/ 80 w 80"/>
                    <a:gd name="T3" fmla="*/ 134 h 134"/>
                    <a:gd name="T4" fmla="*/ 29 w 80"/>
                    <a:gd name="T5" fmla="*/ 0 h 134"/>
                    <a:gd name="T6" fmla="*/ 29 w 80"/>
                    <a:gd name="T7" fmla="*/ 0 h 134"/>
                    <a:gd name="T8" fmla="*/ 0 w 80"/>
                    <a:gd name="T9" fmla="*/ 30 h 134"/>
                    <a:gd name="T10" fmla="*/ 80 w 80"/>
                    <a:gd name="T11" fmla="*/ 134 h 134"/>
                    <a:gd name="T12" fmla="*/ 80 w 80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134">
                      <a:moveTo>
                        <a:pt x="80" y="134"/>
                      </a:moveTo>
                      <a:lnTo>
                        <a:pt x="80" y="134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80" y="134"/>
                      </a:lnTo>
                      <a:lnTo>
                        <a:pt x="80" y="13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2" name="Freeform 729">
                  <a:extLst>
                    <a:ext uri="{FF2B5EF4-FFF2-40B4-BE49-F238E27FC236}">
                      <a16:creationId xmlns:a16="http://schemas.microsoft.com/office/drawing/2014/main" id="{C7BEBF5E-33BF-44F3-BAC7-F7F211673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6" y="3606"/>
                  <a:ext cx="40" cy="67"/>
                </a:xfrm>
                <a:custGeom>
                  <a:avLst/>
                  <a:gdLst>
                    <a:gd name="T0" fmla="*/ 80 w 80"/>
                    <a:gd name="T1" fmla="*/ 134 h 134"/>
                    <a:gd name="T2" fmla="*/ 80 w 80"/>
                    <a:gd name="T3" fmla="*/ 134 h 134"/>
                    <a:gd name="T4" fmla="*/ 29 w 80"/>
                    <a:gd name="T5" fmla="*/ 0 h 134"/>
                    <a:gd name="T6" fmla="*/ 29 w 80"/>
                    <a:gd name="T7" fmla="*/ 0 h 134"/>
                    <a:gd name="T8" fmla="*/ 0 w 80"/>
                    <a:gd name="T9" fmla="*/ 30 h 134"/>
                    <a:gd name="T10" fmla="*/ 80 w 80"/>
                    <a:gd name="T11" fmla="*/ 134 h 134"/>
                    <a:gd name="T12" fmla="*/ 80 w 80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134">
                      <a:moveTo>
                        <a:pt x="80" y="134"/>
                      </a:moveTo>
                      <a:lnTo>
                        <a:pt x="80" y="134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80" y="134"/>
                      </a:lnTo>
                      <a:lnTo>
                        <a:pt x="80" y="13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3" name="Freeform 730">
                  <a:extLst>
                    <a:ext uri="{FF2B5EF4-FFF2-40B4-BE49-F238E27FC236}">
                      <a16:creationId xmlns:a16="http://schemas.microsoft.com/office/drawing/2014/main" id="{1E4C79CF-231F-403A-AB70-74A82D4D3C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0" y="3606"/>
                  <a:ext cx="45" cy="67"/>
                </a:xfrm>
                <a:custGeom>
                  <a:avLst/>
                  <a:gdLst>
                    <a:gd name="T0" fmla="*/ 51 w 88"/>
                    <a:gd name="T1" fmla="*/ 134 h 134"/>
                    <a:gd name="T2" fmla="*/ 51 w 88"/>
                    <a:gd name="T3" fmla="*/ 134 h 134"/>
                    <a:gd name="T4" fmla="*/ 88 w 88"/>
                    <a:gd name="T5" fmla="*/ 104 h 134"/>
                    <a:gd name="T6" fmla="*/ 88 w 88"/>
                    <a:gd name="T7" fmla="*/ 104 h 134"/>
                    <a:gd name="T8" fmla="*/ 0 w 88"/>
                    <a:gd name="T9" fmla="*/ 0 h 134"/>
                    <a:gd name="T10" fmla="*/ 51 w 88"/>
                    <a:gd name="T11" fmla="*/ 134 h 134"/>
                    <a:gd name="T12" fmla="*/ 51 w 88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34">
                      <a:moveTo>
                        <a:pt x="51" y="134"/>
                      </a:moveTo>
                      <a:lnTo>
                        <a:pt x="51" y="134"/>
                      </a:lnTo>
                      <a:lnTo>
                        <a:pt x="88" y="104"/>
                      </a:lnTo>
                      <a:lnTo>
                        <a:pt x="88" y="104"/>
                      </a:lnTo>
                      <a:lnTo>
                        <a:pt x="0" y="0"/>
                      </a:lnTo>
                      <a:lnTo>
                        <a:pt x="51" y="134"/>
                      </a:lnTo>
                      <a:lnTo>
                        <a:pt x="51" y="13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4" name="Freeform 731">
                  <a:extLst>
                    <a:ext uri="{FF2B5EF4-FFF2-40B4-BE49-F238E27FC236}">
                      <a16:creationId xmlns:a16="http://schemas.microsoft.com/office/drawing/2014/main" id="{6324B689-638D-4D41-ABD6-1F45DBE59F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0" y="3606"/>
                  <a:ext cx="45" cy="67"/>
                </a:xfrm>
                <a:custGeom>
                  <a:avLst/>
                  <a:gdLst>
                    <a:gd name="T0" fmla="*/ 51 w 88"/>
                    <a:gd name="T1" fmla="*/ 134 h 134"/>
                    <a:gd name="T2" fmla="*/ 51 w 88"/>
                    <a:gd name="T3" fmla="*/ 134 h 134"/>
                    <a:gd name="T4" fmla="*/ 88 w 88"/>
                    <a:gd name="T5" fmla="*/ 104 h 134"/>
                    <a:gd name="T6" fmla="*/ 88 w 88"/>
                    <a:gd name="T7" fmla="*/ 104 h 134"/>
                    <a:gd name="T8" fmla="*/ 0 w 88"/>
                    <a:gd name="T9" fmla="*/ 0 h 134"/>
                    <a:gd name="T10" fmla="*/ 51 w 88"/>
                    <a:gd name="T11" fmla="*/ 134 h 134"/>
                    <a:gd name="T12" fmla="*/ 51 w 88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34">
                      <a:moveTo>
                        <a:pt x="51" y="134"/>
                      </a:moveTo>
                      <a:lnTo>
                        <a:pt x="51" y="134"/>
                      </a:lnTo>
                      <a:lnTo>
                        <a:pt x="88" y="104"/>
                      </a:lnTo>
                      <a:lnTo>
                        <a:pt x="88" y="104"/>
                      </a:lnTo>
                      <a:lnTo>
                        <a:pt x="0" y="0"/>
                      </a:lnTo>
                      <a:lnTo>
                        <a:pt x="51" y="134"/>
                      </a:lnTo>
                      <a:lnTo>
                        <a:pt x="51" y="13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5" name="Freeform 732">
                  <a:extLst>
                    <a:ext uri="{FF2B5EF4-FFF2-40B4-BE49-F238E27FC236}">
                      <a16:creationId xmlns:a16="http://schemas.microsoft.com/office/drawing/2014/main" id="{4BDABD57-CBEB-4DA9-B109-CA7C74A27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3617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37 w 37"/>
                    <a:gd name="T5" fmla="*/ 30 h 30"/>
                    <a:gd name="T6" fmla="*/ 37 w 37"/>
                    <a:gd name="T7" fmla="*/ 30 h 30"/>
                    <a:gd name="T8" fmla="*/ 29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6" name="Freeform 733">
                  <a:extLst>
                    <a:ext uri="{FF2B5EF4-FFF2-40B4-BE49-F238E27FC236}">
                      <a16:creationId xmlns:a16="http://schemas.microsoft.com/office/drawing/2014/main" id="{D3E9D51C-A23A-4D8E-A3D0-38DF021347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3617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37 w 37"/>
                    <a:gd name="T5" fmla="*/ 30 h 30"/>
                    <a:gd name="T6" fmla="*/ 37 w 37"/>
                    <a:gd name="T7" fmla="*/ 30 h 30"/>
                    <a:gd name="T8" fmla="*/ 29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7" name="Freeform 734">
                  <a:extLst>
                    <a:ext uri="{FF2B5EF4-FFF2-40B4-BE49-F238E27FC236}">
                      <a16:creationId xmlns:a16="http://schemas.microsoft.com/office/drawing/2014/main" id="{8C564877-FA80-4A4C-BAE4-A05822EB2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3617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0 w 37"/>
                    <a:gd name="T5" fmla="*/ 0 h 30"/>
                    <a:gd name="T6" fmla="*/ 0 w 37"/>
                    <a:gd name="T7" fmla="*/ 0 h 30"/>
                    <a:gd name="T8" fmla="*/ 37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8" name="Freeform 735">
                  <a:extLst>
                    <a:ext uri="{FF2B5EF4-FFF2-40B4-BE49-F238E27FC236}">
                      <a16:creationId xmlns:a16="http://schemas.microsoft.com/office/drawing/2014/main" id="{3050E700-FE70-4F2E-B47B-BB8FE4AE22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3617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0 w 37"/>
                    <a:gd name="T5" fmla="*/ 0 h 30"/>
                    <a:gd name="T6" fmla="*/ 0 w 37"/>
                    <a:gd name="T7" fmla="*/ 0 h 30"/>
                    <a:gd name="T8" fmla="*/ 37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9" name="Freeform 736">
                  <a:extLst>
                    <a:ext uri="{FF2B5EF4-FFF2-40B4-BE49-F238E27FC236}">
                      <a16:creationId xmlns:a16="http://schemas.microsoft.com/office/drawing/2014/main" id="{114F4F1A-8AD9-4796-92BC-3E3171568E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3617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37 w 37"/>
                    <a:gd name="T5" fmla="*/ 30 h 30"/>
                    <a:gd name="T6" fmla="*/ 37 w 37"/>
                    <a:gd name="T7" fmla="*/ 30 h 30"/>
                    <a:gd name="T8" fmla="*/ 29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 737">
                  <a:extLst>
                    <a:ext uri="{FF2B5EF4-FFF2-40B4-BE49-F238E27FC236}">
                      <a16:creationId xmlns:a16="http://schemas.microsoft.com/office/drawing/2014/main" id="{C9DE8B08-13C3-494F-B419-FB56D43E98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3617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37 w 37"/>
                    <a:gd name="T5" fmla="*/ 30 h 30"/>
                    <a:gd name="T6" fmla="*/ 37 w 37"/>
                    <a:gd name="T7" fmla="*/ 30 h 30"/>
                    <a:gd name="T8" fmla="*/ 29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1" name="Freeform 738">
                  <a:extLst>
                    <a:ext uri="{FF2B5EF4-FFF2-40B4-BE49-F238E27FC236}">
                      <a16:creationId xmlns:a16="http://schemas.microsoft.com/office/drawing/2014/main" id="{B593CAF6-2269-4398-A02E-CED563DD03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3617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0 w 37"/>
                    <a:gd name="T5" fmla="*/ 0 h 30"/>
                    <a:gd name="T6" fmla="*/ 0 w 37"/>
                    <a:gd name="T7" fmla="*/ 0 h 30"/>
                    <a:gd name="T8" fmla="*/ 37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 739">
                  <a:extLst>
                    <a:ext uri="{FF2B5EF4-FFF2-40B4-BE49-F238E27FC236}">
                      <a16:creationId xmlns:a16="http://schemas.microsoft.com/office/drawing/2014/main" id="{AF4AED77-80FE-4D43-9097-2F178A0CB4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3617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0 w 37"/>
                    <a:gd name="T5" fmla="*/ 0 h 30"/>
                    <a:gd name="T6" fmla="*/ 0 w 37"/>
                    <a:gd name="T7" fmla="*/ 0 h 30"/>
                    <a:gd name="T8" fmla="*/ 37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3" name="Freeform 740">
                  <a:extLst>
                    <a:ext uri="{FF2B5EF4-FFF2-40B4-BE49-F238E27FC236}">
                      <a16:creationId xmlns:a16="http://schemas.microsoft.com/office/drawing/2014/main" id="{92DB2D78-F7DB-43EF-B315-FB957CDC7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" y="3601"/>
                  <a:ext cx="33" cy="23"/>
                </a:xfrm>
                <a:custGeom>
                  <a:avLst/>
                  <a:gdLst>
                    <a:gd name="T0" fmla="*/ 0 w 66"/>
                    <a:gd name="T1" fmla="*/ 0 h 45"/>
                    <a:gd name="T2" fmla="*/ 0 w 66"/>
                    <a:gd name="T3" fmla="*/ 0 h 45"/>
                    <a:gd name="T4" fmla="*/ 66 w 66"/>
                    <a:gd name="T5" fmla="*/ 15 h 45"/>
                    <a:gd name="T6" fmla="*/ 66 w 66"/>
                    <a:gd name="T7" fmla="*/ 15 h 45"/>
                    <a:gd name="T8" fmla="*/ 37 w 66"/>
                    <a:gd name="T9" fmla="*/ 45 h 45"/>
                    <a:gd name="T10" fmla="*/ 0 w 66"/>
                    <a:gd name="T11" fmla="*/ 0 h 45"/>
                    <a:gd name="T12" fmla="*/ 0 w 66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6" y="15"/>
                      </a:lnTo>
                      <a:lnTo>
                        <a:pt x="66" y="15"/>
                      </a:lnTo>
                      <a:lnTo>
                        <a:pt x="3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 741">
                  <a:extLst>
                    <a:ext uri="{FF2B5EF4-FFF2-40B4-BE49-F238E27FC236}">
                      <a16:creationId xmlns:a16="http://schemas.microsoft.com/office/drawing/2014/main" id="{F7810C3F-93C4-4D43-8801-6BC7C1B748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" y="3601"/>
                  <a:ext cx="33" cy="23"/>
                </a:xfrm>
                <a:custGeom>
                  <a:avLst/>
                  <a:gdLst>
                    <a:gd name="T0" fmla="*/ 0 w 66"/>
                    <a:gd name="T1" fmla="*/ 0 h 45"/>
                    <a:gd name="T2" fmla="*/ 0 w 66"/>
                    <a:gd name="T3" fmla="*/ 0 h 45"/>
                    <a:gd name="T4" fmla="*/ 66 w 66"/>
                    <a:gd name="T5" fmla="*/ 15 h 45"/>
                    <a:gd name="T6" fmla="*/ 66 w 66"/>
                    <a:gd name="T7" fmla="*/ 15 h 45"/>
                    <a:gd name="T8" fmla="*/ 37 w 66"/>
                    <a:gd name="T9" fmla="*/ 45 h 45"/>
                    <a:gd name="T10" fmla="*/ 0 w 66"/>
                    <a:gd name="T11" fmla="*/ 0 h 45"/>
                    <a:gd name="T12" fmla="*/ 0 w 66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6" y="15"/>
                      </a:lnTo>
                      <a:lnTo>
                        <a:pt x="66" y="15"/>
                      </a:lnTo>
                      <a:lnTo>
                        <a:pt x="3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5" name="Freeform 742">
                  <a:extLst>
                    <a:ext uri="{FF2B5EF4-FFF2-40B4-BE49-F238E27FC236}">
                      <a16:creationId xmlns:a16="http://schemas.microsoft.com/office/drawing/2014/main" id="{32A3DC1C-BEB3-4D99-BC3F-7E263C74E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" y="3590"/>
                  <a:ext cx="33" cy="19"/>
                </a:xfrm>
                <a:custGeom>
                  <a:avLst/>
                  <a:gdLst>
                    <a:gd name="T0" fmla="*/ 0 w 66"/>
                    <a:gd name="T1" fmla="*/ 22 h 37"/>
                    <a:gd name="T2" fmla="*/ 0 w 66"/>
                    <a:gd name="T3" fmla="*/ 22 h 37"/>
                    <a:gd name="T4" fmla="*/ 29 w 66"/>
                    <a:gd name="T5" fmla="*/ 0 h 37"/>
                    <a:gd name="T6" fmla="*/ 29 w 66"/>
                    <a:gd name="T7" fmla="*/ 0 h 37"/>
                    <a:gd name="T8" fmla="*/ 66 w 66"/>
                    <a:gd name="T9" fmla="*/ 37 h 37"/>
                    <a:gd name="T10" fmla="*/ 0 w 66"/>
                    <a:gd name="T11" fmla="*/ 22 h 37"/>
                    <a:gd name="T12" fmla="*/ 0 w 66"/>
                    <a:gd name="T13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7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66" y="37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 743">
                  <a:extLst>
                    <a:ext uri="{FF2B5EF4-FFF2-40B4-BE49-F238E27FC236}">
                      <a16:creationId xmlns:a16="http://schemas.microsoft.com/office/drawing/2014/main" id="{6778E4A6-1E8A-4B68-BA4C-03499686B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" y="3590"/>
                  <a:ext cx="33" cy="19"/>
                </a:xfrm>
                <a:custGeom>
                  <a:avLst/>
                  <a:gdLst>
                    <a:gd name="T0" fmla="*/ 0 w 66"/>
                    <a:gd name="T1" fmla="*/ 22 h 37"/>
                    <a:gd name="T2" fmla="*/ 0 w 66"/>
                    <a:gd name="T3" fmla="*/ 22 h 37"/>
                    <a:gd name="T4" fmla="*/ 29 w 66"/>
                    <a:gd name="T5" fmla="*/ 0 h 37"/>
                    <a:gd name="T6" fmla="*/ 29 w 66"/>
                    <a:gd name="T7" fmla="*/ 0 h 37"/>
                    <a:gd name="T8" fmla="*/ 66 w 66"/>
                    <a:gd name="T9" fmla="*/ 37 h 37"/>
                    <a:gd name="T10" fmla="*/ 0 w 66"/>
                    <a:gd name="T11" fmla="*/ 22 h 37"/>
                    <a:gd name="T12" fmla="*/ 0 w 66"/>
                    <a:gd name="T13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7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66" y="37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7" name="Freeform 744">
                  <a:extLst>
                    <a:ext uri="{FF2B5EF4-FFF2-40B4-BE49-F238E27FC236}">
                      <a16:creationId xmlns:a16="http://schemas.microsoft.com/office/drawing/2014/main" id="{E774087F-CF97-46C6-A552-1316DC8FE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3586"/>
                  <a:ext cx="14" cy="15"/>
                </a:xfrm>
                <a:custGeom>
                  <a:avLst/>
                  <a:gdLst>
                    <a:gd name="T0" fmla="*/ 0 w 29"/>
                    <a:gd name="T1" fmla="*/ 0 h 30"/>
                    <a:gd name="T2" fmla="*/ 0 w 29"/>
                    <a:gd name="T3" fmla="*/ 0 h 30"/>
                    <a:gd name="T4" fmla="*/ 29 w 29"/>
                    <a:gd name="T5" fmla="*/ 23 h 30"/>
                    <a:gd name="T6" fmla="*/ 29 w 29"/>
                    <a:gd name="T7" fmla="*/ 23 h 30"/>
                    <a:gd name="T8" fmla="*/ 29 w 29"/>
                    <a:gd name="T9" fmla="*/ 30 h 30"/>
                    <a:gd name="T10" fmla="*/ 0 w 29"/>
                    <a:gd name="T11" fmla="*/ 0 h 30"/>
                    <a:gd name="T12" fmla="*/ 0 w 2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23"/>
                      </a:lnTo>
                      <a:lnTo>
                        <a:pt x="29" y="23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 745">
                  <a:extLst>
                    <a:ext uri="{FF2B5EF4-FFF2-40B4-BE49-F238E27FC236}">
                      <a16:creationId xmlns:a16="http://schemas.microsoft.com/office/drawing/2014/main" id="{BABB7D97-DF66-478E-B74A-B109BB249C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3586"/>
                  <a:ext cx="14" cy="15"/>
                </a:xfrm>
                <a:custGeom>
                  <a:avLst/>
                  <a:gdLst>
                    <a:gd name="T0" fmla="*/ 0 w 29"/>
                    <a:gd name="T1" fmla="*/ 0 h 30"/>
                    <a:gd name="T2" fmla="*/ 0 w 29"/>
                    <a:gd name="T3" fmla="*/ 0 h 30"/>
                    <a:gd name="T4" fmla="*/ 29 w 29"/>
                    <a:gd name="T5" fmla="*/ 23 h 30"/>
                    <a:gd name="T6" fmla="*/ 29 w 29"/>
                    <a:gd name="T7" fmla="*/ 23 h 30"/>
                    <a:gd name="T8" fmla="*/ 29 w 29"/>
                    <a:gd name="T9" fmla="*/ 30 h 30"/>
                    <a:gd name="T10" fmla="*/ 0 w 29"/>
                    <a:gd name="T11" fmla="*/ 0 h 30"/>
                    <a:gd name="T12" fmla="*/ 0 w 2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23"/>
                      </a:lnTo>
                      <a:lnTo>
                        <a:pt x="29" y="23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9" name="Freeform 746">
                  <a:extLst>
                    <a:ext uri="{FF2B5EF4-FFF2-40B4-BE49-F238E27FC236}">
                      <a16:creationId xmlns:a16="http://schemas.microsoft.com/office/drawing/2014/main" id="{B9910B68-481C-495C-AC6C-65D7F524A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3583"/>
                  <a:ext cx="14" cy="15"/>
                </a:xfrm>
                <a:custGeom>
                  <a:avLst/>
                  <a:gdLst>
                    <a:gd name="T0" fmla="*/ 0 w 29"/>
                    <a:gd name="T1" fmla="*/ 7 h 30"/>
                    <a:gd name="T2" fmla="*/ 0 w 29"/>
                    <a:gd name="T3" fmla="*/ 7 h 30"/>
                    <a:gd name="T4" fmla="*/ 0 w 29"/>
                    <a:gd name="T5" fmla="*/ 0 h 30"/>
                    <a:gd name="T6" fmla="*/ 0 w 29"/>
                    <a:gd name="T7" fmla="*/ 0 h 30"/>
                    <a:gd name="T8" fmla="*/ 29 w 29"/>
                    <a:gd name="T9" fmla="*/ 30 h 30"/>
                    <a:gd name="T10" fmla="*/ 0 w 29"/>
                    <a:gd name="T11" fmla="*/ 7 h 30"/>
                    <a:gd name="T12" fmla="*/ 0 w 29"/>
                    <a:gd name="T13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9" y="3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 747">
                  <a:extLst>
                    <a:ext uri="{FF2B5EF4-FFF2-40B4-BE49-F238E27FC236}">
                      <a16:creationId xmlns:a16="http://schemas.microsoft.com/office/drawing/2014/main" id="{54045609-DF39-4D97-AA48-9C51958FFE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3583"/>
                  <a:ext cx="14" cy="15"/>
                </a:xfrm>
                <a:custGeom>
                  <a:avLst/>
                  <a:gdLst>
                    <a:gd name="T0" fmla="*/ 0 w 29"/>
                    <a:gd name="T1" fmla="*/ 7 h 30"/>
                    <a:gd name="T2" fmla="*/ 0 w 29"/>
                    <a:gd name="T3" fmla="*/ 7 h 30"/>
                    <a:gd name="T4" fmla="*/ 0 w 29"/>
                    <a:gd name="T5" fmla="*/ 0 h 30"/>
                    <a:gd name="T6" fmla="*/ 0 w 29"/>
                    <a:gd name="T7" fmla="*/ 0 h 30"/>
                    <a:gd name="T8" fmla="*/ 29 w 29"/>
                    <a:gd name="T9" fmla="*/ 30 h 30"/>
                    <a:gd name="T10" fmla="*/ 0 w 29"/>
                    <a:gd name="T11" fmla="*/ 7 h 30"/>
                    <a:gd name="T12" fmla="*/ 0 w 29"/>
                    <a:gd name="T13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9" y="3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1" name="Freeform 748">
                  <a:extLst>
                    <a:ext uri="{FF2B5EF4-FFF2-40B4-BE49-F238E27FC236}">
                      <a16:creationId xmlns:a16="http://schemas.microsoft.com/office/drawing/2014/main" id="{20057D68-9B20-48A6-89B2-EB1A9070F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3586"/>
                  <a:ext cx="14" cy="15"/>
                </a:xfrm>
                <a:custGeom>
                  <a:avLst/>
                  <a:gdLst>
                    <a:gd name="T0" fmla="*/ 0 w 29"/>
                    <a:gd name="T1" fmla="*/ 0 h 30"/>
                    <a:gd name="T2" fmla="*/ 0 w 29"/>
                    <a:gd name="T3" fmla="*/ 0 h 30"/>
                    <a:gd name="T4" fmla="*/ 29 w 29"/>
                    <a:gd name="T5" fmla="*/ 23 h 30"/>
                    <a:gd name="T6" fmla="*/ 29 w 29"/>
                    <a:gd name="T7" fmla="*/ 23 h 30"/>
                    <a:gd name="T8" fmla="*/ 29 w 29"/>
                    <a:gd name="T9" fmla="*/ 30 h 30"/>
                    <a:gd name="T10" fmla="*/ 0 w 29"/>
                    <a:gd name="T11" fmla="*/ 0 h 30"/>
                    <a:gd name="T12" fmla="*/ 0 w 2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23"/>
                      </a:lnTo>
                      <a:lnTo>
                        <a:pt x="29" y="23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2" name="Freeform 749">
                  <a:extLst>
                    <a:ext uri="{FF2B5EF4-FFF2-40B4-BE49-F238E27FC236}">
                      <a16:creationId xmlns:a16="http://schemas.microsoft.com/office/drawing/2014/main" id="{6B33267B-D164-4076-90AB-94C5A3447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3586"/>
                  <a:ext cx="14" cy="15"/>
                </a:xfrm>
                <a:custGeom>
                  <a:avLst/>
                  <a:gdLst>
                    <a:gd name="T0" fmla="*/ 0 w 29"/>
                    <a:gd name="T1" fmla="*/ 0 h 30"/>
                    <a:gd name="T2" fmla="*/ 0 w 29"/>
                    <a:gd name="T3" fmla="*/ 0 h 30"/>
                    <a:gd name="T4" fmla="*/ 29 w 29"/>
                    <a:gd name="T5" fmla="*/ 23 h 30"/>
                    <a:gd name="T6" fmla="*/ 29 w 29"/>
                    <a:gd name="T7" fmla="*/ 23 h 30"/>
                    <a:gd name="T8" fmla="*/ 29 w 29"/>
                    <a:gd name="T9" fmla="*/ 30 h 30"/>
                    <a:gd name="T10" fmla="*/ 0 w 29"/>
                    <a:gd name="T11" fmla="*/ 0 h 30"/>
                    <a:gd name="T12" fmla="*/ 0 w 2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23"/>
                      </a:lnTo>
                      <a:lnTo>
                        <a:pt x="29" y="23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3" name="Freeform 750">
                  <a:extLst>
                    <a:ext uri="{FF2B5EF4-FFF2-40B4-BE49-F238E27FC236}">
                      <a16:creationId xmlns:a16="http://schemas.microsoft.com/office/drawing/2014/main" id="{4880A82E-49D3-4EB6-9768-E6A3F2CC5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3583"/>
                  <a:ext cx="14" cy="15"/>
                </a:xfrm>
                <a:custGeom>
                  <a:avLst/>
                  <a:gdLst>
                    <a:gd name="T0" fmla="*/ 0 w 29"/>
                    <a:gd name="T1" fmla="*/ 7 h 30"/>
                    <a:gd name="T2" fmla="*/ 0 w 29"/>
                    <a:gd name="T3" fmla="*/ 7 h 30"/>
                    <a:gd name="T4" fmla="*/ 0 w 29"/>
                    <a:gd name="T5" fmla="*/ 0 h 30"/>
                    <a:gd name="T6" fmla="*/ 0 w 29"/>
                    <a:gd name="T7" fmla="*/ 0 h 30"/>
                    <a:gd name="T8" fmla="*/ 29 w 29"/>
                    <a:gd name="T9" fmla="*/ 30 h 30"/>
                    <a:gd name="T10" fmla="*/ 0 w 29"/>
                    <a:gd name="T11" fmla="*/ 7 h 30"/>
                    <a:gd name="T12" fmla="*/ 0 w 29"/>
                    <a:gd name="T13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9" y="3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4" name="Freeform 751">
                  <a:extLst>
                    <a:ext uri="{FF2B5EF4-FFF2-40B4-BE49-F238E27FC236}">
                      <a16:creationId xmlns:a16="http://schemas.microsoft.com/office/drawing/2014/main" id="{DA5EEDFD-708C-47F9-8AE3-AFCCE70353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3583"/>
                  <a:ext cx="14" cy="15"/>
                </a:xfrm>
                <a:custGeom>
                  <a:avLst/>
                  <a:gdLst>
                    <a:gd name="T0" fmla="*/ 0 w 29"/>
                    <a:gd name="T1" fmla="*/ 7 h 30"/>
                    <a:gd name="T2" fmla="*/ 0 w 29"/>
                    <a:gd name="T3" fmla="*/ 7 h 30"/>
                    <a:gd name="T4" fmla="*/ 0 w 29"/>
                    <a:gd name="T5" fmla="*/ 0 h 30"/>
                    <a:gd name="T6" fmla="*/ 0 w 29"/>
                    <a:gd name="T7" fmla="*/ 0 h 30"/>
                    <a:gd name="T8" fmla="*/ 29 w 29"/>
                    <a:gd name="T9" fmla="*/ 30 h 30"/>
                    <a:gd name="T10" fmla="*/ 0 w 29"/>
                    <a:gd name="T11" fmla="*/ 7 h 30"/>
                    <a:gd name="T12" fmla="*/ 0 w 29"/>
                    <a:gd name="T13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9" y="3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5" name="Freeform 752">
                  <a:extLst>
                    <a:ext uri="{FF2B5EF4-FFF2-40B4-BE49-F238E27FC236}">
                      <a16:creationId xmlns:a16="http://schemas.microsoft.com/office/drawing/2014/main" id="{88F7A923-ABAB-4E8A-BEBE-740D16B518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0" y="3575"/>
                  <a:ext cx="25" cy="19"/>
                </a:xfrm>
                <a:custGeom>
                  <a:avLst/>
                  <a:gdLst>
                    <a:gd name="T0" fmla="*/ 0 w 51"/>
                    <a:gd name="T1" fmla="*/ 0 h 37"/>
                    <a:gd name="T2" fmla="*/ 0 w 51"/>
                    <a:gd name="T3" fmla="*/ 0 h 37"/>
                    <a:gd name="T4" fmla="*/ 51 w 51"/>
                    <a:gd name="T5" fmla="*/ 30 h 37"/>
                    <a:gd name="T6" fmla="*/ 51 w 51"/>
                    <a:gd name="T7" fmla="*/ 30 h 37"/>
                    <a:gd name="T8" fmla="*/ 36 w 51"/>
                    <a:gd name="T9" fmla="*/ 37 h 37"/>
                    <a:gd name="T10" fmla="*/ 0 w 51"/>
                    <a:gd name="T11" fmla="*/ 0 h 37"/>
                    <a:gd name="T12" fmla="*/ 0 w 51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30"/>
                      </a:lnTo>
                      <a:lnTo>
                        <a:pt x="51" y="30"/>
                      </a:lnTo>
                      <a:lnTo>
                        <a:pt x="36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6" name="Freeform 753">
                  <a:extLst>
                    <a:ext uri="{FF2B5EF4-FFF2-40B4-BE49-F238E27FC236}">
                      <a16:creationId xmlns:a16="http://schemas.microsoft.com/office/drawing/2014/main" id="{8CABE66B-28E1-4A3D-B202-D0E29C0F1F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0" y="3575"/>
                  <a:ext cx="25" cy="19"/>
                </a:xfrm>
                <a:custGeom>
                  <a:avLst/>
                  <a:gdLst>
                    <a:gd name="T0" fmla="*/ 0 w 51"/>
                    <a:gd name="T1" fmla="*/ 0 h 37"/>
                    <a:gd name="T2" fmla="*/ 0 w 51"/>
                    <a:gd name="T3" fmla="*/ 0 h 37"/>
                    <a:gd name="T4" fmla="*/ 51 w 51"/>
                    <a:gd name="T5" fmla="*/ 30 h 37"/>
                    <a:gd name="T6" fmla="*/ 51 w 51"/>
                    <a:gd name="T7" fmla="*/ 30 h 37"/>
                    <a:gd name="T8" fmla="*/ 36 w 51"/>
                    <a:gd name="T9" fmla="*/ 37 h 37"/>
                    <a:gd name="T10" fmla="*/ 0 w 51"/>
                    <a:gd name="T11" fmla="*/ 0 h 37"/>
                    <a:gd name="T12" fmla="*/ 0 w 51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30"/>
                      </a:lnTo>
                      <a:lnTo>
                        <a:pt x="51" y="30"/>
                      </a:lnTo>
                      <a:lnTo>
                        <a:pt x="36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7" name="Freeform 754">
                  <a:extLst>
                    <a:ext uri="{FF2B5EF4-FFF2-40B4-BE49-F238E27FC236}">
                      <a16:creationId xmlns:a16="http://schemas.microsoft.com/office/drawing/2014/main" id="{90647A27-FC10-4A49-835A-CCE33CF66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0" y="3572"/>
                  <a:ext cx="25" cy="18"/>
                </a:xfrm>
                <a:custGeom>
                  <a:avLst/>
                  <a:gdLst>
                    <a:gd name="T0" fmla="*/ 0 w 51"/>
                    <a:gd name="T1" fmla="*/ 7 h 37"/>
                    <a:gd name="T2" fmla="*/ 0 w 51"/>
                    <a:gd name="T3" fmla="*/ 7 h 37"/>
                    <a:gd name="T4" fmla="*/ 14 w 51"/>
                    <a:gd name="T5" fmla="*/ 0 h 37"/>
                    <a:gd name="T6" fmla="*/ 14 w 51"/>
                    <a:gd name="T7" fmla="*/ 0 h 37"/>
                    <a:gd name="T8" fmla="*/ 51 w 51"/>
                    <a:gd name="T9" fmla="*/ 37 h 37"/>
                    <a:gd name="T10" fmla="*/ 0 w 51"/>
                    <a:gd name="T11" fmla="*/ 7 h 37"/>
                    <a:gd name="T12" fmla="*/ 0 w 51"/>
                    <a:gd name="T13" fmla="*/ 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51" y="3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8" name="Freeform 755">
                  <a:extLst>
                    <a:ext uri="{FF2B5EF4-FFF2-40B4-BE49-F238E27FC236}">
                      <a16:creationId xmlns:a16="http://schemas.microsoft.com/office/drawing/2014/main" id="{F64AC821-3ACE-47BB-84C1-E71ADB23C8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0" y="3572"/>
                  <a:ext cx="25" cy="18"/>
                </a:xfrm>
                <a:custGeom>
                  <a:avLst/>
                  <a:gdLst>
                    <a:gd name="T0" fmla="*/ 0 w 51"/>
                    <a:gd name="T1" fmla="*/ 7 h 37"/>
                    <a:gd name="T2" fmla="*/ 0 w 51"/>
                    <a:gd name="T3" fmla="*/ 7 h 37"/>
                    <a:gd name="T4" fmla="*/ 14 w 51"/>
                    <a:gd name="T5" fmla="*/ 0 h 37"/>
                    <a:gd name="T6" fmla="*/ 14 w 51"/>
                    <a:gd name="T7" fmla="*/ 0 h 37"/>
                    <a:gd name="T8" fmla="*/ 51 w 51"/>
                    <a:gd name="T9" fmla="*/ 37 h 37"/>
                    <a:gd name="T10" fmla="*/ 0 w 51"/>
                    <a:gd name="T11" fmla="*/ 7 h 37"/>
                    <a:gd name="T12" fmla="*/ 0 w 51"/>
                    <a:gd name="T13" fmla="*/ 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51" y="3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9" name="Freeform 756">
                  <a:extLst>
                    <a:ext uri="{FF2B5EF4-FFF2-40B4-BE49-F238E27FC236}">
                      <a16:creationId xmlns:a16="http://schemas.microsoft.com/office/drawing/2014/main" id="{0543AE82-3959-4163-8525-B3C2DB3681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4" y="3462"/>
                  <a:ext cx="26" cy="19"/>
                </a:xfrm>
                <a:custGeom>
                  <a:avLst/>
                  <a:gdLst>
                    <a:gd name="T0" fmla="*/ 0 w 51"/>
                    <a:gd name="T1" fmla="*/ 0 h 38"/>
                    <a:gd name="T2" fmla="*/ 0 w 51"/>
                    <a:gd name="T3" fmla="*/ 0 h 38"/>
                    <a:gd name="T4" fmla="*/ 51 w 51"/>
                    <a:gd name="T5" fmla="*/ 30 h 38"/>
                    <a:gd name="T6" fmla="*/ 51 w 51"/>
                    <a:gd name="T7" fmla="*/ 30 h 38"/>
                    <a:gd name="T8" fmla="*/ 37 w 51"/>
                    <a:gd name="T9" fmla="*/ 38 h 38"/>
                    <a:gd name="T10" fmla="*/ 0 w 51"/>
                    <a:gd name="T11" fmla="*/ 0 h 38"/>
                    <a:gd name="T12" fmla="*/ 0 w 51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30"/>
                      </a:lnTo>
                      <a:lnTo>
                        <a:pt x="51" y="30"/>
                      </a:lnTo>
                      <a:lnTo>
                        <a:pt x="37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0" name="Freeform 757">
                  <a:extLst>
                    <a:ext uri="{FF2B5EF4-FFF2-40B4-BE49-F238E27FC236}">
                      <a16:creationId xmlns:a16="http://schemas.microsoft.com/office/drawing/2014/main" id="{EF642128-EEE1-4BE0-A81E-309E2A2C22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4" y="3462"/>
                  <a:ext cx="26" cy="19"/>
                </a:xfrm>
                <a:custGeom>
                  <a:avLst/>
                  <a:gdLst>
                    <a:gd name="T0" fmla="*/ 0 w 51"/>
                    <a:gd name="T1" fmla="*/ 0 h 38"/>
                    <a:gd name="T2" fmla="*/ 0 w 51"/>
                    <a:gd name="T3" fmla="*/ 0 h 38"/>
                    <a:gd name="T4" fmla="*/ 51 w 51"/>
                    <a:gd name="T5" fmla="*/ 30 h 38"/>
                    <a:gd name="T6" fmla="*/ 51 w 51"/>
                    <a:gd name="T7" fmla="*/ 30 h 38"/>
                    <a:gd name="T8" fmla="*/ 37 w 51"/>
                    <a:gd name="T9" fmla="*/ 38 h 38"/>
                    <a:gd name="T10" fmla="*/ 0 w 51"/>
                    <a:gd name="T11" fmla="*/ 0 h 38"/>
                    <a:gd name="T12" fmla="*/ 0 w 51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30"/>
                      </a:lnTo>
                      <a:lnTo>
                        <a:pt x="51" y="30"/>
                      </a:lnTo>
                      <a:lnTo>
                        <a:pt x="37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1" name="Freeform 758">
                  <a:extLst>
                    <a:ext uri="{FF2B5EF4-FFF2-40B4-BE49-F238E27FC236}">
                      <a16:creationId xmlns:a16="http://schemas.microsoft.com/office/drawing/2014/main" id="{0B81F409-BB9C-4816-B2B8-9C65A84F2E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4" y="3454"/>
                  <a:ext cx="26" cy="23"/>
                </a:xfrm>
                <a:custGeom>
                  <a:avLst/>
                  <a:gdLst>
                    <a:gd name="T0" fmla="*/ 0 w 51"/>
                    <a:gd name="T1" fmla="*/ 15 h 45"/>
                    <a:gd name="T2" fmla="*/ 0 w 51"/>
                    <a:gd name="T3" fmla="*/ 15 h 45"/>
                    <a:gd name="T4" fmla="*/ 7 w 51"/>
                    <a:gd name="T5" fmla="*/ 0 h 45"/>
                    <a:gd name="T6" fmla="*/ 7 w 51"/>
                    <a:gd name="T7" fmla="*/ 0 h 45"/>
                    <a:gd name="T8" fmla="*/ 51 w 51"/>
                    <a:gd name="T9" fmla="*/ 45 h 45"/>
                    <a:gd name="T10" fmla="*/ 0 w 51"/>
                    <a:gd name="T11" fmla="*/ 15 h 45"/>
                    <a:gd name="T12" fmla="*/ 0 w 51"/>
                    <a:gd name="T13" fmla="*/ 1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51" y="4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2" name="Freeform 759">
                  <a:extLst>
                    <a:ext uri="{FF2B5EF4-FFF2-40B4-BE49-F238E27FC236}">
                      <a16:creationId xmlns:a16="http://schemas.microsoft.com/office/drawing/2014/main" id="{D77F28A3-1655-49B2-86E0-D5804B1BAD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4" y="3454"/>
                  <a:ext cx="26" cy="23"/>
                </a:xfrm>
                <a:custGeom>
                  <a:avLst/>
                  <a:gdLst>
                    <a:gd name="T0" fmla="*/ 0 w 51"/>
                    <a:gd name="T1" fmla="*/ 15 h 45"/>
                    <a:gd name="T2" fmla="*/ 0 w 51"/>
                    <a:gd name="T3" fmla="*/ 15 h 45"/>
                    <a:gd name="T4" fmla="*/ 7 w 51"/>
                    <a:gd name="T5" fmla="*/ 0 h 45"/>
                    <a:gd name="T6" fmla="*/ 7 w 51"/>
                    <a:gd name="T7" fmla="*/ 0 h 45"/>
                    <a:gd name="T8" fmla="*/ 51 w 51"/>
                    <a:gd name="T9" fmla="*/ 45 h 45"/>
                    <a:gd name="T10" fmla="*/ 0 w 51"/>
                    <a:gd name="T11" fmla="*/ 15 h 45"/>
                    <a:gd name="T12" fmla="*/ 0 w 51"/>
                    <a:gd name="T13" fmla="*/ 1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51" y="4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3" name="Freeform 760">
                  <a:extLst>
                    <a:ext uri="{FF2B5EF4-FFF2-40B4-BE49-F238E27FC236}">
                      <a16:creationId xmlns:a16="http://schemas.microsoft.com/office/drawing/2014/main" id="{BD5DEF80-CB72-4784-BE87-04E0BFD456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" y="3454"/>
                  <a:ext cx="19" cy="16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37 w 37"/>
                    <a:gd name="T5" fmla="*/ 22 h 30"/>
                    <a:gd name="T6" fmla="*/ 37 w 37"/>
                    <a:gd name="T7" fmla="*/ 22 h 30"/>
                    <a:gd name="T8" fmla="*/ 37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4" name="Freeform 761">
                  <a:extLst>
                    <a:ext uri="{FF2B5EF4-FFF2-40B4-BE49-F238E27FC236}">
                      <a16:creationId xmlns:a16="http://schemas.microsoft.com/office/drawing/2014/main" id="{CF225C3A-BE0A-427D-B606-7BCFE8C7B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" y="3454"/>
                  <a:ext cx="19" cy="16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37 w 37"/>
                    <a:gd name="T5" fmla="*/ 22 h 30"/>
                    <a:gd name="T6" fmla="*/ 37 w 37"/>
                    <a:gd name="T7" fmla="*/ 22 h 30"/>
                    <a:gd name="T8" fmla="*/ 37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5" name="Freeform 762">
                  <a:extLst>
                    <a:ext uri="{FF2B5EF4-FFF2-40B4-BE49-F238E27FC236}">
                      <a16:creationId xmlns:a16="http://schemas.microsoft.com/office/drawing/2014/main" id="{25713F11-7E72-4E05-A323-CA6746C32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" y="3451"/>
                  <a:ext cx="19" cy="15"/>
                </a:xfrm>
                <a:custGeom>
                  <a:avLst/>
                  <a:gdLst>
                    <a:gd name="T0" fmla="*/ 0 w 37"/>
                    <a:gd name="T1" fmla="*/ 7 h 29"/>
                    <a:gd name="T2" fmla="*/ 0 w 37"/>
                    <a:gd name="T3" fmla="*/ 7 h 29"/>
                    <a:gd name="T4" fmla="*/ 8 w 37"/>
                    <a:gd name="T5" fmla="*/ 0 h 29"/>
                    <a:gd name="T6" fmla="*/ 8 w 37"/>
                    <a:gd name="T7" fmla="*/ 0 h 29"/>
                    <a:gd name="T8" fmla="*/ 37 w 37"/>
                    <a:gd name="T9" fmla="*/ 29 h 29"/>
                    <a:gd name="T10" fmla="*/ 0 w 37"/>
                    <a:gd name="T11" fmla="*/ 7 h 29"/>
                    <a:gd name="T12" fmla="*/ 0 w 37"/>
                    <a:gd name="T13" fmla="*/ 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37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6" name="Freeform 763">
                  <a:extLst>
                    <a:ext uri="{FF2B5EF4-FFF2-40B4-BE49-F238E27FC236}">
                      <a16:creationId xmlns:a16="http://schemas.microsoft.com/office/drawing/2014/main" id="{671D8E64-D364-42FB-A6A5-96C3744844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" y="3451"/>
                  <a:ext cx="19" cy="15"/>
                </a:xfrm>
                <a:custGeom>
                  <a:avLst/>
                  <a:gdLst>
                    <a:gd name="T0" fmla="*/ 0 w 37"/>
                    <a:gd name="T1" fmla="*/ 7 h 29"/>
                    <a:gd name="T2" fmla="*/ 0 w 37"/>
                    <a:gd name="T3" fmla="*/ 7 h 29"/>
                    <a:gd name="T4" fmla="*/ 8 w 37"/>
                    <a:gd name="T5" fmla="*/ 0 h 29"/>
                    <a:gd name="T6" fmla="*/ 8 w 37"/>
                    <a:gd name="T7" fmla="*/ 0 h 29"/>
                    <a:gd name="T8" fmla="*/ 37 w 37"/>
                    <a:gd name="T9" fmla="*/ 29 h 29"/>
                    <a:gd name="T10" fmla="*/ 0 w 37"/>
                    <a:gd name="T11" fmla="*/ 7 h 29"/>
                    <a:gd name="T12" fmla="*/ 0 w 37"/>
                    <a:gd name="T13" fmla="*/ 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37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 764">
                  <a:extLst>
                    <a:ext uri="{FF2B5EF4-FFF2-40B4-BE49-F238E27FC236}">
                      <a16:creationId xmlns:a16="http://schemas.microsoft.com/office/drawing/2014/main" id="{66AFC8D6-D1D0-44BA-902F-4919912642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" y="3454"/>
                  <a:ext cx="19" cy="16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37 w 37"/>
                    <a:gd name="T5" fmla="*/ 22 h 30"/>
                    <a:gd name="T6" fmla="*/ 37 w 37"/>
                    <a:gd name="T7" fmla="*/ 22 h 30"/>
                    <a:gd name="T8" fmla="*/ 37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8" name="Freeform 765">
                  <a:extLst>
                    <a:ext uri="{FF2B5EF4-FFF2-40B4-BE49-F238E27FC236}">
                      <a16:creationId xmlns:a16="http://schemas.microsoft.com/office/drawing/2014/main" id="{3BA899F1-5A22-43BC-9DBC-7D26DEBE2F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" y="3454"/>
                  <a:ext cx="19" cy="16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37 w 37"/>
                    <a:gd name="T5" fmla="*/ 22 h 30"/>
                    <a:gd name="T6" fmla="*/ 37 w 37"/>
                    <a:gd name="T7" fmla="*/ 22 h 30"/>
                    <a:gd name="T8" fmla="*/ 37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9" name="Freeform 766">
                  <a:extLst>
                    <a:ext uri="{FF2B5EF4-FFF2-40B4-BE49-F238E27FC236}">
                      <a16:creationId xmlns:a16="http://schemas.microsoft.com/office/drawing/2014/main" id="{2D01CAB5-103F-4CFE-9A08-BED3C4010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" y="3451"/>
                  <a:ext cx="19" cy="15"/>
                </a:xfrm>
                <a:custGeom>
                  <a:avLst/>
                  <a:gdLst>
                    <a:gd name="T0" fmla="*/ 0 w 37"/>
                    <a:gd name="T1" fmla="*/ 7 h 29"/>
                    <a:gd name="T2" fmla="*/ 0 w 37"/>
                    <a:gd name="T3" fmla="*/ 7 h 29"/>
                    <a:gd name="T4" fmla="*/ 8 w 37"/>
                    <a:gd name="T5" fmla="*/ 0 h 29"/>
                    <a:gd name="T6" fmla="*/ 8 w 37"/>
                    <a:gd name="T7" fmla="*/ 0 h 29"/>
                    <a:gd name="T8" fmla="*/ 37 w 37"/>
                    <a:gd name="T9" fmla="*/ 29 h 29"/>
                    <a:gd name="T10" fmla="*/ 0 w 37"/>
                    <a:gd name="T11" fmla="*/ 7 h 29"/>
                    <a:gd name="T12" fmla="*/ 0 w 37"/>
                    <a:gd name="T13" fmla="*/ 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37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0" name="Freeform 767">
                  <a:extLst>
                    <a:ext uri="{FF2B5EF4-FFF2-40B4-BE49-F238E27FC236}">
                      <a16:creationId xmlns:a16="http://schemas.microsoft.com/office/drawing/2014/main" id="{E12D1433-F271-4E12-AB0A-C9E1F5F62C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" y="3451"/>
                  <a:ext cx="19" cy="15"/>
                </a:xfrm>
                <a:custGeom>
                  <a:avLst/>
                  <a:gdLst>
                    <a:gd name="T0" fmla="*/ 0 w 37"/>
                    <a:gd name="T1" fmla="*/ 7 h 29"/>
                    <a:gd name="T2" fmla="*/ 0 w 37"/>
                    <a:gd name="T3" fmla="*/ 7 h 29"/>
                    <a:gd name="T4" fmla="*/ 8 w 37"/>
                    <a:gd name="T5" fmla="*/ 0 h 29"/>
                    <a:gd name="T6" fmla="*/ 8 w 37"/>
                    <a:gd name="T7" fmla="*/ 0 h 29"/>
                    <a:gd name="T8" fmla="*/ 37 w 37"/>
                    <a:gd name="T9" fmla="*/ 29 h 29"/>
                    <a:gd name="T10" fmla="*/ 0 w 37"/>
                    <a:gd name="T11" fmla="*/ 7 h 29"/>
                    <a:gd name="T12" fmla="*/ 0 w 37"/>
                    <a:gd name="T13" fmla="*/ 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37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1" name="Freeform 768">
                  <a:extLst>
                    <a:ext uri="{FF2B5EF4-FFF2-40B4-BE49-F238E27FC236}">
                      <a16:creationId xmlns:a16="http://schemas.microsoft.com/office/drawing/2014/main" id="{C2626794-5924-4FD9-8B7D-F57EE2F89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2" y="3443"/>
                  <a:ext cx="34" cy="19"/>
                </a:xfrm>
                <a:custGeom>
                  <a:avLst/>
                  <a:gdLst>
                    <a:gd name="T0" fmla="*/ 0 w 66"/>
                    <a:gd name="T1" fmla="*/ 0 h 37"/>
                    <a:gd name="T2" fmla="*/ 0 w 66"/>
                    <a:gd name="T3" fmla="*/ 0 h 37"/>
                    <a:gd name="T4" fmla="*/ 66 w 66"/>
                    <a:gd name="T5" fmla="*/ 15 h 37"/>
                    <a:gd name="T6" fmla="*/ 66 w 66"/>
                    <a:gd name="T7" fmla="*/ 15 h 37"/>
                    <a:gd name="T8" fmla="*/ 36 w 66"/>
                    <a:gd name="T9" fmla="*/ 37 h 37"/>
                    <a:gd name="T10" fmla="*/ 0 w 66"/>
                    <a:gd name="T11" fmla="*/ 0 h 37"/>
                    <a:gd name="T12" fmla="*/ 0 w 66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6" y="15"/>
                      </a:lnTo>
                      <a:lnTo>
                        <a:pt x="66" y="15"/>
                      </a:lnTo>
                      <a:lnTo>
                        <a:pt x="36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2" name="Freeform 769">
                  <a:extLst>
                    <a:ext uri="{FF2B5EF4-FFF2-40B4-BE49-F238E27FC236}">
                      <a16:creationId xmlns:a16="http://schemas.microsoft.com/office/drawing/2014/main" id="{3FCF6C72-E732-4CC5-955B-1CD6F236B4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2" y="3443"/>
                  <a:ext cx="34" cy="19"/>
                </a:xfrm>
                <a:custGeom>
                  <a:avLst/>
                  <a:gdLst>
                    <a:gd name="T0" fmla="*/ 0 w 66"/>
                    <a:gd name="T1" fmla="*/ 0 h 37"/>
                    <a:gd name="T2" fmla="*/ 0 w 66"/>
                    <a:gd name="T3" fmla="*/ 0 h 37"/>
                    <a:gd name="T4" fmla="*/ 66 w 66"/>
                    <a:gd name="T5" fmla="*/ 15 h 37"/>
                    <a:gd name="T6" fmla="*/ 66 w 66"/>
                    <a:gd name="T7" fmla="*/ 15 h 37"/>
                    <a:gd name="T8" fmla="*/ 36 w 66"/>
                    <a:gd name="T9" fmla="*/ 37 h 37"/>
                    <a:gd name="T10" fmla="*/ 0 w 66"/>
                    <a:gd name="T11" fmla="*/ 0 h 37"/>
                    <a:gd name="T12" fmla="*/ 0 w 66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6" y="15"/>
                      </a:lnTo>
                      <a:lnTo>
                        <a:pt x="66" y="15"/>
                      </a:lnTo>
                      <a:lnTo>
                        <a:pt x="36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3" name="Freeform 770">
                  <a:extLst>
                    <a:ext uri="{FF2B5EF4-FFF2-40B4-BE49-F238E27FC236}">
                      <a16:creationId xmlns:a16="http://schemas.microsoft.com/office/drawing/2014/main" id="{509A0F2F-66C5-4AFC-97AD-BE8CF38977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2" y="3428"/>
                  <a:ext cx="34" cy="23"/>
                </a:xfrm>
                <a:custGeom>
                  <a:avLst/>
                  <a:gdLst>
                    <a:gd name="T0" fmla="*/ 0 w 66"/>
                    <a:gd name="T1" fmla="*/ 30 h 45"/>
                    <a:gd name="T2" fmla="*/ 0 w 66"/>
                    <a:gd name="T3" fmla="*/ 30 h 45"/>
                    <a:gd name="T4" fmla="*/ 29 w 66"/>
                    <a:gd name="T5" fmla="*/ 0 h 45"/>
                    <a:gd name="T6" fmla="*/ 29 w 66"/>
                    <a:gd name="T7" fmla="*/ 0 h 45"/>
                    <a:gd name="T8" fmla="*/ 66 w 66"/>
                    <a:gd name="T9" fmla="*/ 45 h 45"/>
                    <a:gd name="T10" fmla="*/ 0 w 66"/>
                    <a:gd name="T11" fmla="*/ 30 h 45"/>
                    <a:gd name="T12" fmla="*/ 0 w 66"/>
                    <a:gd name="T13" fmla="*/ 3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45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66" y="45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4" name="Freeform 771">
                  <a:extLst>
                    <a:ext uri="{FF2B5EF4-FFF2-40B4-BE49-F238E27FC236}">
                      <a16:creationId xmlns:a16="http://schemas.microsoft.com/office/drawing/2014/main" id="{23CF04E9-5580-498B-9129-4350636DC7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2" y="3428"/>
                  <a:ext cx="34" cy="23"/>
                </a:xfrm>
                <a:custGeom>
                  <a:avLst/>
                  <a:gdLst>
                    <a:gd name="T0" fmla="*/ 0 w 66"/>
                    <a:gd name="T1" fmla="*/ 30 h 45"/>
                    <a:gd name="T2" fmla="*/ 0 w 66"/>
                    <a:gd name="T3" fmla="*/ 30 h 45"/>
                    <a:gd name="T4" fmla="*/ 29 w 66"/>
                    <a:gd name="T5" fmla="*/ 0 h 45"/>
                    <a:gd name="T6" fmla="*/ 29 w 66"/>
                    <a:gd name="T7" fmla="*/ 0 h 45"/>
                    <a:gd name="T8" fmla="*/ 66 w 66"/>
                    <a:gd name="T9" fmla="*/ 45 h 45"/>
                    <a:gd name="T10" fmla="*/ 0 w 66"/>
                    <a:gd name="T11" fmla="*/ 30 h 45"/>
                    <a:gd name="T12" fmla="*/ 0 w 66"/>
                    <a:gd name="T13" fmla="*/ 3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45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66" y="45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5" name="Freeform 772">
                  <a:extLst>
                    <a:ext uri="{FF2B5EF4-FFF2-40B4-BE49-F238E27FC236}">
                      <a16:creationId xmlns:a16="http://schemas.microsoft.com/office/drawing/2014/main" id="{5CC99A31-39F5-4316-81F0-08132805F1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3421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37 w 37"/>
                    <a:gd name="T5" fmla="*/ 30 h 30"/>
                    <a:gd name="T6" fmla="*/ 37 w 37"/>
                    <a:gd name="T7" fmla="*/ 30 h 30"/>
                    <a:gd name="T8" fmla="*/ 29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6" name="Freeform 773">
                  <a:extLst>
                    <a:ext uri="{FF2B5EF4-FFF2-40B4-BE49-F238E27FC236}">
                      <a16:creationId xmlns:a16="http://schemas.microsoft.com/office/drawing/2014/main" id="{01F18C72-5F90-4FF4-9D5B-E938C70F9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3421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37 w 37"/>
                    <a:gd name="T5" fmla="*/ 30 h 30"/>
                    <a:gd name="T6" fmla="*/ 37 w 37"/>
                    <a:gd name="T7" fmla="*/ 30 h 30"/>
                    <a:gd name="T8" fmla="*/ 29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 774">
                  <a:extLst>
                    <a:ext uri="{FF2B5EF4-FFF2-40B4-BE49-F238E27FC236}">
                      <a16:creationId xmlns:a16="http://schemas.microsoft.com/office/drawing/2014/main" id="{764347A4-537B-414E-9453-C6F65FDCF8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3421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0 w 37"/>
                    <a:gd name="T5" fmla="*/ 0 h 30"/>
                    <a:gd name="T6" fmla="*/ 0 w 37"/>
                    <a:gd name="T7" fmla="*/ 0 h 30"/>
                    <a:gd name="T8" fmla="*/ 37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8" name="Freeform 775">
                  <a:extLst>
                    <a:ext uri="{FF2B5EF4-FFF2-40B4-BE49-F238E27FC236}">
                      <a16:creationId xmlns:a16="http://schemas.microsoft.com/office/drawing/2014/main" id="{A89E58F0-DDA4-48A0-BC0A-746D626B67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3421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0 w 37"/>
                    <a:gd name="T5" fmla="*/ 0 h 30"/>
                    <a:gd name="T6" fmla="*/ 0 w 37"/>
                    <a:gd name="T7" fmla="*/ 0 h 30"/>
                    <a:gd name="T8" fmla="*/ 37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 776">
                  <a:extLst>
                    <a:ext uri="{FF2B5EF4-FFF2-40B4-BE49-F238E27FC236}">
                      <a16:creationId xmlns:a16="http://schemas.microsoft.com/office/drawing/2014/main" id="{B6E8918B-6AC7-4D6C-8C3C-F15A7A9720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3421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37 w 37"/>
                    <a:gd name="T5" fmla="*/ 30 h 30"/>
                    <a:gd name="T6" fmla="*/ 37 w 37"/>
                    <a:gd name="T7" fmla="*/ 30 h 30"/>
                    <a:gd name="T8" fmla="*/ 29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0" name="Freeform 777">
                  <a:extLst>
                    <a:ext uri="{FF2B5EF4-FFF2-40B4-BE49-F238E27FC236}">
                      <a16:creationId xmlns:a16="http://schemas.microsoft.com/office/drawing/2014/main" id="{4B96175A-D96F-42D1-9E0A-1301E16A82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3421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37 w 37"/>
                    <a:gd name="T5" fmla="*/ 30 h 30"/>
                    <a:gd name="T6" fmla="*/ 37 w 37"/>
                    <a:gd name="T7" fmla="*/ 30 h 30"/>
                    <a:gd name="T8" fmla="*/ 29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 778">
                  <a:extLst>
                    <a:ext uri="{FF2B5EF4-FFF2-40B4-BE49-F238E27FC236}">
                      <a16:creationId xmlns:a16="http://schemas.microsoft.com/office/drawing/2014/main" id="{8A89E185-C09D-44C7-8808-B78F856AC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3421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0 w 37"/>
                    <a:gd name="T5" fmla="*/ 0 h 30"/>
                    <a:gd name="T6" fmla="*/ 0 w 37"/>
                    <a:gd name="T7" fmla="*/ 0 h 30"/>
                    <a:gd name="T8" fmla="*/ 37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2" name="Freeform 779">
                  <a:extLst>
                    <a:ext uri="{FF2B5EF4-FFF2-40B4-BE49-F238E27FC236}">
                      <a16:creationId xmlns:a16="http://schemas.microsoft.com/office/drawing/2014/main" id="{1E06B8DF-EC26-435A-868A-1E9A99DEA4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3421"/>
                  <a:ext cx="19" cy="15"/>
                </a:xfrm>
                <a:custGeom>
                  <a:avLst/>
                  <a:gdLst>
                    <a:gd name="T0" fmla="*/ 0 w 37"/>
                    <a:gd name="T1" fmla="*/ 0 h 30"/>
                    <a:gd name="T2" fmla="*/ 0 w 37"/>
                    <a:gd name="T3" fmla="*/ 0 h 30"/>
                    <a:gd name="T4" fmla="*/ 0 w 37"/>
                    <a:gd name="T5" fmla="*/ 0 h 30"/>
                    <a:gd name="T6" fmla="*/ 0 w 37"/>
                    <a:gd name="T7" fmla="*/ 0 h 30"/>
                    <a:gd name="T8" fmla="*/ 37 w 37"/>
                    <a:gd name="T9" fmla="*/ 30 h 30"/>
                    <a:gd name="T10" fmla="*/ 0 w 37"/>
                    <a:gd name="T11" fmla="*/ 0 h 30"/>
                    <a:gd name="T12" fmla="*/ 0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3" name="Freeform 780">
                  <a:extLst>
                    <a:ext uri="{FF2B5EF4-FFF2-40B4-BE49-F238E27FC236}">
                      <a16:creationId xmlns:a16="http://schemas.microsoft.com/office/drawing/2014/main" id="{0B26DA1C-1DC0-4C45-ADBE-24D86F1EA9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7" y="3379"/>
                  <a:ext cx="56" cy="64"/>
                </a:xfrm>
                <a:custGeom>
                  <a:avLst/>
                  <a:gdLst>
                    <a:gd name="T0" fmla="*/ 110 w 110"/>
                    <a:gd name="T1" fmla="*/ 127 h 127"/>
                    <a:gd name="T2" fmla="*/ 110 w 110"/>
                    <a:gd name="T3" fmla="*/ 127 h 127"/>
                    <a:gd name="T4" fmla="*/ 29 w 110"/>
                    <a:gd name="T5" fmla="*/ 0 h 127"/>
                    <a:gd name="T6" fmla="*/ 29 w 110"/>
                    <a:gd name="T7" fmla="*/ 0 h 127"/>
                    <a:gd name="T8" fmla="*/ 0 w 110"/>
                    <a:gd name="T9" fmla="*/ 37 h 127"/>
                    <a:gd name="T10" fmla="*/ 110 w 110"/>
                    <a:gd name="T11" fmla="*/ 127 h 127"/>
                    <a:gd name="T12" fmla="*/ 110 w 110"/>
                    <a:gd name="T13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7">
                      <a:moveTo>
                        <a:pt x="110" y="127"/>
                      </a:moveTo>
                      <a:lnTo>
                        <a:pt x="110" y="127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110" y="127"/>
                      </a:lnTo>
                      <a:lnTo>
                        <a:pt x="110" y="12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4" name="Freeform 781">
                  <a:extLst>
                    <a:ext uri="{FF2B5EF4-FFF2-40B4-BE49-F238E27FC236}">
                      <a16:creationId xmlns:a16="http://schemas.microsoft.com/office/drawing/2014/main" id="{E36C77F6-1C02-429D-AF74-D858E45CE8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7" y="3379"/>
                  <a:ext cx="56" cy="64"/>
                </a:xfrm>
                <a:custGeom>
                  <a:avLst/>
                  <a:gdLst>
                    <a:gd name="T0" fmla="*/ 110 w 110"/>
                    <a:gd name="T1" fmla="*/ 127 h 127"/>
                    <a:gd name="T2" fmla="*/ 110 w 110"/>
                    <a:gd name="T3" fmla="*/ 127 h 127"/>
                    <a:gd name="T4" fmla="*/ 29 w 110"/>
                    <a:gd name="T5" fmla="*/ 0 h 127"/>
                    <a:gd name="T6" fmla="*/ 29 w 110"/>
                    <a:gd name="T7" fmla="*/ 0 h 127"/>
                    <a:gd name="T8" fmla="*/ 0 w 110"/>
                    <a:gd name="T9" fmla="*/ 37 h 127"/>
                    <a:gd name="T10" fmla="*/ 110 w 110"/>
                    <a:gd name="T11" fmla="*/ 127 h 127"/>
                    <a:gd name="T12" fmla="*/ 110 w 110"/>
                    <a:gd name="T13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7">
                      <a:moveTo>
                        <a:pt x="110" y="127"/>
                      </a:moveTo>
                      <a:lnTo>
                        <a:pt x="110" y="127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110" y="127"/>
                      </a:lnTo>
                      <a:lnTo>
                        <a:pt x="110" y="12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5" name="Freeform 782">
                  <a:extLst>
                    <a:ext uri="{FF2B5EF4-FFF2-40B4-BE49-F238E27FC236}">
                      <a16:creationId xmlns:a16="http://schemas.microsoft.com/office/drawing/2014/main" id="{4B58083A-7C3F-4860-9018-7C37F21EB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2" y="3379"/>
                  <a:ext cx="55" cy="64"/>
                </a:xfrm>
                <a:custGeom>
                  <a:avLst/>
                  <a:gdLst>
                    <a:gd name="T0" fmla="*/ 81 w 110"/>
                    <a:gd name="T1" fmla="*/ 127 h 127"/>
                    <a:gd name="T2" fmla="*/ 81 w 110"/>
                    <a:gd name="T3" fmla="*/ 127 h 127"/>
                    <a:gd name="T4" fmla="*/ 110 w 110"/>
                    <a:gd name="T5" fmla="*/ 89 h 127"/>
                    <a:gd name="T6" fmla="*/ 110 w 110"/>
                    <a:gd name="T7" fmla="*/ 89 h 127"/>
                    <a:gd name="T8" fmla="*/ 0 w 110"/>
                    <a:gd name="T9" fmla="*/ 0 h 127"/>
                    <a:gd name="T10" fmla="*/ 81 w 110"/>
                    <a:gd name="T11" fmla="*/ 127 h 127"/>
                    <a:gd name="T12" fmla="*/ 81 w 110"/>
                    <a:gd name="T13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7">
                      <a:moveTo>
                        <a:pt x="81" y="127"/>
                      </a:moveTo>
                      <a:lnTo>
                        <a:pt x="81" y="127"/>
                      </a:lnTo>
                      <a:lnTo>
                        <a:pt x="110" y="89"/>
                      </a:lnTo>
                      <a:lnTo>
                        <a:pt x="110" y="89"/>
                      </a:lnTo>
                      <a:lnTo>
                        <a:pt x="0" y="0"/>
                      </a:lnTo>
                      <a:lnTo>
                        <a:pt x="81" y="127"/>
                      </a:lnTo>
                      <a:lnTo>
                        <a:pt x="81" y="12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6" name="Freeform 783">
                  <a:extLst>
                    <a:ext uri="{FF2B5EF4-FFF2-40B4-BE49-F238E27FC236}">
                      <a16:creationId xmlns:a16="http://schemas.microsoft.com/office/drawing/2014/main" id="{55986ACA-59A1-4F37-937F-2E2D9A590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2" y="3379"/>
                  <a:ext cx="55" cy="64"/>
                </a:xfrm>
                <a:custGeom>
                  <a:avLst/>
                  <a:gdLst>
                    <a:gd name="T0" fmla="*/ 81 w 110"/>
                    <a:gd name="T1" fmla="*/ 127 h 127"/>
                    <a:gd name="T2" fmla="*/ 81 w 110"/>
                    <a:gd name="T3" fmla="*/ 127 h 127"/>
                    <a:gd name="T4" fmla="*/ 110 w 110"/>
                    <a:gd name="T5" fmla="*/ 89 h 127"/>
                    <a:gd name="T6" fmla="*/ 110 w 110"/>
                    <a:gd name="T7" fmla="*/ 89 h 127"/>
                    <a:gd name="T8" fmla="*/ 0 w 110"/>
                    <a:gd name="T9" fmla="*/ 0 h 127"/>
                    <a:gd name="T10" fmla="*/ 81 w 110"/>
                    <a:gd name="T11" fmla="*/ 127 h 127"/>
                    <a:gd name="T12" fmla="*/ 81 w 110"/>
                    <a:gd name="T13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7">
                      <a:moveTo>
                        <a:pt x="81" y="127"/>
                      </a:moveTo>
                      <a:lnTo>
                        <a:pt x="81" y="127"/>
                      </a:lnTo>
                      <a:lnTo>
                        <a:pt x="110" y="89"/>
                      </a:lnTo>
                      <a:lnTo>
                        <a:pt x="110" y="89"/>
                      </a:lnTo>
                      <a:lnTo>
                        <a:pt x="0" y="0"/>
                      </a:lnTo>
                      <a:lnTo>
                        <a:pt x="81" y="127"/>
                      </a:lnTo>
                      <a:lnTo>
                        <a:pt x="81" y="12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7" name="Freeform 784">
                  <a:extLst>
                    <a:ext uri="{FF2B5EF4-FFF2-40B4-BE49-F238E27FC236}">
                      <a16:creationId xmlns:a16="http://schemas.microsoft.com/office/drawing/2014/main" id="{4044D8F5-6049-4168-A9D5-F0BEA46E8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2" y="3361"/>
                  <a:ext cx="55" cy="63"/>
                </a:xfrm>
                <a:custGeom>
                  <a:avLst/>
                  <a:gdLst>
                    <a:gd name="T0" fmla="*/ 110 w 110"/>
                    <a:gd name="T1" fmla="*/ 126 h 126"/>
                    <a:gd name="T2" fmla="*/ 110 w 110"/>
                    <a:gd name="T3" fmla="*/ 126 h 126"/>
                    <a:gd name="T4" fmla="*/ 30 w 110"/>
                    <a:gd name="T5" fmla="*/ 0 h 126"/>
                    <a:gd name="T6" fmla="*/ 30 w 110"/>
                    <a:gd name="T7" fmla="*/ 0 h 126"/>
                    <a:gd name="T8" fmla="*/ 0 w 110"/>
                    <a:gd name="T9" fmla="*/ 37 h 126"/>
                    <a:gd name="T10" fmla="*/ 110 w 110"/>
                    <a:gd name="T11" fmla="*/ 126 h 126"/>
                    <a:gd name="T12" fmla="*/ 110 w 110"/>
                    <a:gd name="T13" fmla="*/ 12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6">
                      <a:moveTo>
                        <a:pt x="110" y="126"/>
                      </a:moveTo>
                      <a:lnTo>
                        <a:pt x="110" y="126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0" y="37"/>
                      </a:lnTo>
                      <a:lnTo>
                        <a:pt x="110" y="126"/>
                      </a:lnTo>
                      <a:lnTo>
                        <a:pt x="110" y="126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8" name="Freeform 785">
                  <a:extLst>
                    <a:ext uri="{FF2B5EF4-FFF2-40B4-BE49-F238E27FC236}">
                      <a16:creationId xmlns:a16="http://schemas.microsoft.com/office/drawing/2014/main" id="{63CC088C-B1AA-4467-A0FE-7386099C5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2" y="3361"/>
                  <a:ext cx="55" cy="63"/>
                </a:xfrm>
                <a:custGeom>
                  <a:avLst/>
                  <a:gdLst>
                    <a:gd name="T0" fmla="*/ 110 w 110"/>
                    <a:gd name="T1" fmla="*/ 126 h 126"/>
                    <a:gd name="T2" fmla="*/ 110 w 110"/>
                    <a:gd name="T3" fmla="*/ 126 h 126"/>
                    <a:gd name="T4" fmla="*/ 30 w 110"/>
                    <a:gd name="T5" fmla="*/ 0 h 126"/>
                    <a:gd name="T6" fmla="*/ 30 w 110"/>
                    <a:gd name="T7" fmla="*/ 0 h 126"/>
                    <a:gd name="T8" fmla="*/ 0 w 110"/>
                    <a:gd name="T9" fmla="*/ 37 h 126"/>
                    <a:gd name="T10" fmla="*/ 110 w 110"/>
                    <a:gd name="T11" fmla="*/ 126 h 126"/>
                    <a:gd name="T12" fmla="*/ 110 w 110"/>
                    <a:gd name="T13" fmla="*/ 12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6">
                      <a:moveTo>
                        <a:pt x="110" y="126"/>
                      </a:moveTo>
                      <a:lnTo>
                        <a:pt x="110" y="126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0" y="37"/>
                      </a:lnTo>
                      <a:lnTo>
                        <a:pt x="110" y="126"/>
                      </a:lnTo>
                      <a:lnTo>
                        <a:pt x="110" y="12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9" name="Freeform 786">
                  <a:extLst>
                    <a:ext uri="{FF2B5EF4-FFF2-40B4-BE49-F238E27FC236}">
                      <a16:creationId xmlns:a16="http://schemas.microsoft.com/office/drawing/2014/main" id="{2B375C2E-E44B-4B45-830F-8822A50B6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7" y="3361"/>
                  <a:ext cx="55" cy="63"/>
                </a:xfrm>
                <a:custGeom>
                  <a:avLst/>
                  <a:gdLst>
                    <a:gd name="T0" fmla="*/ 80 w 109"/>
                    <a:gd name="T1" fmla="*/ 126 h 126"/>
                    <a:gd name="T2" fmla="*/ 80 w 109"/>
                    <a:gd name="T3" fmla="*/ 126 h 126"/>
                    <a:gd name="T4" fmla="*/ 109 w 109"/>
                    <a:gd name="T5" fmla="*/ 89 h 126"/>
                    <a:gd name="T6" fmla="*/ 109 w 109"/>
                    <a:gd name="T7" fmla="*/ 89 h 126"/>
                    <a:gd name="T8" fmla="*/ 0 w 109"/>
                    <a:gd name="T9" fmla="*/ 0 h 126"/>
                    <a:gd name="T10" fmla="*/ 80 w 109"/>
                    <a:gd name="T11" fmla="*/ 126 h 126"/>
                    <a:gd name="T12" fmla="*/ 80 w 109"/>
                    <a:gd name="T13" fmla="*/ 12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9" h="126">
                      <a:moveTo>
                        <a:pt x="80" y="126"/>
                      </a:moveTo>
                      <a:lnTo>
                        <a:pt x="80" y="126"/>
                      </a:lnTo>
                      <a:lnTo>
                        <a:pt x="109" y="89"/>
                      </a:lnTo>
                      <a:lnTo>
                        <a:pt x="109" y="89"/>
                      </a:lnTo>
                      <a:lnTo>
                        <a:pt x="0" y="0"/>
                      </a:lnTo>
                      <a:lnTo>
                        <a:pt x="80" y="126"/>
                      </a:lnTo>
                      <a:lnTo>
                        <a:pt x="80" y="126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0" name="Freeform 787">
                  <a:extLst>
                    <a:ext uri="{FF2B5EF4-FFF2-40B4-BE49-F238E27FC236}">
                      <a16:creationId xmlns:a16="http://schemas.microsoft.com/office/drawing/2014/main" id="{0DB124A2-FF94-46B6-A51E-948078B483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7" y="3361"/>
                  <a:ext cx="55" cy="63"/>
                </a:xfrm>
                <a:custGeom>
                  <a:avLst/>
                  <a:gdLst>
                    <a:gd name="T0" fmla="*/ 80 w 109"/>
                    <a:gd name="T1" fmla="*/ 126 h 126"/>
                    <a:gd name="T2" fmla="*/ 80 w 109"/>
                    <a:gd name="T3" fmla="*/ 126 h 126"/>
                    <a:gd name="T4" fmla="*/ 109 w 109"/>
                    <a:gd name="T5" fmla="*/ 89 h 126"/>
                    <a:gd name="T6" fmla="*/ 109 w 109"/>
                    <a:gd name="T7" fmla="*/ 89 h 126"/>
                    <a:gd name="T8" fmla="*/ 0 w 109"/>
                    <a:gd name="T9" fmla="*/ 0 h 126"/>
                    <a:gd name="T10" fmla="*/ 80 w 109"/>
                    <a:gd name="T11" fmla="*/ 126 h 126"/>
                    <a:gd name="T12" fmla="*/ 80 w 109"/>
                    <a:gd name="T13" fmla="*/ 12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9" h="126">
                      <a:moveTo>
                        <a:pt x="80" y="126"/>
                      </a:moveTo>
                      <a:lnTo>
                        <a:pt x="80" y="126"/>
                      </a:lnTo>
                      <a:lnTo>
                        <a:pt x="109" y="89"/>
                      </a:lnTo>
                      <a:lnTo>
                        <a:pt x="109" y="89"/>
                      </a:lnTo>
                      <a:lnTo>
                        <a:pt x="0" y="0"/>
                      </a:lnTo>
                      <a:lnTo>
                        <a:pt x="80" y="126"/>
                      </a:lnTo>
                      <a:lnTo>
                        <a:pt x="80" y="12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1" name="Freeform 788">
                  <a:extLst>
                    <a:ext uri="{FF2B5EF4-FFF2-40B4-BE49-F238E27FC236}">
                      <a16:creationId xmlns:a16="http://schemas.microsoft.com/office/drawing/2014/main" id="{919A13F6-9683-4088-9AF6-C2E724F2F1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" y="3372"/>
                  <a:ext cx="22" cy="11"/>
                </a:xfrm>
                <a:custGeom>
                  <a:avLst/>
                  <a:gdLst>
                    <a:gd name="T0" fmla="*/ 0 w 44"/>
                    <a:gd name="T1" fmla="*/ 0 h 22"/>
                    <a:gd name="T2" fmla="*/ 0 w 44"/>
                    <a:gd name="T3" fmla="*/ 0 h 22"/>
                    <a:gd name="T4" fmla="*/ 44 w 44"/>
                    <a:gd name="T5" fmla="*/ 15 h 22"/>
                    <a:gd name="T6" fmla="*/ 44 w 44"/>
                    <a:gd name="T7" fmla="*/ 15 h 22"/>
                    <a:gd name="T8" fmla="*/ 37 w 44"/>
                    <a:gd name="T9" fmla="*/ 22 h 22"/>
                    <a:gd name="T10" fmla="*/ 0 w 44"/>
                    <a:gd name="T11" fmla="*/ 0 h 22"/>
                    <a:gd name="T12" fmla="*/ 0 w 4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2" name="Freeform 789">
                  <a:extLst>
                    <a:ext uri="{FF2B5EF4-FFF2-40B4-BE49-F238E27FC236}">
                      <a16:creationId xmlns:a16="http://schemas.microsoft.com/office/drawing/2014/main" id="{BF5A812C-328A-4859-9C56-E28BDD11BD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" y="3372"/>
                  <a:ext cx="22" cy="11"/>
                </a:xfrm>
                <a:custGeom>
                  <a:avLst/>
                  <a:gdLst>
                    <a:gd name="T0" fmla="*/ 0 w 44"/>
                    <a:gd name="T1" fmla="*/ 0 h 22"/>
                    <a:gd name="T2" fmla="*/ 0 w 44"/>
                    <a:gd name="T3" fmla="*/ 0 h 22"/>
                    <a:gd name="T4" fmla="*/ 44 w 44"/>
                    <a:gd name="T5" fmla="*/ 15 h 22"/>
                    <a:gd name="T6" fmla="*/ 44 w 44"/>
                    <a:gd name="T7" fmla="*/ 15 h 22"/>
                    <a:gd name="T8" fmla="*/ 37 w 44"/>
                    <a:gd name="T9" fmla="*/ 22 h 22"/>
                    <a:gd name="T10" fmla="*/ 0 w 44"/>
                    <a:gd name="T11" fmla="*/ 0 h 22"/>
                    <a:gd name="T12" fmla="*/ 0 w 4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 790">
                  <a:extLst>
                    <a:ext uri="{FF2B5EF4-FFF2-40B4-BE49-F238E27FC236}">
                      <a16:creationId xmlns:a16="http://schemas.microsoft.com/office/drawing/2014/main" id="{4500FBEB-4E0E-4D87-95C8-A6B8306C6E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" y="3368"/>
                  <a:ext cx="22" cy="11"/>
                </a:xfrm>
                <a:custGeom>
                  <a:avLst/>
                  <a:gdLst>
                    <a:gd name="T0" fmla="*/ 0 w 44"/>
                    <a:gd name="T1" fmla="*/ 7 h 22"/>
                    <a:gd name="T2" fmla="*/ 0 w 44"/>
                    <a:gd name="T3" fmla="*/ 7 h 22"/>
                    <a:gd name="T4" fmla="*/ 8 w 44"/>
                    <a:gd name="T5" fmla="*/ 0 h 22"/>
                    <a:gd name="T6" fmla="*/ 8 w 44"/>
                    <a:gd name="T7" fmla="*/ 0 h 22"/>
                    <a:gd name="T8" fmla="*/ 44 w 44"/>
                    <a:gd name="T9" fmla="*/ 22 h 22"/>
                    <a:gd name="T10" fmla="*/ 0 w 44"/>
                    <a:gd name="T11" fmla="*/ 7 h 22"/>
                    <a:gd name="T12" fmla="*/ 0 w 44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4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4" name="Freeform 791">
                  <a:extLst>
                    <a:ext uri="{FF2B5EF4-FFF2-40B4-BE49-F238E27FC236}">
                      <a16:creationId xmlns:a16="http://schemas.microsoft.com/office/drawing/2014/main" id="{0FE7D518-8E83-47B5-9EF8-5AABF024CE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" y="3368"/>
                  <a:ext cx="22" cy="11"/>
                </a:xfrm>
                <a:custGeom>
                  <a:avLst/>
                  <a:gdLst>
                    <a:gd name="T0" fmla="*/ 0 w 44"/>
                    <a:gd name="T1" fmla="*/ 7 h 22"/>
                    <a:gd name="T2" fmla="*/ 0 w 44"/>
                    <a:gd name="T3" fmla="*/ 7 h 22"/>
                    <a:gd name="T4" fmla="*/ 8 w 44"/>
                    <a:gd name="T5" fmla="*/ 0 h 22"/>
                    <a:gd name="T6" fmla="*/ 8 w 44"/>
                    <a:gd name="T7" fmla="*/ 0 h 22"/>
                    <a:gd name="T8" fmla="*/ 44 w 44"/>
                    <a:gd name="T9" fmla="*/ 22 h 22"/>
                    <a:gd name="T10" fmla="*/ 0 w 44"/>
                    <a:gd name="T11" fmla="*/ 7 h 22"/>
                    <a:gd name="T12" fmla="*/ 0 w 44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4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 792">
                  <a:extLst>
                    <a:ext uri="{FF2B5EF4-FFF2-40B4-BE49-F238E27FC236}">
                      <a16:creationId xmlns:a16="http://schemas.microsoft.com/office/drawing/2014/main" id="{103228D9-DCDA-49B9-B90B-996FF8494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" y="3372"/>
                  <a:ext cx="22" cy="11"/>
                </a:xfrm>
                <a:custGeom>
                  <a:avLst/>
                  <a:gdLst>
                    <a:gd name="T0" fmla="*/ 0 w 44"/>
                    <a:gd name="T1" fmla="*/ 0 h 22"/>
                    <a:gd name="T2" fmla="*/ 0 w 44"/>
                    <a:gd name="T3" fmla="*/ 0 h 22"/>
                    <a:gd name="T4" fmla="*/ 44 w 44"/>
                    <a:gd name="T5" fmla="*/ 15 h 22"/>
                    <a:gd name="T6" fmla="*/ 44 w 44"/>
                    <a:gd name="T7" fmla="*/ 15 h 22"/>
                    <a:gd name="T8" fmla="*/ 37 w 44"/>
                    <a:gd name="T9" fmla="*/ 22 h 22"/>
                    <a:gd name="T10" fmla="*/ 0 w 44"/>
                    <a:gd name="T11" fmla="*/ 0 h 22"/>
                    <a:gd name="T12" fmla="*/ 0 w 4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 793">
                  <a:extLst>
                    <a:ext uri="{FF2B5EF4-FFF2-40B4-BE49-F238E27FC236}">
                      <a16:creationId xmlns:a16="http://schemas.microsoft.com/office/drawing/2014/main" id="{392CB2A5-369E-43C4-909C-01119B88F9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" y="3372"/>
                  <a:ext cx="22" cy="11"/>
                </a:xfrm>
                <a:custGeom>
                  <a:avLst/>
                  <a:gdLst>
                    <a:gd name="T0" fmla="*/ 0 w 44"/>
                    <a:gd name="T1" fmla="*/ 0 h 22"/>
                    <a:gd name="T2" fmla="*/ 0 w 44"/>
                    <a:gd name="T3" fmla="*/ 0 h 22"/>
                    <a:gd name="T4" fmla="*/ 44 w 44"/>
                    <a:gd name="T5" fmla="*/ 15 h 22"/>
                    <a:gd name="T6" fmla="*/ 44 w 44"/>
                    <a:gd name="T7" fmla="*/ 15 h 22"/>
                    <a:gd name="T8" fmla="*/ 37 w 44"/>
                    <a:gd name="T9" fmla="*/ 22 h 22"/>
                    <a:gd name="T10" fmla="*/ 0 w 44"/>
                    <a:gd name="T11" fmla="*/ 0 h 22"/>
                    <a:gd name="T12" fmla="*/ 0 w 4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7" name="Freeform 794">
                  <a:extLst>
                    <a:ext uri="{FF2B5EF4-FFF2-40B4-BE49-F238E27FC236}">
                      <a16:creationId xmlns:a16="http://schemas.microsoft.com/office/drawing/2014/main" id="{1926A6F9-72CF-4A56-80C1-0B0B135359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" y="3368"/>
                  <a:ext cx="22" cy="11"/>
                </a:xfrm>
                <a:custGeom>
                  <a:avLst/>
                  <a:gdLst>
                    <a:gd name="T0" fmla="*/ 0 w 44"/>
                    <a:gd name="T1" fmla="*/ 7 h 22"/>
                    <a:gd name="T2" fmla="*/ 0 w 44"/>
                    <a:gd name="T3" fmla="*/ 7 h 22"/>
                    <a:gd name="T4" fmla="*/ 8 w 44"/>
                    <a:gd name="T5" fmla="*/ 0 h 22"/>
                    <a:gd name="T6" fmla="*/ 8 w 44"/>
                    <a:gd name="T7" fmla="*/ 0 h 22"/>
                    <a:gd name="T8" fmla="*/ 44 w 44"/>
                    <a:gd name="T9" fmla="*/ 22 h 22"/>
                    <a:gd name="T10" fmla="*/ 0 w 44"/>
                    <a:gd name="T11" fmla="*/ 7 h 22"/>
                    <a:gd name="T12" fmla="*/ 0 w 44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4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 795">
                  <a:extLst>
                    <a:ext uri="{FF2B5EF4-FFF2-40B4-BE49-F238E27FC236}">
                      <a16:creationId xmlns:a16="http://schemas.microsoft.com/office/drawing/2014/main" id="{1AD5E931-6282-4A4A-82F0-65B475AF50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" y="3368"/>
                  <a:ext cx="22" cy="11"/>
                </a:xfrm>
                <a:custGeom>
                  <a:avLst/>
                  <a:gdLst>
                    <a:gd name="T0" fmla="*/ 0 w 44"/>
                    <a:gd name="T1" fmla="*/ 7 h 22"/>
                    <a:gd name="T2" fmla="*/ 0 w 44"/>
                    <a:gd name="T3" fmla="*/ 7 h 22"/>
                    <a:gd name="T4" fmla="*/ 8 w 44"/>
                    <a:gd name="T5" fmla="*/ 0 h 22"/>
                    <a:gd name="T6" fmla="*/ 8 w 44"/>
                    <a:gd name="T7" fmla="*/ 0 h 22"/>
                    <a:gd name="T8" fmla="*/ 44 w 44"/>
                    <a:gd name="T9" fmla="*/ 22 h 22"/>
                    <a:gd name="T10" fmla="*/ 0 w 44"/>
                    <a:gd name="T11" fmla="*/ 7 h 22"/>
                    <a:gd name="T12" fmla="*/ 0 w 44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4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9" name="Freeform 796">
                  <a:extLst>
                    <a:ext uri="{FF2B5EF4-FFF2-40B4-BE49-F238E27FC236}">
                      <a16:creationId xmlns:a16="http://schemas.microsoft.com/office/drawing/2014/main" id="{BE6B87D4-2201-4A4F-9F77-BB19E16285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3349"/>
                  <a:ext cx="29" cy="15"/>
                </a:xfrm>
                <a:custGeom>
                  <a:avLst/>
                  <a:gdLst>
                    <a:gd name="T0" fmla="*/ 0 w 59"/>
                    <a:gd name="T1" fmla="*/ 0 h 30"/>
                    <a:gd name="T2" fmla="*/ 0 w 59"/>
                    <a:gd name="T3" fmla="*/ 0 h 30"/>
                    <a:gd name="T4" fmla="*/ 59 w 59"/>
                    <a:gd name="T5" fmla="*/ 15 h 30"/>
                    <a:gd name="T6" fmla="*/ 59 w 59"/>
                    <a:gd name="T7" fmla="*/ 15 h 30"/>
                    <a:gd name="T8" fmla="*/ 44 w 59"/>
                    <a:gd name="T9" fmla="*/ 30 h 30"/>
                    <a:gd name="T10" fmla="*/ 0 w 59"/>
                    <a:gd name="T11" fmla="*/ 0 h 30"/>
                    <a:gd name="T12" fmla="*/ 0 w 5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44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0" name="Freeform 797">
                  <a:extLst>
                    <a:ext uri="{FF2B5EF4-FFF2-40B4-BE49-F238E27FC236}">
                      <a16:creationId xmlns:a16="http://schemas.microsoft.com/office/drawing/2014/main" id="{D6BEF2A8-3A9C-4F99-B343-AA821AB9C7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3349"/>
                  <a:ext cx="29" cy="15"/>
                </a:xfrm>
                <a:custGeom>
                  <a:avLst/>
                  <a:gdLst>
                    <a:gd name="T0" fmla="*/ 0 w 59"/>
                    <a:gd name="T1" fmla="*/ 0 h 30"/>
                    <a:gd name="T2" fmla="*/ 0 w 59"/>
                    <a:gd name="T3" fmla="*/ 0 h 30"/>
                    <a:gd name="T4" fmla="*/ 59 w 59"/>
                    <a:gd name="T5" fmla="*/ 15 h 30"/>
                    <a:gd name="T6" fmla="*/ 59 w 59"/>
                    <a:gd name="T7" fmla="*/ 15 h 30"/>
                    <a:gd name="T8" fmla="*/ 44 w 59"/>
                    <a:gd name="T9" fmla="*/ 30 h 30"/>
                    <a:gd name="T10" fmla="*/ 0 w 59"/>
                    <a:gd name="T11" fmla="*/ 0 h 30"/>
                    <a:gd name="T12" fmla="*/ 0 w 5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44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 798">
                  <a:extLst>
                    <a:ext uri="{FF2B5EF4-FFF2-40B4-BE49-F238E27FC236}">
                      <a16:creationId xmlns:a16="http://schemas.microsoft.com/office/drawing/2014/main" id="{0859016D-E136-4327-85CA-D60C3A2C13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3338"/>
                  <a:ext cx="29" cy="18"/>
                </a:xfrm>
                <a:custGeom>
                  <a:avLst/>
                  <a:gdLst>
                    <a:gd name="T0" fmla="*/ 0 w 59"/>
                    <a:gd name="T1" fmla="*/ 22 h 37"/>
                    <a:gd name="T2" fmla="*/ 0 w 59"/>
                    <a:gd name="T3" fmla="*/ 22 h 37"/>
                    <a:gd name="T4" fmla="*/ 15 w 59"/>
                    <a:gd name="T5" fmla="*/ 0 h 37"/>
                    <a:gd name="T6" fmla="*/ 15 w 59"/>
                    <a:gd name="T7" fmla="*/ 0 h 37"/>
                    <a:gd name="T8" fmla="*/ 59 w 59"/>
                    <a:gd name="T9" fmla="*/ 37 h 37"/>
                    <a:gd name="T10" fmla="*/ 0 w 59"/>
                    <a:gd name="T11" fmla="*/ 22 h 37"/>
                    <a:gd name="T12" fmla="*/ 0 w 59"/>
                    <a:gd name="T13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7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59" y="37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 799">
                  <a:extLst>
                    <a:ext uri="{FF2B5EF4-FFF2-40B4-BE49-F238E27FC236}">
                      <a16:creationId xmlns:a16="http://schemas.microsoft.com/office/drawing/2014/main" id="{5AB55163-DEA8-4445-98AE-B35472AB92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3338"/>
                  <a:ext cx="29" cy="18"/>
                </a:xfrm>
                <a:custGeom>
                  <a:avLst/>
                  <a:gdLst>
                    <a:gd name="T0" fmla="*/ 0 w 59"/>
                    <a:gd name="T1" fmla="*/ 22 h 37"/>
                    <a:gd name="T2" fmla="*/ 0 w 59"/>
                    <a:gd name="T3" fmla="*/ 22 h 37"/>
                    <a:gd name="T4" fmla="*/ 15 w 59"/>
                    <a:gd name="T5" fmla="*/ 0 h 37"/>
                    <a:gd name="T6" fmla="*/ 15 w 59"/>
                    <a:gd name="T7" fmla="*/ 0 h 37"/>
                    <a:gd name="T8" fmla="*/ 59 w 59"/>
                    <a:gd name="T9" fmla="*/ 37 h 37"/>
                    <a:gd name="T10" fmla="*/ 0 w 59"/>
                    <a:gd name="T11" fmla="*/ 22 h 37"/>
                    <a:gd name="T12" fmla="*/ 0 w 59"/>
                    <a:gd name="T13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7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59" y="37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 800">
                  <a:extLst>
                    <a:ext uri="{FF2B5EF4-FFF2-40B4-BE49-F238E27FC236}">
                      <a16:creationId xmlns:a16="http://schemas.microsoft.com/office/drawing/2014/main" id="{9CC8C183-68A5-449D-92BF-B0F6BF85E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1" y="3334"/>
                  <a:ext cx="22" cy="15"/>
                </a:xfrm>
                <a:custGeom>
                  <a:avLst/>
                  <a:gdLst>
                    <a:gd name="T0" fmla="*/ 0 w 44"/>
                    <a:gd name="T1" fmla="*/ 0 h 30"/>
                    <a:gd name="T2" fmla="*/ 0 w 44"/>
                    <a:gd name="T3" fmla="*/ 0 h 30"/>
                    <a:gd name="T4" fmla="*/ 44 w 44"/>
                    <a:gd name="T5" fmla="*/ 23 h 30"/>
                    <a:gd name="T6" fmla="*/ 44 w 44"/>
                    <a:gd name="T7" fmla="*/ 23 h 30"/>
                    <a:gd name="T8" fmla="*/ 37 w 44"/>
                    <a:gd name="T9" fmla="*/ 30 h 30"/>
                    <a:gd name="T10" fmla="*/ 0 w 44"/>
                    <a:gd name="T11" fmla="*/ 0 h 30"/>
                    <a:gd name="T12" fmla="*/ 0 w 44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23"/>
                      </a:lnTo>
                      <a:lnTo>
                        <a:pt x="44" y="23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 801">
                  <a:extLst>
                    <a:ext uri="{FF2B5EF4-FFF2-40B4-BE49-F238E27FC236}">
                      <a16:creationId xmlns:a16="http://schemas.microsoft.com/office/drawing/2014/main" id="{A3CE1AD8-0C34-4DDE-BA07-20E0AFDD6F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1" y="3334"/>
                  <a:ext cx="22" cy="15"/>
                </a:xfrm>
                <a:custGeom>
                  <a:avLst/>
                  <a:gdLst>
                    <a:gd name="T0" fmla="*/ 0 w 44"/>
                    <a:gd name="T1" fmla="*/ 0 h 30"/>
                    <a:gd name="T2" fmla="*/ 0 w 44"/>
                    <a:gd name="T3" fmla="*/ 0 h 30"/>
                    <a:gd name="T4" fmla="*/ 44 w 44"/>
                    <a:gd name="T5" fmla="*/ 23 h 30"/>
                    <a:gd name="T6" fmla="*/ 44 w 44"/>
                    <a:gd name="T7" fmla="*/ 23 h 30"/>
                    <a:gd name="T8" fmla="*/ 37 w 44"/>
                    <a:gd name="T9" fmla="*/ 30 h 30"/>
                    <a:gd name="T10" fmla="*/ 0 w 44"/>
                    <a:gd name="T11" fmla="*/ 0 h 30"/>
                    <a:gd name="T12" fmla="*/ 0 w 44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23"/>
                      </a:lnTo>
                      <a:lnTo>
                        <a:pt x="44" y="23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 802">
                  <a:extLst>
                    <a:ext uri="{FF2B5EF4-FFF2-40B4-BE49-F238E27FC236}">
                      <a16:creationId xmlns:a16="http://schemas.microsoft.com/office/drawing/2014/main" id="{104BD950-5319-4BDE-A780-F96A5EC64C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1" y="3334"/>
                  <a:ext cx="22" cy="11"/>
                </a:xfrm>
                <a:custGeom>
                  <a:avLst/>
                  <a:gdLst>
                    <a:gd name="T0" fmla="*/ 0 w 44"/>
                    <a:gd name="T1" fmla="*/ 0 h 23"/>
                    <a:gd name="T2" fmla="*/ 0 w 44"/>
                    <a:gd name="T3" fmla="*/ 0 h 23"/>
                    <a:gd name="T4" fmla="*/ 8 w 44"/>
                    <a:gd name="T5" fmla="*/ 0 h 23"/>
                    <a:gd name="T6" fmla="*/ 8 w 44"/>
                    <a:gd name="T7" fmla="*/ 0 h 23"/>
                    <a:gd name="T8" fmla="*/ 44 w 44"/>
                    <a:gd name="T9" fmla="*/ 23 h 23"/>
                    <a:gd name="T10" fmla="*/ 0 w 44"/>
                    <a:gd name="T11" fmla="*/ 0 h 23"/>
                    <a:gd name="T12" fmla="*/ 0 w 44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4" y="2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 803">
                  <a:extLst>
                    <a:ext uri="{FF2B5EF4-FFF2-40B4-BE49-F238E27FC236}">
                      <a16:creationId xmlns:a16="http://schemas.microsoft.com/office/drawing/2014/main" id="{549B8EB2-2B3A-4829-BD97-98A399D11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1" y="3334"/>
                  <a:ext cx="22" cy="11"/>
                </a:xfrm>
                <a:custGeom>
                  <a:avLst/>
                  <a:gdLst>
                    <a:gd name="T0" fmla="*/ 0 w 44"/>
                    <a:gd name="T1" fmla="*/ 0 h 23"/>
                    <a:gd name="T2" fmla="*/ 0 w 44"/>
                    <a:gd name="T3" fmla="*/ 0 h 23"/>
                    <a:gd name="T4" fmla="*/ 8 w 44"/>
                    <a:gd name="T5" fmla="*/ 0 h 23"/>
                    <a:gd name="T6" fmla="*/ 8 w 44"/>
                    <a:gd name="T7" fmla="*/ 0 h 23"/>
                    <a:gd name="T8" fmla="*/ 44 w 44"/>
                    <a:gd name="T9" fmla="*/ 23 h 23"/>
                    <a:gd name="T10" fmla="*/ 0 w 44"/>
                    <a:gd name="T11" fmla="*/ 0 h 23"/>
                    <a:gd name="T12" fmla="*/ 0 w 44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4" y="2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 804">
                  <a:extLst>
                    <a:ext uri="{FF2B5EF4-FFF2-40B4-BE49-F238E27FC236}">
                      <a16:creationId xmlns:a16="http://schemas.microsoft.com/office/drawing/2014/main" id="{E5060F34-27F3-411E-8E55-08ED2B595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1" y="3334"/>
                  <a:ext cx="22" cy="15"/>
                </a:xfrm>
                <a:custGeom>
                  <a:avLst/>
                  <a:gdLst>
                    <a:gd name="T0" fmla="*/ 0 w 44"/>
                    <a:gd name="T1" fmla="*/ 0 h 30"/>
                    <a:gd name="T2" fmla="*/ 0 w 44"/>
                    <a:gd name="T3" fmla="*/ 0 h 30"/>
                    <a:gd name="T4" fmla="*/ 44 w 44"/>
                    <a:gd name="T5" fmla="*/ 23 h 30"/>
                    <a:gd name="T6" fmla="*/ 44 w 44"/>
                    <a:gd name="T7" fmla="*/ 23 h 30"/>
                    <a:gd name="T8" fmla="*/ 37 w 44"/>
                    <a:gd name="T9" fmla="*/ 30 h 30"/>
                    <a:gd name="T10" fmla="*/ 0 w 44"/>
                    <a:gd name="T11" fmla="*/ 0 h 30"/>
                    <a:gd name="T12" fmla="*/ 0 w 44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23"/>
                      </a:lnTo>
                      <a:lnTo>
                        <a:pt x="44" y="23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 805">
                  <a:extLst>
                    <a:ext uri="{FF2B5EF4-FFF2-40B4-BE49-F238E27FC236}">
                      <a16:creationId xmlns:a16="http://schemas.microsoft.com/office/drawing/2014/main" id="{7A15AF23-D03A-4538-AC60-A41A32F9B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1" y="3334"/>
                  <a:ext cx="22" cy="15"/>
                </a:xfrm>
                <a:custGeom>
                  <a:avLst/>
                  <a:gdLst>
                    <a:gd name="T0" fmla="*/ 0 w 44"/>
                    <a:gd name="T1" fmla="*/ 0 h 30"/>
                    <a:gd name="T2" fmla="*/ 0 w 44"/>
                    <a:gd name="T3" fmla="*/ 0 h 30"/>
                    <a:gd name="T4" fmla="*/ 44 w 44"/>
                    <a:gd name="T5" fmla="*/ 23 h 30"/>
                    <a:gd name="T6" fmla="*/ 44 w 44"/>
                    <a:gd name="T7" fmla="*/ 23 h 30"/>
                    <a:gd name="T8" fmla="*/ 37 w 44"/>
                    <a:gd name="T9" fmla="*/ 30 h 30"/>
                    <a:gd name="T10" fmla="*/ 0 w 44"/>
                    <a:gd name="T11" fmla="*/ 0 h 30"/>
                    <a:gd name="T12" fmla="*/ 0 w 44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23"/>
                      </a:lnTo>
                      <a:lnTo>
                        <a:pt x="44" y="23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 806">
                  <a:extLst>
                    <a:ext uri="{FF2B5EF4-FFF2-40B4-BE49-F238E27FC236}">
                      <a16:creationId xmlns:a16="http://schemas.microsoft.com/office/drawing/2014/main" id="{3D3EAEDC-92DC-4738-AC85-0B92A9E3DC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1" y="3334"/>
                  <a:ext cx="22" cy="11"/>
                </a:xfrm>
                <a:custGeom>
                  <a:avLst/>
                  <a:gdLst>
                    <a:gd name="T0" fmla="*/ 0 w 44"/>
                    <a:gd name="T1" fmla="*/ 0 h 23"/>
                    <a:gd name="T2" fmla="*/ 0 w 44"/>
                    <a:gd name="T3" fmla="*/ 0 h 23"/>
                    <a:gd name="T4" fmla="*/ 8 w 44"/>
                    <a:gd name="T5" fmla="*/ 0 h 23"/>
                    <a:gd name="T6" fmla="*/ 8 w 44"/>
                    <a:gd name="T7" fmla="*/ 0 h 23"/>
                    <a:gd name="T8" fmla="*/ 44 w 44"/>
                    <a:gd name="T9" fmla="*/ 23 h 23"/>
                    <a:gd name="T10" fmla="*/ 0 w 44"/>
                    <a:gd name="T11" fmla="*/ 0 h 23"/>
                    <a:gd name="T12" fmla="*/ 0 w 44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4" y="2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0" name="Freeform 807">
                  <a:extLst>
                    <a:ext uri="{FF2B5EF4-FFF2-40B4-BE49-F238E27FC236}">
                      <a16:creationId xmlns:a16="http://schemas.microsoft.com/office/drawing/2014/main" id="{987F562B-63AF-432F-B247-FD06D22627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1" y="3334"/>
                  <a:ext cx="22" cy="11"/>
                </a:xfrm>
                <a:custGeom>
                  <a:avLst/>
                  <a:gdLst>
                    <a:gd name="T0" fmla="*/ 0 w 44"/>
                    <a:gd name="T1" fmla="*/ 0 h 23"/>
                    <a:gd name="T2" fmla="*/ 0 w 44"/>
                    <a:gd name="T3" fmla="*/ 0 h 23"/>
                    <a:gd name="T4" fmla="*/ 8 w 44"/>
                    <a:gd name="T5" fmla="*/ 0 h 23"/>
                    <a:gd name="T6" fmla="*/ 8 w 44"/>
                    <a:gd name="T7" fmla="*/ 0 h 23"/>
                    <a:gd name="T8" fmla="*/ 44 w 44"/>
                    <a:gd name="T9" fmla="*/ 23 h 23"/>
                    <a:gd name="T10" fmla="*/ 0 w 44"/>
                    <a:gd name="T11" fmla="*/ 0 h 23"/>
                    <a:gd name="T12" fmla="*/ 0 w 44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4" y="2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 1009">
                <a:extLst>
                  <a:ext uri="{FF2B5EF4-FFF2-40B4-BE49-F238E27FC236}">
                    <a16:creationId xmlns:a16="http://schemas.microsoft.com/office/drawing/2014/main" id="{0E87F31D-7E85-4A49-81C9-89FCF7E31F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58025" y="3517519"/>
                <a:ext cx="392113" cy="1682750"/>
                <a:chOff x="4686" y="2210"/>
                <a:chExt cx="247" cy="1060"/>
              </a:xfrm>
            </p:grpSpPr>
            <p:sp>
              <p:nvSpPr>
                <p:cNvPr id="1261" name="Freeform 809">
                  <a:extLst>
                    <a:ext uri="{FF2B5EF4-FFF2-40B4-BE49-F238E27FC236}">
                      <a16:creationId xmlns:a16="http://schemas.microsoft.com/office/drawing/2014/main" id="{B481757A-8763-49E5-A8CB-5F0800C9FA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3258"/>
                  <a:ext cx="19" cy="12"/>
                </a:xfrm>
                <a:custGeom>
                  <a:avLst/>
                  <a:gdLst>
                    <a:gd name="T0" fmla="*/ 0 w 37"/>
                    <a:gd name="T1" fmla="*/ 0 h 23"/>
                    <a:gd name="T2" fmla="*/ 0 w 37"/>
                    <a:gd name="T3" fmla="*/ 0 h 23"/>
                    <a:gd name="T4" fmla="*/ 37 w 37"/>
                    <a:gd name="T5" fmla="*/ 15 h 23"/>
                    <a:gd name="T6" fmla="*/ 37 w 37"/>
                    <a:gd name="T7" fmla="*/ 15 h 23"/>
                    <a:gd name="T8" fmla="*/ 37 w 37"/>
                    <a:gd name="T9" fmla="*/ 23 h 23"/>
                    <a:gd name="T10" fmla="*/ 0 w 37"/>
                    <a:gd name="T11" fmla="*/ 0 h 23"/>
                    <a:gd name="T12" fmla="*/ 0 w 37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15"/>
                      </a:lnTo>
                      <a:lnTo>
                        <a:pt x="37" y="15"/>
                      </a:lnTo>
                      <a:lnTo>
                        <a:pt x="37" y="2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 810">
                  <a:extLst>
                    <a:ext uri="{FF2B5EF4-FFF2-40B4-BE49-F238E27FC236}">
                      <a16:creationId xmlns:a16="http://schemas.microsoft.com/office/drawing/2014/main" id="{710885CC-D6FE-40F2-8EF5-C6F54425C4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3258"/>
                  <a:ext cx="19" cy="12"/>
                </a:xfrm>
                <a:custGeom>
                  <a:avLst/>
                  <a:gdLst>
                    <a:gd name="T0" fmla="*/ 0 w 37"/>
                    <a:gd name="T1" fmla="*/ 0 h 23"/>
                    <a:gd name="T2" fmla="*/ 0 w 37"/>
                    <a:gd name="T3" fmla="*/ 0 h 23"/>
                    <a:gd name="T4" fmla="*/ 37 w 37"/>
                    <a:gd name="T5" fmla="*/ 15 h 23"/>
                    <a:gd name="T6" fmla="*/ 37 w 37"/>
                    <a:gd name="T7" fmla="*/ 15 h 23"/>
                    <a:gd name="T8" fmla="*/ 37 w 37"/>
                    <a:gd name="T9" fmla="*/ 23 h 23"/>
                    <a:gd name="T10" fmla="*/ 0 w 37"/>
                    <a:gd name="T11" fmla="*/ 0 h 23"/>
                    <a:gd name="T12" fmla="*/ 0 w 37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15"/>
                      </a:lnTo>
                      <a:lnTo>
                        <a:pt x="37" y="15"/>
                      </a:lnTo>
                      <a:lnTo>
                        <a:pt x="37" y="2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3" name="Freeform 811">
                  <a:extLst>
                    <a:ext uri="{FF2B5EF4-FFF2-40B4-BE49-F238E27FC236}">
                      <a16:creationId xmlns:a16="http://schemas.microsoft.com/office/drawing/2014/main" id="{7457418B-AB5B-4BD6-85D4-AA914CBEAF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3255"/>
                  <a:ext cx="19" cy="11"/>
                </a:xfrm>
                <a:custGeom>
                  <a:avLst/>
                  <a:gdLst>
                    <a:gd name="T0" fmla="*/ 0 w 37"/>
                    <a:gd name="T1" fmla="*/ 7 h 22"/>
                    <a:gd name="T2" fmla="*/ 0 w 37"/>
                    <a:gd name="T3" fmla="*/ 7 h 22"/>
                    <a:gd name="T4" fmla="*/ 0 w 37"/>
                    <a:gd name="T5" fmla="*/ 0 h 22"/>
                    <a:gd name="T6" fmla="*/ 0 w 37"/>
                    <a:gd name="T7" fmla="*/ 0 h 22"/>
                    <a:gd name="T8" fmla="*/ 37 w 37"/>
                    <a:gd name="T9" fmla="*/ 22 h 22"/>
                    <a:gd name="T10" fmla="*/ 0 w 37"/>
                    <a:gd name="T11" fmla="*/ 7 h 22"/>
                    <a:gd name="T12" fmla="*/ 0 w 37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4" name="Freeform 812">
                  <a:extLst>
                    <a:ext uri="{FF2B5EF4-FFF2-40B4-BE49-F238E27FC236}">
                      <a16:creationId xmlns:a16="http://schemas.microsoft.com/office/drawing/2014/main" id="{71552012-5821-4B0E-9847-5A7AB3C20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3255"/>
                  <a:ext cx="19" cy="11"/>
                </a:xfrm>
                <a:custGeom>
                  <a:avLst/>
                  <a:gdLst>
                    <a:gd name="T0" fmla="*/ 0 w 37"/>
                    <a:gd name="T1" fmla="*/ 7 h 22"/>
                    <a:gd name="T2" fmla="*/ 0 w 37"/>
                    <a:gd name="T3" fmla="*/ 7 h 22"/>
                    <a:gd name="T4" fmla="*/ 0 w 37"/>
                    <a:gd name="T5" fmla="*/ 0 h 22"/>
                    <a:gd name="T6" fmla="*/ 0 w 37"/>
                    <a:gd name="T7" fmla="*/ 0 h 22"/>
                    <a:gd name="T8" fmla="*/ 37 w 37"/>
                    <a:gd name="T9" fmla="*/ 22 h 22"/>
                    <a:gd name="T10" fmla="*/ 0 w 37"/>
                    <a:gd name="T11" fmla="*/ 7 h 22"/>
                    <a:gd name="T12" fmla="*/ 0 w 37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5" name="Freeform 813">
                  <a:extLst>
                    <a:ext uri="{FF2B5EF4-FFF2-40B4-BE49-F238E27FC236}">
                      <a16:creationId xmlns:a16="http://schemas.microsoft.com/office/drawing/2014/main" id="{8E6A3A4A-F5DD-4C2A-AD65-6E4D2D3712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3258"/>
                  <a:ext cx="19" cy="12"/>
                </a:xfrm>
                <a:custGeom>
                  <a:avLst/>
                  <a:gdLst>
                    <a:gd name="T0" fmla="*/ 0 w 37"/>
                    <a:gd name="T1" fmla="*/ 0 h 23"/>
                    <a:gd name="T2" fmla="*/ 0 w 37"/>
                    <a:gd name="T3" fmla="*/ 0 h 23"/>
                    <a:gd name="T4" fmla="*/ 37 w 37"/>
                    <a:gd name="T5" fmla="*/ 15 h 23"/>
                    <a:gd name="T6" fmla="*/ 37 w 37"/>
                    <a:gd name="T7" fmla="*/ 15 h 23"/>
                    <a:gd name="T8" fmla="*/ 37 w 37"/>
                    <a:gd name="T9" fmla="*/ 23 h 23"/>
                    <a:gd name="T10" fmla="*/ 0 w 37"/>
                    <a:gd name="T11" fmla="*/ 0 h 23"/>
                    <a:gd name="T12" fmla="*/ 0 w 37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15"/>
                      </a:lnTo>
                      <a:lnTo>
                        <a:pt x="37" y="15"/>
                      </a:lnTo>
                      <a:lnTo>
                        <a:pt x="37" y="2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6" name="Freeform 814">
                  <a:extLst>
                    <a:ext uri="{FF2B5EF4-FFF2-40B4-BE49-F238E27FC236}">
                      <a16:creationId xmlns:a16="http://schemas.microsoft.com/office/drawing/2014/main" id="{D5A8EEF5-171D-4B1B-AF90-A48ABB81BF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3258"/>
                  <a:ext cx="19" cy="12"/>
                </a:xfrm>
                <a:custGeom>
                  <a:avLst/>
                  <a:gdLst>
                    <a:gd name="T0" fmla="*/ 0 w 37"/>
                    <a:gd name="T1" fmla="*/ 0 h 23"/>
                    <a:gd name="T2" fmla="*/ 0 w 37"/>
                    <a:gd name="T3" fmla="*/ 0 h 23"/>
                    <a:gd name="T4" fmla="*/ 37 w 37"/>
                    <a:gd name="T5" fmla="*/ 15 h 23"/>
                    <a:gd name="T6" fmla="*/ 37 w 37"/>
                    <a:gd name="T7" fmla="*/ 15 h 23"/>
                    <a:gd name="T8" fmla="*/ 37 w 37"/>
                    <a:gd name="T9" fmla="*/ 23 h 23"/>
                    <a:gd name="T10" fmla="*/ 0 w 37"/>
                    <a:gd name="T11" fmla="*/ 0 h 23"/>
                    <a:gd name="T12" fmla="*/ 0 w 37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7" y="15"/>
                      </a:lnTo>
                      <a:lnTo>
                        <a:pt x="37" y="15"/>
                      </a:lnTo>
                      <a:lnTo>
                        <a:pt x="37" y="2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7" name="Freeform 815">
                  <a:extLst>
                    <a:ext uri="{FF2B5EF4-FFF2-40B4-BE49-F238E27FC236}">
                      <a16:creationId xmlns:a16="http://schemas.microsoft.com/office/drawing/2014/main" id="{16E33CCA-09B9-44DE-A944-B44BD40C3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3255"/>
                  <a:ext cx="19" cy="11"/>
                </a:xfrm>
                <a:custGeom>
                  <a:avLst/>
                  <a:gdLst>
                    <a:gd name="T0" fmla="*/ 0 w 37"/>
                    <a:gd name="T1" fmla="*/ 7 h 22"/>
                    <a:gd name="T2" fmla="*/ 0 w 37"/>
                    <a:gd name="T3" fmla="*/ 7 h 22"/>
                    <a:gd name="T4" fmla="*/ 0 w 37"/>
                    <a:gd name="T5" fmla="*/ 0 h 22"/>
                    <a:gd name="T6" fmla="*/ 0 w 37"/>
                    <a:gd name="T7" fmla="*/ 0 h 22"/>
                    <a:gd name="T8" fmla="*/ 37 w 37"/>
                    <a:gd name="T9" fmla="*/ 22 h 22"/>
                    <a:gd name="T10" fmla="*/ 0 w 37"/>
                    <a:gd name="T11" fmla="*/ 7 h 22"/>
                    <a:gd name="T12" fmla="*/ 0 w 37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8" name="Freeform 816">
                  <a:extLst>
                    <a:ext uri="{FF2B5EF4-FFF2-40B4-BE49-F238E27FC236}">
                      <a16:creationId xmlns:a16="http://schemas.microsoft.com/office/drawing/2014/main" id="{48C41C9C-16D0-4AC3-A2FE-5F3BF80E0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3255"/>
                  <a:ext cx="19" cy="11"/>
                </a:xfrm>
                <a:custGeom>
                  <a:avLst/>
                  <a:gdLst>
                    <a:gd name="T0" fmla="*/ 0 w 37"/>
                    <a:gd name="T1" fmla="*/ 7 h 22"/>
                    <a:gd name="T2" fmla="*/ 0 w 37"/>
                    <a:gd name="T3" fmla="*/ 7 h 22"/>
                    <a:gd name="T4" fmla="*/ 0 w 37"/>
                    <a:gd name="T5" fmla="*/ 0 h 22"/>
                    <a:gd name="T6" fmla="*/ 0 w 37"/>
                    <a:gd name="T7" fmla="*/ 0 h 22"/>
                    <a:gd name="T8" fmla="*/ 37 w 37"/>
                    <a:gd name="T9" fmla="*/ 22 h 22"/>
                    <a:gd name="T10" fmla="*/ 0 w 37"/>
                    <a:gd name="T11" fmla="*/ 7 h 22"/>
                    <a:gd name="T12" fmla="*/ 0 w 37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9" name="Freeform 817">
                  <a:extLst>
                    <a:ext uri="{FF2B5EF4-FFF2-40B4-BE49-F238E27FC236}">
                      <a16:creationId xmlns:a16="http://schemas.microsoft.com/office/drawing/2014/main" id="{5A7CBABE-07EA-4902-BC34-3D5914869E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3247"/>
                  <a:ext cx="30" cy="16"/>
                </a:xfrm>
                <a:custGeom>
                  <a:avLst/>
                  <a:gdLst>
                    <a:gd name="T0" fmla="*/ 0 w 59"/>
                    <a:gd name="T1" fmla="*/ 0 h 30"/>
                    <a:gd name="T2" fmla="*/ 0 w 59"/>
                    <a:gd name="T3" fmla="*/ 0 h 30"/>
                    <a:gd name="T4" fmla="*/ 59 w 59"/>
                    <a:gd name="T5" fmla="*/ 15 h 30"/>
                    <a:gd name="T6" fmla="*/ 59 w 59"/>
                    <a:gd name="T7" fmla="*/ 15 h 30"/>
                    <a:gd name="T8" fmla="*/ 51 w 59"/>
                    <a:gd name="T9" fmla="*/ 30 h 30"/>
                    <a:gd name="T10" fmla="*/ 0 w 59"/>
                    <a:gd name="T11" fmla="*/ 0 h 30"/>
                    <a:gd name="T12" fmla="*/ 0 w 5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51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 818">
                  <a:extLst>
                    <a:ext uri="{FF2B5EF4-FFF2-40B4-BE49-F238E27FC236}">
                      <a16:creationId xmlns:a16="http://schemas.microsoft.com/office/drawing/2014/main" id="{78602B47-0FEF-4530-A0FA-04101D0F6D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3247"/>
                  <a:ext cx="30" cy="16"/>
                </a:xfrm>
                <a:custGeom>
                  <a:avLst/>
                  <a:gdLst>
                    <a:gd name="T0" fmla="*/ 0 w 59"/>
                    <a:gd name="T1" fmla="*/ 0 h 30"/>
                    <a:gd name="T2" fmla="*/ 0 w 59"/>
                    <a:gd name="T3" fmla="*/ 0 h 30"/>
                    <a:gd name="T4" fmla="*/ 59 w 59"/>
                    <a:gd name="T5" fmla="*/ 15 h 30"/>
                    <a:gd name="T6" fmla="*/ 59 w 59"/>
                    <a:gd name="T7" fmla="*/ 15 h 30"/>
                    <a:gd name="T8" fmla="*/ 51 w 59"/>
                    <a:gd name="T9" fmla="*/ 30 h 30"/>
                    <a:gd name="T10" fmla="*/ 0 w 59"/>
                    <a:gd name="T11" fmla="*/ 0 h 30"/>
                    <a:gd name="T12" fmla="*/ 0 w 5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51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 819">
                  <a:extLst>
                    <a:ext uri="{FF2B5EF4-FFF2-40B4-BE49-F238E27FC236}">
                      <a16:creationId xmlns:a16="http://schemas.microsoft.com/office/drawing/2014/main" id="{F99EEBD9-7ABC-40AF-8C56-A2DF0DEA74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3240"/>
                  <a:ext cx="30" cy="15"/>
                </a:xfrm>
                <a:custGeom>
                  <a:avLst/>
                  <a:gdLst>
                    <a:gd name="T0" fmla="*/ 0 w 59"/>
                    <a:gd name="T1" fmla="*/ 15 h 30"/>
                    <a:gd name="T2" fmla="*/ 0 w 59"/>
                    <a:gd name="T3" fmla="*/ 15 h 30"/>
                    <a:gd name="T4" fmla="*/ 15 w 59"/>
                    <a:gd name="T5" fmla="*/ 0 h 30"/>
                    <a:gd name="T6" fmla="*/ 15 w 59"/>
                    <a:gd name="T7" fmla="*/ 0 h 30"/>
                    <a:gd name="T8" fmla="*/ 59 w 59"/>
                    <a:gd name="T9" fmla="*/ 30 h 30"/>
                    <a:gd name="T10" fmla="*/ 0 w 59"/>
                    <a:gd name="T11" fmla="*/ 15 h 30"/>
                    <a:gd name="T12" fmla="*/ 0 w 59"/>
                    <a:gd name="T1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59" y="3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 820">
                  <a:extLst>
                    <a:ext uri="{FF2B5EF4-FFF2-40B4-BE49-F238E27FC236}">
                      <a16:creationId xmlns:a16="http://schemas.microsoft.com/office/drawing/2014/main" id="{62E86C01-10AD-4A76-AA37-7338EDC998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3240"/>
                  <a:ext cx="30" cy="15"/>
                </a:xfrm>
                <a:custGeom>
                  <a:avLst/>
                  <a:gdLst>
                    <a:gd name="T0" fmla="*/ 0 w 59"/>
                    <a:gd name="T1" fmla="*/ 15 h 30"/>
                    <a:gd name="T2" fmla="*/ 0 w 59"/>
                    <a:gd name="T3" fmla="*/ 15 h 30"/>
                    <a:gd name="T4" fmla="*/ 15 w 59"/>
                    <a:gd name="T5" fmla="*/ 0 h 30"/>
                    <a:gd name="T6" fmla="*/ 15 w 59"/>
                    <a:gd name="T7" fmla="*/ 0 h 30"/>
                    <a:gd name="T8" fmla="*/ 59 w 59"/>
                    <a:gd name="T9" fmla="*/ 30 h 30"/>
                    <a:gd name="T10" fmla="*/ 0 w 59"/>
                    <a:gd name="T11" fmla="*/ 15 h 30"/>
                    <a:gd name="T12" fmla="*/ 0 w 59"/>
                    <a:gd name="T1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59" y="3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 821">
                  <a:extLst>
                    <a:ext uri="{FF2B5EF4-FFF2-40B4-BE49-F238E27FC236}">
                      <a16:creationId xmlns:a16="http://schemas.microsoft.com/office/drawing/2014/main" id="{7FFA355D-B48D-4B5C-9637-BA1A2C98F9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3221"/>
                  <a:ext cx="19" cy="15"/>
                </a:xfrm>
                <a:custGeom>
                  <a:avLst/>
                  <a:gdLst>
                    <a:gd name="T0" fmla="*/ 0 w 36"/>
                    <a:gd name="T1" fmla="*/ 0 h 30"/>
                    <a:gd name="T2" fmla="*/ 0 w 36"/>
                    <a:gd name="T3" fmla="*/ 0 h 30"/>
                    <a:gd name="T4" fmla="*/ 36 w 36"/>
                    <a:gd name="T5" fmla="*/ 23 h 30"/>
                    <a:gd name="T6" fmla="*/ 36 w 36"/>
                    <a:gd name="T7" fmla="*/ 23 h 30"/>
                    <a:gd name="T8" fmla="*/ 36 w 36"/>
                    <a:gd name="T9" fmla="*/ 30 h 30"/>
                    <a:gd name="T10" fmla="*/ 0 w 36"/>
                    <a:gd name="T11" fmla="*/ 0 h 30"/>
                    <a:gd name="T12" fmla="*/ 0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6" y="23"/>
                      </a:lnTo>
                      <a:lnTo>
                        <a:pt x="36" y="23"/>
                      </a:lnTo>
                      <a:lnTo>
                        <a:pt x="36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 822">
                  <a:extLst>
                    <a:ext uri="{FF2B5EF4-FFF2-40B4-BE49-F238E27FC236}">
                      <a16:creationId xmlns:a16="http://schemas.microsoft.com/office/drawing/2014/main" id="{84CCA09D-448B-4815-8D1D-BF2003111C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3221"/>
                  <a:ext cx="19" cy="15"/>
                </a:xfrm>
                <a:custGeom>
                  <a:avLst/>
                  <a:gdLst>
                    <a:gd name="T0" fmla="*/ 0 w 36"/>
                    <a:gd name="T1" fmla="*/ 0 h 30"/>
                    <a:gd name="T2" fmla="*/ 0 w 36"/>
                    <a:gd name="T3" fmla="*/ 0 h 30"/>
                    <a:gd name="T4" fmla="*/ 36 w 36"/>
                    <a:gd name="T5" fmla="*/ 23 h 30"/>
                    <a:gd name="T6" fmla="*/ 36 w 36"/>
                    <a:gd name="T7" fmla="*/ 23 h 30"/>
                    <a:gd name="T8" fmla="*/ 36 w 36"/>
                    <a:gd name="T9" fmla="*/ 30 h 30"/>
                    <a:gd name="T10" fmla="*/ 0 w 36"/>
                    <a:gd name="T11" fmla="*/ 0 h 30"/>
                    <a:gd name="T12" fmla="*/ 0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6" y="23"/>
                      </a:lnTo>
                      <a:lnTo>
                        <a:pt x="36" y="23"/>
                      </a:lnTo>
                      <a:lnTo>
                        <a:pt x="36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 823">
                  <a:extLst>
                    <a:ext uri="{FF2B5EF4-FFF2-40B4-BE49-F238E27FC236}">
                      <a16:creationId xmlns:a16="http://schemas.microsoft.com/office/drawing/2014/main" id="{5171F43F-0151-48ED-822C-015F993709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3221"/>
                  <a:ext cx="19" cy="11"/>
                </a:xfrm>
                <a:custGeom>
                  <a:avLst/>
                  <a:gdLst>
                    <a:gd name="T0" fmla="*/ 0 w 36"/>
                    <a:gd name="T1" fmla="*/ 0 h 23"/>
                    <a:gd name="T2" fmla="*/ 0 w 36"/>
                    <a:gd name="T3" fmla="*/ 0 h 23"/>
                    <a:gd name="T4" fmla="*/ 0 w 36"/>
                    <a:gd name="T5" fmla="*/ 0 h 23"/>
                    <a:gd name="T6" fmla="*/ 0 w 36"/>
                    <a:gd name="T7" fmla="*/ 0 h 23"/>
                    <a:gd name="T8" fmla="*/ 36 w 36"/>
                    <a:gd name="T9" fmla="*/ 23 h 23"/>
                    <a:gd name="T10" fmla="*/ 0 w 36"/>
                    <a:gd name="T11" fmla="*/ 0 h 23"/>
                    <a:gd name="T12" fmla="*/ 0 w 36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6" y="2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 824">
                  <a:extLst>
                    <a:ext uri="{FF2B5EF4-FFF2-40B4-BE49-F238E27FC236}">
                      <a16:creationId xmlns:a16="http://schemas.microsoft.com/office/drawing/2014/main" id="{DFC3DCAD-DB37-434D-895F-E9F5FAB52B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3221"/>
                  <a:ext cx="19" cy="11"/>
                </a:xfrm>
                <a:custGeom>
                  <a:avLst/>
                  <a:gdLst>
                    <a:gd name="T0" fmla="*/ 0 w 36"/>
                    <a:gd name="T1" fmla="*/ 0 h 23"/>
                    <a:gd name="T2" fmla="*/ 0 w 36"/>
                    <a:gd name="T3" fmla="*/ 0 h 23"/>
                    <a:gd name="T4" fmla="*/ 0 w 36"/>
                    <a:gd name="T5" fmla="*/ 0 h 23"/>
                    <a:gd name="T6" fmla="*/ 0 w 36"/>
                    <a:gd name="T7" fmla="*/ 0 h 23"/>
                    <a:gd name="T8" fmla="*/ 36 w 36"/>
                    <a:gd name="T9" fmla="*/ 23 h 23"/>
                    <a:gd name="T10" fmla="*/ 0 w 36"/>
                    <a:gd name="T11" fmla="*/ 0 h 23"/>
                    <a:gd name="T12" fmla="*/ 0 w 36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6" y="2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 825">
                  <a:extLst>
                    <a:ext uri="{FF2B5EF4-FFF2-40B4-BE49-F238E27FC236}">
                      <a16:creationId xmlns:a16="http://schemas.microsoft.com/office/drawing/2014/main" id="{F451CB39-60CB-4DA4-A171-D99399DCD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3221"/>
                  <a:ext cx="19" cy="15"/>
                </a:xfrm>
                <a:custGeom>
                  <a:avLst/>
                  <a:gdLst>
                    <a:gd name="T0" fmla="*/ 0 w 36"/>
                    <a:gd name="T1" fmla="*/ 0 h 30"/>
                    <a:gd name="T2" fmla="*/ 0 w 36"/>
                    <a:gd name="T3" fmla="*/ 0 h 30"/>
                    <a:gd name="T4" fmla="*/ 36 w 36"/>
                    <a:gd name="T5" fmla="*/ 23 h 30"/>
                    <a:gd name="T6" fmla="*/ 36 w 36"/>
                    <a:gd name="T7" fmla="*/ 23 h 30"/>
                    <a:gd name="T8" fmla="*/ 36 w 36"/>
                    <a:gd name="T9" fmla="*/ 30 h 30"/>
                    <a:gd name="T10" fmla="*/ 0 w 36"/>
                    <a:gd name="T11" fmla="*/ 0 h 30"/>
                    <a:gd name="T12" fmla="*/ 0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6" y="23"/>
                      </a:lnTo>
                      <a:lnTo>
                        <a:pt x="36" y="23"/>
                      </a:lnTo>
                      <a:lnTo>
                        <a:pt x="36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8" name="Freeform 826">
                  <a:extLst>
                    <a:ext uri="{FF2B5EF4-FFF2-40B4-BE49-F238E27FC236}">
                      <a16:creationId xmlns:a16="http://schemas.microsoft.com/office/drawing/2014/main" id="{46AF9034-F3EF-48C4-8055-15211443B7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3221"/>
                  <a:ext cx="19" cy="15"/>
                </a:xfrm>
                <a:custGeom>
                  <a:avLst/>
                  <a:gdLst>
                    <a:gd name="T0" fmla="*/ 0 w 36"/>
                    <a:gd name="T1" fmla="*/ 0 h 30"/>
                    <a:gd name="T2" fmla="*/ 0 w 36"/>
                    <a:gd name="T3" fmla="*/ 0 h 30"/>
                    <a:gd name="T4" fmla="*/ 36 w 36"/>
                    <a:gd name="T5" fmla="*/ 23 h 30"/>
                    <a:gd name="T6" fmla="*/ 36 w 36"/>
                    <a:gd name="T7" fmla="*/ 23 h 30"/>
                    <a:gd name="T8" fmla="*/ 36 w 36"/>
                    <a:gd name="T9" fmla="*/ 30 h 30"/>
                    <a:gd name="T10" fmla="*/ 0 w 36"/>
                    <a:gd name="T11" fmla="*/ 0 h 30"/>
                    <a:gd name="T12" fmla="*/ 0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6" y="23"/>
                      </a:lnTo>
                      <a:lnTo>
                        <a:pt x="36" y="23"/>
                      </a:lnTo>
                      <a:lnTo>
                        <a:pt x="36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9" name="Freeform 827">
                  <a:extLst>
                    <a:ext uri="{FF2B5EF4-FFF2-40B4-BE49-F238E27FC236}">
                      <a16:creationId xmlns:a16="http://schemas.microsoft.com/office/drawing/2014/main" id="{4AC3E484-539B-4552-B32F-4C5B2ADAA3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3221"/>
                  <a:ext cx="19" cy="11"/>
                </a:xfrm>
                <a:custGeom>
                  <a:avLst/>
                  <a:gdLst>
                    <a:gd name="T0" fmla="*/ 0 w 36"/>
                    <a:gd name="T1" fmla="*/ 0 h 23"/>
                    <a:gd name="T2" fmla="*/ 0 w 36"/>
                    <a:gd name="T3" fmla="*/ 0 h 23"/>
                    <a:gd name="T4" fmla="*/ 0 w 36"/>
                    <a:gd name="T5" fmla="*/ 0 h 23"/>
                    <a:gd name="T6" fmla="*/ 0 w 36"/>
                    <a:gd name="T7" fmla="*/ 0 h 23"/>
                    <a:gd name="T8" fmla="*/ 36 w 36"/>
                    <a:gd name="T9" fmla="*/ 23 h 23"/>
                    <a:gd name="T10" fmla="*/ 0 w 36"/>
                    <a:gd name="T11" fmla="*/ 0 h 23"/>
                    <a:gd name="T12" fmla="*/ 0 w 36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6" y="2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0" name="Freeform 828">
                  <a:extLst>
                    <a:ext uri="{FF2B5EF4-FFF2-40B4-BE49-F238E27FC236}">
                      <a16:creationId xmlns:a16="http://schemas.microsoft.com/office/drawing/2014/main" id="{3C9E63D3-3A88-414F-A10C-45A7629262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3221"/>
                  <a:ext cx="19" cy="11"/>
                </a:xfrm>
                <a:custGeom>
                  <a:avLst/>
                  <a:gdLst>
                    <a:gd name="T0" fmla="*/ 0 w 36"/>
                    <a:gd name="T1" fmla="*/ 0 h 23"/>
                    <a:gd name="T2" fmla="*/ 0 w 36"/>
                    <a:gd name="T3" fmla="*/ 0 h 23"/>
                    <a:gd name="T4" fmla="*/ 0 w 36"/>
                    <a:gd name="T5" fmla="*/ 0 h 23"/>
                    <a:gd name="T6" fmla="*/ 0 w 36"/>
                    <a:gd name="T7" fmla="*/ 0 h 23"/>
                    <a:gd name="T8" fmla="*/ 36 w 36"/>
                    <a:gd name="T9" fmla="*/ 23 h 23"/>
                    <a:gd name="T10" fmla="*/ 0 w 36"/>
                    <a:gd name="T11" fmla="*/ 0 h 23"/>
                    <a:gd name="T12" fmla="*/ 0 w 36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6" y="2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1" name="Freeform 829">
                  <a:extLst>
                    <a:ext uri="{FF2B5EF4-FFF2-40B4-BE49-F238E27FC236}">
                      <a16:creationId xmlns:a16="http://schemas.microsoft.com/office/drawing/2014/main" id="{714F60A1-401C-4776-A84D-0BDDCD6DF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" y="3183"/>
                  <a:ext cx="59" cy="53"/>
                </a:xfrm>
                <a:custGeom>
                  <a:avLst/>
                  <a:gdLst>
                    <a:gd name="T0" fmla="*/ 117 w 117"/>
                    <a:gd name="T1" fmla="*/ 104 h 104"/>
                    <a:gd name="T2" fmla="*/ 117 w 117"/>
                    <a:gd name="T3" fmla="*/ 104 h 104"/>
                    <a:gd name="T4" fmla="*/ 22 w 117"/>
                    <a:gd name="T5" fmla="*/ 0 h 104"/>
                    <a:gd name="T6" fmla="*/ 22 w 117"/>
                    <a:gd name="T7" fmla="*/ 0 h 104"/>
                    <a:gd name="T8" fmla="*/ 0 w 117"/>
                    <a:gd name="T9" fmla="*/ 37 h 104"/>
                    <a:gd name="T10" fmla="*/ 117 w 117"/>
                    <a:gd name="T11" fmla="*/ 104 h 104"/>
                    <a:gd name="T12" fmla="*/ 117 w 117"/>
                    <a:gd name="T1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4">
                      <a:moveTo>
                        <a:pt x="117" y="104"/>
                      </a:moveTo>
                      <a:lnTo>
                        <a:pt x="117" y="104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117" y="104"/>
                      </a:lnTo>
                      <a:lnTo>
                        <a:pt x="117" y="10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2" name="Freeform 830">
                  <a:extLst>
                    <a:ext uri="{FF2B5EF4-FFF2-40B4-BE49-F238E27FC236}">
                      <a16:creationId xmlns:a16="http://schemas.microsoft.com/office/drawing/2014/main" id="{9B6CE86A-8D8A-496B-86A9-5EFB015136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" y="3183"/>
                  <a:ext cx="59" cy="53"/>
                </a:xfrm>
                <a:custGeom>
                  <a:avLst/>
                  <a:gdLst>
                    <a:gd name="T0" fmla="*/ 117 w 117"/>
                    <a:gd name="T1" fmla="*/ 104 h 104"/>
                    <a:gd name="T2" fmla="*/ 117 w 117"/>
                    <a:gd name="T3" fmla="*/ 104 h 104"/>
                    <a:gd name="T4" fmla="*/ 22 w 117"/>
                    <a:gd name="T5" fmla="*/ 0 h 104"/>
                    <a:gd name="T6" fmla="*/ 22 w 117"/>
                    <a:gd name="T7" fmla="*/ 0 h 104"/>
                    <a:gd name="T8" fmla="*/ 0 w 117"/>
                    <a:gd name="T9" fmla="*/ 37 h 104"/>
                    <a:gd name="T10" fmla="*/ 117 w 117"/>
                    <a:gd name="T11" fmla="*/ 104 h 104"/>
                    <a:gd name="T12" fmla="*/ 117 w 117"/>
                    <a:gd name="T1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4">
                      <a:moveTo>
                        <a:pt x="117" y="104"/>
                      </a:moveTo>
                      <a:lnTo>
                        <a:pt x="117" y="104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117" y="104"/>
                      </a:lnTo>
                      <a:lnTo>
                        <a:pt x="117" y="10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3" name="Freeform 831">
                  <a:extLst>
                    <a:ext uri="{FF2B5EF4-FFF2-40B4-BE49-F238E27FC236}">
                      <a16:creationId xmlns:a16="http://schemas.microsoft.com/office/drawing/2014/main" id="{26614352-B962-4C38-8105-9A2480516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" y="3183"/>
                  <a:ext cx="62" cy="53"/>
                </a:xfrm>
                <a:custGeom>
                  <a:avLst/>
                  <a:gdLst>
                    <a:gd name="T0" fmla="*/ 95 w 124"/>
                    <a:gd name="T1" fmla="*/ 104 h 104"/>
                    <a:gd name="T2" fmla="*/ 95 w 124"/>
                    <a:gd name="T3" fmla="*/ 104 h 104"/>
                    <a:gd name="T4" fmla="*/ 124 w 124"/>
                    <a:gd name="T5" fmla="*/ 59 h 104"/>
                    <a:gd name="T6" fmla="*/ 124 w 124"/>
                    <a:gd name="T7" fmla="*/ 59 h 104"/>
                    <a:gd name="T8" fmla="*/ 0 w 124"/>
                    <a:gd name="T9" fmla="*/ 0 h 104"/>
                    <a:gd name="T10" fmla="*/ 95 w 124"/>
                    <a:gd name="T11" fmla="*/ 104 h 104"/>
                    <a:gd name="T12" fmla="*/ 95 w 124"/>
                    <a:gd name="T1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4" h="104">
                      <a:moveTo>
                        <a:pt x="95" y="104"/>
                      </a:moveTo>
                      <a:lnTo>
                        <a:pt x="95" y="104"/>
                      </a:lnTo>
                      <a:lnTo>
                        <a:pt x="124" y="59"/>
                      </a:lnTo>
                      <a:lnTo>
                        <a:pt x="124" y="59"/>
                      </a:lnTo>
                      <a:lnTo>
                        <a:pt x="0" y="0"/>
                      </a:lnTo>
                      <a:lnTo>
                        <a:pt x="95" y="104"/>
                      </a:lnTo>
                      <a:lnTo>
                        <a:pt x="95" y="10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4" name="Freeform 832">
                  <a:extLst>
                    <a:ext uri="{FF2B5EF4-FFF2-40B4-BE49-F238E27FC236}">
                      <a16:creationId xmlns:a16="http://schemas.microsoft.com/office/drawing/2014/main" id="{43CB0927-2040-4163-B3B5-216010014C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" y="3183"/>
                  <a:ext cx="62" cy="53"/>
                </a:xfrm>
                <a:custGeom>
                  <a:avLst/>
                  <a:gdLst>
                    <a:gd name="T0" fmla="*/ 95 w 124"/>
                    <a:gd name="T1" fmla="*/ 104 h 104"/>
                    <a:gd name="T2" fmla="*/ 95 w 124"/>
                    <a:gd name="T3" fmla="*/ 104 h 104"/>
                    <a:gd name="T4" fmla="*/ 124 w 124"/>
                    <a:gd name="T5" fmla="*/ 59 h 104"/>
                    <a:gd name="T6" fmla="*/ 124 w 124"/>
                    <a:gd name="T7" fmla="*/ 59 h 104"/>
                    <a:gd name="T8" fmla="*/ 0 w 124"/>
                    <a:gd name="T9" fmla="*/ 0 h 104"/>
                    <a:gd name="T10" fmla="*/ 95 w 124"/>
                    <a:gd name="T11" fmla="*/ 104 h 104"/>
                    <a:gd name="T12" fmla="*/ 95 w 124"/>
                    <a:gd name="T1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4" h="104">
                      <a:moveTo>
                        <a:pt x="95" y="104"/>
                      </a:moveTo>
                      <a:lnTo>
                        <a:pt x="95" y="104"/>
                      </a:lnTo>
                      <a:lnTo>
                        <a:pt x="124" y="59"/>
                      </a:lnTo>
                      <a:lnTo>
                        <a:pt x="124" y="59"/>
                      </a:lnTo>
                      <a:lnTo>
                        <a:pt x="0" y="0"/>
                      </a:lnTo>
                      <a:lnTo>
                        <a:pt x="95" y="104"/>
                      </a:lnTo>
                      <a:lnTo>
                        <a:pt x="95" y="10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5" name="Freeform 833">
                  <a:extLst>
                    <a:ext uri="{FF2B5EF4-FFF2-40B4-BE49-F238E27FC236}">
                      <a16:creationId xmlns:a16="http://schemas.microsoft.com/office/drawing/2014/main" id="{86C90A66-C947-46A8-AAF7-59B343FDC2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" y="3160"/>
                  <a:ext cx="62" cy="53"/>
                </a:xfrm>
                <a:custGeom>
                  <a:avLst/>
                  <a:gdLst>
                    <a:gd name="T0" fmla="*/ 124 w 124"/>
                    <a:gd name="T1" fmla="*/ 104 h 104"/>
                    <a:gd name="T2" fmla="*/ 124 w 124"/>
                    <a:gd name="T3" fmla="*/ 104 h 104"/>
                    <a:gd name="T4" fmla="*/ 22 w 124"/>
                    <a:gd name="T5" fmla="*/ 0 h 104"/>
                    <a:gd name="T6" fmla="*/ 22 w 124"/>
                    <a:gd name="T7" fmla="*/ 0 h 104"/>
                    <a:gd name="T8" fmla="*/ 0 w 124"/>
                    <a:gd name="T9" fmla="*/ 45 h 104"/>
                    <a:gd name="T10" fmla="*/ 124 w 124"/>
                    <a:gd name="T11" fmla="*/ 104 h 104"/>
                    <a:gd name="T12" fmla="*/ 124 w 124"/>
                    <a:gd name="T1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4" h="104">
                      <a:moveTo>
                        <a:pt x="124" y="104"/>
                      </a:moveTo>
                      <a:lnTo>
                        <a:pt x="124" y="104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45"/>
                      </a:lnTo>
                      <a:lnTo>
                        <a:pt x="124" y="104"/>
                      </a:lnTo>
                      <a:lnTo>
                        <a:pt x="124" y="10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6" name="Freeform 834">
                  <a:extLst>
                    <a:ext uri="{FF2B5EF4-FFF2-40B4-BE49-F238E27FC236}">
                      <a16:creationId xmlns:a16="http://schemas.microsoft.com/office/drawing/2014/main" id="{62ABE8DD-C16C-4F7D-8594-5C8761A7B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" y="3160"/>
                  <a:ext cx="62" cy="53"/>
                </a:xfrm>
                <a:custGeom>
                  <a:avLst/>
                  <a:gdLst>
                    <a:gd name="T0" fmla="*/ 124 w 124"/>
                    <a:gd name="T1" fmla="*/ 104 h 104"/>
                    <a:gd name="T2" fmla="*/ 124 w 124"/>
                    <a:gd name="T3" fmla="*/ 104 h 104"/>
                    <a:gd name="T4" fmla="*/ 22 w 124"/>
                    <a:gd name="T5" fmla="*/ 0 h 104"/>
                    <a:gd name="T6" fmla="*/ 22 w 124"/>
                    <a:gd name="T7" fmla="*/ 0 h 104"/>
                    <a:gd name="T8" fmla="*/ 0 w 124"/>
                    <a:gd name="T9" fmla="*/ 45 h 104"/>
                    <a:gd name="T10" fmla="*/ 124 w 124"/>
                    <a:gd name="T11" fmla="*/ 104 h 104"/>
                    <a:gd name="T12" fmla="*/ 124 w 124"/>
                    <a:gd name="T1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4" h="104">
                      <a:moveTo>
                        <a:pt x="124" y="104"/>
                      </a:moveTo>
                      <a:lnTo>
                        <a:pt x="124" y="104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45"/>
                      </a:lnTo>
                      <a:lnTo>
                        <a:pt x="124" y="104"/>
                      </a:lnTo>
                      <a:lnTo>
                        <a:pt x="124" y="10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7" name="Freeform 835">
                  <a:extLst>
                    <a:ext uri="{FF2B5EF4-FFF2-40B4-BE49-F238E27FC236}">
                      <a16:creationId xmlns:a16="http://schemas.microsoft.com/office/drawing/2014/main" id="{D81255F2-21AC-4F6A-B5EB-C60CB4BECC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6" y="3160"/>
                  <a:ext cx="59" cy="53"/>
                </a:xfrm>
                <a:custGeom>
                  <a:avLst/>
                  <a:gdLst>
                    <a:gd name="T0" fmla="*/ 102 w 116"/>
                    <a:gd name="T1" fmla="*/ 104 h 104"/>
                    <a:gd name="T2" fmla="*/ 102 w 116"/>
                    <a:gd name="T3" fmla="*/ 104 h 104"/>
                    <a:gd name="T4" fmla="*/ 116 w 116"/>
                    <a:gd name="T5" fmla="*/ 67 h 104"/>
                    <a:gd name="T6" fmla="*/ 116 w 116"/>
                    <a:gd name="T7" fmla="*/ 67 h 104"/>
                    <a:gd name="T8" fmla="*/ 0 w 116"/>
                    <a:gd name="T9" fmla="*/ 0 h 104"/>
                    <a:gd name="T10" fmla="*/ 102 w 116"/>
                    <a:gd name="T11" fmla="*/ 104 h 104"/>
                    <a:gd name="T12" fmla="*/ 102 w 116"/>
                    <a:gd name="T1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6" h="104">
                      <a:moveTo>
                        <a:pt x="102" y="104"/>
                      </a:moveTo>
                      <a:lnTo>
                        <a:pt x="102" y="104"/>
                      </a:lnTo>
                      <a:lnTo>
                        <a:pt x="116" y="67"/>
                      </a:lnTo>
                      <a:lnTo>
                        <a:pt x="116" y="67"/>
                      </a:lnTo>
                      <a:lnTo>
                        <a:pt x="0" y="0"/>
                      </a:lnTo>
                      <a:lnTo>
                        <a:pt x="102" y="104"/>
                      </a:lnTo>
                      <a:lnTo>
                        <a:pt x="102" y="10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8" name="Freeform 836">
                  <a:extLst>
                    <a:ext uri="{FF2B5EF4-FFF2-40B4-BE49-F238E27FC236}">
                      <a16:creationId xmlns:a16="http://schemas.microsoft.com/office/drawing/2014/main" id="{F3F9BD7C-7BE1-4FA6-AA23-EE6AD16833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6" y="3160"/>
                  <a:ext cx="59" cy="53"/>
                </a:xfrm>
                <a:custGeom>
                  <a:avLst/>
                  <a:gdLst>
                    <a:gd name="T0" fmla="*/ 102 w 116"/>
                    <a:gd name="T1" fmla="*/ 104 h 104"/>
                    <a:gd name="T2" fmla="*/ 102 w 116"/>
                    <a:gd name="T3" fmla="*/ 104 h 104"/>
                    <a:gd name="T4" fmla="*/ 116 w 116"/>
                    <a:gd name="T5" fmla="*/ 67 h 104"/>
                    <a:gd name="T6" fmla="*/ 116 w 116"/>
                    <a:gd name="T7" fmla="*/ 67 h 104"/>
                    <a:gd name="T8" fmla="*/ 0 w 116"/>
                    <a:gd name="T9" fmla="*/ 0 h 104"/>
                    <a:gd name="T10" fmla="*/ 102 w 116"/>
                    <a:gd name="T11" fmla="*/ 104 h 104"/>
                    <a:gd name="T12" fmla="*/ 102 w 116"/>
                    <a:gd name="T1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6" h="104">
                      <a:moveTo>
                        <a:pt x="102" y="104"/>
                      </a:moveTo>
                      <a:lnTo>
                        <a:pt x="102" y="104"/>
                      </a:lnTo>
                      <a:lnTo>
                        <a:pt x="116" y="67"/>
                      </a:lnTo>
                      <a:lnTo>
                        <a:pt x="116" y="67"/>
                      </a:lnTo>
                      <a:lnTo>
                        <a:pt x="0" y="0"/>
                      </a:lnTo>
                      <a:lnTo>
                        <a:pt x="102" y="104"/>
                      </a:lnTo>
                      <a:lnTo>
                        <a:pt x="102" y="10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9" name="Freeform 837">
                  <a:extLst>
                    <a:ext uri="{FF2B5EF4-FFF2-40B4-BE49-F238E27FC236}">
                      <a16:creationId xmlns:a16="http://schemas.microsoft.com/office/drawing/2014/main" id="{EF51403B-DC00-4842-B75F-C5C2E07E7F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3164"/>
                  <a:ext cx="22" cy="8"/>
                </a:xfrm>
                <a:custGeom>
                  <a:avLst/>
                  <a:gdLst>
                    <a:gd name="T0" fmla="*/ 0 w 44"/>
                    <a:gd name="T1" fmla="*/ 0 h 15"/>
                    <a:gd name="T2" fmla="*/ 0 w 44"/>
                    <a:gd name="T3" fmla="*/ 0 h 15"/>
                    <a:gd name="T4" fmla="*/ 44 w 44"/>
                    <a:gd name="T5" fmla="*/ 15 h 15"/>
                    <a:gd name="T6" fmla="*/ 44 w 44"/>
                    <a:gd name="T7" fmla="*/ 15 h 15"/>
                    <a:gd name="T8" fmla="*/ 44 w 44"/>
                    <a:gd name="T9" fmla="*/ 15 h 15"/>
                    <a:gd name="T10" fmla="*/ 0 w 44"/>
                    <a:gd name="T11" fmla="*/ 0 h 15"/>
                    <a:gd name="T12" fmla="*/ 0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0" name="Freeform 838">
                  <a:extLst>
                    <a:ext uri="{FF2B5EF4-FFF2-40B4-BE49-F238E27FC236}">
                      <a16:creationId xmlns:a16="http://schemas.microsoft.com/office/drawing/2014/main" id="{A5751B7C-35EC-4908-AEF9-53E82924C8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3164"/>
                  <a:ext cx="22" cy="8"/>
                </a:xfrm>
                <a:custGeom>
                  <a:avLst/>
                  <a:gdLst>
                    <a:gd name="T0" fmla="*/ 0 w 44"/>
                    <a:gd name="T1" fmla="*/ 0 h 15"/>
                    <a:gd name="T2" fmla="*/ 0 w 44"/>
                    <a:gd name="T3" fmla="*/ 0 h 15"/>
                    <a:gd name="T4" fmla="*/ 44 w 44"/>
                    <a:gd name="T5" fmla="*/ 15 h 15"/>
                    <a:gd name="T6" fmla="*/ 44 w 44"/>
                    <a:gd name="T7" fmla="*/ 15 h 15"/>
                    <a:gd name="T8" fmla="*/ 44 w 44"/>
                    <a:gd name="T9" fmla="*/ 15 h 15"/>
                    <a:gd name="T10" fmla="*/ 0 w 44"/>
                    <a:gd name="T11" fmla="*/ 0 h 15"/>
                    <a:gd name="T12" fmla="*/ 0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1" name="Freeform 839">
                  <a:extLst>
                    <a:ext uri="{FF2B5EF4-FFF2-40B4-BE49-F238E27FC236}">
                      <a16:creationId xmlns:a16="http://schemas.microsoft.com/office/drawing/2014/main" id="{0B49F1CC-46F8-42CA-AED8-4685E790E0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3160"/>
                  <a:ext cx="22" cy="12"/>
                </a:xfrm>
                <a:custGeom>
                  <a:avLst/>
                  <a:gdLst>
                    <a:gd name="T0" fmla="*/ 0 w 44"/>
                    <a:gd name="T1" fmla="*/ 7 h 22"/>
                    <a:gd name="T2" fmla="*/ 0 w 44"/>
                    <a:gd name="T3" fmla="*/ 7 h 22"/>
                    <a:gd name="T4" fmla="*/ 8 w 44"/>
                    <a:gd name="T5" fmla="*/ 0 h 22"/>
                    <a:gd name="T6" fmla="*/ 8 w 44"/>
                    <a:gd name="T7" fmla="*/ 0 h 22"/>
                    <a:gd name="T8" fmla="*/ 44 w 44"/>
                    <a:gd name="T9" fmla="*/ 22 h 22"/>
                    <a:gd name="T10" fmla="*/ 0 w 44"/>
                    <a:gd name="T11" fmla="*/ 7 h 22"/>
                    <a:gd name="T12" fmla="*/ 0 w 44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4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2" name="Freeform 840">
                  <a:extLst>
                    <a:ext uri="{FF2B5EF4-FFF2-40B4-BE49-F238E27FC236}">
                      <a16:creationId xmlns:a16="http://schemas.microsoft.com/office/drawing/2014/main" id="{C8C4B977-C0FC-4773-9131-F3BB2C2D2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3160"/>
                  <a:ext cx="22" cy="12"/>
                </a:xfrm>
                <a:custGeom>
                  <a:avLst/>
                  <a:gdLst>
                    <a:gd name="T0" fmla="*/ 0 w 44"/>
                    <a:gd name="T1" fmla="*/ 7 h 22"/>
                    <a:gd name="T2" fmla="*/ 0 w 44"/>
                    <a:gd name="T3" fmla="*/ 7 h 22"/>
                    <a:gd name="T4" fmla="*/ 8 w 44"/>
                    <a:gd name="T5" fmla="*/ 0 h 22"/>
                    <a:gd name="T6" fmla="*/ 8 w 44"/>
                    <a:gd name="T7" fmla="*/ 0 h 22"/>
                    <a:gd name="T8" fmla="*/ 44 w 44"/>
                    <a:gd name="T9" fmla="*/ 22 h 22"/>
                    <a:gd name="T10" fmla="*/ 0 w 44"/>
                    <a:gd name="T11" fmla="*/ 7 h 22"/>
                    <a:gd name="T12" fmla="*/ 0 w 44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4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3" name="Freeform 841">
                  <a:extLst>
                    <a:ext uri="{FF2B5EF4-FFF2-40B4-BE49-F238E27FC236}">
                      <a16:creationId xmlns:a16="http://schemas.microsoft.com/office/drawing/2014/main" id="{CB834AA4-E5D7-491B-9951-CC4939B039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3164"/>
                  <a:ext cx="22" cy="8"/>
                </a:xfrm>
                <a:custGeom>
                  <a:avLst/>
                  <a:gdLst>
                    <a:gd name="T0" fmla="*/ 0 w 44"/>
                    <a:gd name="T1" fmla="*/ 0 h 15"/>
                    <a:gd name="T2" fmla="*/ 0 w 44"/>
                    <a:gd name="T3" fmla="*/ 0 h 15"/>
                    <a:gd name="T4" fmla="*/ 44 w 44"/>
                    <a:gd name="T5" fmla="*/ 15 h 15"/>
                    <a:gd name="T6" fmla="*/ 44 w 44"/>
                    <a:gd name="T7" fmla="*/ 15 h 15"/>
                    <a:gd name="T8" fmla="*/ 44 w 44"/>
                    <a:gd name="T9" fmla="*/ 15 h 15"/>
                    <a:gd name="T10" fmla="*/ 0 w 44"/>
                    <a:gd name="T11" fmla="*/ 0 h 15"/>
                    <a:gd name="T12" fmla="*/ 0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4" name="Freeform 842">
                  <a:extLst>
                    <a:ext uri="{FF2B5EF4-FFF2-40B4-BE49-F238E27FC236}">
                      <a16:creationId xmlns:a16="http://schemas.microsoft.com/office/drawing/2014/main" id="{58072C52-9253-444A-9544-31ED5C6CEA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3164"/>
                  <a:ext cx="22" cy="8"/>
                </a:xfrm>
                <a:custGeom>
                  <a:avLst/>
                  <a:gdLst>
                    <a:gd name="T0" fmla="*/ 0 w 44"/>
                    <a:gd name="T1" fmla="*/ 0 h 15"/>
                    <a:gd name="T2" fmla="*/ 0 w 44"/>
                    <a:gd name="T3" fmla="*/ 0 h 15"/>
                    <a:gd name="T4" fmla="*/ 44 w 44"/>
                    <a:gd name="T5" fmla="*/ 15 h 15"/>
                    <a:gd name="T6" fmla="*/ 44 w 44"/>
                    <a:gd name="T7" fmla="*/ 15 h 15"/>
                    <a:gd name="T8" fmla="*/ 44 w 44"/>
                    <a:gd name="T9" fmla="*/ 15 h 15"/>
                    <a:gd name="T10" fmla="*/ 0 w 44"/>
                    <a:gd name="T11" fmla="*/ 0 h 15"/>
                    <a:gd name="T12" fmla="*/ 0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5" name="Freeform 843">
                  <a:extLst>
                    <a:ext uri="{FF2B5EF4-FFF2-40B4-BE49-F238E27FC236}">
                      <a16:creationId xmlns:a16="http://schemas.microsoft.com/office/drawing/2014/main" id="{D122EFDB-860D-4714-8ACC-40EA547018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3160"/>
                  <a:ext cx="22" cy="12"/>
                </a:xfrm>
                <a:custGeom>
                  <a:avLst/>
                  <a:gdLst>
                    <a:gd name="T0" fmla="*/ 0 w 44"/>
                    <a:gd name="T1" fmla="*/ 7 h 22"/>
                    <a:gd name="T2" fmla="*/ 0 w 44"/>
                    <a:gd name="T3" fmla="*/ 7 h 22"/>
                    <a:gd name="T4" fmla="*/ 8 w 44"/>
                    <a:gd name="T5" fmla="*/ 0 h 22"/>
                    <a:gd name="T6" fmla="*/ 8 w 44"/>
                    <a:gd name="T7" fmla="*/ 0 h 22"/>
                    <a:gd name="T8" fmla="*/ 44 w 44"/>
                    <a:gd name="T9" fmla="*/ 22 h 22"/>
                    <a:gd name="T10" fmla="*/ 0 w 44"/>
                    <a:gd name="T11" fmla="*/ 7 h 22"/>
                    <a:gd name="T12" fmla="*/ 0 w 44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4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6" name="Freeform 844">
                  <a:extLst>
                    <a:ext uri="{FF2B5EF4-FFF2-40B4-BE49-F238E27FC236}">
                      <a16:creationId xmlns:a16="http://schemas.microsoft.com/office/drawing/2014/main" id="{2C125FB1-B145-4AE1-8CC0-959A11963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3160"/>
                  <a:ext cx="22" cy="12"/>
                </a:xfrm>
                <a:custGeom>
                  <a:avLst/>
                  <a:gdLst>
                    <a:gd name="T0" fmla="*/ 0 w 44"/>
                    <a:gd name="T1" fmla="*/ 7 h 22"/>
                    <a:gd name="T2" fmla="*/ 0 w 44"/>
                    <a:gd name="T3" fmla="*/ 7 h 22"/>
                    <a:gd name="T4" fmla="*/ 8 w 44"/>
                    <a:gd name="T5" fmla="*/ 0 h 22"/>
                    <a:gd name="T6" fmla="*/ 8 w 44"/>
                    <a:gd name="T7" fmla="*/ 0 h 22"/>
                    <a:gd name="T8" fmla="*/ 44 w 44"/>
                    <a:gd name="T9" fmla="*/ 22 h 22"/>
                    <a:gd name="T10" fmla="*/ 0 w 44"/>
                    <a:gd name="T11" fmla="*/ 7 h 22"/>
                    <a:gd name="T12" fmla="*/ 0 w 44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4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7" name="Freeform 845">
                  <a:extLst>
                    <a:ext uri="{FF2B5EF4-FFF2-40B4-BE49-F238E27FC236}">
                      <a16:creationId xmlns:a16="http://schemas.microsoft.com/office/drawing/2014/main" id="{2675355A-7679-403A-9F04-D4F45B0A6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5" y="3138"/>
                  <a:ext cx="30" cy="18"/>
                </a:xfrm>
                <a:custGeom>
                  <a:avLst/>
                  <a:gdLst>
                    <a:gd name="T0" fmla="*/ 0 w 58"/>
                    <a:gd name="T1" fmla="*/ 15 h 37"/>
                    <a:gd name="T2" fmla="*/ 0 w 58"/>
                    <a:gd name="T3" fmla="*/ 15 h 37"/>
                    <a:gd name="T4" fmla="*/ 58 w 58"/>
                    <a:gd name="T5" fmla="*/ 0 h 37"/>
                    <a:gd name="T6" fmla="*/ 58 w 58"/>
                    <a:gd name="T7" fmla="*/ 0 h 37"/>
                    <a:gd name="T8" fmla="*/ 44 w 58"/>
                    <a:gd name="T9" fmla="*/ 37 h 37"/>
                    <a:gd name="T10" fmla="*/ 0 w 58"/>
                    <a:gd name="T11" fmla="*/ 15 h 37"/>
                    <a:gd name="T12" fmla="*/ 0 w 58"/>
                    <a:gd name="T13" fmla="*/ 1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37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8" y="0"/>
                      </a:lnTo>
                      <a:lnTo>
                        <a:pt x="58" y="0"/>
                      </a:lnTo>
                      <a:lnTo>
                        <a:pt x="44" y="37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8" name="Freeform 846">
                  <a:extLst>
                    <a:ext uri="{FF2B5EF4-FFF2-40B4-BE49-F238E27FC236}">
                      <a16:creationId xmlns:a16="http://schemas.microsoft.com/office/drawing/2014/main" id="{FD2F1BCF-680C-428B-82D9-FCC486B3F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5" y="3138"/>
                  <a:ext cx="30" cy="18"/>
                </a:xfrm>
                <a:custGeom>
                  <a:avLst/>
                  <a:gdLst>
                    <a:gd name="T0" fmla="*/ 0 w 58"/>
                    <a:gd name="T1" fmla="*/ 15 h 37"/>
                    <a:gd name="T2" fmla="*/ 0 w 58"/>
                    <a:gd name="T3" fmla="*/ 15 h 37"/>
                    <a:gd name="T4" fmla="*/ 58 w 58"/>
                    <a:gd name="T5" fmla="*/ 0 h 37"/>
                    <a:gd name="T6" fmla="*/ 58 w 58"/>
                    <a:gd name="T7" fmla="*/ 0 h 37"/>
                    <a:gd name="T8" fmla="*/ 44 w 58"/>
                    <a:gd name="T9" fmla="*/ 37 h 37"/>
                    <a:gd name="T10" fmla="*/ 0 w 58"/>
                    <a:gd name="T11" fmla="*/ 15 h 37"/>
                    <a:gd name="T12" fmla="*/ 0 w 58"/>
                    <a:gd name="T13" fmla="*/ 1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37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8" y="0"/>
                      </a:lnTo>
                      <a:lnTo>
                        <a:pt x="58" y="0"/>
                      </a:lnTo>
                      <a:lnTo>
                        <a:pt x="44" y="37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9" name="Freeform 847">
                  <a:extLst>
                    <a:ext uri="{FF2B5EF4-FFF2-40B4-BE49-F238E27FC236}">
                      <a16:creationId xmlns:a16="http://schemas.microsoft.com/office/drawing/2014/main" id="{505D3972-5842-438A-AC81-1AF9EB18EF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5" y="3130"/>
                  <a:ext cx="30" cy="15"/>
                </a:xfrm>
                <a:custGeom>
                  <a:avLst/>
                  <a:gdLst>
                    <a:gd name="T0" fmla="*/ 0 w 58"/>
                    <a:gd name="T1" fmla="*/ 30 h 30"/>
                    <a:gd name="T2" fmla="*/ 0 w 58"/>
                    <a:gd name="T3" fmla="*/ 30 h 30"/>
                    <a:gd name="T4" fmla="*/ 15 w 58"/>
                    <a:gd name="T5" fmla="*/ 0 h 30"/>
                    <a:gd name="T6" fmla="*/ 15 w 58"/>
                    <a:gd name="T7" fmla="*/ 0 h 30"/>
                    <a:gd name="T8" fmla="*/ 58 w 58"/>
                    <a:gd name="T9" fmla="*/ 15 h 30"/>
                    <a:gd name="T10" fmla="*/ 0 w 58"/>
                    <a:gd name="T11" fmla="*/ 30 h 30"/>
                    <a:gd name="T12" fmla="*/ 0 w 58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58" y="15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0" name="Freeform 848">
                  <a:extLst>
                    <a:ext uri="{FF2B5EF4-FFF2-40B4-BE49-F238E27FC236}">
                      <a16:creationId xmlns:a16="http://schemas.microsoft.com/office/drawing/2014/main" id="{C6F6BB98-972C-457A-A180-1CD71CF1A3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5" y="3130"/>
                  <a:ext cx="30" cy="15"/>
                </a:xfrm>
                <a:custGeom>
                  <a:avLst/>
                  <a:gdLst>
                    <a:gd name="T0" fmla="*/ 0 w 58"/>
                    <a:gd name="T1" fmla="*/ 30 h 30"/>
                    <a:gd name="T2" fmla="*/ 0 w 58"/>
                    <a:gd name="T3" fmla="*/ 30 h 30"/>
                    <a:gd name="T4" fmla="*/ 15 w 58"/>
                    <a:gd name="T5" fmla="*/ 0 h 30"/>
                    <a:gd name="T6" fmla="*/ 15 w 58"/>
                    <a:gd name="T7" fmla="*/ 0 h 30"/>
                    <a:gd name="T8" fmla="*/ 58 w 58"/>
                    <a:gd name="T9" fmla="*/ 15 h 30"/>
                    <a:gd name="T10" fmla="*/ 0 w 58"/>
                    <a:gd name="T11" fmla="*/ 30 h 30"/>
                    <a:gd name="T12" fmla="*/ 0 w 58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58" y="15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1" name="Freeform 849">
                  <a:extLst>
                    <a:ext uri="{FF2B5EF4-FFF2-40B4-BE49-F238E27FC236}">
                      <a16:creationId xmlns:a16="http://schemas.microsoft.com/office/drawing/2014/main" id="{3C3BD349-F07D-48CD-B1AB-C3FAE5680C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3123"/>
                  <a:ext cx="23" cy="7"/>
                </a:xfrm>
                <a:custGeom>
                  <a:avLst/>
                  <a:gdLst>
                    <a:gd name="T0" fmla="*/ 0 w 44"/>
                    <a:gd name="T1" fmla="*/ 0 h 15"/>
                    <a:gd name="T2" fmla="*/ 0 w 44"/>
                    <a:gd name="T3" fmla="*/ 0 h 15"/>
                    <a:gd name="T4" fmla="*/ 44 w 44"/>
                    <a:gd name="T5" fmla="*/ 15 h 15"/>
                    <a:gd name="T6" fmla="*/ 44 w 44"/>
                    <a:gd name="T7" fmla="*/ 15 h 15"/>
                    <a:gd name="T8" fmla="*/ 44 w 44"/>
                    <a:gd name="T9" fmla="*/ 15 h 15"/>
                    <a:gd name="T10" fmla="*/ 0 w 44"/>
                    <a:gd name="T11" fmla="*/ 0 h 15"/>
                    <a:gd name="T12" fmla="*/ 0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2" name="Freeform 850">
                  <a:extLst>
                    <a:ext uri="{FF2B5EF4-FFF2-40B4-BE49-F238E27FC236}">
                      <a16:creationId xmlns:a16="http://schemas.microsoft.com/office/drawing/2014/main" id="{7CA6E747-B2AC-406E-81C2-4836DB20FE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3123"/>
                  <a:ext cx="23" cy="7"/>
                </a:xfrm>
                <a:custGeom>
                  <a:avLst/>
                  <a:gdLst>
                    <a:gd name="T0" fmla="*/ 0 w 44"/>
                    <a:gd name="T1" fmla="*/ 0 h 15"/>
                    <a:gd name="T2" fmla="*/ 0 w 44"/>
                    <a:gd name="T3" fmla="*/ 0 h 15"/>
                    <a:gd name="T4" fmla="*/ 44 w 44"/>
                    <a:gd name="T5" fmla="*/ 15 h 15"/>
                    <a:gd name="T6" fmla="*/ 44 w 44"/>
                    <a:gd name="T7" fmla="*/ 15 h 15"/>
                    <a:gd name="T8" fmla="*/ 44 w 44"/>
                    <a:gd name="T9" fmla="*/ 15 h 15"/>
                    <a:gd name="T10" fmla="*/ 0 w 44"/>
                    <a:gd name="T11" fmla="*/ 0 h 15"/>
                    <a:gd name="T12" fmla="*/ 0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3" name="Freeform 851">
                  <a:extLst>
                    <a:ext uri="{FF2B5EF4-FFF2-40B4-BE49-F238E27FC236}">
                      <a16:creationId xmlns:a16="http://schemas.microsoft.com/office/drawing/2014/main" id="{25B4A713-58A7-46A4-BEBD-A20C87FA0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3119"/>
                  <a:ext cx="23" cy="11"/>
                </a:xfrm>
                <a:custGeom>
                  <a:avLst/>
                  <a:gdLst>
                    <a:gd name="T0" fmla="*/ 0 w 44"/>
                    <a:gd name="T1" fmla="*/ 7 h 22"/>
                    <a:gd name="T2" fmla="*/ 0 w 44"/>
                    <a:gd name="T3" fmla="*/ 7 h 22"/>
                    <a:gd name="T4" fmla="*/ 0 w 44"/>
                    <a:gd name="T5" fmla="*/ 0 h 22"/>
                    <a:gd name="T6" fmla="*/ 0 w 44"/>
                    <a:gd name="T7" fmla="*/ 0 h 22"/>
                    <a:gd name="T8" fmla="*/ 44 w 44"/>
                    <a:gd name="T9" fmla="*/ 22 h 22"/>
                    <a:gd name="T10" fmla="*/ 0 w 44"/>
                    <a:gd name="T11" fmla="*/ 7 h 22"/>
                    <a:gd name="T12" fmla="*/ 0 w 44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4" name="Freeform 852">
                  <a:extLst>
                    <a:ext uri="{FF2B5EF4-FFF2-40B4-BE49-F238E27FC236}">
                      <a16:creationId xmlns:a16="http://schemas.microsoft.com/office/drawing/2014/main" id="{071F67D9-EB21-4219-BF0D-BBF0657519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3119"/>
                  <a:ext cx="23" cy="11"/>
                </a:xfrm>
                <a:custGeom>
                  <a:avLst/>
                  <a:gdLst>
                    <a:gd name="T0" fmla="*/ 0 w 44"/>
                    <a:gd name="T1" fmla="*/ 7 h 22"/>
                    <a:gd name="T2" fmla="*/ 0 w 44"/>
                    <a:gd name="T3" fmla="*/ 7 h 22"/>
                    <a:gd name="T4" fmla="*/ 0 w 44"/>
                    <a:gd name="T5" fmla="*/ 0 h 22"/>
                    <a:gd name="T6" fmla="*/ 0 w 44"/>
                    <a:gd name="T7" fmla="*/ 0 h 22"/>
                    <a:gd name="T8" fmla="*/ 44 w 44"/>
                    <a:gd name="T9" fmla="*/ 22 h 22"/>
                    <a:gd name="T10" fmla="*/ 0 w 44"/>
                    <a:gd name="T11" fmla="*/ 7 h 22"/>
                    <a:gd name="T12" fmla="*/ 0 w 44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5" name="Freeform 853">
                  <a:extLst>
                    <a:ext uri="{FF2B5EF4-FFF2-40B4-BE49-F238E27FC236}">
                      <a16:creationId xmlns:a16="http://schemas.microsoft.com/office/drawing/2014/main" id="{785DE68D-5223-4CFB-B03B-2FAC2BFF8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3123"/>
                  <a:ext cx="23" cy="7"/>
                </a:xfrm>
                <a:custGeom>
                  <a:avLst/>
                  <a:gdLst>
                    <a:gd name="T0" fmla="*/ 0 w 44"/>
                    <a:gd name="T1" fmla="*/ 0 h 15"/>
                    <a:gd name="T2" fmla="*/ 0 w 44"/>
                    <a:gd name="T3" fmla="*/ 0 h 15"/>
                    <a:gd name="T4" fmla="*/ 44 w 44"/>
                    <a:gd name="T5" fmla="*/ 15 h 15"/>
                    <a:gd name="T6" fmla="*/ 44 w 44"/>
                    <a:gd name="T7" fmla="*/ 15 h 15"/>
                    <a:gd name="T8" fmla="*/ 44 w 44"/>
                    <a:gd name="T9" fmla="*/ 15 h 15"/>
                    <a:gd name="T10" fmla="*/ 0 w 44"/>
                    <a:gd name="T11" fmla="*/ 0 h 15"/>
                    <a:gd name="T12" fmla="*/ 0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6" name="Freeform 854">
                  <a:extLst>
                    <a:ext uri="{FF2B5EF4-FFF2-40B4-BE49-F238E27FC236}">
                      <a16:creationId xmlns:a16="http://schemas.microsoft.com/office/drawing/2014/main" id="{C930E5FF-D52A-4E0F-BC44-01AD8644EE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3123"/>
                  <a:ext cx="23" cy="7"/>
                </a:xfrm>
                <a:custGeom>
                  <a:avLst/>
                  <a:gdLst>
                    <a:gd name="T0" fmla="*/ 0 w 44"/>
                    <a:gd name="T1" fmla="*/ 0 h 15"/>
                    <a:gd name="T2" fmla="*/ 0 w 44"/>
                    <a:gd name="T3" fmla="*/ 0 h 15"/>
                    <a:gd name="T4" fmla="*/ 44 w 44"/>
                    <a:gd name="T5" fmla="*/ 15 h 15"/>
                    <a:gd name="T6" fmla="*/ 44 w 44"/>
                    <a:gd name="T7" fmla="*/ 15 h 15"/>
                    <a:gd name="T8" fmla="*/ 44 w 44"/>
                    <a:gd name="T9" fmla="*/ 15 h 15"/>
                    <a:gd name="T10" fmla="*/ 0 w 44"/>
                    <a:gd name="T11" fmla="*/ 0 h 15"/>
                    <a:gd name="T12" fmla="*/ 0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7" name="Freeform 855">
                  <a:extLst>
                    <a:ext uri="{FF2B5EF4-FFF2-40B4-BE49-F238E27FC236}">
                      <a16:creationId xmlns:a16="http://schemas.microsoft.com/office/drawing/2014/main" id="{B351FEAB-08B2-44CA-921A-BE66F7CD6C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3119"/>
                  <a:ext cx="23" cy="11"/>
                </a:xfrm>
                <a:custGeom>
                  <a:avLst/>
                  <a:gdLst>
                    <a:gd name="T0" fmla="*/ 0 w 44"/>
                    <a:gd name="T1" fmla="*/ 7 h 22"/>
                    <a:gd name="T2" fmla="*/ 0 w 44"/>
                    <a:gd name="T3" fmla="*/ 7 h 22"/>
                    <a:gd name="T4" fmla="*/ 0 w 44"/>
                    <a:gd name="T5" fmla="*/ 0 h 22"/>
                    <a:gd name="T6" fmla="*/ 0 w 44"/>
                    <a:gd name="T7" fmla="*/ 0 h 22"/>
                    <a:gd name="T8" fmla="*/ 44 w 44"/>
                    <a:gd name="T9" fmla="*/ 22 h 22"/>
                    <a:gd name="T10" fmla="*/ 0 w 44"/>
                    <a:gd name="T11" fmla="*/ 7 h 22"/>
                    <a:gd name="T12" fmla="*/ 0 w 44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8" name="Freeform 856">
                  <a:extLst>
                    <a:ext uri="{FF2B5EF4-FFF2-40B4-BE49-F238E27FC236}">
                      <a16:creationId xmlns:a16="http://schemas.microsoft.com/office/drawing/2014/main" id="{4C2B5A0E-8018-431A-BD9A-3692134B2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3119"/>
                  <a:ext cx="23" cy="11"/>
                </a:xfrm>
                <a:custGeom>
                  <a:avLst/>
                  <a:gdLst>
                    <a:gd name="T0" fmla="*/ 0 w 44"/>
                    <a:gd name="T1" fmla="*/ 7 h 22"/>
                    <a:gd name="T2" fmla="*/ 0 w 44"/>
                    <a:gd name="T3" fmla="*/ 7 h 22"/>
                    <a:gd name="T4" fmla="*/ 0 w 44"/>
                    <a:gd name="T5" fmla="*/ 0 h 22"/>
                    <a:gd name="T6" fmla="*/ 0 w 44"/>
                    <a:gd name="T7" fmla="*/ 0 h 22"/>
                    <a:gd name="T8" fmla="*/ 44 w 44"/>
                    <a:gd name="T9" fmla="*/ 22 h 22"/>
                    <a:gd name="T10" fmla="*/ 0 w 44"/>
                    <a:gd name="T11" fmla="*/ 7 h 22"/>
                    <a:gd name="T12" fmla="*/ 0 w 44"/>
                    <a:gd name="T1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22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9" name="Freeform 857">
                  <a:extLst>
                    <a:ext uri="{FF2B5EF4-FFF2-40B4-BE49-F238E27FC236}">
                      <a16:creationId xmlns:a16="http://schemas.microsoft.com/office/drawing/2014/main" id="{11EA4523-890C-4B7C-9CBD-95B909E445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3111"/>
                  <a:ext cx="30" cy="12"/>
                </a:xfrm>
                <a:custGeom>
                  <a:avLst/>
                  <a:gdLst>
                    <a:gd name="T0" fmla="*/ 0 w 58"/>
                    <a:gd name="T1" fmla="*/ 0 h 22"/>
                    <a:gd name="T2" fmla="*/ 0 w 58"/>
                    <a:gd name="T3" fmla="*/ 0 h 22"/>
                    <a:gd name="T4" fmla="*/ 58 w 58"/>
                    <a:gd name="T5" fmla="*/ 7 h 22"/>
                    <a:gd name="T6" fmla="*/ 58 w 58"/>
                    <a:gd name="T7" fmla="*/ 7 h 22"/>
                    <a:gd name="T8" fmla="*/ 51 w 58"/>
                    <a:gd name="T9" fmla="*/ 22 h 22"/>
                    <a:gd name="T10" fmla="*/ 0 w 58"/>
                    <a:gd name="T11" fmla="*/ 0 h 22"/>
                    <a:gd name="T12" fmla="*/ 0 w 58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8" y="7"/>
                      </a:lnTo>
                      <a:lnTo>
                        <a:pt x="58" y="7"/>
                      </a:lnTo>
                      <a:lnTo>
                        <a:pt x="51" y="2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0" name="Freeform 858">
                  <a:extLst>
                    <a:ext uri="{FF2B5EF4-FFF2-40B4-BE49-F238E27FC236}">
                      <a16:creationId xmlns:a16="http://schemas.microsoft.com/office/drawing/2014/main" id="{50C3B77B-1A9C-449E-A308-45AE9B27E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3111"/>
                  <a:ext cx="30" cy="12"/>
                </a:xfrm>
                <a:custGeom>
                  <a:avLst/>
                  <a:gdLst>
                    <a:gd name="T0" fmla="*/ 0 w 58"/>
                    <a:gd name="T1" fmla="*/ 0 h 22"/>
                    <a:gd name="T2" fmla="*/ 0 w 58"/>
                    <a:gd name="T3" fmla="*/ 0 h 22"/>
                    <a:gd name="T4" fmla="*/ 58 w 58"/>
                    <a:gd name="T5" fmla="*/ 7 h 22"/>
                    <a:gd name="T6" fmla="*/ 58 w 58"/>
                    <a:gd name="T7" fmla="*/ 7 h 22"/>
                    <a:gd name="T8" fmla="*/ 51 w 58"/>
                    <a:gd name="T9" fmla="*/ 22 h 22"/>
                    <a:gd name="T10" fmla="*/ 0 w 58"/>
                    <a:gd name="T11" fmla="*/ 0 h 22"/>
                    <a:gd name="T12" fmla="*/ 0 w 58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8" y="7"/>
                      </a:lnTo>
                      <a:lnTo>
                        <a:pt x="58" y="7"/>
                      </a:lnTo>
                      <a:lnTo>
                        <a:pt x="51" y="2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1" name="Freeform 859">
                  <a:extLst>
                    <a:ext uri="{FF2B5EF4-FFF2-40B4-BE49-F238E27FC236}">
                      <a16:creationId xmlns:a16="http://schemas.microsoft.com/office/drawing/2014/main" id="{734623F9-3133-407D-8A07-DF833E7CB4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3104"/>
                  <a:ext cx="30" cy="11"/>
                </a:xfrm>
                <a:custGeom>
                  <a:avLst/>
                  <a:gdLst>
                    <a:gd name="T0" fmla="*/ 0 w 58"/>
                    <a:gd name="T1" fmla="*/ 15 h 22"/>
                    <a:gd name="T2" fmla="*/ 0 w 58"/>
                    <a:gd name="T3" fmla="*/ 15 h 22"/>
                    <a:gd name="T4" fmla="*/ 7 w 58"/>
                    <a:gd name="T5" fmla="*/ 0 h 22"/>
                    <a:gd name="T6" fmla="*/ 7 w 58"/>
                    <a:gd name="T7" fmla="*/ 0 h 22"/>
                    <a:gd name="T8" fmla="*/ 58 w 58"/>
                    <a:gd name="T9" fmla="*/ 22 h 22"/>
                    <a:gd name="T10" fmla="*/ 0 w 58"/>
                    <a:gd name="T11" fmla="*/ 15 h 22"/>
                    <a:gd name="T12" fmla="*/ 0 w 58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22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58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2" name="Freeform 860">
                  <a:extLst>
                    <a:ext uri="{FF2B5EF4-FFF2-40B4-BE49-F238E27FC236}">
                      <a16:creationId xmlns:a16="http://schemas.microsoft.com/office/drawing/2014/main" id="{C4141AF9-A81C-46E0-B015-61D6F26EA3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3104"/>
                  <a:ext cx="30" cy="11"/>
                </a:xfrm>
                <a:custGeom>
                  <a:avLst/>
                  <a:gdLst>
                    <a:gd name="T0" fmla="*/ 0 w 58"/>
                    <a:gd name="T1" fmla="*/ 15 h 22"/>
                    <a:gd name="T2" fmla="*/ 0 w 58"/>
                    <a:gd name="T3" fmla="*/ 15 h 22"/>
                    <a:gd name="T4" fmla="*/ 7 w 58"/>
                    <a:gd name="T5" fmla="*/ 0 h 22"/>
                    <a:gd name="T6" fmla="*/ 7 w 58"/>
                    <a:gd name="T7" fmla="*/ 0 h 22"/>
                    <a:gd name="T8" fmla="*/ 58 w 58"/>
                    <a:gd name="T9" fmla="*/ 22 h 22"/>
                    <a:gd name="T10" fmla="*/ 0 w 58"/>
                    <a:gd name="T11" fmla="*/ 15 h 22"/>
                    <a:gd name="T12" fmla="*/ 0 w 58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22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58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3" name="Freeform 861">
                  <a:extLst>
                    <a:ext uri="{FF2B5EF4-FFF2-40B4-BE49-F238E27FC236}">
                      <a16:creationId xmlns:a16="http://schemas.microsoft.com/office/drawing/2014/main" id="{68F2B217-40E8-4219-B56C-42056F54CD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9" y="2964"/>
                  <a:ext cx="30" cy="12"/>
                </a:xfrm>
                <a:custGeom>
                  <a:avLst/>
                  <a:gdLst>
                    <a:gd name="T0" fmla="*/ 0 w 59"/>
                    <a:gd name="T1" fmla="*/ 0 h 22"/>
                    <a:gd name="T2" fmla="*/ 0 w 59"/>
                    <a:gd name="T3" fmla="*/ 0 h 22"/>
                    <a:gd name="T4" fmla="*/ 59 w 59"/>
                    <a:gd name="T5" fmla="*/ 0 h 22"/>
                    <a:gd name="T6" fmla="*/ 59 w 59"/>
                    <a:gd name="T7" fmla="*/ 0 h 22"/>
                    <a:gd name="T8" fmla="*/ 52 w 59"/>
                    <a:gd name="T9" fmla="*/ 22 h 22"/>
                    <a:gd name="T10" fmla="*/ 0 w 59"/>
                    <a:gd name="T11" fmla="*/ 0 h 22"/>
                    <a:gd name="T12" fmla="*/ 0 w 59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2" y="2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4" name="Freeform 862">
                  <a:extLst>
                    <a:ext uri="{FF2B5EF4-FFF2-40B4-BE49-F238E27FC236}">
                      <a16:creationId xmlns:a16="http://schemas.microsoft.com/office/drawing/2014/main" id="{F9EF9E04-30A2-416C-A739-62BBEAA69B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9" y="2964"/>
                  <a:ext cx="30" cy="12"/>
                </a:xfrm>
                <a:custGeom>
                  <a:avLst/>
                  <a:gdLst>
                    <a:gd name="T0" fmla="*/ 0 w 59"/>
                    <a:gd name="T1" fmla="*/ 0 h 22"/>
                    <a:gd name="T2" fmla="*/ 0 w 59"/>
                    <a:gd name="T3" fmla="*/ 0 h 22"/>
                    <a:gd name="T4" fmla="*/ 59 w 59"/>
                    <a:gd name="T5" fmla="*/ 0 h 22"/>
                    <a:gd name="T6" fmla="*/ 59 w 59"/>
                    <a:gd name="T7" fmla="*/ 0 h 22"/>
                    <a:gd name="T8" fmla="*/ 52 w 59"/>
                    <a:gd name="T9" fmla="*/ 22 h 22"/>
                    <a:gd name="T10" fmla="*/ 0 w 59"/>
                    <a:gd name="T11" fmla="*/ 0 h 22"/>
                    <a:gd name="T12" fmla="*/ 0 w 59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2" y="2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5" name="Freeform 863">
                  <a:extLst>
                    <a:ext uri="{FF2B5EF4-FFF2-40B4-BE49-F238E27FC236}">
                      <a16:creationId xmlns:a16="http://schemas.microsoft.com/office/drawing/2014/main" id="{B2D34409-8BBC-4EC1-82EE-7C55B18488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9" y="2957"/>
                  <a:ext cx="30" cy="7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8 w 59"/>
                    <a:gd name="T5" fmla="*/ 0 h 15"/>
                    <a:gd name="T6" fmla="*/ 8 w 59"/>
                    <a:gd name="T7" fmla="*/ 0 h 15"/>
                    <a:gd name="T8" fmla="*/ 59 w 59"/>
                    <a:gd name="T9" fmla="*/ 15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6" name="Freeform 864">
                  <a:extLst>
                    <a:ext uri="{FF2B5EF4-FFF2-40B4-BE49-F238E27FC236}">
                      <a16:creationId xmlns:a16="http://schemas.microsoft.com/office/drawing/2014/main" id="{247AB396-E3D6-4CDE-A2F9-DC89CB15F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9" y="2957"/>
                  <a:ext cx="30" cy="7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8 w 59"/>
                    <a:gd name="T5" fmla="*/ 0 h 15"/>
                    <a:gd name="T6" fmla="*/ 8 w 59"/>
                    <a:gd name="T7" fmla="*/ 0 h 15"/>
                    <a:gd name="T8" fmla="*/ 59 w 59"/>
                    <a:gd name="T9" fmla="*/ 15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7" name="Freeform 865">
                  <a:extLst>
                    <a:ext uri="{FF2B5EF4-FFF2-40B4-BE49-F238E27FC236}">
                      <a16:creationId xmlns:a16="http://schemas.microsoft.com/office/drawing/2014/main" id="{B7F2A129-8D1B-4255-98D3-4B9E26FB6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949"/>
                  <a:ext cx="23" cy="8"/>
                </a:xfrm>
                <a:custGeom>
                  <a:avLst/>
                  <a:gdLst>
                    <a:gd name="T0" fmla="*/ 0 w 44"/>
                    <a:gd name="T1" fmla="*/ 0 h 15"/>
                    <a:gd name="T2" fmla="*/ 0 w 44"/>
                    <a:gd name="T3" fmla="*/ 0 h 15"/>
                    <a:gd name="T4" fmla="*/ 44 w 44"/>
                    <a:gd name="T5" fmla="*/ 15 h 15"/>
                    <a:gd name="T6" fmla="*/ 44 w 44"/>
                    <a:gd name="T7" fmla="*/ 15 h 15"/>
                    <a:gd name="T8" fmla="*/ 44 w 44"/>
                    <a:gd name="T9" fmla="*/ 15 h 15"/>
                    <a:gd name="T10" fmla="*/ 0 w 44"/>
                    <a:gd name="T11" fmla="*/ 0 h 15"/>
                    <a:gd name="T12" fmla="*/ 0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8" name="Freeform 866">
                  <a:extLst>
                    <a:ext uri="{FF2B5EF4-FFF2-40B4-BE49-F238E27FC236}">
                      <a16:creationId xmlns:a16="http://schemas.microsoft.com/office/drawing/2014/main" id="{F64F29E2-F75F-4121-AFB8-6B9EDA0AF2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949"/>
                  <a:ext cx="23" cy="8"/>
                </a:xfrm>
                <a:custGeom>
                  <a:avLst/>
                  <a:gdLst>
                    <a:gd name="T0" fmla="*/ 0 w 44"/>
                    <a:gd name="T1" fmla="*/ 0 h 15"/>
                    <a:gd name="T2" fmla="*/ 0 w 44"/>
                    <a:gd name="T3" fmla="*/ 0 h 15"/>
                    <a:gd name="T4" fmla="*/ 44 w 44"/>
                    <a:gd name="T5" fmla="*/ 15 h 15"/>
                    <a:gd name="T6" fmla="*/ 44 w 44"/>
                    <a:gd name="T7" fmla="*/ 15 h 15"/>
                    <a:gd name="T8" fmla="*/ 44 w 44"/>
                    <a:gd name="T9" fmla="*/ 15 h 15"/>
                    <a:gd name="T10" fmla="*/ 0 w 44"/>
                    <a:gd name="T11" fmla="*/ 0 h 15"/>
                    <a:gd name="T12" fmla="*/ 0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9" name="Freeform 867">
                  <a:extLst>
                    <a:ext uri="{FF2B5EF4-FFF2-40B4-BE49-F238E27FC236}">
                      <a16:creationId xmlns:a16="http://schemas.microsoft.com/office/drawing/2014/main" id="{8CDA4AEC-63B9-4E55-93CA-3E7D4C4F0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945"/>
                  <a:ext cx="23" cy="12"/>
                </a:xfrm>
                <a:custGeom>
                  <a:avLst/>
                  <a:gdLst>
                    <a:gd name="T0" fmla="*/ 0 w 44"/>
                    <a:gd name="T1" fmla="*/ 8 h 23"/>
                    <a:gd name="T2" fmla="*/ 0 w 44"/>
                    <a:gd name="T3" fmla="*/ 8 h 23"/>
                    <a:gd name="T4" fmla="*/ 7 w 44"/>
                    <a:gd name="T5" fmla="*/ 0 h 23"/>
                    <a:gd name="T6" fmla="*/ 7 w 44"/>
                    <a:gd name="T7" fmla="*/ 0 h 23"/>
                    <a:gd name="T8" fmla="*/ 44 w 44"/>
                    <a:gd name="T9" fmla="*/ 23 h 23"/>
                    <a:gd name="T10" fmla="*/ 0 w 44"/>
                    <a:gd name="T11" fmla="*/ 8 h 23"/>
                    <a:gd name="T12" fmla="*/ 0 w 44"/>
                    <a:gd name="T13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44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0" name="Freeform 868">
                  <a:extLst>
                    <a:ext uri="{FF2B5EF4-FFF2-40B4-BE49-F238E27FC236}">
                      <a16:creationId xmlns:a16="http://schemas.microsoft.com/office/drawing/2014/main" id="{37DF5F3A-6CCE-4F36-A08B-12250AEB10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945"/>
                  <a:ext cx="23" cy="12"/>
                </a:xfrm>
                <a:custGeom>
                  <a:avLst/>
                  <a:gdLst>
                    <a:gd name="T0" fmla="*/ 0 w 44"/>
                    <a:gd name="T1" fmla="*/ 8 h 23"/>
                    <a:gd name="T2" fmla="*/ 0 w 44"/>
                    <a:gd name="T3" fmla="*/ 8 h 23"/>
                    <a:gd name="T4" fmla="*/ 7 w 44"/>
                    <a:gd name="T5" fmla="*/ 0 h 23"/>
                    <a:gd name="T6" fmla="*/ 7 w 44"/>
                    <a:gd name="T7" fmla="*/ 0 h 23"/>
                    <a:gd name="T8" fmla="*/ 44 w 44"/>
                    <a:gd name="T9" fmla="*/ 23 h 23"/>
                    <a:gd name="T10" fmla="*/ 0 w 44"/>
                    <a:gd name="T11" fmla="*/ 8 h 23"/>
                    <a:gd name="T12" fmla="*/ 0 w 44"/>
                    <a:gd name="T13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44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1" name="Freeform 869">
                  <a:extLst>
                    <a:ext uri="{FF2B5EF4-FFF2-40B4-BE49-F238E27FC236}">
                      <a16:creationId xmlns:a16="http://schemas.microsoft.com/office/drawing/2014/main" id="{7B7A6053-9AF2-4A33-AA76-2F0EEAC10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949"/>
                  <a:ext cx="23" cy="8"/>
                </a:xfrm>
                <a:custGeom>
                  <a:avLst/>
                  <a:gdLst>
                    <a:gd name="T0" fmla="*/ 0 w 44"/>
                    <a:gd name="T1" fmla="*/ 0 h 15"/>
                    <a:gd name="T2" fmla="*/ 0 w 44"/>
                    <a:gd name="T3" fmla="*/ 0 h 15"/>
                    <a:gd name="T4" fmla="*/ 44 w 44"/>
                    <a:gd name="T5" fmla="*/ 15 h 15"/>
                    <a:gd name="T6" fmla="*/ 44 w 44"/>
                    <a:gd name="T7" fmla="*/ 15 h 15"/>
                    <a:gd name="T8" fmla="*/ 44 w 44"/>
                    <a:gd name="T9" fmla="*/ 15 h 15"/>
                    <a:gd name="T10" fmla="*/ 0 w 44"/>
                    <a:gd name="T11" fmla="*/ 0 h 15"/>
                    <a:gd name="T12" fmla="*/ 0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2" name="Freeform 870">
                  <a:extLst>
                    <a:ext uri="{FF2B5EF4-FFF2-40B4-BE49-F238E27FC236}">
                      <a16:creationId xmlns:a16="http://schemas.microsoft.com/office/drawing/2014/main" id="{DB745568-EE31-4BBE-9129-4E9A2A25C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949"/>
                  <a:ext cx="23" cy="8"/>
                </a:xfrm>
                <a:custGeom>
                  <a:avLst/>
                  <a:gdLst>
                    <a:gd name="T0" fmla="*/ 0 w 44"/>
                    <a:gd name="T1" fmla="*/ 0 h 15"/>
                    <a:gd name="T2" fmla="*/ 0 w 44"/>
                    <a:gd name="T3" fmla="*/ 0 h 15"/>
                    <a:gd name="T4" fmla="*/ 44 w 44"/>
                    <a:gd name="T5" fmla="*/ 15 h 15"/>
                    <a:gd name="T6" fmla="*/ 44 w 44"/>
                    <a:gd name="T7" fmla="*/ 15 h 15"/>
                    <a:gd name="T8" fmla="*/ 44 w 44"/>
                    <a:gd name="T9" fmla="*/ 15 h 15"/>
                    <a:gd name="T10" fmla="*/ 0 w 44"/>
                    <a:gd name="T11" fmla="*/ 0 h 15"/>
                    <a:gd name="T12" fmla="*/ 0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3" name="Freeform 871">
                  <a:extLst>
                    <a:ext uri="{FF2B5EF4-FFF2-40B4-BE49-F238E27FC236}">
                      <a16:creationId xmlns:a16="http://schemas.microsoft.com/office/drawing/2014/main" id="{9D481836-46E3-454B-B0E9-931CDD07FD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945"/>
                  <a:ext cx="23" cy="12"/>
                </a:xfrm>
                <a:custGeom>
                  <a:avLst/>
                  <a:gdLst>
                    <a:gd name="T0" fmla="*/ 0 w 44"/>
                    <a:gd name="T1" fmla="*/ 8 h 23"/>
                    <a:gd name="T2" fmla="*/ 0 w 44"/>
                    <a:gd name="T3" fmla="*/ 8 h 23"/>
                    <a:gd name="T4" fmla="*/ 7 w 44"/>
                    <a:gd name="T5" fmla="*/ 0 h 23"/>
                    <a:gd name="T6" fmla="*/ 7 w 44"/>
                    <a:gd name="T7" fmla="*/ 0 h 23"/>
                    <a:gd name="T8" fmla="*/ 44 w 44"/>
                    <a:gd name="T9" fmla="*/ 23 h 23"/>
                    <a:gd name="T10" fmla="*/ 0 w 44"/>
                    <a:gd name="T11" fmla="*/ 8 h 23"/>
                    <a:gd name="T12" fmla="*/ 0 w 44"/>
                    <a:gd name="T13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44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4" name="Freeform 872">
                  <a:extLst>
                    <a:ext uri="{FF2B5EF4-FFF2-40B4-BE49-F238E27FC236}">
                      <a16:creationId xmlns:a16="http://schemas.microsoft.com/office/drawing/2014/main" id="{B02D539B-7D7C-45B1-8D9D-D4CF7DC4B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945"/>
                  <a:ext cx="23" cy="12"/>
                </a:xfrm>
                <a:custGeom>
                  <a:avLst/>
                  <a:gdLst>
                    <a:gd name="T0" fmla="*/ 0 w 44"/>
                    <a:gd name="T1" fmla="*/ 8 h 23"/>
                    <a:gd name="T2" fmla="*/ 0 w 44"/>
                    <a:gd name="T3" fmla="*/ 8 h 23"/>
                    <a:gd name="T4" fmla="*/ 7 w 44"/>
                    <a:gd name="T5" fmla="*/ 0 h 23"/>
                    <a:gd name="T6" fmla="*/ 7 w 44"/>
                    <a:gd name="T7" fmla="*/ 0 h 23"/>
                    <a:gd name="T8" fmla="*/ 44 w 44"/>
                    <a:gd name="T9" fmla="*/ 23 h 23"/>
                    <a:gd name="T10" fmla="*/ 0 w 44"/>
                    <a:gd name="T11" fmla="*/ 8 h 23"/>
                    <a:gd name="T12" fmla="*/ 0 w 44"/>
                    <a:gd name="T13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44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5" name="Freeform 873">
                  <a:extLst>
                    <a:ext uri="{FF2B5EF4-FFF2-40B4-BE49-F238E27FC236}">
                      <a16:creationId xmlns:a16="http://schemas.microsoft.com/office/drawing/2014/main" id="{DD1EF235-E907-4392-AF8B-13B5FD5AFB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" y="2931"/>
                  <a:ext cx="33" cy="18"/>
                </a:xfrm>
                <a:custGeom>
                  <a:avLst/>
                  <a:gdLst>
                    <a:gd name="T0" fmla="*/ 0 w 66"/>
                    <a:gd name="T1" fmla="*/ 15 h 37"/>
                    <a:gd name="T2" fmla="*/ 0 w 66"/>
                    <a:gd name="T3" fmla="*/ 15 h 37"/>
                    <a:gd name="T4" fmla="*/ 66 w 66"/>
                    <a:gd name="T5" fmla="*/ 0 h 37"/>
                    <a:gd name="T6" fmla="*/ 66 w 66"/>
                    <a:gd name="T7" fmla="*/ 0 h 37"/>
                    <a:gd name="T8" fmla="*/ 52 w 66"/>
                    <a:gd name="T9" fmla="*/ 37 h 37"/>
                    <a:gd name="T10" fmla="*/ 0 w 66"/>
                    <a:gd name="T11" fmla="*/ 15 h 37"/>
                    <a:gd name="T12" fmla="*/ 0 w 66"/>
                    <a:gd name="T13" fmla="*/ 1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7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52" y="37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6" name="Freeform 874">
                  <a:extLst>
                    <a:ext uri="{FF2B5EF4-FFF2-40B4-BE49-F238E27FC236}">
                      <a16:creationId xmlns:a16="http://schemas.microsoft.com/office/drawing/2014/main" id="{5DDE84CB-05C2-4ECA-95D1-FD5AB6B346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" y="2931"/>
                  <a:ext cx="33" cy="18"/>
                </a:xfrm>
                <a:custGeom>
                  <a:avLst/>
                  <a:gdLst>
                    <a:gd name="T0" fmla="*/ 0 w 66"/>
                    <a:gd name="T1" fmla="*/ 15 h 37"/>
                    <a:gd name="T2" fmla="*/ 0 w 66"/>
                    <a:gd name="T3" fmla="*/ 15 h 37"/>
                    <a:gd name="T4" fmla="*/ 66 w 66"/>
                    <a:gd name="T5" fmla="*/ 0 h 37"/>
                    <a:gd name="T6" fmla="*/ 66 w 66"/>
                    <a:gd name="T7" fmla="*/ 0 h 37"/>
                    <a:gd name="T8" fmla="*/ 52 w 66"/>
                    <a:gd name="T9" fmla="*/ 37 h 37"/>
                    <a:gd name="T10" fmla="*/ 0 w 66"/>
                    <a:gd name="T11" fmla="*/ 15 h 37"/>
                    <a:gd name="T12" fmla="*/ 0 w 66"/>
                    <a:gd name="T13" fmla="*/ 1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7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52" y="37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7" name="Freeform 875">
                  <a:extLst>
                    <a:ext uri="{FF2B5EF4-FFF2-40B4-BE49-F238E27FC236}">
                      <a16:creationId xmlns:a16="http://schemas.microsoft.com/office/drawing/2014/main" id="{2FED97F8-CF05-4771-B9B8-E39DA35D0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" y="2919"/>
                  <a:ext cx="33" cy="19"/>
                </a:xfrm>
                <a:custGeom>
                  <a:avLst/>
                  <a:gdLst>
                    <a:gd name="T0" fmla="*/ 0 w 66"/>
                    <a:gd name="T1" fmla="*/ 38 h 38"/>
                    <a:gd name="T2" fmla="*/ 0 w 66"/>
                    <a:gd name="T3" fmla="*/ 38 h 38"/>
                    <a:gd name="T4" fmla="*/ 15 w 66"/>
                    <a:gd name="T5" fmla="*/ 0 h 38"/>
                    <a:gd name="T6" fmla="*/ 15 w 66"/>
                    <a:gd name="T7" fmla="*/ 0 h 38"/>
                    <a:gd name="T8" fmla="*/ 66 w 66"/>
                    <a:gd name="T9" fmla="*/ 23 h 38"/>
                    <a:gd name="T10" fmla="*/ 0 w 66"/>
                    <a:gd name="T11" fmla="*/ 38 h 38"/>
                    <a:gd name="T12" fmla="*/ 0 w 66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66" y="23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8" name="Freeform 876">
                  <a:extLst>
                    <a:ext uri="{FF2B5EF4-FFF2-40B4-BE49-F238E27FC236}">
                      <a16:creationId xmlns:a16="http://schemas.microsoft.com/office/drawing/2014/main" id="{D7865CD4-A352-44F1-8691-C33F38736A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" y="2919"/>
                  <a:ext cx="33" cy="19"/>
                </a:xfrm>
                <a:custGeom>
                  <a:avLst/>
                  <a:gdLst>
                    <a:gd name="T0" fmla="*/ 0 w 66"/>
                    <a:gd name="T1" fmla="*/ 38 h 38"/>
                    <a:gd name="T2" fmla="*/ 0 w 66"/>
                    <a:gd name="T3" fmla="*/ 38 h 38"/>
                    <a:gd name="T4" fmla="*/ 15 w 66"/>
                    <a:gd name="T5" fmla="*/ 0 h 38"/>
                    <a:gd name="T6" fmla="*/ 15 w 66"/>
                    <a:gd name="T7" fmla="*/ 0 h 38"/>
                    <a:gd name="T8" fmla="*/ 66 w 66"/>
                    <a:gd name="T9" fmla="*/ 23 h 38"/>
                    <a:gd name="T10" fmla="*/ 0 w 66"/>
                    <a:gd name="T11" fmla="*/ 38 h 38"/>
                    <a:gd name="T12" fmla="*/ 0 w 66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66" y="23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9" name="Freeform 877">
                  <a:extLst>
                    <a:ext uri="{FF2B5EF4-FFF2-40B4-BE49-F238E27FC236}">
                      <a16:creationId xmlns:a16="http://schemas.microsoft.com/office/drawing/2014/main" id="{115270CE-173B-4B5F-AFD0-2E51427423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908"/>
                  <a:ext cx="22" cy="7"/>
                </a:xfrm>
                <a:custGeom>
                  <a:avLst/>
                  <a:gdLst>
                    <a:gd name="T0" fmla="*/ 0 w 43"/>
                    <a:gd name="T1" fmla="*/ 0 h 15"/>
                    <a:gd name="T2" fmla="*/ 0 w 43"/>
                    <a:gd name="T3" fmla="*/ 0 h 15"/>
                    <a:gd name="T4" fmla="*/ 43 w 43"/>
                    <a:gd name="T5" fmla="*/ 15 h 15"/>
                    <a:gd name="T6" fmla="*/ 43 w 43"/>
                    <a:gd name="T7" fmla="*/ 15 h 15"/>
                    <a:gd name="T8" fmla="*/ 43 w 43"/>
                    <a:gd name="T9" fmla="*/ 15 h 15"/>
                    <a:gd name="T10" fmla="*/ 0 w 43"/>
                    <a:gd name="T11" fmla="*/ 0 h 15"/>
                    <a:gd name="T12" fmla="*/ 0 w 43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0" name="Freeform 878">
                  <a:extLst>
                    <a:ext uri="{FF2B5EF4-FFF2-40B4-BE49-F238E27FC236}">
                      <a16:creationId xmlns:a16="http://schemas.microsoft.com/office/drawing/2014/main" id="{2B05D333-F7B7-44E4-948B-902737B0D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908"/>
                  <a:ext cx="22" cy="7"/>
                </a:xfrm>
                <a:custGeom>
                  <a:avLst/>
                  <a:gdLst>
                    <a:gd name="T0" fmla="*/ 0 w 43"/>
                    <a:gd name="T1" fmla="*/ 0 h 15"/>
                    <a:gd name="T2" fmla="*/ 0 w 43"/>
                    <a:gd name="T3" fmla="*/ 0 h 15"/>
                    <a:gd name="T4" fmla="*/ 43 w 43"/>
                    <a:gd name="T5" fmla="*/ 15 h 15"/>
                    <a:gd name="T6" fmla="*/ 43 w 43"/>
                    <a:gd name="T7" fmla="*/ 15 h 15"/>
                    <a:gd name="T8" fmla="*/ 43 w 43"/>
                    <a:gd name="T9" fmla="*/ 15 h 15"/>
                    <a:gd name="T10" fmla="*/ 0 w 43"/>
                    <a:gd name="T11" fmla="*/ 0 h 15"/>
                    <a:gd name="T12" fmla="*/ 0 w 43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1" name="Freeform 879">
                  <a:extLst>
                    <a:ext uri="{FF2B5EF4-FFF2-40B4-BE49-F238E27FC236}">
                      <a16:creationId xmlns:a16="http://schemas.microsoft.com/office/drawing/2014/main" id="{25AAC1AC-0789-4A7A-8267-D535FD34F6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904"/>
                  <a:ext cx="22" cy="11"/>
                </a:xfrm>
                <a:custGeom>
                  <a:avLst/>
                  <a:gdLst>
                    <a:gd name="T0" fmla="*/ 0 w 43"/>
                    <a:gd name="T1" fmla="*/ 8 h 23"/>
                    <a:gd name="T2" fmla="*/ 0 w 43"/>
                    <a:gd name="T3" fmla="*/ 8 h 23"/>
                    <a:gd name="T4" fmla="*/ 0 w 43"/>
                    <a:gd name="T5" fmla="*/ 0 h 23"/>
                    <a:gd name="T6" fmla="*/ 0 w 43"/>
                    <a:gd name="T7" fmla="*/ 0 h 23"/>
                    <a:gd name="T8" fmla="*/ 43 w 43"/>
                    <a:gd name="T9" fmla="*/ 23 h 23"/>
                    <a:gd name="T10" fmla="*/ 0 w 43"/>
                    <a:gd name="T11" fmla="*/ 8 h 23"/>
                    <a:gd name="T12" fmla="*/ 0 w 43"/>
                    <a:gd name="T13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3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3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2" name="Freeform 880">
                  <a:extLst>
                    <a:ext uri="{FF2B5EF4-FFF2-40B4-BE49-F238E27FC236}">
                      <a16:creationId xmlns:a16="http://schemas.microsoft.com/office/drawing/2014/main" id="{B34A2425-54A2-46F3-8E03-2A4C53A6B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904"/>
                  <a:ext cx="22" cy="11"/>
                </a:xfrm>
                <a:custGeom>
                  <a:avLst/>
                  <a:gdLst>
                    <a:gd name="T0" fmla="*/ 0 w 43"/>
                    <a:gd name="T1" fmla="*/ 8 h 23"/>
                    <a:gd name="T2" fmla="*/ 0 w 43"/>
                    <a:gd name="T3" fmla="*/ 8 h 23"/>
                    <a:gd name="T4" fmla="*/ 0 w 43"/>
                    <a:gd name="T5" fmla="*/ 0 h 23"/>
                    <a:gd name="T6" fmla="*/ 0 w 43"/>
                    <a:gd name="T7" fmla="*/ 0 h 23"/>
                    <a:gd name="T8" fmla="*/ 43 w 43"/>
                    <a:gd name="T9" fmla="*/ 23 h 23"/>
                    <a:gd name="T10" fmla="*/ 0 w 43"/>
                    <a:gd name="T11" fmla="*/ 8 h 23"/>
                    <a:gd name="T12" fmla="*/ 0 w 43"/>
                    <a:gd name="T13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3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3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3" name="Freeform 881">
                  <a:extLst>
                    <a:ext uri="{FF2B5EF4-FFF2-40B4-BE49-F238E27FC236}">
                      <a16:creationId xmlns:a16="http://schemas.microsoft.com/office/drawing/2014/main" id="{FEE7D61E-D690-4B82-A280-1EAAA7DBBE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908"/>
                  <a:ext cx="22" cy="7"/>
                </a:xfrm>
                <a:custGeom>
                  <a:avLst/>
                  <a:gdLst>
                    <a:gd name="T0" fmla="*/ 0 w 43"/>
                    <a:gd name="T1" fmla="*/ 0 h 15"/>
                    <a:gd name="T2" fmla="*/ 0 w 43"/>
                    <a:gd name="T3" fmla="*/ 0 h 15"/>
                    <a:gd name="T4" fmla="*/ 43 w 43"/>
                    <a:gd name="T5" fmla="*/ 15 h 15"/>
                    <a:gd name="T6" fmla="*/ 43 w 43"/>
                    <a:gd name="T7" fmla="*/ 15 h 15"/>
                    <a:gd name="T8" fmla="*/ 43 w 43"/>
                    <a:gd name="T9" fmla="*/ 15 h 15"/>
                    <a:gd name="T10" fmla="*/ 0 w 43"/>
                    <a:gd name="T11" fmla="*/ 0 h 15"/>
                    <a:gd name="T12" fmla="*/ 0 w 43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4" name="Freeform 882">
                  <a:extLst>
                    <a:ext uri="{FF2B5EF4-FFF2-40B4-BE49-F238E27FC236}">
                      <a16:creationId xmlns:a16="http://schemas.microsoft.com/office/drawing/2014/main" id="{7CD3D12D-490D-4B66-BC43-7DB972687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908"/>
                  <a:ext cx="22" cy="7"/>
                </a:xfrm>
                <a:custGeom>
                  <a:avLst/>
                  <a:gdLst>
                    <a:gd name="T0" fmla="*/ 0 w 43"/>
                    <a:gd name="T1" fmla="*/ 0 h 15"/>
                    <a:gd name="T2" fmla="*/ 0 w 43"/>
                    <a:gd name="T3" fmla="*/ 0 h 15"/>
                    <a:gd name="T4" fmla="*/ 43 w 43"/>
                    <a:gd name="T5" fmla="*/ 15 h 15"/>
                    <a:gd name="T6" fmla="*/ 43 w 43"/>
                    <a:gd name="T7" fmla="*/ 15 h 15"/>
                    <a:gd name="T8" fmla="*/ 43 w 43"/>
                    <a:gd name="T9" fmla="*/ 15 h 15"/>
                    <a:gd name="T10" fmla="*/ 0 w 43"/>
                    <a:gd name="T11" fmla="*/ 0 h 15"/>
                    <a:gd name="T12" fmla="*/ 0 w 43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5" name="Freeform 883">
                  <a:extLst>
                    <a:ext uri="{FF2B5EF4-FFF2-40B4-BE49-F238E27FC236}">
                      <a16:creationId xmlns:a16="http://schemas.microsoft.com/office/drawing/2014/main" id="{8FB3B59C-0DD9-4E76-9810-7F14FD7BF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904"/>
                  <a:ext cx="22" cy="11"/>
                </a:xfrm>
                <a:custGeom>
                  <a:avLst/>
                  <a:gdLst>
                    <a:gd name="T0" fmla="*/ 0 w 43"/>
                    <a:gd name="T1" fmla="*/ 8 h 23"/>
                    <a:gd name="T2" fmla="*/ 0 w 43"/>
                    <a:gd name="T3" fmla="*/ 8 h 23"/>
                    <a:gd name="T4" fmla="*/ 0 w 43"/>
                    <a:gd name="T5" fmla="*/ 0 h 23"/>
                    <a:gd name="T6" fmla="*/ 0 w 43"/>
                    <a:gd name="T7" fmla="*/ 0 h 23"/>
                    <a:gd name="T8" fmla="*/ 43 w 43"/>
                    <a:gd name="T9" fmla="*/ 23 h 23"/>
                    <a:gd name="T10" fmla="*/ 0 w 43"/>
                    <a:gd name="T11" fmla="*/ 8 h 23"/>
                    <a:gd name="T12" fmla="*/ 0 w 43"/>
                    <a:gd name="T13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3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3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6" name="Freeform 884">
                  <a:extLst>
                    <a:ext uri="{FF2B5EF4-FFF2-40B4-BE49-F238E27FC236}">
                      <a16:creationId xmlns:a16="http://schemas.microsoft.com/office/drawing/2014/main" id="{886A836E-0CAB-4C92-9959-A3F47649A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904"/>
                  <a:ext cx="22" cy="11"/>
                </a:xfrm>
                <a:custGeom>
                  <a:avLst/>
                  <a:gdLst>
                    <a:gd name="T0" fmla="*/ 0 w 43"/>
                    <a:gd name="T1" fmla="*/ 8 h 23"/>
                    <a:gd name="T2" fmla="*/ 0 w 43"/>
                    <a:gd name="T3" fmla="*/ 8 h 23"/>
                    <a:gd name="T4" fmla="*/ 0 w 43"/>
                    <a:gd name="T5" fmla="*/ 0 h 23"/>
                    <a:gd name="T6" fmla="*/ 0 w 43"/>
                    <a:gd name="T7" fmla="*/ 0 h 23"/>
                    <a:gd name="T8" fmla="*/ 43 w 43"/>
                    <a:gd name="T9" fmla="*/ 23 h 23"/>
                    <a:gd name="T10" fmla="*/ 0 w 43"/>
                    <a:gd name="T11" fmla="*/ 8 h 23"/>
                    <a:gd name="T12" fmla="*/ 0 w 43"/>
                    <a:gd name="T13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3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3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 885">
                  <a:extLst>
                    <a:ext uri="{FF2B5EF4-FFF2-40B4-BE49-F238E27FC236}">
                      <a16:creationId xmlns:a16="http://schemas.microsoft.com/office/drawing/2014/main" id="{65CC5534-6839-4782-94C9-C40A937F29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870"/>
                  <a:ext cx="67" cy="41"/>
                </a:xfrm>
                <a:custGeom>
                  <a:avLst/>
                  <a:gdLst>
                    <a:gd name="T0" fmla="*/ 131 w 131"/>
                    <a:gd name="T1" fmla="*/ 82 h 82"/>
                    <a:gd name="T2" fmla="*/ 131 w 131"/>
                    <a:gd name="T3" fmla="*/ 82 h 82"/>
                    <a:gd name="T4" fmla="*/ 15 w 131"/>
                    <a:gd name="T5" fmla="*/ 0 h 82"/>
                    <a:gd name="T6" fmla="*/ 15 w 131"/>
                    <a:gd name="T7" fmla="*/ 0 h 82"/>
                    <a:gd name="T8" fmla="*/ 0 w 131"/>
                    <a:gd name="T9" fmla="*/ 38 h 82"/>
                    <a:gd name="T10" fmla="*/ 131 w 131"/>
                    <a:gd name="T11" fmla="*/ 82 h 82"/>
                    <a:gd name="T12" fmla="*/ 131 w 131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82">
                      <a:moveTo>
                        <a:pt x="131" y="82"/>
                      </a:moveTo>
                      <a:lnTo>
                        <a:pt x="131" y="82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0" y="38"/>
                      </a:lnTo>
                      <a:lnTo>
                        <a:pt x="131" y="82"/>
                      </a:lnTo>
                      <a:lnTo>
                        <a:pt x="131" y="8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 886">
                  <a:extLst>
                    <a:ext uri="{FF2B5EF4-FFF2-40B4-BE49-F238E27FC236}">
                      <a16:creationId xmlns:a16="http://schemas.microsoft.com/office/drawing/2014/main" id="{44A6CFEA-C439-447B-9FE3-801611CA97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870"/>
                  <a:ext cx="67" cy="41"/>
                </a:xfrm>
                <a:custGeom>
                  <a:avLst/>
                  <a:gdLst>
                    <a:gd name="T0" fmla="*/ 131 w 131"/>
                    <a:gd name="T1" fmla="*/ 82 h 82"/>
                    <a:gd name="T2" fmla="*/ 131 w 131"/>
                    <a:gd name="T3" fmla="*/ 82 h 82"/>
                    <a:gd name="T4" fmla="*/ 15 w 131"/>
                    <a:gd name="T5" fmla="*/ 0 h 82"/>
                    <a:gd name="T6" fmla="*/ 15 w 131"/>
                    <a:gd name="T7" fmla="*/ 0 h 82"/>
                    <a:gd name="T8" fmla="*/ 0 w 131"/>
                    <a:gd name="T9" fmla="*/ 38 h 82"/>
                    <a:gd name="T10" fmla="*/ 131 w 131"/>
                    <a:gd name="T11" fmla="*/ 82 h 82"/>
                    <a:gd name="T12" fmla="*/ 131 w 131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82">
                      <a:moveTo>
                        <a:pt x="131" y="82"/>
                      </a:moveTo>
                      <a:lnTo>
                        <a:pt x="131" y="82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0" y="38"/>
                      </a:lnTo>
                      <a:lnTo>
                        <a:pt x="131" y="82"/>
                      </a:lnTo>
                      <a:lnTo>
                        <a:pt x="131" y="8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 887">
                  <a:extLst>
                    <a:ext uri="{FF2B5EF4-FFF2-40B4-BE49-F238E27FC236}">
                      <a16:creationId xmlns:a16="http://schemas.microsoft.com/office/drawing/2014/main" id="{A237F766-ACEF-4EA0-9DC8-2DC823F818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4" y="2870"/>
                  <a:ext cx="66" cy="41"/>
                </a:xfrm>
                <a:custGeom>
                  <a:avLst/>
                  <a:gdLst>
                    <a:gd name="T0" fmla="*/ 116 w 131"/>
                    <a:gd name="T1" fmla="*/ 82 h 82"/>
                    <a:gd name="T2" fmla="*/ 116 w 131"/>
                    <a:gd name="T3" fmla="*/ 82 h 82"/>
                    <a:gd name="T4" fmla="*/ 131 w 131"/>
                    <a:gd name="T5" fmla="*/ 38 h 82"/>
                    <a:gd name="T6" fmla="*/ 131 w 131"/>
                    <a:gd name="T7" fmla="*/ 38 h 82"/>
                    <a:gd name="T8" fmla="*/ 0 w 131"/>
                    <a:gd name="T9" fmla="*/ 0 h 82"/>
                    <a:gd name="T10" fmla="*/ 116 w 131"/>
                    <a:gd name="T11" fmla="*/ 82 h 82"/>
                    <a:gd name="T12" fmla="*/ 116 w 131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82">
                      <a:moveTo>
                        <a:pt x="116" y="82"/>
                      </a:moveTo>
                      <a:lnTo>
                        <a:pt x="116" y="82"/>
                      </a:lnTo>
                      <a:lnTo>
                        <a:pt x="131" y="38"/>
                      </a:lnTo>
                      <a:lnTo>
                        <a:pt x="131" y="38"/>
                      </a:lnTo>
                      <a:lnTo>
                        <a:pt x="0" y="0"/>
                      </a:lnTo>
                      <a:lnTo>
                        <a:pt x="116" y="82"/>
                      </a:lnTo>
                      <a:lnTo>
                        <a:pt x="116" y="8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 888">
                  <a:extLst>
                    <a:ext uri="{FF2B5EF4-FFF2-40B4-BE49-F238E27FC236}">
                      <a16:creationId xmlns:a16="http://schemas.microsoft.com/office/drawing/2014/main" id="{3A5BC754-A966-4F1D-8A86-5C3295C2B7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4" y="2870"/>
                  <a:ext cx="66" cy="41"/>
                </a:xfrm>
                <a:custGeom>
                  <a:avLst/>
                  <a:gdLst>
                    <a:gd name="T0" fmla="*/ 116 w 131"/>
                    <a:gd name="T1" fmla="*/ 82 h 82"/>
                    <a:gd name="T2" fmla="*/ 116 w 131"/>
                    <a:gd name="T3" fmla="*/ 82 h 82"/>
                    <a:gd name="T4" fmla="*/ 131 w 131"/>
                    <a:gd name="T5" fmla="*/ 38 h 82"/>
                    <a:gd name="T6" fmla="*/ 131 w 131"/>
                    <a:gd name="T7" fmla="*/ 38 h 82"/>
                    <a:gd name="T8" fmla="*/ 0 w 131"/>
                    <a:gd name="T9" fmla="*/ 0 h 82"/>
                    <a:gd name="T10" fmla="*/ 116 w 131"/>
                    <a:gd name="T11" fmla="*/ 82 h 82"/>
                    <a:gd name="T12" fmla="*/ 116 w 131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82">
                      <a:moveTo>
                        <a:pt x="116" y="82"/>
                      </a:moveTo>
                      <a:lnTo>
                        <a:pt x="116" y="82"/>
                      </a:lnTo>
                      <a:lnTo>
                        <a:pt x="131" y="38"/>
                      </a:lnTo>
                      <a:lnTo>
                        <a:pt x="131" y="38"/>
                      </a:lnTo>
                      <a:lnTo>
                        <a:pt x="0" y="0"/>
                      </a:lnTo>
                      <a:lnTo>
                        <a:pt x="116" y="82"/>
                      </a:lnTo>
                      <a:lnTo>
                        <a:pt x="116" y="8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 889">
                  <a:extLst>
                    <a:ext uri="{FF2B5EF4-FFF2-40B4-BE49-F238E27FC236}">
                      <a16:creationId xmlns:a16="http://schemas.microsoft.com/office/drawing/2014/main" id="{FD02532C-2591-42FD-AB8A-EA965CE59E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4" y="2844"/>
                  <a:ext cx="66" cy="45"/>
                </a:xfrm>
                <a:custGeom>
                  <a:avLst/>
                  <a:gdLst>
                    <a:gd name="T0" fmla="*/ 131 w 131"/>
                    <a:gd name="T1" fmla="*/ 90 h 90"/>
                    <a:gd name="T2" fmla="*/ 131 w 131"/>
                    <a:gd name="T3" fmla="*/ 90 h 90"/>
                    <a:gd name="T4" fmla="*/ 14 w 131"/>
                    <a:gd name="T5" fmla="*/ 0 h 90"/>
                    <a:gd name="T6" fmla="*/ 14 w 131"/>
                    <a:gd name="T7" fmla="*/ 0 h 90"/>
                    <a:gd name="T8" fmla="*/ 0 w 131"/>
                    <a:gd name="T9" fmla="*/ 52 h 90"/>
                    <a:gd name="T10" fmla="*/ 131 w 131"/>
                    <a:gd name="T11" fmla="*/ 90 h 90"/>
                    <a:gd name="T12" fmla="*/ 131 w 131"/>
                    <a:gd name="T13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90">
                      <a:moveTo>
                        <a:pt x="131" y="90"/>
                      </a:moveTo>
                      <a:lnTo>
                        <a:pt x="131" y="9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0" y="52"/>
                      </a:lnTo>
                      <a:lnTo>
                        <a:pt x="131" y="90"/>
                      </a:lnTo>
                      <a:lnTo>
                        <a:pt x="131" y="9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2" name="Freeform 890">
                  <a:extLst>
                    <a:ext uri="{FF2B5EF4-FFF2-40B4-BE49-F238E27FC236}">
                      <a16:creationId xmlns:a16="http://schemas.microsoft.com/office/drawing/2014/main" id="{D01D0C10-8D6E-4805-A710-46B356BCF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4" y="2844"/>
                  <a:ext cx="66" cy="45"/>
                </a:xfrm>
                <a:custGeom>
                  <a:avLst/>
                  <a:gdLst>
                    <a:gd name="T0" fmla="*/ 131 w 131"/>
                    <a:gd name="T1" fmla="*/ 90 h 90"/>
                    <a:gd name="T2" fmla="*/ 131 w 131"/>
                    <a:gd name="T3" fmla="*/ 90 h 90"/>
                    <a:gd name="T4" fmla="*/ 14 w 131"/>
                    <a:gd name="T5" fmla="*/ 0 h 90"/>
                    <a:gd name="T6" fmla="*/ 14 w 131"/>
                    <a:gd name="T7" fmla="*/ 0 h 90"/>
                    <a:gd name="T8" fmla="*/ 0 w 131"/>
                    <a:gd name="T9" fmla="*/ 52 h 90"/>
                    <a:gd name="T10" fmla="*/ 131 w 131"/>
                    <a:gd name="T11" fmla="*/ 90 h 90"/>
                    <a:gd name="T12" fmla="*/ 131 w 131"/>
                    <a:gd name="T13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90">
                      <a:moveTo>
                        <a:pt x="131" y="90"/>
                      </a:moveTo>
                      <a:lnTo>
                        <a:pt x="131" y="9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0" y="52"/>
                      </a:lnTo>
                      <a:lnTo>
                        <a:pt x="131" y="90"/>
                      </a:lnTo>
                      <a:lnTo>
                        <a:pt x="131" y="9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 891">
                  <a:extLst>
                    <a:ext uri="{FF2B5EF4-FFF2-40B4-BE49-F238E27FC236}">
                      <a16:creationId xmlns:a16="http://schemas.microsoft.com/office/drawing/2014/main" id="{7F39C723-0122-49C7-852D-B04D8B14C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1" y="2844"/>
                  <a:ext cx="67" cy="45"/>
                </a:xfrm>
                <a:custGeom>
                  <a:avLst/>
                  <a:gdLst>
                    <a:gd name="T0" fmla="*/ 117 w 132"/>
                    <a:gd name="T1" fmla="*/ 90 h 90"/>
                    <a:gd name="T2" fmla="*/ 117 w 132"/>
                    <a:gd name="T3" fmla="*/ 90 h 90"/>
                    <a:gd name="T4" fmla="*/ 132 w 132"/>
                    <a:gd name="T5" fmla="*/ 45 h 90"/>
                    <a:gd name="T6" fmla="*/ 132 w 132"/>
                    <a:gd name="T7" fmla="*/ 45 h 90"/>
                    <a:gd name="T8" fmla="*/ 0 w 132"/>
                    <a:gd name="T9" fmla="*/ 0 h 90"/>
                    <a:gd name="T10" fmla="*/ 117 w 132"/>
                    <a:gd name="T11" fmla="*/ 90 h 90"/>
                    <a:gd name="T12" fmla="*/ 117 w 132"/>
                    <a:gd name="T13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90">
                      <a:moveTo>
                        <a:pt x="117" y="90"/>
                      </a:moveTo>
                      <a:lnTo>
                        <a:pt x="117" y="90"/>
                      </a:lnTo>
                      <a:lnTo>
                        <a:pt x="132" y="45"/>
                      </a:lnTo>
                      <a:lnTo>
                        <a:pt x="132" y="45"/>
                      </a:lnTo>
                      <a:lnTo>
                        <a:pt x="0" y="0"/>
                      </a:lnTo>
                      <a:lnTo>
                        <a:pt x="117" y="90"/>
                      </a:lnTo>
                      <a:lnTo>
                        <a:pt x="117" y="9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4" name="Freeform 892">
                  <a:extLst>
                    <a:ext uri="{FF2B5EF4-FFF2-40B4-BE49-F238E27FC236}">
                      <a16:creationId xmlns:a16="http://schemas.microsoft.com/office/drawing/2014/main" id="{6DE204E8-8B44-41AA-9CB3-16D16CBEDA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1" y="2844"/>
                  <a:ext cx="67" cy="45"/>
                </a:xfrm>
                <a:custGeom>
                  <a:avLst/>
                  <a:gdLst>
                    <a:gd name="T0" fmla="*/ 117 w 132"/>
                    <a:gd name="T1" fmla="*/ 90 h 90"/>
                    <a:gd name="T2" fmla="*/ 117 w 132"/>
                    <a:gd name="T3" fmla="*/ 90 h 90"/>
                    <a:gd name="T4" fmla="*/ 132 w 132"/>
                    <a:gd name="T5" fmla="*/ 45 h 90"/>
                    <a:gd name="T6" fmla="*/ 132 w 132"/>
                    <a:gd name="T7" fmla="*/ 45 h 90"/>
                    <a:gd name="T8" fmla="*/ 0 w 132"/>
                    <a:gd name="T9" fmla="*/ 0 h 90"/>
                    <a:gd name="T10" fmla="*/ 117 w 132"/>
                    <a:gd name="T11" fmla="*/ 90 h 90"/>
                    <a:gd name="T12" fmla="*/ 117 w 132"/>
                    <a:gd name="T13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90">
                      <a:moveTo>
                        <a:pt x="117" y="90"/>
                      </a:moveTo>
                      <a:lnTo>
                        <a:pt x="117" y="90"/>
                      </a:lnTo>
                      <a:lnTo>
                        <a:pt x="132" y="45"/>
                      </a:lnTo>
                      <a:lnTo>
                        <a:pt x="132" y="45"/>
                      </a:lnTo>
                      <a:lnTo>
                        <a:pt x="0" y="0"/>
                      </a:lnTo>
                      <a:lnTo>
                        <a:pt x="117" y="90"/>
                      </a:lnTo>
                      <a:lnTo>
                        <a:pt x="117" y="9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5" name="Freeform 893">
                  <a:extLst>
                    <a:ext uri="{FF2B5EF4-FFF2-40B4-BE49-F238E27FC236}">
                      <a16:creationId xmlns:a16="http://schemas.microsoft.com/office/drawing/2014/main" id="{2774AF95-211D-41BC-9143-D3D0BAAE47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844"/>
                  <a:ext cx="23" cy="3"/>
                </a:xfrm>
                <a:custGeom>
                  <a:avLst/>
                  <a:gdLst>
                    <a:gd name="T0" fmla="*/ 0 w 44"/>
                    <a:gd name="T1" fmla="*/ 0 h 7"/>
                    <a:gd name="T2" fmla="*/ 0 w 44"/>
                    <a:gd name="T3" fmla="*/ 0 h 7"/>
                    <a:gd name="T4" fmla="*/ 44 w 44"/>
                    <a:gd name="T5" fmla="*/ 7 h 7"/>
                    <a:gd name="T6" fmla="*/ 44 w 44"/>
                    <a:gd name="T7" fmla="*/ 7 h 7"/>
                    <a:gd name="T8" fmla="*/ 44 w 44"/>
                    <a:gd name="T9" fmla="*/ 7 h 7"/>
                    <a:gd name="T10" fmla="*/ 0 w 44"/>
                    <a:gd name="T11" fmla="*/ 0 h 7"/>
                    <a:gd name="T12" fmla="*/ 0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6" name="Freeform 894">
                  <a:extLst>
                    <a:ext uri="{FF2B5EF4-FFF2-40B4-BE49-F238E27FC236}">
                      <a16:creationId xmlns:a16="http://schemas.microsoft.com/office/drawing/2014/main" id="{005232F7-59B7-4A0B-A177-1EA276ECCC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844"/>
                  <a:ext cx="23" cy="3"/>
                </a:xfrm>
                <a:custGeom>
                  <a:avLst/>
                  <a:gdLst>
                    <a:gd name="T0" fmla="*/ 0 w 44"/>
                    <a:gd name="T1" fmla="*/ 0 h 7"/>
                    <a:gd name="T2" fmla="*/ 0 w 44"/>
                    <a:gd name="T3" fmla="*/ 0 h 7"/>
                    <a:gd name="T4" fmla="*/ 44 w 44"/>
                    <a:gd name="T5" fmla="*/ 7 h 7"/>
                    <a:gd name="T6" fmla="*/ 44 w 44"/>
                    <a:gd name="T7" fmla="*/ 7 h 7"/>
                    <a:gd name="T8" fmla="*/ 44 w 44"/>
                    <a:gd name="T9" fmla="*/ 7 h 7"/>
                    <a:gd name="T10" fmla="*/ 0 w 44"/>
                    <a:gd name="T11" fmla="*/ 0 h 7"/>
                    <a:gd name="T12" fmla="*/ 0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7" name="Freeform 895">
                  <a:extLst>
                    <a:ext uri="{FF2B5EF4-FFF2-40B4-BE49-F238E27FC236}">
                      <a16:creationId xmlns:a16="http://schemas.microsoft.com/office/drawing/2014/main" id="{6EC6BAA3-8490-45E8-AB4D-275D4F8A83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844"/>
                  <a:ext cx="23" cy="3"/>
                </a:xfrm>
                <a:custGeom>
                  <a:avLst/>
                  <a:gdLst>
                    <a:gd name="T0" fmla="*/ 0 w 44"/>
                    <a:gd name="T1" fmla="*/ 0 h 7"/>
                    <a:gd name="T2" fmla="*/ 0 w 44"/>
                    <a:gd name="T3" fmla="*/ 0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7 h 7"/>
                    <a:gd name="T10" fmla="*/ 0 w 44"/>
                    <a:gd name="T11" fmla="*/ 0 h 7"/>
                    <a:gd name="T12" fmla="*/ 0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8" name="Freeform 896">
                  <a:extLst>
                    <a:ext uri="{FF2B5EF4-FFF2-40B4-BE49-F238E27FC236}">
                      <a16:creationId xmlns:a16="http://schemas.microsoft.com/office/drawing/2014/main" id="{E5D65AB8-5AEA-4876-B16A-D7442C880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844"/>
                  <a:ext cx="23" cy="3"/>
                </a:xfrm>
                <a:custGeom>
                  <a:avLst/>
                  <a:gdLst>
                    <a:gd name="T0" fmla="*/ 0 w 44"/>
                    <a:gd name="T1" fmla="*/ 0 h 7"/>
                    <a:gd name="T2" fmla="*/ 0 w 44"/>
                    <a:gd name="T3" fmla="*/ 0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7 h 7"/>
                    <a:gd name="T10" fmla="*/ 0 w 44"/>
                    <a:gd name="T11" fmla="*/ 0 h 7"/>
                    <a:gd name="T12" fmla="*/ 0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9" name="Freeform 897">
                  <a:extLst>
                    <a:ext uri="{FF2B5EF4-FFF2-40B4-BE49-F238E27FC236}">
                      <a16:creationId xmlns:a16="http://schemas.microsoft.com/office/drawing/2014/main" id="{54FEF070-5AC6-4FAE-8A06-9CD581D21E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844"/>
                  <a:ext cx="23" cy="3"/>
                </a:xfrm>
                <a:custGeom>
                  <a:avLst/>
                  <a:gdLst>
                    <a:gd name="T0" fmla="*/ 0 w 44"/>
                    <a:gd name="T1" fmla="*/ 0 h 7"/>
                    <a:gd name="T2" fmla="*/ 0 w 44"/>
                    <a:gd name="T3" fmla="*/ 0 h 7"/>
                    <a:gd name="T4" fmla="*/ 44 w 44"/>
                    <a:gd name="T5" fmla="*/ 7 h 7"/>
                    <a:gd name="T6" fmla="*/ 44 w 44"/>
                    <a:gd name="T7" fmla="*/ 7 h 7"/>
                    <a:gd name="T8" fmla="*/ 44 w 44"/>
                    <a:gd name="T9" fmla="*/ 7 h 7"/>
                    <a:gd name="T10" fmla="*/ 0 w 44"/>
                    <a:gd name="T11" fmla="*/ 0 h 7"/>
                    <a:gd name="T12" fmla="*/ 0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 898">
                  <a:extLst>
                    <a:ext uri="{FF2B5EF4-FFF2-40B4-BE49-F238E27FC236}">
                      <a16:creationId xmlns:a16="http://schemas.microsoft.com/office/drawing/2014/main" id="{98F0F751-5495-48E2-A194-9162BCFDBF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844"/>
                  <a:ext cx="23" cy="3"/>
                </a:xfrm>
                <a:custGeom>
                  <a:avLst/>
                  <a:gdLst>
                    <a:gd name="T0" fmla="*/ 0 w 44"/>
                    <a:gd name="T1" fmla="*/ 0 h 7"/>
                    <a:gd name="T2" fmla="*/ 0 w 44"/>
                    <a:gd name="T3" fmla="*/ 0 h 7"/>
                    <a:gd name="T4" fmla="*/ 44 w 44"/>
                    <a:gd name="T5" fmla="*/ 7 h 7"/>
                    <a:gd name="T6" fmla="*/ 44 w 44"/>
                    <a:gd name="T7" fmla="*/ 7 h 7"/>
                    <a:gd name="T8" fmla="*/ 44 w 44"/>
                    <a:gd name="T9" fmla="*/ 7 h 7"/>
                    <a:gd name="T10" fmla="*/ 0 w 44"/>
                    <a:gd name="T11" fmla="*/ 0 h 7"/>
                    <a:gd name="T12" fmla="*/ 0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1" name="Freeform 899">
                  <a:extLst>
                    <a:ext uri="{FF2B5EF4-FFF2-40B4-BE49-F238E27FC236}">
                      <a16:creationId xmlns:a16="http://schemas.microsoft.com/office/drawing/2014/main" id="{4D0547BE-2DA9-4163-ABF1-20B1BC5F6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844"/>
                  <a:ext cx="23" cy="3"/>
                </a:xfrm>
                <a:custGeom>
                  <a:avLst/>
                  <a:gdLst>
                    <a:gd name="T0" fmla="*/ 0 w 44"/>
                    <a:gd name="T1" fmla="*/ 0 h 7"/>
                    <a:gd name="T2" fmla="*/ 0 w 44"/>
                    <a:gd name="T3" fmla="*/ 0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7 h 7"/>
                    <a:gd name="T10" fmla="*/ 0 w 44"/>
                    <a:gd name="T11" fmla="*/ 0 h 7"/>
                    <a:gd name="T12" fmla="*/ 0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2" name="Freeform 900">
                  <a:extLst>
                    <a:ext uri="{FF2B5EF4-FFF2-40B4-BE49-F238E27FC236}">
                      <a16:creationId xmlns:a16="http://schemas.microsoft.com/office/drawing/2014/main" id="{3A69B070-9EAE-4505-A385-3136B7D4F2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844"/>
                  <a:ext cx="23" cy="3"/>
                </a:xfrm>
                <a:custGeom>
                  <a:avLst/>
                  <a:gdLst>
                    <a:gd name="T0" fmla="*/ 0 w 44"/>
                    <a:gd name="T1" fmla="*/ 0 h 7"/>
                    <a:gd name="T2" fmla="*/ 0 w 44"/>
                    <a:gd name="T3" fmla="*/ 0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7 h 7"/>
                    <a:gd name="T10" fmla="*/ 0 w 44"/>
                    <a:gd name="T11" fmla="*/ 0 h 7"/>
                    <a:gd name="T12" fmla="*/ 0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3" name="Freeform 901">
                  <a:extLst>
                    <a:ext uri="{FF2B5EF4-FFF2-40B4-BE49-F238E27FC236}">
                      <a16:creationId xmlns:a16="http://schemas.microsoft.com/office/drawing/2014/main" id="{E3BC6CA5-3DB5-4C0A-BE96-4521255F10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836"/>
                  <a:ext cx="30" cy="4"/>
                </a:xfrm>
                <a:custGeom>
                  <a:avLst/>
                  <a:gdLst>
                    <a:gd name="T0" fmla="*/ 0 w 58"/>
                    <a:gd name="T1" fmla="*/ 0 h 8"/>
                    <a:gd name="T2" fmla="*/ 0 w 58"/>
                    <a:gd name="T3" fmla="*/ 0 h 8"/>
                    <a:gd name="T4" fmla="*/ 58 w 58"/>
                    <a:gd name="T5" fmla="*/ 0 h 8"/>
                    <a:gd name="T6" fmla="*/ 58 w 58"/>
                    <a:gd name="T7" fmla="*/ 0 h 8"/>
                    <a:gd name="T8" fmla="*/ 51 w 58"/>
                    <a:gd name="T9" fmla="*/ 8 h 8"/>
                    <a:gd name="T10" fmla="*/ 0 w 58"/>
                    <a:gd name="T11" fmla="*/ 0 h 8"/>
                    <a:gd name="T12" fmla="*/ 0 w 58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8" y="0"/>
                      </a:lnTo>
                      <a:lnTo>
                        <a:pt x="58" y="0"/>
                      </a:lnTo>
                      <a:lnTo>
                        <a:pt x="51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4" name="Freeform 902">
                  <a:extLst>
                    <a:ext uri="{FF2B5EF4-FFF2-40B4-BE49-F238E27FC236}">
                      <a16:creationId xmlns:a16="http://schemas.microsoft.com/office/drawing/2014/main" id="{F12F0D74-490D-445F-A23B-CFA994827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836"/>
                  <a:ext cx="30" cy="4"/>
                </a:xfrm>
                <a:custGeom>
                  <a:avLst/>
                  <a:gdLst>
                    <a:gd name="T0" fmla="*/ 0 w 58"/>
                    <a:gd name="T1" fmla="*/ 0 h 8"/>
                    <a:gd name="T2" fmla="*/ 0 w 58"/>
                    <a:gd name="T3" fmla="*/ 0 h 8"/>
                    <a:gd name="T4" fmla="*/ 58 w 58"/>
                    <a:gd name="T5" fmla="*/ 0 h 8"/>
                    <a:gd name="T6" fmla="*/ 58 w 58"/>
                    <a:gd name="T7" fmla="*/ 0 h 8"/>
                    <a:gd name="T8" fmla="*/ 51 w 58"/>
                    <a:gd name="T9" fmla="*/ 8 h 8"/>
                    <a:gd name="T10" fmla="*/ 0 w 58"/>
                    <a:gd name="T11" fmla="*/ 0 h 8"/>
                    <a:gd name="T12" fmla="*/ 0 w 58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8" y="0"/>
                      </a:lnTo>
                      <a:lnTo>
                        <a:pt x="58" y="0"/>
                      </a:lnTo>
                      <a:lnTo>
                        <a:pt x="51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5" name="Freeform 903">
                  <a:extLst>
                    <a:ext uri="{FF2B5EF4-FFF2-40B4-BE49-F238E27FC236}">
                      <a16:creationId xmlns:a16="http://schemas.microsoft.com/office/drawing/2014/main" id="{9067C1FE-847C-4C7E-B974-93972661F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829"/>
                  <a:ext cx="30" cy="7"/>
                </a:xfrm>
                <a:custGeom>
                  <a:avLst/>
                  <a:gdLst>
                    <a:gd name="T0" fmla="*/ 0 w 58"/>
                    <a:gd name="T1" fmla="*/ 15 h 15"/>
                    <a:gd name="T2" fmla="*/ 0 w 58"/>
                    <a:gd name="T3" fmla="*/ 15 h 15"/>
                    <a:gd name="T4" fmla="*/ 0 w 58"/>
                    <a:gd name="T5" fmla="*/ 0 h 15"/>
                    <a:gd name="T6" fmla="*/ 0 w 58"/>
                    <a:gd name="T7" fmla="*/ 0 h 15"/>
                    <a:gd name="T8" fmla="*/ 58 w 58"/>
                    <a:gd name="T9" fmla="*/ 15 h 15"/>
                    <a:gd name="T10" fmla="*/ 0 w 58"/>
                    <a:gd name="T11" fmla="*/ 15 h 15"/>
                    <a:gd name="T12" fmla="*/ 0 w 58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8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6" name="Freeform 904">
                  <a:extLst>
                    <a:ext uri="{FF2B5EF4-FFF2-40B4-BE49-F238E27FC236}">
                      <a16:creationId xmlns:a16="http://schemas.microsoft.com/office/drawing/2014/main" id="{783404F0-5309-4D3B-A1B0-9941758472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829"/>
                  <a:ext cx="30" cy="7"/>
                </a:xfrm>
                <a:custGeom>
                  <a:avLst/>
                  <a:gdLst>
                    <a:gd name="T0" fmla="*/ 0 w 58"/>
                    <a:gd name="T1" fmla="*/ 15 h 15"/>
                    <a:gd name="T2" fmla="*/ 0 w 58"/>
                    <a:gd name="T3" fmla="*/ 15 h 15"/>
                    <a:gd name="T4" fmla="*/ 0 w 58"/>
                    <a:gd name="T5" fmla="*/ 0 h 15"/>
                    <a:gd name="T6" fmla="*/ 0 w 58"/>
                    <a:gd name="T7" fmla="*/ 0 h 15"/>
                    <a:gd name="T8" fmla="*/ 58 w 58"/>
                    <a:gd name="T9" fmla="*/ 15 h 15"/>
                    <a:gd name="T10" fmla="*/ 0 w 58"/>
                    <a:gd name="T11" fmla="*/ 15 h 15"/>
                    <a:gd name="T12" fmla="*/ 0 w 58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8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 905">
                  <a:extLst>
                    <a:ext uri="{FF2B5EF4-FFF2-40B4-BE49-F238E27FC236}">
                      <a16:creationId xmlns:a16="http://schemas.microsoft.com/office/drawing/2014/main" id="{ED70A9FC-F257-45BC-95EA-B4D5664FF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7" y="2813"/>
                  <a:ext cx="30" cy="8"/>
                </a:xfrm>
                <a:custGeom>
                  <a:avLst/>
                  <a:gdLst>
                    <a:gd name="T0" fmla="*/ 0 w 59"/>
                    <a:gd name="T1" fmla="*/ 8 h 15"/>
                    <a:gd name="T2" fmla="*/ 0 w 59"/>
                    <a:gd name="T3" fmla="*/ 8 h 15"/>
                    <a:gd name="T4" fmla="*/ 59 w 59"/>
                    <a:gd name="T5" fmla="*/ 0 h 15"/>
                    <a:gd name="T6" fmla="*/ 59 w 59"/>
                    <a:gd name="T7" fmla="*/ 0 h 15"/>
                    <a:gd name="T8" fmla="*/ 51 w 59"/>
                    <a:gd name="T9" fmla="*/ 15 h 15"/>
                    <a:gd name="T10" fmla="*/ 0 w 59"/>
                    <a:gd name="T11" fmla="*/ 8 h 15"/>
                    <a:gd name="T12" fmla="*/ 0 w 59"/>
                    <a:gd name="T1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1" y="15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8" name="Freeform 906">
                  <a:extLst>
                    <a:ext uri="{FF2B5EF4-FFF2-40B4-BE49-F238E27FC236}">
                      <a16:creationId xmlns:a16="http://schemas.microsoft.com/office/drawing/2014/main" id="{288B6C7A-BB94-44FC-8649-72149B544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7" y="2813"/>
                  <a:ext cx="30" cy="8"/>
                </a:xfrm>
                <a:custGeom>
                  <a:avLst/>
                  <a:gdLst>
                    <a:gd name="T0" fmla="*/ 0 w 59"/>
                    <a:gd name="T1" fmla="*/ 8 h 15"/>
                    <a:gd name="T2" fmla="*/ 0 w 59"/>
                    <a:gd name="T3" fmla="*/ 8 h 15"/>
                    <a:gd name="T4" fmla="*/ 59 w 59"/>
                    <a:gd name="T5" fmla="*/ 0 h 15"/>
                    <a:gd name="T6" fmla="*/ 59 w 59"/>
                    <a:gd name="T7" fmla="*/ 0 h 15"/>
                    <a:gd name="T8" fmla="*/ 51 w 59"/>
                    <a:gd name="T9" fmla="*/ 15 h 15"/>
                    <a:gd name="T10" fmla="*/ 0 w 59"/>
                    <a:gd name="T11" fmla="*/ 8 h 15"/>
                    <a:gd name="T12" fmla="*/ 0 w 59"/>
                    <a:gd name="T1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1" y="15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9" name="Freeform 907">
                  <a:extLst>
                    <a:ext uri="{FF2B5EF4-FFF2-40B4-BE49-F238E27FC236}">
                      <a16:creationId xmlns:a16="http://schemas.microsoft.com/office/drawing/2014/main" id="{0DFDFCDA-4B2E-4726-9657-3B320C7A12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7" y="2810"/>
                  <a:ext cx="30" cy="7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0 w 59"/>
                    <a:gd name="T5" fmla="*/ 0 h 15"/>
                    <a:gd name="T6" fmla="*/ 0 w 59"/>
                    <a:gd name="T7" fmla="*/ 0 h 15"/>
                    <a:gd name="T8" fmla="*/ 59 w 59"/>
                    <a:gd name="T9" fmla="*/ 7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7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0" name="Freeform 908">
                  <a:extLst>
                    <a:ext uri="{FF2B5EF4-FFF2-40B4-BE49-F238E27FC236}">
                      <a16:creationId xmlns:a16="http://schemas.microsoft.com/office/drawing/2014/main" id="{7B8F289D-E79E-4715-93EC-83BC7987C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7" y="2810"/>
                  <a:ext cx="30" cy="7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0 w 59"/>
                    <a:gd name="T5" fmla="*/ 0 h 15"/>
                    <a:gd name="T6" fmla="*/ 0 w 59"/>
                    <a:gd name="T7" fmla="*/ 0 h 15"/>
                    <a:gd name="T8" fmla="*/ 59 w 59"/>
                    <a:gd name="T9" fmla="*/ 7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7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1" name="Freeform 909">
                  <a:extLst>
                    <a:ext uri="{FF2B5EF4-FFF2-40B4-BE49-F238E27FC236}">
                      <a16:creationId xmlns:a16="http://schemas.microsoft.com/office/drawing/2014/main" id="{5BC3F021-4FB2-406F-82FA-B4BAA2F98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802"/>
                  <a:ext cx="23" cy="4"/>
                </a:xfrm>
                <a:custGeom>
                  <a:avLst/>
                  <a:gdLst>
                    <a:gd name="T0" fmla="*/ 0 w 44"/>
                    <a:gd name="T1" fmla="*/ 0 h 7"/>
                    <a:gd name="T2" fmla="*/ 0 w 44"/>
                    <a:gd name="T3" fmla="*/ 0 h 7"/>
                    <a:gd name="T4" fmla="*/ 44 w 44"/>
                    <a:gd name="T5" fmla="*/ 0 h 7"/>
                    <a:gd name="T6" fmla="*/ 44 w 44"/>
                    <a:gd name="T7" fmla="*/ 0 h 7"/>
                    <a:gd name="T8" fmla="*/ 36 w 44"/>
                    <a:gd name="T9" fmla="*/ 7 h 7"/>
                    <a:gd name="T10" fmla="*/ 0 w 44"/>
                    <a:gd name="T11" fmla="*/ 0 h 7"/>
                    <a:gd name="T12" fmla="*/ 0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36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2" name="Freeform 910">
                  <a:extLst>
                    <a:ext uri="{FF2B5EF4-FFF2-40B4-BE49-F238E27FC236}">
                      <a16:creationId xmlns:a16="http://schemas.microsoft.com/office/drawing/2014/main" id="{558B4D73-3543-44A4-B1C6-45D4311CC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802"/>
                  <a:ext cx="23" cy="4"/>
                </a:xfrm>
                <a:custGeom>
                  <a:avLst/>
                  <a:gdLst>
                    <a:gd name="T0" fmla="*/ 0 w 44"/>
                    <a:gd name="T1" fmla="*/ 0 h 7"/>
                    <a:gd name="T2" fmla="*/ 0 w 44"/>
                    <a:gd name="T3" fmla="*/ 0 h 7"/>
                    <a:gd name="T4" fmla="*/ 44 w 44"/>
                    <a:gd name="T5" fmla="*/ 0 h 7"/>
                    <a:gd name="T6" fmla="*/ 44 w 44"/>
                    <a:gd name="T7" fmla="*/ 0 h 7"/>
                    <a:gd name="T8" fmla="*/ 36 w 44"/>
                    <a:gd name="T9" fmla="*/ 7 h 7"/>
                    <a:gd name="T10" fmla="*/ 0 w 44"/>
                    <a:gd name="T11" fmla="*/ 0 h 7"/>
                    <a:gd name="T12" fmla="*/ 0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36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3" name="Freeform 911">
                  <a:extLst>
                    <a:ext uri="{FF2B5EF4-FFF2-40B4-BE49-F238E27FC236}">
                      <a16:creationId xmlns:a16="http://schemas.microsoft.com/office/drawing/2014/main" id="{01BA3923-4D90-491B-A7D6-0D63B8FFE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798"/>
                  <a:ext cx="23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0 w 44"/>
                    <a:gd name="T5" fmla="*/ 0 h 8"/>
                    <a:gd name="T6" fmla="*/ 0 w 44"/>
                    <a:gd name="T7" fmla="*/ 0 h 8"/>
                    <a:gd name="T8" fmla="*/ 44 w 44"/>
                    <a:gd name="T9" fmla="*/ 8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4" name="Freeform 912">
                  <a:extLst>
                    <a:ext uri="{FF2B5EF4-FFF2-40B4-BE49-F238E27FC236}">
                      <a16:creationId xmlns:a16="http://schemas.microsoft.com/office/drawing/2014/main" id="{D803A298-67A5-4654-9369-CB9B49A4FD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798"/>
                  <a:ext cx="23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0 w 44"/>
                    <a:gd name="T5" fmla="*/ 0 h 8"/>
                    <a:gd name="T6" fmla="*/ 0 w 44"/>
                    <a:gd name="T7" fmla="*/ 0 h 8"/>
                    <a:gd name="T8" fmla="*/ 44 w 44"/>
                    <a:gd name="T9" fmla="*/ 8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5" name="Freeform 913">
                  <a:extLst>
                    <a:ext uri="{FF2B5EF4-FFF2-40B4-BE49-F238E27FC236}">
                      <a16:creationId xmlns:a16="http://schemas.microsoft.com/office/drawing/2014/main" id="{D32E2F13-737B-4B25-A23D-DE73956541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802"/>
                  <a:ext cx="23" cy="4"/>
                </a:xfrm>
                <a:custGeom>
                  <a:avLst/>
                  <a:gdLst>
                    <a:gd name="T0" fmla="*/ 0 w 44"/>
                    <a:gd name="T1" fmla="*/ 0 h 7"/>
                    <a:gd name="T2" fmla="*/ 0 w 44"/>
                    <a:gd name="T3" fmla="*/ 0 h 7"/>
                    <a:gd name="T4" fmla="*/ 44 w 44"/>
                    <a:gd name="T5" fmla="*/ 0 h 7"/>
                    <a:gd name="T6" fmla="*/ 44 w 44"/>
                    <a:gd name="T7" fmla="*/ 0 h 7"/>
                    <a:gd name="T8" fmla="*/ 36 w 44"/>
                    <a:gd name="T9" fmla="*/ 7 h 7"/>
                    <a:gd name="T10" fmla="*/ 0 w 44"/>
                    <a:gd name="T11" fmla="*/ 0 h 7"/>
                    <a:gd name="T12" fmla="*/ 0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36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6" name="Freeform 914">
                  <a:extLst>
                    <a:ext uri="{FF2B5EF4-FFF2-40B4-BE49-F238E27FC236}">
                      <a16:creationId xmlns:a16="http://schemas.microsoft.com/office/drawing/2014/main" id="{566FAE41-99C7-4253-A9A4-800DBE364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802"/>
                  <a:ext cx="23" cy="4"/>
                </a:xfrm>
                <a:custGeom>
                  <a:avLst/>
                  <a:gdLst>
                    <a:gd name="T0" fmla="*/ 0 w 44"/>
                    <a:gd name="T1" fmla="*/ 0 h 7"/>
                    <a:gd name="T2" fmla="*/ 0 w 44"/>
                    <a:gd name="T3" fmla="*/ 0 h 7"/>
                    <a:gd name="T4" fmla="*/ 44 w 44"/>
                    <a:gd name="T5" fmla="*/ 0 h 7"/>
                    <a:gd name="T6" fmla="*/ 44 w 44"/>
                    <a:gd name="T7" fmla="*/ 0 h 7"/>
                    <a:gd name="T8" fmla="*/ 36 w 44"/>
                    <a:gd name="T9" fmla="*/ 7 h 7"/>
                    <a:gd name="T10" fmla="*/ 0 w 44"/>
                    <a:gd name="T11" fmla="*/ 0 h 7"/>
                    <a:gd name="T12" fmla="*/ 0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36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7" name="Freeform 915">
                  <a:extLst>
                    <a:ext uri="{FF2B5EF4-FFF2-40B4-BE49-F238E27FC236}">
                      <a16:creationId xmlns:a16="http://schemas.microsoft.com/office/drawing/2014/main" id="{DB560242-0BED-4B12-BE41-9D267D753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798"/>
                  <a:ext cx="23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0 w 44"/>
                    <a:gd name="T5" fmla="*/ 0 h 8"/>
                    <a:gd name="T6" fmla="*/ 0 w 44"/>
                    <a:gd name="T7" fmla="*/ 0 h 8"/>
                    <a:gd name="T8" fmla="*/ 44 w 44"/>
                    <a:gd name="T9" fmla="*/ 8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8" name="Freeform 916">
                  <a:extLst>
                    <a:ext uri="{FF2B5EF4-FFF2-40B4-BE49-F238E27FC236}">
                      <a16:creationId xmlns:a16="http://schemas.microsoft.com/office/drawing/2014/main" id="{3C43FDAE-FF0C-4E94-8CDE-761640DEE8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798"/>
                  <a:ext cx="23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0 w 44"/>
                    <a:gd name="T5" fmla="*/ 0 h 8"/>
                    <a:gd name="T6" fmla="*/ 0 w 44"/>
                    <a:gd name="T7" fmla="*/ 0 h 8"/>
                    <a:gd name="T8" fmla="*/ 44 w 44"/>
                    <a:gd name="T9" fmla="*/ 8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9" name="Freeform 917">
                  <a:extLst>
                    <a:ext uri="{FF2B5EF4-FFF2-40B4-BE49-F238E27FC236}">
                      <a16:creationId xmlns:a16="http://schemas.microsoft.com/office/drawing/2014/main" id="{4AC82891-02E5-405D-9CBE-12DAA5615B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1" y="2787"/>
                  <a:ext cx="29" cy="8"/>
                </a:xfrm>
                <a:custGeom>
                  <a:avLst/>
                  <a:gdLst>
                    <a:gd name="T0" fmla="*/ 0 w 58"/>
                    <a:gd name="T1" fmla="*/ 8 h 15"/>
                    <a:gd name="T2" fmla="*/ 0 w 58"/>
                    <a:gd name="T3" fmla="*/ 8 h 15"/>
                    <a:gd name="T4" fmla="*/ 58 w 58"/>
                    <a:gd name="T5" fmla="*/ 0 h 15"/>
                    <a:gd name="T6" fmla="*/ 58 w 58"/>
                    <a:gd name="T7" fmla="*/ 0 h 15"/>
                    <a:gd name="T8" fmla="*/ 58 w 58"/>
                    <a:gd name="T9" fmla="*/ 15 h 15"/>
                    <a:gd name="T10" fmla="*/ 0 w 58"/>
                    <a:gd name="T11" fmla="*/ 8 h 15"/>
                    <a:gd name="T12" fmla="*/ 0 w 58"/>
                    <a:gd name="T1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15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58" y="0"/>
                      </a:lnTo>
                      <a:lnTo>
                        <a:pt x="58" y="0"/>
                      </a:lnTo>
                      <a:lnTo>
                        <a:pt x="58" y="15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0" name="Freeform 918">
                  <a:extLst>
                    <a:ext uri="{FF2B5EF4-FFF2-40B4-BE49-F238E27FC236}">
                      <a16:creationId xmlns:a16="http://schemas.microsoft.com/office/drawing/2014/main" id="{ED566B44-F01A-48FD-B8F2-01B1B9A68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1" y="2787"/>
                  <a:ext cx="29" cy="8"/>
                </a:xfrm>
                <a:custGeom>
                  <a:avLst/>
                  <a:gdLst>
                    <a:gd name="T0" fmla="*/ 0 w 58"/>
                    <a:gd name="T1" fmla="*/ 8 h 15"/>
                    <a:gd name="T2" fmla="*/ 0 w 58"/>
                    <a:gd name="T3" fmla="*/ 8 h 15"/>
                    <a:gd name="T4" fmla="*/ 58 w 58"/>
                    <a:gd name="T5" fmla="*/ 0 h 15"/>
                    <a:gd name="T6" fmla="*/ 58 w 58"/>
                    <a:gd name="T7" fmla="*/ 0 h 15"/>
                    <a:gd name="T8" fmla="*/ 58 w 58"/>
                    <a:gd name="T9" fmla="*/ 15 h 15"/>
                    <a:gd name="T10" fmla="*/ 0 w 58"/>
                    <a:gd name="T11" fmla="*/ 8 h 15"/>
                    <a:gd name="T12" fmla="*/ 0 w 58"/>
                    <a:gd name="T1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15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58" y="0"/>
                      </a:lnTo>
                      <a:lnTo>
                        <a:pt x="58" y="0"/>
                      </a:lnTo>
                      <a:lnTo>
                        <a:pt x="58" y="15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1" name="Freeform 919">
                  <a:extLst>
                    <a:ext uri="{FF2B5EF4-FFF2-40B4-BE49-F238E27FC236}">
                      <a16:creationId xmlns:a16="http://schemas.microsoft.com/office/drawing/2014/main" id="{CCEA1598-A68B-4407-A969-62C592063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1" y="2780"/>
                  <a:ext cx="29" cy="11"/>
                </a:xfrm>
                <a:custGeom>
                  <a:avLst/>
                  <a:gdLst>
                    <a:gd name="T0" fmla="*/ 0 w 58"/>
                    <a:gd name="T1" fmla="*/ 23 h 23"/>
                    <a:gd name="T2" fmla="*/ 0 w 58"/>
                    <a:gd name="T3" fmla="*/ 23 h 23"/>
                    <a:gd name="T4" fmla="*/ 7 w 58"/>
                    <a:gd name="T5" fmla="*/ 0 h 23"/>
                    <a:gd name="T6" fmla="*/ 7 w 58"/>
                    <a:gd name="T7" fmla="*/ 0 h 23"/>
                    <a:gd name="T8" fmla="*/ 58 w 58"/>
                    <a:gd name="T9" fmla="*/ 15 h 23"/>
                    <a:gd name="T10" fmla="*/ 0 w 58"/>
                    <a:gd name="T11" fmla="*/ 23 h 23"/>
                    <a:gd name="T12" fmla="*/ 0 w 58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58" y="15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2" name="Freeform 920">
                  <a:extLst>
                    <a:ext uri="{FF2B5EF4-FFF2-40B4-BE49-F238E27FC236}">
                      <a16:creationId xmlns:a16="http://schemas.microsoft.com/office/drawing/2014/main" id="{13D3D92D-E46F-4FDA-9FC4-A12478FCA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1" y="2780"/>
                  <a:ext cx="29" cy="11"/>
                </a:xfrm>
                <a:custGeom>
                  <a:avLst/>
                  <a:gdLst>
                    <a:gd name="T0" fmla="*/ 0 w 58"/>
                    <a:gd name="T1" fmla="*/ 23 h 23"/>
                    <a:gd name="T2" fmla="*/ 0 w 58"/>
                    <a:gd name="T3" fmla="*/ 23 h 23"/>
                    <a:gd name="T4" fmla="*/ 7 w 58"/>
                    <a:gd name="T5" fmla="*/ 0 h 23"/>
                    <a:gd name="T6" fmla="*/ 7 w 58"/>
                    <a:gd name="T7" fmla="*/ 0 h 23"/>
                    <a:gd name="T8" fmla="*/ 58 w 58"/>
                    <a:gd name="T9" fmla="*/ 15 h 23"/>
                    <a:gd name="T10" fmla="*/ 0 w 58"/>
                    <a:gd name="T11" fmla="*/ 23 h 23"/>
                    <a:gd name="T12" fmla="*/ 0 w 58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58" y="15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3" name="Freeform 921">
                  <a:extLst>
                    <a:ext uri="{FF2B5EF4-FFF2-40B4-BE49-F238E27FC236}">
                      <a16:creationId xmlns:a16="http://schemas.microsoft.com/office/drawing/2014/main" id="{8E150287-304A-4DE6-9619-A4BA575894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2768"/>
                  <a:ext cx="26" cy="4"/>
                </a:xfrm>
                <a:custGeom>
                  <a:avLst/>
                  <a:gdLst>
                    <a:gd name="T0" fmla="*/ 0 w 51"/>
                    <a:gd name="T1" fmla="*/ 0 h 7"/>
                    <a:gd name="T2" fmla="*/ 0 w 51"/>
                    <a:gd name="T3" fmla="*/ 0 h 7"/>
                    <a:gd name="T4" fmla="*/ 51 w 51"/>
                    <a:gd name="T5" fmla="*/ 0 h 7"/>
                    <a:gd name="T6" fmla="*/ 51 w 51"/>
                    <a:gd name="T7" fmla="*/ 0 h 7"/>
                    <a:gd name="T8" fmla="*/ 51 w 51"/>
                    <a:gd name="T9" fmla="*/ 7 h 7"/>
                    <a:gd name="T10" fmla="*/ 0 w 51"/>
                    <a:gd name="T11" fmla="*/ 0 h 7"/>
                    <a:gd name="T12" fmla="*/ 0 w 51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51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4" name="Freeform 922">
                  <a:extLst>
                    <a:ext uri="{FF2B5EF4-FFF2-40B4-BE49-F238E27FC236}">
                      <a16:creationId xmlns:a16="http://schemas.microsoft.com/office/drawing/2014/main" id="{D4D65AD4-8EF5-458A-8DAF-BBE442004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2768"/>
                  <a:ext cx="26" cy="4"/>
                </a:xfrm>
                <a:custGeom>
                  <a:avLst/>
                  <a:gdLst>
                    <a:gd name="T0" fmla="*/ 0 w 51"/>
                    <a:gd name="T1" fmla="*/ 0 h 7"/>
                    <a:gd name="T2" fmla="*/ 0 w 51"/>
                    <a:gd name="T3" fmla="*/ 0 h 7"/>
                    <a:gd name="T4" fmla="*/ 51 w 51"/>
                    <a:gd name="T5" fmla="*/ 0 h 7"/>
                    <a:gd name="T6" fmla="*/ 51 w 51"/>
                    <a:gd name="T7" fmla="*/ 0 h 7"/>
                    <a:gd name="T8" fmla="*/ 51 w 51"/>
                    <a:gd name="T9" fmla="*/ 7 h 7"/>
                    <a:gd name="T10" fmla="*/ 0 w 51"/>
                    <a:gd name="T11" fmla="*/ 0 h 7"/>
                    <a:gd name="T12" fmla="*/ 0 w 51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51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5" name="Freeform 923">
                  <a:extLst>
                    <a:ext uri="{FF2B5EF4-FFF2-40B4-BE49-F238E27FC236}">
                      <a16:creationId xmlns:a16="http://schemas.microsoft.com/office/drawing/2014/main" id="{0E0B73EA-29F0-46C6-B59C-C6FC8CA8AB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2761"/>
                  <a:ext cx="26" cy="7"/>
                </a:xfrm>
                <a:custGeom>
                  <a:avLst/>
                  <a:gdLst>
                    <a:gd name="T0" fmla="*/ 0 w 51"/>
                    <a:gd name="T1" fmla="*/ 15 h 15"/>
                    <a:gd name="T2" fmla="*/ 0 w 51"/>
                    <a:gd name="T3" fmla="*/ 15 h 15"/>
                    <a:gd name="T4" fmla="*/ 0 w 51"/>
                    <a:gd name="T5" fmla="*/ 0 h 15"/>
                    <a:gd name="T6" fmla="*/ 0 w 51"/>
                    <a:gd name="T7" fmla="*/ 0 h 15"/>
                    <a:gd name="T8" fmla="*/ 51 w 51"/>
                    <a:gd name="T9" fmla="*/ 15 h 15"/>
                    <a:gd name="T10" fmla="*/ 0 w 51"/>
                    <a:gd name="T11" fmla="*/ 15 h 15"/>
                    <a:gd name="T12" fmla="*/ 0 w 51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1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6" name="Freeform 924">
                  <a:extLst>
                    <a:ext uri="{FF2B5EF4-FFF2-40B4-BE49-F238E27FC236}">
                      <a16:creationId xmlns:a16="http://schemas.microsoft.com/office/drawing/2014/main" id="{ECFBA7FD-F3E5-4560-987C-C3A9903F6F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2761"/>
                  <a:ext cx="26" cy="7"/>
                </a:xfrm>
                <a:custGeom>
                  <a:avLst/>
                  <a:gdLst>
                    <a:gd name="T0" fmla="*/ 0 w 51"/>
                    <a:gd name="T1" fmla="*/ 15 h 15"/>
                    <a:gd name="T2" fmla="*/ 0 w 51"/>
                    <a:gd name="T3" fmla="*/ 15 h 15"/>
                    <a:gd name="T4" fmla="*/ 0 w 51"/>
                    <a:gd name="T5" fmla="*/ 0 h 15"/>
                    <a:gd name="T6" fmla="*/ 0 w 51"/>
                    <a:gd name="T7" fmla="*/ 0 h 15"/>
                    <a:gd name="T8" fmla="*/ 51 w 51"/>
                    <a:gd name="T9" fmla="*/ 15 h 15"/>
                    <a:gd name="T10" fmla="*/ 0 w 51"/>
                    <a:gd name="T11" fmla="*/ 15 h 15"/>
                    <a:gd name="T12" fmla="*/ 0 w 51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1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7" name="Freeform 925">
                  <a:extLst>
                    <a:ext uri="{FF2B5EF4-FFF2-40B4-BE49-F238E27FC236}">
                      <a16:creationId xmlns:a16="http://schemas.microsoft.com/office/drawing/2014/main" id="{D8F1D462-4AFA-4052-A3B8-A78C7244B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757"/>
                  <a:ext cx="22" cy="4"/>
                </a:xfrm>
                <a:custGeom>
                  <a:avLst/>
                  <a:gdLst>
                    <a:gd name="T0" fmla="*/ 0 w 43"/>
                    <a:gd name="T1" fmla="*/ 0 h 8"/>
                    <a:gd name="T2" fmla="*/ 0 w 43"/>
                    <a:gd name="T3" fmla="*/ 0 h 8"/>
                    <a:gd name="T4" fmla="*/ 43 w 43"/>
                    <a:gd name="T5" fmla="*/ 0 h 8"/>
                    <a:gd name="T6" fmla="*/ 43 w 43"/>
                    <a:gd name="T7" fmla="*/ 0 h 8"/>
                    <a:gd name="T8" fmla="*/ 43 w 43"/>
                    <a:gd name="T9" fmla="*/ 8 h 8"/>
                    <a:gd name="T10" fmla="*/ 0 w 43"/>
                    <a:gd name="T11" fmla="*/ 0 h 8"/>
                    <a:gd name="T12" fmla="*/ 0 w 4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3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8" name="Freeform 926">
                  <a:extLst>
                    <a:ext uri="{FF2B5EF4-FFF2-40B4-BE49-F238E27FC236}">
                      <a16:creationId xmlns:a16="http://schemas.microsoft.com/office/drawing/2014/main" id="{7E06815C-A5B5-4B25-9FCD-C919720D59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757"/>
                  <a:ext cx="22" cy="4"/>
                </a:xfrm>
                <a:custGeom>
                  <a:avLst/>
                  <a:gdLst>
                    <a:gd name="T0" fmla="*/ 0 w 43"/>
                    <a:gd name="T1" fmla="*/ 0 h 8"/>
                    <a:gd name="T2" fmla="*/ 0 w 43"/>
                    <a:gd name="T3" fmla="*/ 0 h 8"/>
                    <a:gd name="T4" fmla="*/ 43 w 43"/>
                    <a:gd name="T5" fmla="*/ 0 h 8"/>
                    <a:gd name="T6" fmla="*/ 43 w 43"/>
                    <a:gd name="T7" fmla="*/ 0 h 8"/>
                    <a:gd name="T8" fmla="*/ 43 w 43"/>
                    <a:gd name="T9" fmla="*/ 8 h 8"/>
                    <a:gd name="T10" fmla="*/ 0 w 43"/>
                    <a:gd name="T11" fmla="*/ 0 h 8"/>
                    <a:gd name="T12" fmla="*/ 0 w 4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3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9" name="Freeform 927">
                  <a:extLst>
                    <a:ext uri="{FF2B5EF4-FFF2-40B4-BE49-F238E27FC236}">
                      <a16:creationId xmlns:a16="http://schemas.microsoft.com/office/drawing/2014/main" id="{7FF44AC4-23F7-40D7-A2E4-420AFDA6C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753"/>
                  <a:ext cx="22" cy="4"/>
                </a:xfrm>
                <a:custGeom>
                  <a:avLst/>
                  <a:gdLst>
                    <a:gd name="T0" fmla="*/ 0 w 43"/>
                    <a:gd name="T1" fmla="*/ 7 h 7"/>
                    <a:gd name="T2" fmla="*/ 0 w 43"/>
                    <a:gd name="T3" fmla="*/ 7 h 7"/>
                    <a:gd name="T4" fmla="*/ 0 w 43"/>
                    <a:gd name="T5" fmla="*/ 0 h 7"/>
                    <a:gd name="T6" fmla="*/ 0 w 43"/>
                    <a:gd name="T7" fmla="*/ 0 h 7"/>
                    <a:gd name="T8" fmla="*/ 43 w 43"/>
                    <a:gd name="T9" fmla="*/ 7 h 7"/>
                    <a:gd name="T10" fmla="*/ 0 w 43"/>
                    <a:gd name="T11" fmla="*/ 7 h 7"/>
                    <a:gd name="T12" fmla="*/ 0 w 43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0" name="Freeform 928">
                  <a:extLst>
                    <a:ext uri="{FF2B5EF4-FFF2-40B4-BE49-F238E27FC236}">
                      <a16:creationId xmlns:a16="http://schemas.microsoft.com/office/drawing/2014/main" id="{DFC3D3EF-02BE-4940-99AF-0162CC925B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753"/>
                  <a:ext cx="22" cy="4"/>
                </a:xfrm>
                <a:custGeom>
                  <a:avLst/>
                  <a:gdLst>
                    <a:gd name="T0" fmla="*/ 0 w 43"/>
                    <a:gd name="T1" fmla="*/ 7 h 7"/>
                    <a:gd name="T2" fmla="*/ 0 w 43"/>
                    <a:gd name="T3" fmla="*/ 7 h 7"/>
                    <a:gd name="T4" fmla="*/ 0 w 43"/>
                    <a:gd name="T5" fmla="*/ 0 h 7"/>
                    <a:gd name="T6" fmla="*/ 0 w 43"/>
                    <a:gd name="T7" fmla="*/ 0 h 7"/>
                    <a:gd name="T8" fmla="*/ 43 w 43"/>
                    <a:gd name="T9" fmla="*/ 7 h 7"/>
                    <a:gd name="T10" fmla="*/ 0 w 43"/>
                    <a:gd name="T11" fmla="*/ 7 h 7"/>
                    <a:gd name="T12" fmla="*/ 0 w 43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1" name="Freeform 929">
                  <a:extLst>
                    <a:ext uri="{FF2B5EF4-FFF2-40B4-BE49-F238E27FC236}">
                      <a16:creationId xmlns:a16="http://schemas.microsoft.com/office/drawing/2014/main" id="{B7D5198E-6B45-44AD-B95A-450F5EC93B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757"/>
                  <a:ext cx="22" cy="4"/>
                </a:xfrm>
                <a:custGeom>
                  <a:avLst/>
                  <a:gdLst>
                    <a:gd name="T0" fmla="*/ 0 w 43"/>
                    <a:gd name="T1" fmla="*/ 0 h 8"/>
                    <a:gd name="T2" fmla="*/ 0 w 43"/>
                    <a:gd name="T3" fmla="*/ 0 h 8"/>
                    <a:gd name="T4" fmla="*/ 43 w 43"/>
                    <a:gd name="T5" fmla="*/ 0 h 8"/>
                    <a:gd name="T6" fmla="*/ 43 w 43"/>
                    <a:gd name="T7" fmla="*/ 0 h 8"/>
                    <a:gd name="T8" fmla="*/ 43 w 43"/>
                    <a:gd name="T9" fmla="*/ 8 h 8"/>
                    <a:gd name="T10" fmla="*/ 0 w 43"/>
                    <a:gd name="T11" fmla="*/ 0 h 8"/>
                    <a:gd name="T12" fmla="*/ 0 w 4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3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2" name="Freeform 930">
                  <a:extLst>
                    <a:ext uri="{FF2B5EF4-FFF2-40B4-BE49-F238E27FC236}">
                      <a16:creationId xmlns:a16="http://schemas.microsoft.com/office/drawing/2014/main" id="{90E0E879-08E9-41F6-8E3E-F4F01AB040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757"/>
                  <a:ext cx="22" cy="4"/>
                </a:xfrm>
                <a:custGeom>
                  <a:avLst/>
                  <a:gdLst>
                    <a:gd name="T0" fmla="*/ 0 w 43"/>
                    <a:gd name="T1" fmla="*/ 0 h 8"/>
                    <a:gd name="T2" fmla="*/ 0 w 43"/>
                    <a:gd name="T3" fmla="*/ 0 h 8"/>
                    <a:gd name="T4" fmla="*/ 43 w 43"/>
                    <a:gd name="T5" fmla="*/ 0 h 8"/>
                    <a:gd name="T6" fmla="*/ 43 w 43"/>
                    <a:gd name="T7" fmla="*/ 0 h 8"/>
                    <a:gd name="T8" fmla="*/ 43 w 43"/>
                    <a:gd name="T9" fmla="*/ 8 h 8"/>
                    <a:gd name="T10" fmla="*/ 0 w 43"/>
                    <a:gd name="T11" fmla="*/ 0 h 8"/>
                    <a:gd name="T12" fmla="*/ 0 w 4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3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3" name="Freeform 931">
                  <a:extLst>
                    <a:ext uri="{FF2B5EF4-FFF2-40B4-BE49-F238E27FC236}">
                      <a16:creationId xmlns:a16="http://schemas.microsoft.com/office/drawing/2014/main" id="{DE43AAF0-64DD-467D-AE08-37DDFBDC61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753"/>
                  <a:ext cx="22" cy="4"/>
                </a:xfrm>
                <a:custGeom>
                  <a:avLst/>
                  <a:gdLst>
                    <a:gd name="T0" fmla="*/ 0 w 43"/>
                    <a:gd name="T1" fmla="*/ 7 h 7"/>
                    <a:gd name="T2" fmla="*/ 0 w 43"/>
                    <a:gd name="T3" fmla="*/ 7 h 7"/>
                    <a:gd name="T4" fmla="*/ 0 w 43"/>
                    <a:gd name="T5" fmla="*/ 0 h 7"/>
                    <a:gd name="T6" fmla="*/ 0 w 43"/>
                    <a:gd name="T7" fmla="*/ 0 h 7"/>
                    <a:gd name="T8" fmla="*/ 43 w 43"/>
                    <a:gd name="T9" fmla="*/ 7 h 7"/>
                    <a:gd name="T10" fmla="*/ 0 w 43"/>
                    <a:gd name="T11" fmla="*/ 7 h 7"/>
                    <a:gd name="T12" fmla="*/ 0 w 43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4" name="Freeform 932">
                  <a:extLst>
                    <a:ext uri="{FF2B5EF4-FFF2-40B4-BE49-F238E27FC236}">
                      <a16:creationId xmlns:a16="http://schemas.microsoft.com/office/drawing/2014/main" id="{98E50C52-CACF-4D00-830F-DEEF1126B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753"/>
                  <a:ext cx="22" cy="4"/>
                </a:xfrm>
                <a:custGeom>
                  <a:avLst/>
                  <a:gdLst>
                    <a:gd name="T0" fmla="*/ 0 w 43"/>
                    <a:gd name="T1" fmla="*/ 7 h 7"/>
                    <a:gd name="T2" fmla="*/ 0 w 43"/>
                    <a:gd name="T3" fmla="*/ 7 h 7"/>
                    <a:gd name="T4" fmla="*/ 0 w 43"/>
                    <a:gd name="T5" fmla="*/ 0 h 7"/>
                    <a:gd name="T6" fmla="*/ 0 w 43"/>
                    <a:gd name="T7" fmla="*/ 0 h 7"/>
                    <a:gd name="T8" fmla="*/ 43 w 43"/>
                    <a:gd name="T9" fmla="*/ 7 h 7"/>
                    <a:gd name="T10" fmla="*/ 0 w 43"/>
                    <a:gd name="T11" fmla="*/ 7 h 7"/>
                    <a:gd name="T12" fmla="*/ 0 w 43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5" name="Freeform 933">
                  <a:extLst>
                    <a:ext uri="{FF2B5EF4-FFF2-40B4-BE49-F238E27FC236}">
                      <a16:creationId xmlns:a16="http://schemas.microsoft.com/office/drawing/2014/main" id="{7A1B5D6B-23E6-4956-95F0-6FDAED20C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" y="2723"/>
                  <a:ext cx="70" cy="30"/>
                </a:xfrm>
                <a:custGeom>
                  <a:avLst/>
                  <a:gdLst>
                    <a:gd name="T0" fmla="*/ 139 w 139"/>
                    <a:gd name="T1" fmla="*/ 60 h 60"/>
                    <a:gd name="T2" fmla="*/ 139 w 139"/>
                    <a:gd name="T3" fmla="*/ 60 h 60"/>
                    <a:gd name="T4" fmla="*/ 7 w 139"/>
                    <a:gd name="T5" fmla="*/ 0 h 60"/>
                    <a:gd name="T6" fmla="*/ 7 w 139"/>
                    <a:gd name="T7" fmla="*/ 0 h 60"/>
                    <a:gd name="T8" fmla="*/ 0 w 139"/>
                    <a:gd name="T9" fmla="*/ 45 h 60"/>
                    <a:gd name="T10" fmla="*/ 139 w 139"/>
                    <a:gd name="T11" fmla="*/ 60 h 60"/>
                    <a:gd name="T12" fmla="*/ 139 w 139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0">
                      <a:moveTo>
                        <a:pt x="139" y="60"/>
                      </a:moveTo>
                      <a:lnTo>
                        <a:pt x="139" y="6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139" y="60"/>
                      </a:lnTo>
                      <a:lnTo>
                        <a:pt x="139" y="6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6" name="Freeform 934">
                  <a:extLst>
                    <a:ext uri="{FF2B5EF4-FFF2-40B4-BE49-F238E27FC236}">
                      <a16:creationId xmlns:a16="http://schemas.microsoft.com/office/drawing/2014/main" id="{D78F10C1-92FE-453E-A178-D85E2147E1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" y="2723"/>
                  <a:ext cx="70" cy="30"/>
                </a:xfrm>
                <a:custGeom>
                  <a:avLst/>
                  <a:gdLst>
                    <a:gd name="T0" fmla="*/ 139 w 139"/>
                    <a:gd name="T1" fmla="*/ 60 h 60"/>
                    <a:gd name="T2" fmla="*/ 139 w 139"/>
                    <a:gd name="T3" fmla="*/ 60 h 60"/>
                    <a:gd name="T4" fmla="*/ 7 w 139"/>
                    <a:gd name="T5" fmla="*/ 0 h 60"/>
                    <a:gd name="T6" fmla="*/ 7 w 139"/>
                    <a:gd name="T7" fmla="*/ 0 h 60"/>
                    <a:gd name="T8" fmla="*/ 0 w 139"/>
                    <a:gd name="T9" fmla="*/ 45 h 60"/>
                    <a:gd name="T10" fmla="*/ 139 w 139"/>
                    <a:gd name="T11" fmla="*/ 60 h 60"/>
                    <a:gd name="T12" fmla="*/ 139 w 139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0">
                      <a:moveTo>
                        <a:pt x="139" y="60"/>
                      </a:moveTo>
                      <a:lnTo>
                        <a:pt x="139" y="6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139" y="60"/>
                      </a:lnTo>
                      <a:lnTo>
                        <a:pt x="139" y="6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7" name="Freeform 935">
                  <a:extLst>
                    <a:ext uri="{FF2B5EF4-FFF2-40B4-BE49-F238E27FC236}">
                      <a16:creationId xmlns:a16="http://schemas.microsoft.com/office/drawing/2014/main" id="{A34CE348-8224-490D-AB09-D714C38B18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723"/>
                  <a:ext cx="70" cy="30"/>
                </a:xfrm>
                <a:custGeom>
                  <a:avLst/>
                  <a:gdLst>
                    <a:gd name="T0" fmla="*/ 132 w 139"/>
                    <a:gd name="T1" fmla="*/ 60 h 60"/>
                    <a:gd name="T2" fmla="*/ 132 w 139"/>
                    <a:gd name="T3" fmla="*/ 60 h 60"/>
                    <a:gd name="T4" fmla="*/ 139 w 139"/>
                    <a:gd name="T5" fmla="*/ 7 h 60"/>
                    <a:gd name="T6" fmla="*/ 139 w 139"/>
                    <a:gd name="T7" fmla="*/ 7 h 60"/>
                    <a:gd name="T8" fmla="*/ 0 w 139"/>
                    <a:gd name="T9" fmla="*/ 0 h 60"/>
                    <a:gd name="T10" fmla="*/ 132 w 139"/>
                    <a:gd name="T11" fmla="*/ 60 h 60"/>
                    <a:gd name="T12" fmla="*/ 132 w 139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0">
                      <a:moveTo>
                        <a:pt x="132" y="60"/>
                      </a:moveTo>
                      <a:lnTo>
                        <a:pt x="132" y="60"/>
                      </a:lnTo>
                      <a:lnTo>
                        <a:pt x="139" y="7"/>
                      </a:lnTo>
                      <a:lnTo>
                        <a:pt x="139" y="7"/>
                      </a:lnTo>
                      <a:lnTo>
                        <a:pt x="0" y="0"/>
                      </a:lnTo>
                      <a:lnTo>
                        <a:pt x="132" y="60"/>
                      </a:lnTo>
                      <a:lnTo>
                        <a:pt x="132" y="6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8" name="Freeform 936">
                  <a:extLst>
                    <a:ext uri="{FF2B5EF4-FFF2-40B4-BE49-F238E27FC236}">
                      <a16:creationId xmlns:a16="http://schemas.microsoft.com/office/drawing/2014/main" id="{39F8C720-D3C1-4B04-9EC0-4BF060A8A8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723"/>
                  <a:ext cx="70" cy="30"/>
                </a:xfrm>
                <a:custGeom>
                  <a:avLst/>
                  <a:gdLst>
                    <a:gd name="T0" fmla="*/ 132 w 139"/>
                    <a:gd name="T1" fmla="*/ 60 h 60"/>
                    <a:gd name="T2" fmla="*/ 132 w 139"/>
                    <a:gd name="T3" fmla="*/ 60 h 60"/>
                    <a:gd name="T4" fmla="*/ 139 w 139"/>
                    <a:gd name="T5" fmla="*/ 7 h 60"/>
                    <a:gd name="T6" fmla="*/ 139 w 139"/>
                    <a:gd name="T7" fmla="*/ 7 h 60"/>
                    <a:gd name="T8" fmla="*/ 0 w 139"/>
                    <a:gd name="T9" fmla="*/ 0 h 60"/>
                    <a:gd name="T10" fmla="*/ 132 w 139"/>
                    <a:gd name="T11" fmla="*/ 60 h 60"/>
                    <a:gd name="T12" fmla="*/ 132 w 139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0">
                      <a:moveTo>
                        <a:pt x="132" y="60"/>
                      </a:moveTo>
                      <a:lnTo>
                        <a:pt x="132" y="60"/>
                      </a:lnTo>
                      <a:lnTo>
                        <a:pt x="139" y="7"/>
                      </a:lnTo>
                      <a:lnTo>
                        <a:pt x="139" y="7"/>
                      </a:lnTo>
                      <a:lnTo>
                        <a:pt x="0" y="0"/>
                      </a:lnTo>
                      <a:lnTo>
                        <a:pt x="132" y="60"/>
                      </a:lnTo>
                      <a:lnTo>
                        <a:pt x="132" y="6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9" name="Freeform 937">
                  <a:extLst>
                    <a:ext uri="{FF2B5EF4-FFF2-40B4-BE49-F238E27FC236}">
                      <a16:creationId xmlns:a16="http://schemas.microsoft.com/office/drawing/2014/main" id="{DAC88C4A-15DB-41C8-83DF-E38785ADC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697"/>
                  <a:ext cx="70" cy="30"/>
                </a:xfrm>
                <a:custGeom>
                  <a:avLst/>
                  <a:gdLst>
                    <a:gd name="T0" fmla="*/ 139 w 139"/>
                    <a:gd name="T1" fmla="*/ 59 h 59"/>
                    <a:gd name="T2" fmla="*/ 139 w 139"/>
                    <a:gd name="T3" fmla="*/ 59 h 59"/>
                    <a:gd name="T4" fmla="*/ 0 w 139"/>
                    <a:gd name="T5" fmla="*/ 0 h 59"/>
                    <a:gd name="T6" fmla="*/ 0 w 139"/>
                    <a:gd name="T7" fmla="*/ 0 h 59"/>
                    <a:gd name="T8" fmla="*/ 0 w 139"/>
                    <a:gd name="T9" fmla="*/ 52 h 59"/>
                    <a:gd name="T10" fmla="*/ 139 w 139"/>
                    <a:gd name="T11" fmla="*/ 59 h 59"/>
                    <a:gd name="T12" fmla="*/ 139 w 139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59">
                      <a:moveTo>
                        <a:pt x="139" y="59"/>
                      </a:moveTo>
                      <a:lnTo>
                        <a:pt x="139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52"/>
                      </a:lnTo>
                      <a:lnTo>
                        <a:pt x="139" y="59"/>
                      </a:lnTo>
                      <a:lnTo>
                        <a:pt x="139" y="59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0" name="Freeform 938">
                  <a:extLst>
                    <a:ext uri="{FF2B5EF4-FFF2-40B4-BE49-F238E27FC236}">
                      <a16:creationId xmlns:a16="http://schemas.microsoft.com/office/drawing/2014/main" id="{A4FFD33D-A6C7-48C1-9D42-BFF52877C3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697"/>
                  <a:ext cx="70" cy="30"/>
                </a:xfrm>
                <a:custGeom>
                  <a:avLst/>
                  <a:gdLst>
                    <a:gd name="T0" fmla="*/ 139 w 139"/>
                    <a:gd name="T1" fmla="*/ 59 h 59"/>
                    <a:gd name="T2" fmla="*/ 139 w 139"/>
                    <a:gd name="T3" fmla="*/ 59 h 59"/>
                    <a:gd name="T4" fmla="*/ 0 w 139"/>
                    <a:gd name="T5" fmla="*/ 0 h 59"/>
                    <a:gd name="T6" fmla="*/ 0 w 139"/>
                    <a:gd name="T7" fmla="*/ 0 h 59"/>
                    <a:gd name="T8" fmla="*/ 0 w 139"/>
                    <a:gd name="T9" fmla="*/ 52 h 59"/>
                    <a:gd name="T10" fmla="*/ 139 w 139"/>
                    <a:gd name="T11" fmla="*/ 59 h 59"/>
                    <a:gd name="T12" fmla="*/ 139 w 139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59">
                      <a:moveTo>
                        <a:pt x="139" y="59"/>
                      </a:moveTo>
                      <a:lnTo>
                        <a:pt x="139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52"/>
                      </a:lnTo>
                      <a:lnTo>
                        <a:pt x="139" y="59"/>
                      </a:lnTo>
                      <a:lnTo>
                        <a:pt x="139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1" name="Freeform 939">
                  <a:extLst>
                    <a:ext uri="{FF2B5EF4-FFF2-40B4-BE49-F238E27FC236}">
                      <a16:creationId xmlns:a16="http://schemas.microsoft.com/office/drawing/2014/main" id="{AC83EBDD-D44F-4D1B-A4CB-20DD750A21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697"/>
                  <a:ext cx="70" cy="30"/>
                </a:xfrm>
                <a:custGeom>
                  <a:avLst/>
                  <a:gdLst>
                    <a:gd name="T0" fmla="*/ 139 w 139"/>
                    <a:gd name="T1" fmla="*/ 59 h 59"/>
                    <a:gd name="T2" fmla="*/ 139 w 139"/>
                    <a:gd name="T3" fmla="*/ 59 h 59"/>
                    <a:gd name="T4" fmla="*/ 139 w 139"/>
                    <a:gd name="T5" fmla="*/ 15 h 59"/>
                    <a:gd name="T6" fmla="*/ 139 w 139"/>
                    <a:gd name="T7" fmla="*/ 15 h 59"/>
                    <a:gd name="T8" fmla="*/ 0 w 139"/>
                    <a:gd name="T9" fmla="*/ 0 h 59"/>
                    <a:gd name="T10" fmla="*/ 139 w 139"/>
                    <a:gd name="T11" fmla="*/ 59 h 59"/>
                    <a:gd name="T12" fmla="*/ 139 w 139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59">
                      <a:moveTo>
                        <a:pt x="139" y="59"/>
                      </a:moveTo>
                      <a:lnTo>
                        <a:pt x="139" y="59"/>
                      </a:lnTo>
                      <a:lnTo>
                        <a:pt x="139" y="15"/>
                      </a:lnTo>
                      <a:lnTo>
                        <a:pt x="139" y="15"/>
                      </a:lnTo>
                      <a:lnTo>
                        <a:pt x="0" y="0"/>
                      </a:lnTo>
                      <a:lnTo>
                        <a:pt x="139" y="59"/>
                      </a:lnTo>
                      <a:lnTo>
                        <a:pt x="139" y="59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2" name="Freeform 940">
                  <a:extLst>
                    <a:ext uri="{FF2B5EF4-FFF2-40B4-BE49-F238E27FC236}">
                      <a16:creationId xmlns:a16="http://schemas.microsoft.com/office/drawing/2014/main" id="{18098A44-9DA0-469B-88D2-D27907C05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697"/>
                  <a:ext cx="70" cy="30"/>
                </a:xfrm>
                <a:custGeom>
                  <a:avLst/>
                  <a:gdLst>
                    <a:gd name="T0" fmla="*/ 139 w 139"/>
                    <a:gd name="T1" fmla="*/ 59 h 59"/>
                    <a:gd name="T2" fmla="*/ 139 w 139"/>
                    <a:gd name="T3" fmla="*/ 59 h 59"/>
                    <a:gd name="T4" fmla="*/ 139 w 139"/>
                    <a:gd name="T5" fmla="*/ 15 h 59"/>
                    <a:gd name="T6" fmla="*/ 139 w 139"/>
                    <a:gd name="T7" fmla="*/ 15 h 59"/>
                    <a:gd name="T8" fmla="*/ 0 w 139"/>
                    <a:gd name="T9" fmla="*/ 0 h 59"/>
                    <a:gd name="T10" fmla="*/ 139 w 139"/>
                    <a:gd name="T11" fmla="*/ 59 h 59"/>
                    <a:gd name="T12" fmla="*/ 139 w 139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59">
                      <a:moveTo>
                        <a:pt x="139" y="59"/>
                      </a:moveTo>
                      <a:lnTo>
                        <a:pt x="139" y="59"/>
                      </a:lnTo>
                      <a:lnTo>
                        <a:pt x="139" y="15"/>
                      </a:lnTo>
                      <a:lnTo>
                        <a:pt x="139" y="15"/>
                      </a:lnTo>
                      <a:lnTo>
                        <a:pt x="0" y="0"/>
                      </a:lnTo>
                      <a:lnTo>
                        <a:pt x="139" y="59"/>
                      </a:lnTo>
                      <a:lnTo>
                        <a:pt x="139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3" name="Freeform 941">
                  <a:extLst>
                    <a:ext uri="{FF2B5EF4-FFF2-40B4-BE49-F238E27FC236}">
                      <a16:creationId xmlns:a16="http://schemas.microsoft.com/office/drawing/2014/main" id="{5639C234-0931-4E16-BDC1-BB35F2A10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89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44 w 44"/>
                    <a:gd name="T5" fmla="*/ 0 h 7"/>
                    <a:gd name="T6" fmla="*/ 44 w 44"/>
                    <a:gd name="T7" fmla="*/ 0 h 7"/>
                    <a:gd name="T8" fmla="*/ 44 w 44"/>
                    <a:gd name="T9" fmla="*/ 7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4" name="Freeform 942">
                  <a:extLst>
                    <a:ext uri="{FF2B5EF4-FFF2-40B4-BE49-F238E27FC236}">
                      <a16:creationId xmlns:a16="http://schemas.microsoft.com/office/drawing/2014/main" id="{8DAF245C-032B-453B-93F9-B479BDCDFC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89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44 w 44"/>
                    <a:gd name="T5" fmla="*/ 0 h 7"/>
                    <a:gd name="T6" fmla="*/ 44 w 44"/>
                    <a:gd name="T7" fmla="*/ 0 h 7"/>
                    <a:gd name="T8" fmla="*/ 44 w 44"/>
                    <a:gd name="T9" fmla="*/ 7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5" name="Freeform 943">
                  <a:extLst>
                    <a:ext uri="{FF2B5EF4-FFF2-40B4-BE49-F238E27FC236}">
                      <a16:creationId xmlns:a16="http://schemas.microsoft.com/office/drawing/2014/main" id="{649FD5B6-927A-49DF-A0D4-0EE6EB52E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89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0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6" name="Freeform 944">
                  <a:extLst>
                    <a:ext uri="{FF2B5EF4-FFF2-40B4-BE49-F238E27FC236}">
                      <a16:creationId xmlns:a16="http://schemas.microsoft.com/office/drawing/2014/main" id="{49017E06-AC09-45C1-8C2F-89BBB2E71F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89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0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7" name="Freeform 945">
                  <a:extLst>
                    <a:ext uri="{FF2B5EF4-FFF2-40B4-BE49-F238E27FC236}">
                      <a16:creationId xmlns:a16="http://schemas.microsoft.com/office/drawing/2014/main" id="{1342BA22-F452-4A43-A0F4-80784BF437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89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44 w 44"/>
                    <a:gd name="T5" fmla="*/ 0 h 7"/>
                    <a:gd name="T6" fmla="*/ 44 w 44"/>
                    <a:gd name="T7" fmla="*/ 0 h 7"/>
                    <a:gd name="T8" fmla="*/ 44 w 44"/>
                    <a:gd name="T9" fmla="*/ 7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8" name="Freeform 946">
                  <a:extLst>
                    <a:ext uri="{FF2B5EF4-FFF2-40B4-BE49-F238E27FC236}">
                      <a16:creationId xmlns:a16="http://schemas.microsoft.com/office/drawing/2014/main" id="{87EED704-B4F8-4108-BD92-B99D1DF8C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89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44 w 44"/>
                    <a:gd name="T5" fmla="*/ 0 h 7"/>
                    <a:gd name="T6" fmla="*/ 44 w 44"/>
                    <a:gd name="T7" fmla="*/ 0 h 7"/>
                    <a:gd name="T8" fmla="*/ 44 w 44"/>
                    <a:gd name="T9" fmla="*/ 7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9" name="Freeform 947">
                  <a:extLst>
                    <a:ext uri="{FF2B5EF4-FFF2-40B4-BE49-F238E27FC236}">
                      <a16:creationId xmlns:a16="http://schemas.microsoft.com/office/drawing/2014/main" id="{0D3506B2-3E62-40C5-A546-8D2710F0B9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89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0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0" name="Freeform 948">
                  <a:extLst>
                    <a:ext uri="{FF2B5EF4-FFF2-40B4-BE49-F238E27FC236}">
                      <a16:creationId xmlns:a16="http://schemas.microsoft.com/office/drawing/2014/main" id="{E6A27FC3-0ABD-4563-811B-7E788C73B9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89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0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1" name="Freeform 949">
                  <a:extLst>
                    <a:ext uri="{FF2B5EF4-FFF2-40B4-BE49-F238E27FC236}">
                      <a16:creationId xmlns:a16="http://schemas.microsoft.com/office/drawing/2014/main" id="{8DF61A7C-2722-47A3-971F-420DC85A1B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663"/>
                  <a:ext cx="29" cy="11"/>
                </a:xfrm>
                <a:custGeom>
                  <a:avLst/>
                  <a:gdLst>
                    <a:gd name="T0" fmla="*/ 0 w 59"/>
                    <a:gd name="T1" fmla="*/ 22 h 22"/>
                    <a:gd name="T2" fmla="*/ 0 w 59"/>
                    <a:gd name="T3" fmla="*/ 22 h 22"/>
                    <a:gd name="T4" fmla="*/ 59 w 59"/>
                    <a:gd name="T5" fmla="*/ 0 h 22"/>
                    <a:gd name="T6" fmla="*/ 59 w 59"/>
                    <a:gd name="T7" fmla="*/ 0 h 22"/>
                    <a:gd name="T8" fmla="*/ 59 w 59"/>
                    <a:gd name="T9" fmla="*/ 22 h 22"/>
                    <a:gd name="T10" fmla="*/ 0 w 59"/>
                    <a:gd name="T11" fmla="*/ 22 h 22"/>
                    <a:gd name="T12" fmla="*/ 0 w 59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9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2" name="Freeform 950">
                  <a:extLst>
                    <a:ext uri="{FF2B5EF4-FFF2-40B4-BE49-F238E27FC236}">
                      <a16:creationId xmlns:a16="http://schemas.microsoft.com/office/drawing/2014/main" id="{F8C9DB9B-CC13-4C06-8EF4-AF6975C19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663"/>
                  <a:ext cx="29" cy="11"/>
                </a:xfrm>
                <a:custGeom>
                  <a:avLst/>
                  <a:gdLst>
                    <a:gd name="T0" fmla="*/ 0 w 59"/>
                    <a:gd name="T1" fmla="*/ 22 h 22"/>
                    <a:gd name="T2" fmla="*/ 0 w 59"/>
                    <a:gd name="T3" fmla="*/ 22 h 22"/>
                    <a:gd name="T4" fmla="*/ 59 w 59"/>
                    <a:gd name="T5" fmla="*/ 0 h 22"/>
                    <a:gd name="T6" fmla="*/ 59 w 59"/>
                    <a:gd name="T7" fmla="*/ 0 h 22"/>
                    <a:gd name="T8" fmla="*/ 59 w 59"/>
                    <a:gd name="T9" fmla="*/ 22 h 22"/>
                    <a:gd name="T10" fmla="*/ 0 w 59"/>
                    <a:gd name="T11" fmla="*/ 22 h 22"/>
                    <a:gd name="T12" fmla="*/ 0 w 59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9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3" name="Freeform 951">
                  <a:extLst>
                    <a:ext uri="{FF2B5EF4-FFF2-40B4-BE49-F238E27FC236}">
                      <a16:creationId xmlns:a16="http://schemas.microsoft.com/office/drawing/2014/main" id="{E14CE7C7-D114-4F13-BA8F-EC5270FFD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663"/>
                  <a:ext cx="29" cy="11"/>
                </a:xfrm>
                <a:custGeom>
                  <a:avLst/>
                  <a:gdLst>
                    <a:gd name="T0" fmla="*/ 0 w 59"/>
                    <a:gd name="T1" fmla="*/ 22 h 22"/>
                    <a:gd name="T2" fmla="*/ 0 w 59"/>
                    <a:gd name="T3" fmla="*/ 22 h 22"/>
                    <a:gd name="T4" fmla="*/ 0 w 59"/>
                    <a:gd name="T5" fmla="*/ 0 h 22"/>
                    <a:gd name="T6" fmla="*/ 0 w 59"/>
                    <a:gd name="T7" fmla="*/ 0 h 22"/>
                    <a:gd name="T8" fmla="*/ 59 w 59"/>
                    <a:gd name="T9" fmla="*/ 0 h 22"/>
                    <a:gd name="T10" fmla="*/ 0 w 59"/>
                    <a:gd name="T11" fmla="*/ 22 h 22"/>
                    <a:gd name="T12" fmla="*/ 0 w 59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4" name="Freeform 952">
                  <a:extLst>
                    <a:ext uri="{FF2B5EF4-FFF2-40B4-BE49-F238E27FC236}">
                      <a16:creationId xmlns:a16="http://schemas.microsoft.com/office/drawing/2014/main" id="{2AE94665-5B14-4788-AF66-726D457C9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663"/>
                  <a:ext cx="29" cy="11"/>
                </a:xfrm>
                <a:custGeom>
                  <a:avLst/>
                  <a:gdLst>
                    <a:gd name="T0" fmla="*/ 0 w 59"/>
                    <a:gd name="T1" fmla="*/ 22 h 22"/>
                    <a:gd name="T2" fmla="*/ 0 w 59"/>
                    <a:gd name="T3" fmla="*/ 22 h 22"/>
                    <a:gd name="T4" fmla="*/ 0 w 59"/>
                    <a:gd name="T5" fmla="*/ 0 h 22"/>
                    <a:gd name="T6" fmla="*/ 0 w 59"/>
                    <a:gd name="T7" fmla="*/ 0 h 22"/>
                    <a:gd name="T8" fmla="*/ 59 w 59"/>
                    <a:gd name="T9" fmla="*/ 0 h 22"/>
                    <a:gd name="T10" fmla="*/ 0 w 59"/>
                    <a:gd name="T11" fmla="*/ 22 h 22"/>
                    <a:gd name="T12" fmla="*/ 0 w 59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5" name="Freeform 953">
                  <a:extLst>
                    <a:ext uri="{FF2B5EF4-FFF2-40B4-BE49-F238E27FC236}">
                      <a16:creationId xmlns:a16="http://schemas.microsoft.com/office/drawing/2014/main" id="{836FD197-DB6D-49C0-AC11-21687A1492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55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44 w 44"/>
                    <a:gd name="T5" fmla="*/ 0 h 7"/>
                    <a:gd name="T6" fmla="*/ 44 w 44"/>
                    <a:gd name="T7" fmla="*/ 0 h 7"/>
                    <a:gd name="T8" fmla="*/ 44 w 44"/>
                    <a:gd name="T9" fmla="*/ 7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6" name="Freeform 954">
                  <a:extLst>
                    <a:ext uri="{FF2B5EF4-FFF2-40B4-BE49-F238E27FC236}">
                      <a16:creationId xmlns:a16="http://schemas.microsoft.com/office/drawing/2014/main" id="{E158CF1D-E758-411B-A83D-89FB082F8E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55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44 w 44"/>
                    <a:gd name="T5" fmla="*/ 0 h 7"/>
                    <a:gd name="T6" fmla="*/ 44 w 44"/>
                    <a:gd name="T7" fmla="*/ 0 h 7"/>
                    <a:gd name="T8" fmla="*/ 44 w 44"/>
                    <a:gd name="T9" fmla="*/ 7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7" name="Freeform 955">
                  <a:extLst>
                    <a:ext uri="{FF2B5EF4-FFF2-40B4-BE49-F238E27FC236}">
                      <a16:creationId xmlns:a16="http://schemas.microsoft.com/office/drawing/2014/main" id="{C6906D03-AE7E-4C6A-BDB7-D380B0AF6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55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0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8" name="Freeform 956">
                  <a:extLst>
                    <a:ext uri="{FF2B5EF4-FFF2-40B4-BE49-F238E27FC236}">
                      <a16:creationId xmlns:a16="http://schemas.microsoft.com/office/drawing/2014/main" id="{FB4926FE-CC6B-412F-9EE0-3328947654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55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0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9" name="Freeform 957">
                  <a:extLst>
                    <a:ext uri="{FF2B5EF4-FFF2-40B4-BE49-F238E27FC236}">
                      <a16:creationId xmlns:a16="http://schemas.microsoft.com/office/drawing/2014/main" id="{0F2AC662-710E-49A1-86DA-C5A3BF8F04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55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44 w 44"/>
                    <a:gd name="T5" fmla="*/ 0 h 7"/>
                    <a:gd name="T6" fmla="*/ 44 w 44"/>
                    <a:gd name="T7" fmla="*/ 0 h 7"/>
                    <a:gd name="T8" fmla="*/ 44 w 44"/>
                    <a:gd name="T9" fmla="*/ 7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0" name="Freeform 958">
                  <a:extLst>
                    <a:ext uri="{FF2B5EF4-FFF2-40B4-BE49-F238E27FC236}">
                      <a16:creationId xmlns:a16="http://schemas.microsoft.com/office/drawing/2014/main" id="{8EFCF8C4-6B83-4BF4-AAC7-435FE9DD10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55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44 w 44"/>
                    <a:gd name="T5" fmla="*/ 0 h 7"/>
                    <a:gd name="T6" fmla="*/ 44 w 44"/>
                    <a:gd name="T7" fmla="*/ 0 h 7"/>
                    <a:gd name="T8" fmla="*/ 44 w 44"/>
                    <a:gd name="T9" fmla="*/ 7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1" name="Freeform 959">
                  <a:extLst>
                    <a:ext uri="{FF2B5EF4-FFF2-40B4-BE49-F238E27FC236}">
                      <a16:creationId xmlns:a16="http://schemas.microsoft.com/office/drawing/2014/main" id="{F092F883-D114-4E71-9D12-8FA4F4F7B0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55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0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2" name="Freeform 960">
                  <a:extLst>
                    <a:ext uri="{FF2B5EF4-FFF2-40B4-BE49-F238E27FC236}">
                      <a16:creationId xmlns:a16="http://schemas.microsoft.com/office/drawing/2014/main" id="{7C696EB1-6DA6-46B2-90C7-BC981DEA5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655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0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3" name="Freeform 961">
                  <a:extLst>
                    <a:ext uri="{FF2B5EF4-FFF2-40B4-BE49-F238E27FC236}">
                      <a16:creationId xmlns:a16="http://schemas.microsoft.com/office/drawing/2014/main" id="{34217E0D-405C-418B-827A-A97211C7D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640"/>
                  <a:ext cx="29" cy="8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59 w 59"/>
                    <a:gd name="T5" fmla="*/ 0 h 15"/>
                    <a:gd name="T6" fmla="*/ 59 w 59"/>
                    <a:gd name="T7" fmla="*/ 0 h 15"/>
                    <a:gd name="T8" fmla="*/ 59 w 59"/>
                    <a:gd name="T9" fmla="*/ 15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4" name="Freeform 962">
                  <a:extLst>
                    <a:ext uri="{FF2B5EF4-FFF2-40B4-BE49-F238E27FC236}">
                      <a16:creationId xmlns:a16="http://schemas.microsoft.com/office/drawing/2014/main" id="{F374AA4E-DF1A-4C6C-982C-B4AF35264B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640"/>
                  <a:ext cx="29" cy="8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59 w 59"/>
                    <a:gd name="T5" fmla="*/ 0 h 15"/>
                    <a:gd name="T6" fmla="*/ 59 w 59"/>
                    <a:gd name="T7" fmla="*/ 0 h 15"/>
                    <a:gd name="T8" fmla="*/ 59 w 59"/>
                    <a:gd name="T9" fmla="*/ 15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5" name="Freeform 963">
                  <a:extLst>
                    <a:ext uri="{FF2B5EF4-FFF2-40B4-BE49-F238E27FC236}">
                      <a16:creationId xmlns:a16="http://schemas.microsoft.com/office/drawing/2014/main" id="{327BC8D7-9311-48EC-B4FB-9A8BE9789E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640"/>
                  <a:ext cx="29" cy="8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0 w 59"/>
                    <a:gd name="T5" fmla="*/ 0 h 15"/>
                    <a:gd name="T6" fmla="*/ 0 w 59"/>
                    <a:gd name="T7" fmla="*/ 0 h 15"/>
                    <a:gd name="T8" fmla="*/ 59 w 59"/>
                    <a:gd name="T9" fmla="*/ 0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6" name="Freeform 964">
                  <a:extLst>
                    <a:ext uri="{FF2B5EF4-FFF2-40B4-BE49-F238E27FC236}">
                      <a16:creationId xmlns:a16="http://schemas.microsoft.com/office/drawing/2014/main" id="{42C8F5AB-EEEC-485C-BEC9-D072D2FE6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640"/>
                  <a:ext cx="29" cy="8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0 w 59"/>
                    <a:gd name="T5" fmla="*/ 0 h 15"/>
                    <a:gd name="T6" fmla="*/ 0 w 59"/>
                    <a:gd name="T7" fmla="*/ 0 h 15"/>
                    <a:gd name="T8" fmla="*/ 59 w 59"/>
                    <a:gd name="T9" fmla="*/ 0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7" name="Freeform 965">
                  <a:extLst>
                    <a:ext uri="{FF2B5EF4-FFF2-40B4-BE49-F238E27FC236}">
                      <a16:creationId xmlns:a16="http://schemas.microsoft.com/office/drawing/2014/main" id="{A8C400D0-D9E9-411E-956E-AF40E2CA89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625"/>
                  <a:ext cx="29" cy="8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59 w 59"/>
                    <a:gd name="T5" fmla="*/ 0 h 15"/>
                    <a:gd name="T6" fmla="*/ 59 w 59"/>
                    <a:gd name="T7" fmla="*/ 0 h 15"/>
                    <a:gd name="T8" fmla="*/ 59 w 59"/>
                    <a:gd name="T9" fmla="*/ 15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8" name="Freeform 966">
                  <a:extLst>
                    <a:ext uri="{FF2B5EF4-FFF2-40B4-BE49-F238E27FC236}">
                      <a16:creationId xmlns:a16="http://schemas.microsoft.com/office/drawing/2014/main" id="{73411580-21CD-44F9-9102-0014968A2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625"/>
                  <a:ext cx="29" cy="8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59 w 59"/>
                    <a:gd name="T5" fmla="*/ 0 h 15"/>
                    <a:gd name="T6" fmla="*/ 59 w 59"/>
                    <a:gd name="T7" fmla="*/ 0 h 15"/>
                    <a:gd name="T8" fmla="*/ 59 w 59"/>
                    <a:gd name="T9" fmla="*/ 15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9" name="Freeform 967">
                  <a:extLst>
                    <a:ext uri="{FF2B5EF4-FFF2-40B4-BE49-F238E27FC236}">
                      <a16:creationId xmlns:a16="http://schemas.microsoft.com/office/drawing/2014/main" id="{0469DF3C-74DD-4752-A870-4FE17AC94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625"/>
                  <a:ext cx="29" cy="8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0 w 59"/>
                    <a:gd name="T5" fmla="*/ 0 h 15"/>
                    <a:gd name="T6" fmla="*/ 0 w 59"/>
                    <a:gd name="T7" fmla="*/ 0 h 15"/>
                    <a:gd name="T8" fmla="*/ 59 w 59"/>
                    <a:gd name="T9" fmla="*/ 0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0" name="Freeform 968">
                  <a:extLst>
                    <a:ext uri="{FF2B5EF4-FFF2-40B4-BE49-F238E27FC236}">
                      <a16:creationId xmlns:a16="http://schemas.microsoft.com/office/drawing/2014/main" id="{4E8FE12D-8F09-44C6-A625-16EAD04BDA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625"/>
                  <a:ext cx="29" cy="8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0 w 59"/>
                    <a:gd name="T5" fmla="*/ 0 h 15"/>
                    <a:gd name="T6" fmla="*/ 0 w 59"/>
                    <a:gd name="T7" fmla="*/ 0 h 15"/>
                    <a:gd name="T8" fmla="*/ 59 w 59"/>
                    <a:gd name="T9" fmla="*/ 0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1" name="Freeform 969">
                  <a:extLst>
                    <a:ext uri="{FF2B5EF4-FFF2-40B4-BE49-F238E27FC236}">
                      <a16:creationId xmlns:a16="http://schemas.microsoft.com/office/drawing/2014/main" id="{F2C7EC7A-5888-4B0D-A7B0-74836E4A0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339"/>
                  <a:ext cx="29" cy="7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59 w 59"/>
                    <a:gd name="T5" fmla="*/ 0 h 15"/>
                    <a:gd name="T6" fmla="*/ 59 w 59"/>
                    <a:gd name="T7" fmla="*/ 0 h 15"/>
                    <a:gd name="T8" fmla="*/ 59 w 59"/>
                    <a:gd name="T9" fmla="*/ 15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2" name="Freeform 970">
                  <a:extLst>
                    <a:ext uri="{FF2B5EF4-FFF2-40B4-BE49-F238E27FC236}">
                      <a16:creationId xmlns:a16="http://schemas.microsoft.com/office/drawing/2014/main" id="{802058B8-D5BA-4454-95B3-D22D75DB15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339"/>
                  <a:ext cx="29" cy="7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59 w 59"/>
                    <a:gd name="T5" fmla="*/ 0 h 15"/>
                    <a:gd name="T6" fmla="*/ 59 w 59"/>
                    <a:gd name="T7" fmla="*/ 0 h 15"/>
                    <a:gd name="T8" fmla="*/ 59 w 59"/>
                    <a:gd name="T9" fmla="*/ 15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3" name="Freeform 971">
                  <a:extLst>
                    <a:ext uri="{FF2B5EF4-FFF2-40B4-BE49-F238E27FC236}">
                      <a16:creationId xmlns:a16="http://schemas.microsoft.com/office/drawing/2014/main" id="{C4AA8852-7CBB-4613-8483-57B3478CE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339"/>
                  <a:ext cx="29" cy="7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0 w 59"/>
                    <a:gd name="T5" fmla="*/ 0 h 15"/>
                    <a:gd name="T6" fmla="*/ 0 w 59"/>
                    <a:gd name="T7" fmla="*/ 0 h 15"/>
                    <a:gd name="T8" fmla="*/ 59 w 59"/>
                    <a:gd name="T9" fmla="*/ 0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4" name="Freeform 972">
                  <a:extLst>
                    <a:ext uri="{FF2B5EF4-FFF2-40B4-BE49-F238E27FC236}">
                      <a16:creationId xmlns:a16="http://schemas.microsoft.com/office/drawing/2014/main" id="{D4B78655-C488-4248-BC1A-B4936109AF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339"/>
                  <a:ext cx="29" cy="7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0 w 59"/>
                    <a:gd name="T5" fmla="*/ 0 h 15"/>
                    <a:gd name="T6" fmla="*/ 0 w 59"/>
                    <a:gd name="T7" fmla="*/ 0 h 15"/>
                    <a:gd name="T8" fmla="*/ 59 w 59"/>
                    <a:gd name="T9" fmla="*/ 0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5" name="Freeform 973">
                  <a:extLst>
                    <a:ext uri="{FF2B5EF4-FFF2-40B4-BE49-F238E27FC236}">
                      <a16:creationId xmlns:a16="http://schemas.microsoft.com/office/drawing/2014/main" id="{C47F9EBF-4897-4220-A504-03443BEF3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323"/>
                  <a:ext cx="29" cy="8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59 w 59"/>
                    <a:gd name="T5" fmla="*/ 0 h 15"/>
                    <a:gd name="T6" fmla="*/ 59 w 59"/>
                    <a:gd name="T7" fmla="*/ 0 h 15"/>
                    <a:gd name="T8" fmla="*/ 59 w 59"/>
                    <a:gd name="T9" fmla="*/ 15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6" name="Freeform 974">
                  <a:extLst>
                    <a:ext uri="{FF2B5EF4-FFF2-40B4-BE49-F238E27FC236}">
                      <a16:creationId xmlns:a16="http://schemas.microsoft.com/office/drawing/2014/main" id="{E170A5B2-7E5E-41C0-9C7C-2F8D2301BD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323"/>
                  <a:ext cx="29" cy="8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59 w 59"/>
                    <a:gd name="T5" fmla="*/ 0 h 15"/>
                    <a:gd name="T6" fmla="*/ 59 w 59"/>
                    <a:gd name="T7" fmla="*/ 0 h 15"/>
                    <a:gd name="T8" fmla="*/ 59 w 59"/>
                    <a:gd name="T9" fmla="*/ 15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7" name="Freeform 975">
                  <a:extLst>
                    <a:ext uri="{FF2B5EF4-FFF2-40B4-BE49-F238E27FC236}">
                      <a16:creationId xmlns:a16="http://schemas.microsoft.com/office/drawing/2014/main" id="{B82F3146-E856-453A-B956-EAF78844D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323"/>
                  <a:ext cx="29" cy="8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0 w 59"/>
                    <a:gd name="T5" fmla="*/ 0 h 15"/>
                    <a:gd name="T6" fmla="*/ 0 w 59"/>
                    <a:gd name="T7" fmla="*/ 0 h 15"/>
                    <a:gd name="T8" fmla="*/ 59 w 59"/>
                    <a:gd name="T9" fmla="*/ 0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8" name="Freeform 976">
                  <a:extLst>
                    <a:ext uri="{FF2B5EF4-FFF2-40B4-BE49-F238E27FC236}">
                      <a16:creationId xmlns:a16="http://schemas.microsoft.com/office/drawing/2014/main" id="{34B0C163-7A40-4D6A-9B83-9C0A978B08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323"/>
                  <a:ext cx="29" cy="8"/>
                </a:xfrm>
                <a:custGeom>
                  <a:avLst/>
                  <a:gdLst>
                    <a:gd name="T0" fmla="*/ 0 w 59"/>
                    <a:gd name="T1" fmla="*/ 15 h 15"/>
                    <a:gd name="T2" fmla="*/ 0 w 59"/>
                    <a:gd name="T3" fmla="*/ 15 h 15"/>
                    <a:gd name="T4" fmla="*/ 0 w 59"/>
                    <a:gd name="T5" fmla="*/ 0 h 15"/>
                    <a:gd name="T6" fmla="*/ 0 w 59"/>
                    <a:gd name="T7" fmla="*/ 0 h 15"/>
                    <a:gd name="T8" fmla="*/ 59 w 59"/>
                    <a:gd name="T9" fmla="*/ 0 h 15"/>
                    <a:gd name="T10" fmla="*/ 0 w 59"/>
                    <a:gd name="T11" fmla="*/ 15 h 15"/>
                    <a:gd name="T12" fmla="*/ 0 w 5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9" name="Freeform 977">
                  <a:extLst>
                    <a:ext uri="{FF2B5EF4-FFF2-40B4-BE49-F238E27FC236}">
                      <a16:creationId xmlns:a16="http://schemas.microsoft.com/office/drawing/2014/main" id="{9FE4602E-3305-446A-A559-E279C41C36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312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44 w 44"/>
                    <a:gd name="T5" fmla="*/ 0 h 7"/>
                    <a:gd name="T6" fmla="*/ 44 w 44"/>
                    <a:gd name="T7" fmla="*/ 0 h 7"/>
                    <a:gd name="T8" fmla="*/ 44 w 44"/>
                    <a:gd name="T9" fmla="*/ 7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0" name="Freeform 978">
                  <a:extLst>
                    <a:ext uri="{FF2B5EF4-FFF2-40B4-BE49-F238E27FC236}">
                      <a16:creationId xmlns:a16="http://schemas.microsoft.com/office/drawing/2014/main" id="{CE4955AC-2F2C-4AD4-83EC-445CF4FA6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312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44 w 44"/>
                    <a:gd name="T5" fmla="*/ 0 h 7"/>
                    <a:gd name="T6" fmla="*/ 44 w 44"/>
                    <a:gd name="T7" fmla="*/ 0 h 7"/>
                    <a:gd name="T8" fmla="*/ 44 w 44"/>
                    <a:gd name="T9" fmla="*/ 7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1" name="Freeform 979">
                  <a:extLst>
                    <a:ext uri="{FF2B5EF4-FFF2-40B4-BE49-F238E27FC236}">
                      <a16:creationId xmlns:a16="http://schemas.microsoft.com/office/drawing/2014/main" id="{89509E42-5A5C-47BB-AC04-DF208BBF7E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312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0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2" name="Freeform 980">
                  <a:extLst>
                    <a:ext uri="{FF2B5EF4-FFF2-40B4-BE49-F238E27FC236}">
                      <a16:creationId xmlns:a16="http://schemas.microsoft.com/office/drawing/2014/main" id="{75628826-0444-494A-A320-CC03DE4B8A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312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0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3" name="Freeform 981">
                  <a:extLst>
                    <a:ext uri="{FF2B5EF4-FFF2-40B4-BE49-F238E27FC236}">
                      <a16:creationId xmlns:a16="http://schemas.microsoft.com/office/drawing/2014/main" id="{F362541C-8562-4436-88BE-703C98A06B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312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44 w 44"/>
                    <a:gd name="T5" fmla="*/ 0 h 7"/>
                    <a:gd name="T6" fmla="*/ 44 w 44"/>
                    <a:gd name="T7" fmla="*/ 0 h 7"/>
                    <a:gd name="T8" fmla="*/ 44 w 44"/>
                    <a:gd name="T9" fmla="*/ 7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4" name="Freeform 982">
                  <a:extLst>
                    <a:ext uri="{FF2B5EF4-FFF2-40B4-BE49-F238E27FC236}">
                      <a16:creationId xmlns:a16="http://schemas.microsoft.com/office/drawing/2014/main" id="{42D7759B-DE2B-4E60-A809-18503875B1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312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44 w 44"/>
                    <a:gd name="T5" fmla="*/ 0 h 7"/>
                    <a:gd name="T6" fmla="*/ 44 w 44"/>
                    <a:gd name="T7" fmla="*/ 0 h 7"/>
                    <a:gd name="T8" fmla="*/ 44 w 44"/>
                    <a:gd name="T9" fmla="*/ 7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5" name="Freeform 983">
                  <a:extLst>
                    <a:ext uri="{FF2B5EF4-FFF2-40B4-BE49-F238E27FC236}">
                      <a16:creationId xmlns:a16="http://schemas.microsoft.com/office/drawing/2014/main" id="{99A29DF6-A08E-40B2-AD11-3E2C406E0F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312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0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6" name="Freeform 984">
                  <a:extLst>
                    <a:ext uri="{FF2B5EF4-FFF2-40B4-BE49-F238E27FC236}">
                      <a16:creationId xmlns:a16="http://schemas.microsoft.com/office/drawing/2014/main" id="{9E0EA552-6729-466D-AD8F-CBFF73395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312"/>
                  <a:ext cx="22" cy="4"/>
                </a:xfrm>
                <a:custGeom>
                  <a:avLst/>
                  <a:gdLst>
                    <a:gd name="T0" fmla="*/ 0 w 44"/>
                    <a:gd name="T1" fmla="*/ 7 h 7"/>
                    <a:gd name="T2" fmla="*/ 0 w 44"/>
                    <a:gd name="T3" fmla="*/ 7 h 7"/>
                    <a:gd name="T4" fmla="*/ 0 w 44"/>
                    <a:gd name="T5" fmla="*/ 0 h 7"/>
                    <a:gd name="T6" fmla="*/ 0 w 44"/>
                    <a:gd name="T7" fmla="*/ 0 h 7"/>
                    <a:gd name="T8" fmla="*/ 44 w 44"/>
                    <a:gd name="T9" fmla="*/ 0 h 7"/>
                    <a:gd name="T10" fmla="*/ 0 w 44"/>
                    <a:gd name="T11" fmla="*/ 7 h 7"/>
                    <a:gd name="T12" fmla="*/ 0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7" name="Freeform 985">
                  <a:extLst>
                    <a:ext uri="{FF2B5EF4-FFF2-40B4-BE49-F238E27FC236}">
                      <a16:creationId xmlns:a16="http://schemas.microsoft.com/office/drawing/2014/main" id="{9EA79A43-15B6-458D-AE74-2176F8E83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297"/>
                  <a:ext cx="29" cy="11"/>
                </a:xfrm>
                <a:custGeom>
                  <a:avLst/>
                  <a:gdLst>
                    <a:gd name="T0" fmla="*/ 0 w 59"/>
                    <a:gd name="T1" fmla="*/ 22 h 22"/>
                    <a:gd name="T2" fmla="*/ 0 w 59"/>
                    <a:gd name="T3" fmla="*/ 22 h 22"/>
                    <a:gd name="T4" fmla="*/ 59 w 59"/>
                    <a:gd name="T5" fmla="*/ 0 h 22"/>
                    <a:gd name="T6" fmla="*/ 59 w 59"/>
                    <a:gd name="T7" fmla="*/ 0 h 22"/>
                    <a:gd name="T8" fmla="*/ 59 w 59"/>
                    <a:gd name="T9" fmla="*/ 22 h 22"/>
                    <a:gd name="T10" fmla="*/ 0 w 59"/>
                    <a:gd name="T11" fmla="*/ 22 h 22"/>
                    <a:gd name="T12" fmla="*/ 0 w 59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9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8" name="Freeform 986">
                  <a:extLst>
                    <a:ext uri="{FF2B5EF4-FFF2-40B4-BE49-F238E27FC236}">
                      <a16:creationId xmlns:a16="http://schemas.microsoft.com/office/drawing/2014/main" id="{EB6DA1F7-E737-4A7A-8309-05B6597653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297"/>
                  <a:ext cx="29" cy="11"/>
                </a:xfrm>
                <a:custGeom>
                  <a:avLst/>
                  <a:gdLst>
                    <a:gd name="T0" fmla="*/ 0 w 59"/>
                    <a:gd name="T1" fmla="*/ 22 h 22"/>
                    <a:gd name="T2" fmla="*/ 0 w 59"/>
                    <a:gd name="T3" fmla="*/ 22 h 22"/>
                    <a:gd name="T4" fmla="*/ 59 w 59"/>
                    <a:gd name="T5" fmla="*/ 0 h 22"/>
                    <a:gd name="T6" fmla="*/ 59 w 59"/>
                    <a:gd name="T7" fmla="*/ 0 h 22"/>
                    <a:gd name="T8" fmla="*/ 59 w 59"/>
                    <a:gd name="T9" fmla="*/ 22 h 22"/>
                    <a:gd name="T10" fmla="*/ 0 w 59"/>
                    <a:gd name="T11" fmla="*/ 22 h 22"/>
                    <a:gd name="T12" fmla="*/ 0 w 59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59" y="0"/>
                      </a:lnTo>
                      <a:lnTo>
                        <a:pt x="59" y="0"/>
                      </a:lnTo>
                      <a:lnTo>
                        <a:pt x="59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9" name="Freeform 987">
                  <a:extLst>
                    <a:ext uri="{FF2B5EF4-FFF2-40B4-BE49-F238E27FC236}">
                      <a16:creationId xmlns:a16="http://schemas.microsoft.com/office/drawing/2014/main" id="{A119F5A2-5A33-491C-9146-3ECC330E22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297"/>
                  <a:ext cx="29" cy="11"/>
                </a:xfrm>
                <a:custGeom>
                  <a:avLst/>
                  <a:gdLst>
                    <a:gd name="T0" fmla="*/ 0 w 59"/>
                    <a:gd name="T1" fmla="*/ 22 h 22"/>
                    <a:gd name="T2" fmla="*/ 0 w 59"/>
                    <a:gd name="T3" fmla="*/ 22 h 22"/>
                    <a:gd name="T4" fmla="*/ 0 w 59"/>
                    <a:gd name="T5" fmla="*/ 0 h 22"/>
                    <a:gd name="T6" fmla="*/ 0 w 59"/>
                    <a:gd name="T7" fmla="*/ 0 h 22"/>
                    <a:gd name="T8" fmla="*/ 59 w 59"/>
                    <a:gd name="T9" fmla="*/ 0 h 22"/>
                    <a:gd name="T10" fmla="*/ 0 w 59"/>
                    <a:gd name="T11" fmla="*/ 22 h 22"/>
                    <a:gd name="T12" fmla="*/ 0 w 59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0" name="Freeform 988">
                  <a:extLst>
                    <a:ext uri="{FF2B5EF4-FFF2-40B4-BE49-F238E27FC236}">
                      <a16:creationId xmlns:a16="http://schemas.microsoft.com/office/drawing/2014/main" id="{0A213FA3-1934-477A-8F6A-891A7128E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6" y="2297"/>
                  <a:ext cx="29" cy="11"/>
                </a:xfrm>
                <a:custGeom>
                  <a:avLst/>
                  <a:gdLst>
                    <a:gd name="T0" fmla="*/ 0 w 59"/>
                    <a:gd name="T1" fmla="*/ 22 h 22"/>
                    <a:gd name="T2" fmla="*/ 0 w 59"/>
                    <a:gd name="T3" fmla="*/ 22 h 22"/>
                    <a:gd name="T4" fmla="*/ 0 w 59"/>
                    <a:gd name="T5" fmla="*/ 0 h 22"/>
                    <a:gd name="T6" fmla="*/ 0 w 59"/>
                    <a:gd name="T7" fmla="*/ 0 h 22"/>
                    <a:gd name="T8" fmla="*/ 59 w 59"/>
                    <a:gd name="T9" fmla="*/ 0 h 22"/>
                    <a:gd name="T10" fmla="*/ 0 w 59"/>
                    <a:gd name="T11" fmla="*/ 22 h 22"/>
                    <a:gd name="T12" fmla="*/ 0 w 59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1" name="Freeform 989">
                  <a:extLst>
                    <a:ext uri="{FF2B5EF4-FFF2-40B4-BE49-F238E27FC236}">
                      <a16:creationId xmlns:a16="http://schemas.microsoft.com/office/drawing/2014/main" id="{934EC144-FE87-424F-BC35-479A7E1B1B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278"/>
                  <a:ext cx="22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44 w 44"/>
                    <a:gd name="T5" fmla="*/ 0 h 8"/>
                    <a:gd name="T6" fmla="*/ 44 w 44"/>
                    <a:gd name="T7" fmla="*/ 0 h 8"/>
                    <a:gd name="T8" fmla="*/ 44 w 44"/>
                    <a:gd name="T9" fmla="*/ 8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2" name="Freeform 990">
                  <a:extLst>
                    <a:ext uri="{FF2B5EF4-FFF2-40B4-BE49-F238E27FC236}">
                      <a16:creationId xmlns:a16="http://schemas.microsoft.com/office/drawing/2014/main" id="{605EAF20-1087-418E-92F8-DE439852BA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278"/>
                  <a:ext cx="22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44 w 44"/>
                    <a:gd name="T5" fmla="*/ 0 h 8"/>
                    <a:gd name="T6" fmla="*/ 44 w 44"/>
                    <a:gd name="T7" fmla="*/ 0 h 8"/>
                    <a:gd name="T8" fmla="*/ 44 w 44"/>
                    <a:gd name="T9" fmla="*/ 8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3" name="Freeform 991">
                  <a:extLst>
                    <a:ext uri="{FF2B5EF4-FFF2-40B4-BE49-F238E27FC236}">
                      <a16:creationId xmlns:a16="http://schemas.microsoft.com/office/drawing/2014/main" id="{0B459CBC-6764-4382-AB2A-5BBEAEC206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278"/>
                  <a:ext cx="22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0 w 44"/>
                    <a:gd name="T5" fmla="*/ 0 h 8"/>
                    <a:gd name="T6" fmla="*/ 0 w 44"/>
                    <a:gd name="T7" fmla="*/ 0 h 8"/>
                    <a:gd name="T8" fmla="*/ 44 w 44"/>
                    <a:gd name="T9" fmla="*/ 0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 992">
                  <a:extLst>
                    <a:ext uri="{FF2B5EF4-FFF2-40B4-BE49-F238E27FC236}">
                      <a16:creationId xmlns:a16="http://schemas.microsoft.com/office/drawing/2014/main" id="{A0EB7993-1AA4-40E8-BAC0-3E2DAFA0CD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278"/>
                  <a:ext cx="22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0 w 44"/>
                    <a:gd name="T5" fmla="*/ 0 h 8"/>
                    <a:gd name="T6" fmla="*/ 0 w 44"/>
                    <a:gd name="T7" fmla="*/ 0 h 8"/>
                    <a:gd name="T8" fmla="*/ 44 w 44"/>
                    <a:gd name="T9" fmla="*/ 0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5" name="Freeform 993">
                  <a:extLst>
                    <a:ext uri="{FF2B5EF4-FFF2-40B4-BE49-F238E27FC236}">
                      <a16:creationId xmlns:a16="http://schemas.microsoft.com/office/drawing/2014/main" id="{5DCD734B-8F6C-4955-9032-0D876A25E4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278"/>
                  <a:ext cx="22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44 w 44"/>
                    <a:gd name="T5" fmla="*/ 0 h 8"/>
                    <a:gd name="T6" fmla="*/ 44 w 44"/>
                    <a:gd name="T7" fmla="*/ 0 h 8"/>
                    <a:gd name="T8" fmla="*/ 44 w 44"/>
                    <a:gd name="T9" fmla="*/ 8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 994">
                  <a:extLst>
                    <a:ext uri="{FF2B5EF4-FFF2-40B4-BE49-F238E27FC236}">
                      <a16:creationId xmlns:a16="http://schemas.microsoft.com/office/drawing/2014/main" id="{9B35FD88-0404-4B8F-B133-8BDBC34146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278"/>
                  <a:ext cx="22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44 w 44"/>
                    <a:gd name="T5" fmla="*/ 0 h 8"/>
                    <a:gd name="T6" fmla="*/ 44 w 44"/>
                    <a:gd name="T7" fmla="*/ 0 h 8"/>
                    <a:gd name="T8" fmla="*/ 44 w 44"/>
                    <a:gd name="T9" fmla="*/ 8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 995">
                  <a:extLst>
                    <a:ext uri="{FF2B5EF4-FFF2-40B4-BE49-F238E27FC236}">
                      <a16:creationId xmlns:a16="http://schemas.microsoft.com/office/drawing/2014/main" id="{15FD6795-06DC-46E8-B918-7F3AC2CE3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278"/>
                  <a:ext cx="22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0 w 44"/>
                    <a:gd name="T5" fmla="*/ 0 h 8"/>
                    <a:gd name="T6" fmla="*/ 0 w 44"/>
                    <a:gd name="T7" fmla="*/ 0 h 8"/>
                    <a:gd name="T8" fmla="*/ 44 w 44"/>
                    <a:gd name="T9" fmla="*/ 0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 996">
                  <a:extLst>
                    <a:ext uri="{FF2B5EF4-FFF2-40B4-BE49-F238E27FC236}">
                      <a16:creationId xmlns:a16="http://schemas.microsoft.com/office/drawing/2014/main" id="{02190585-E69A-48D6-A7EF-611202D35A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" y="2278"/>
                  <a:ext cx="22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0 w 44"/>
                    <a:gd name="T5" fmla="*/ 0 h 8"/>
                    <a:gd name="T6" fmla="*/ 0 w 44"/>
                    <a:gd name="T7" fmla="*/ 0 h 8"/>
                    <a:gd name="T8" fmla="*/ 44 w 44"/>
                    <a:gd name="T9" fmla="*/ 0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 997">
                  <a:extLst>
                    <a:ext uri="{FF2B5EF4-FFF2-40B4-BE49-F238E27FC236}">
                      <a16:creationId xmlns:a16="http://schemas.microsoft.com/office/drawing/2014/main" id="{69609B95-D36F-47D5-9147-2B6580213A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248"/>
                  <a:ext cx="70" cy="26"/>
                </a:xfrm>
                <a:custGeom>
                  <a:avLst/>
                  <a:gdLst>
                    <a:gd name="T0" fmla="*/ 139 w 139"/>
                    <a:gd name="T1" fmla="*/ 37 h 52"/>
                    <a:gd name="T2" fmla="*/ 139 w 139"/>
                    <a:gd name="T3" fmla="*/ 37 h 52"/>
                    <a:gd name="T4" fmla="*/ 0 w 139"/>
                    <a:gd name="T5" fmla="*/ 0 h 52"/>
                    <a:gd name="T6" fmla="*/ 0 w 139"/>
                    <a:gd name="T7" fmla="*/ 0 h 52"/>
                    <a:gd name="T8" fmla="*/ 0 w 139"/>
                    <a:gd name="T9" fmla="*/ 52 h 52"/>
                    <a:gd name="T10" fmla="*/ 139 w 139"/>
                    <a:gd name="T11" fmla="*/ 37 h 52"/>
                    <a:gd name="T12" fmla="*/ 139 w 139"/>
                    <a:gd name="T13" fmla="*/ 3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52">
                      <a:moveTo>
                        <a:pt x="139" y="37"/>
                      </a:moveTo>
                      <a:lnTo>
                        <a:pt x="13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52"/>
                      </a:lnTo>
                      <a:lnTo>
                        <a:pt x="139" y="37"/>
                      </a:lnTo>
                      <a:lnTo>
                        <a:pt x="139" y="3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0" name="Freeform 998">
                  <a:extLst>
                    <a:ext uri="{FF2B5EF4-FFF2-40B4-BE49-F238E27FC236}">
                      <a16:creationId xmlns:a16="http://schemas.microsoft.com/office/drawing/2014/main" id="{5D6AC9B9-DCEE-4CD6-AEEA-ACB1AA3374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248"/>
                  <a:ext cx="70" cy="26"/>
                </a:xfrm>
                <a:custGeom>
                  <a:avLst/>
                  <a:gdLst>
                    <a:gd name="T0" fmla="*/ 139 w 139"/>
                    <a:gd name="T1" fmla="*/ 37 h 52"/>
                    <a:gd name="T2" fmla="*/ 139 w 139"/>
                    <a:gd name="T3" fmla="*/ 37 h 52"/>
                    <a:gd name="T4" fmla="*/ 0 w 139"/>
                    <a:gd name="T5" fmla="*/ 0 h 52"/>
                    <a:gd name="T6" fmla="*/ 0 w 139"/>
                    <a:gd name="T7" fmla="*/ 0 h 52"/>
                    <a:gd name="T8" fmla="*/ 0 w 139"/>
                    <a:gd name="T9" fmla="*/ 52 h 52"/>
                    <a:gd name="T10" fmla="*/ 139 w 139"/>
                    <a:gd name="T11" fmla="*/ 37 h 52"/>
                    <a:gd name="T12" fmla="*/ 139 w 139"/>
                    <a:gd name="T13" fmla="*/ 3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52">
                      <a:moveTo>
                        <a:pt x="139" y="37"/>
                      </a:moveTo>
                      <a:lnTo>
                        <a:pt x="13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52"/>
                      </a:lnTo>
                      <a:lnTo>
                        <a:pt x="139" y="37"/>
                      </a:lnTo>
                      <a:lnTo>
                        <a:pt x="139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1" name="Freeform 999">
                  <a:extLst>
                    <a:ext uri="{FF2B5EF4-FFF2-40B4-BE49-F238E27FC236}">
                      <a16:creationId xmlns:a16="http://schemas.microsoft.com/office/drawing/2014/main" id="{EE65A011-26A9-4ACD-8BC3-45CEC3010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244"/>
                  <a:ext cx="70" cy="23"/>
                </a:xfrm>
                <a:custGeom>
                  <a:avLst/>
                  <a:gdLst>
                    <a:gd name="T0" fmla="*/ 139 w 139"/>
                    <a:gd name="T1" fmla="*/ 45 h 45"/>
                    <a:gd name="T2" fmla="*/ 139 w 139"/>
                    <a:gd name="T3" fmla="*/ 45 h 45"/>
                    <a:gd name="T4" fmla="*/ 139 w 139"/>
                    <a:gd name="T5" fmla="*/ 0 h 45"/>
                    <a:gd name="T6" fmla="*/ 139 w 139"/>
                    <a:gd name="T7" fmla="*/ 0 h 45"/>
                    <a:gd name="T8" fmla="*/ 0 w 139"/>
                    <a:gd name="T9" fmla="*/ 8 h 45"/>
                    <a:gd name="T10" fmla="*/ 139 w 139"/>
                    <a:gd name="T11" fmla="*/ 45 h 45"/>
                    <a:gd name="T12" fmla="*/ 139 w 139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45">
                      <a:moveTo>
                        <a:pt x="139" y="45"/>
                      </a:moveTo>
                      <a:lnTo>
                        <a:pt x="139" y="45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0" y="8"/>
                      </a:lnTo>
                      <a:lnTo>
                        <a:pt x="139" y="45"/>
                      </a:lnTo>
                      <a:lnTo>
                        <a:pt x="139" y="45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2" name="Freeform 1000">
                  <a:extLst>
                    <a:ext uri="{FF2B5EF4-FFF2-40B4-BE49-F238E27FC236}">
                      <a16:creationId xmlns:a16="http://schemas.microsoft.com/office/drawing/2014/main" id="{F15C5B05-AFBF-499D-82A2-CF09D85A33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244"/>
                  <a:ext cx="70" cy="23"/>
                </a:xfrm>
                <a:custGeom>
                  <a:avLst/>
                  <a:gdLst>
                    <a:gd name="T0" fmla="*/ 139 w 139"/>
                    <a:gd name="T1" fmla="*/ 45 h 45"/>
                    <a:gd name="T2" fmla="*/ 139 w 139"/>
                    <a:gd name="T3" fmla="*/ 45 h 45"/>
                    <a:gd name="T4" fmla="*/ 139 w 139"/>
                    <a:gd name="T5" fmla="*/ 0 h 45"/>
                    <a:gd name="T6" fmla="*/ 139 w 139"/>
                    <a:gd name="T7" fmla="*/ 0 h 45"/>
                    <a:gd name="T8" fmla="*/ 0 w 139"/>
                    <a:gd name="T9" fmla="*/ 8 h 45"/>
                    <a:gd name="T10" fmla="*/ 139 w 139"/>
                    <a:gd name="T11" fmla="*/ 45 h 45"/>
                    <a:gd name="T12" fmla="*/ 139 w 139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45">
                      <a:moveTo>
                        <a:pt x="139" y="45"/>
                      </a:moveTo>
                      <a:lnTo>
                        <a:pt x="139" y="45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0" y="8"/>
                      </a:lnTo>
                      <a:lnTo>
                        <a:pt x="139" y="45"/>
                      </a:lnTo>
                      <a:lnTo>
                        <a:pt x="139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3" name="Freeform 1001">
                  <a:extLst>
                    <a:ext uri="{FF2B5EF4-FFF2-40B4-BE49-F238E27FC236}">
                      <a16:creationId xmlns:a16="http://schemas.microsoft.com/office/drawing/2014/main" id="{E57036FC-D270-4ACA-BBAD-4C2AF9AAF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" y="2225"/>
                  <a:ext cx="73" cy="23"/>
                </a:xfrm>
                <a:custGeom>
                  <a:avLst/>
                  <a:gdLst>
                    <a:gd name="T0" fmla="*/ 146 w 146"/>
                    <a:gd name="T1" fmla="*/ 37 h 45"/>
                    <a:gd name="T2" fmla="*/ 146 w 146"/>
                    <a:gd name="T3" fmla="*/ 37 h 45"/>
                    <a:gd name="T4" fmla="*/ 0 w 146"/>
                    <a:gd name="T5" fmla="*/ 0 h 45"/>
                    <a:gd name="T6" fmla="*/ 0 w 146"/>
                    <a:gd name="T7" fmla="*/ 0 h 45"/>
                    <a:gd name="T8" fmla="*/ 7 w 146"/>
                    <a:gd name="T9" fmla="*/ 45 h 45"/>
                    <a:gd name="T10" fmla="*/ 146 w 146"/>
                    <a:gd name="T11" fmla="*/ 37 h 45"/>
                    <a:gd name="T12" fmla="*/ 146 w 146"/>
                    <a:gd name="T13" fmla="*/ 3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45">
                      <a:moveTo>
                        <a:pt x="146" y="37"/>
                      </a:moveTo>
                      <a:lnTo>
                        <a:pt x="146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146" y="37"/>
                      </a:lnTo>
                      <a:lnTo>
                        <a:pt x="146" y="3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4" name="Freeform 1002">
                  <a:extLst>
                    <a:ext uri="{FF2B5EF4-FFF2-40B4-BE49-F238E27FC236}">
                      <a16:creationId xmlns:a16="http://schemas.microsoft.com/office/drawing/2014/main" id="{F29D443E-E177-46F9-9A94-C50BCC97DE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" y="2225"/>
                  <a:ext cx="73" cy="23"/>
                </a:xfrm>
                <a:custGeom>
                  <a:avLst/>
                  <a:gdLst>
                    <a:gd name="T0" fmla="*/ 146 w 146"/>
                    <a:gd name="T1" fmla="*/ 37 h 45"/>
                    <a:gd name="T2" fmla="*/ 146 w 146"/>
                    <a:gd name="T3" fmla="*/ 37 h 45"/>
                    <a:gd name="T4" fmla="*/ 0 w 146"/>
                    <a:gd name="T5" fmla="*/ 0 h 45"/>
                    <a:gd name="T6" fmla="*/ 0 w 146"/>
                    <a:gd name="T7" fmla="*/ 0 h 45"/>
                    <a:gd name="T8" fmla="*/ 7 w 146"/>
                    <a:gd name="T9" fmla="*/ 45 h 45"/>
                    <a:gd name="T10" fmla="*/ 146 w 146"/>
                    <a:gd name="T11" fmla="*/ 37 h 45"/>
                    <a:gd name="T12" fmla="*/ 146 w 146"/>
                    <a:gd name="T13" fmla="*/ 3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45">
                      <a:moveTo>
                        <a:pt x="146" y="37"/>
                      </a:moveTo>
                      <a:lnTo>
                        <a:pt x="146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146" y="37"/>
                      </a:lnTo>
                      <a:lnTo>
                        <a:pt x="146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5" name="Freeform 1003">
                  <a:extLst>
                    <a:ext uri="{FF2B5EF4-FFF2-40B4-BE49-F238E27FC236}">
                      <a16:creationId xmlns:a16="http://schemas.microsoft.com/office/drawing/2014/main" id="{F123CF50-EE74-4F30-91CC-0D0C753308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" y="2218"/>
                  <a:ext cx="73" cy="26"/>
                </a:xfrm>
                <a:custGeom>
                  <a:avLst/>
                  <a:gdLst>
                    <a:gd name="T0" fmla="*/ 146 w 146"/>
                    <a:gd name="T1" fmla="*/ 52 h 52"/>
                    <a:gd name="T2" fmla="*/ 146 w 146"/>
                    <a:gd name="T3" fmla="*/ 52 h 52"/>
                    <a:gd name="T4" fmla="*/ 139 w 146"/>
                    <a:gd name="T5" fmla="*/ 0 h 52"/>
                    <a:gd name="T6" fmla="*/ 139 w 146"/>
                    <a:gd name="T7" fmla="*/ 0 h 52"/>
                    <a:gd name="T8" fmla="*/ 0 w 146"/>
                    <a:gd name="T9" fmla="*/ 15 h 52"/>
                    <a:gd name="T10" fmla="*/ 146 w 146"/>
                    <a:gd name="T11" fmla="*/ 52 h 52"/>
                    <a:gd name="T12" fmla="*/ 146 w 146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52">
                      <a:moveTo>
                        <a:pt x="146" y="52"/>
                      </a:moveTo>
                      <a:lnTo>
                        <a:pt x="146" y="52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0" y="15"/>
                      </a:lnTo>
                      <a:lnTo>
                        <a:pt x="146" y="52"/>
                      </a:lnTo>
                      <a:lnTo>
                        <a:pt x="146" y="5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6" name="Freeform 1004">
                  <a:extLst>
                    <a:ext uri="{FF2B5EF4-FFF2-40B4-BE49-F238E27FC236}">
                      <a16:creationId xmlns:a16="http://schemas.microsoft.com/office/drawing/2014/main" id="{636A7FDF-7DA2-4847-8853-D7106D2D6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" y="2218"/>
                  <a:ext cx="73" cy="26"/>
                </a:xfrm>
                <a:custGeom>
                  <a:avLst/>
                  <a:gdLst>
                    <a:gd name="T0" fmla="*/ 146 w 146"/>
                    <a:gd name="T1" fmla="*/ 52 h 52"/>
                    <a:gd name="T2" fmla="*/ 146 w 146"/>
                    <a:gd name="T3" fmla="*/ 52 h 52"/>
                    <a:gd name="T4" fmla="*/ 139 w 146"/>
                    <a:gd name="T5" fmla="*/ 0 h 52"/>
                    <a:gd name="T6" fmla="*/ 139 w 146"/>
                    <a:gd name="T7" fmla="*/ 0 h 52"/>
                    <a:gd name="T8" fmla="*/ 0 w 146"/>
                    <a:gd name="T9" fmla="*/ 15 h 52"/>
                    <a:gd name="T10" fmla="*/ 146 w 146"/>
                    <a:gd name="T11" fmla="*/ 52 h 52"/>
                    <a:gd name="T12" fmla="*/ 146 w 146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52">
                      <a:moveTo>
                        <a:pt x="146" y="52"/>
                      </a:moveTo>
                      <a:lnTo>
                        <a:pt x="146" y="52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0" y="15"/>
                      </a:lnTo>
                      <a:lnTo>
                        <a:pt x="146" y="52"/>
                      </a:lnTo>
                      <a:lnTo>
                        <a:pt x="146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7" name="Freeform 1005">
                  <a:extLst>
                    <a:ext uri="{FF2B5EF4-FFF2-40B4-BE49-F238E27FC236}">
                      <a16:creationId xmlns:a16="http://schemas.microsoft.com/office/drawing/2014/main" id="{95423458-FB87-4C9D-A065-0FB90A20D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210"/>
                  <a:ext cx="22" cy="8"/>
                </a:xfrm>
                <a:custGeom>
                  <a:avLst/>
                  <a:gdLst>
                    <a:gd name="T0" fmla="*/ 0 w 43"/>
                    <a:gd name="T1" fmla="*/ 15 h 15"/>
                    <a:gd name="T2" fmla="*/ 0 w 43"/>
                    <a:gd name="T3" fmla="*/ 15 h 15"/>
                    <a:gd name="T4" fmla="*/ 43 w 43"/>
                    <a:gd name="T5" fmla="*/ 0 h 15"/>
                    <a:gd name="T6" fmla="*/ 43 w 43"/>
                    <a:gd name="T7" fmla="*/ 0 h 15"/>
                    <a:gd name="T8" fmla="*/ 43 w 43"/>
                    <a:gd name="T9" fmla="*/ 7 h 15"/>
                    <a:gd name="T10" fmla="*/ 0 w 43"/>
                    <a:gd name="T11" fmla="*/ 15 h 15"/>
                    <a:gd name="T12" fmla="*/ 0 w 43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8" name="Freeform 1006">
                  <a:extLst>
                    <a:ext uri="{FF2B5EF4-FFF2-40B4-BE49-F238E27FC236}">
                      <a16:creationId xmlns:a16="http://schemas.microsoft.com/office/drawing/2014/main" id="{AE4C0046-0A4B-45CF-8C0F-889C81182F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210"/>
                  <a:ext cx="22" cy="8"/>
                </a:xfrm>
                <a:custGeom>
                  <a:avLst/>
                  <a:gdLst>
                    <a:gd name="T0" fmla="*/ 0 w 43"/>
                    <a:gd name="T1" fmla="*/ 15 h 15"/>
                    <a:gd name="T2" fmla="*/ 0 w 43"/>
                    <a:gd name="T3" fmla="*/ 15 h 15"/>
                    <a:gd name="T4" fmla="*/ 43 w 43"/>
                    <a:gd name="T5" fmla="*/ 0 h 15"/>
                    <a:gd name="T6" fmla="*/ 43 w 43"/>
                    <a:gd name="T7" fmla="*/ 0 h 15"/>
                    <a:gd name="T8" fmla="*/ 43 w 43"/>
                    <a:gd name="T9" fmla="*/ 7 h 15"/>
                    <a:gd name="T10" fmla="*/ 0 w 43"/>
                    <a:gd name="T11" fmla="*/ 15 h 15"/>
                    <a:gd name="T12" fmla="*/ 0 w 43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 1007">
                  <a:extLst>
                    <a:ext uri="{FF2B5EF4-FFF2-40B4-BE49-F238E27FC236}">
                      <a16:creationId xmlns:a16="http://schemas.microsoft.com/office/drawing/2014/main" id="{C46CEBAF-27B7-4243-90D0-6737F1852E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210"/>
                  <a:ext cx="22" cy="8"/>
                </a:xfrm>
                <a:custGeom>
                  <a:avLst/>
                  <a:gdLst>
                    <a:gd name="T0" fmla="*/ 0 w 43"/>
                    <a:gd name="T1" fmla="*/ 15 h 15"/>
                    <a:gd name="T2" fmla="*/ 0 w 43"/>
                    <a:gd name="T3" fmla="*/ 15 h 15"/>
                    <a:gd name="T4" fmla="*/ 0 w 43"/>
                    <a:gd name="T5" fmla="*/ 7 h 15"/>
                    <a:gd name="T6" fmla="*/ 0 w 43"/>
                    <a:gd name="T7" fmla="*/ 7 h 15"/>
                    <a:gd name="T8" fmla="*/ 43 w 43"/>
                    <a:gd name="T9" fmla="*/ 0 h 15"/>
                    <a:gd name="T10" fmla="*/ 0 w 43"/>
                    <a:gd name="T11" fmla="*/ 15 h 15"/>
                    <a:gd name="T12" fmla="*/ 0 w 43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0" name="Freeform 1008">
                  <a:extLst>
                    <a:ext uri="{FF2B5EF4-FFF2-40B4-BE49-F238E27FC236}">
                      <a16:creationId xmlns:a16="http://schemas.microsoft.com/office/drawing/2014/main" id="{CAFBC1F7-181C-4B0A-9974-19DACD3FA5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210"/>
                  <a:ext cx="22" cy="8"/>
                </a:xfrm>
                <a:custGeom>
                  <a:avLst/>
                  <a:gdLst>
                    <a:gd name="T0" fmla="*/ 0 w 43"/>
                    <a:gd name="T1" fmla="*/ 15 h 15"/>
                    <a:gd name="T2" fmla="*/ 0 w 43"/>
                    <a:gd name="T3" fmla="*/ 15 h 15"/>
                    <a:gd name="T4" fmla="*/ 0 w 43"/>
                    <a:gd name="T5" fmla="*/ 7 h 15"/>
                    <a:gd name="T6" fmla="*/ 0 w 43"/>
                    <a:gd name="T7" fmla="*/ 7 h 15"/>
                    <a:gd name="T8" fmla="*/ 43 w 43"/>
                    <a:gd name="T9" fmla="*/ 0 h 15"/>
                    <a:gd name="T10" fmla="*/ 0 w 43"/>
                    <a:gd name="T11" fmla="*/ 15 h 15"/>
                    <a:gd name="T12" fmla="*/ 0 w 43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1210">
                <a:extLst>
                  <a:ext uri="{FF2B5EF4-FFF2-40B4-BE49-F238E27FC236}">
                    <a16:creationId xmlns:a16="http://schemas.microsoft.com/office/drawing/2014/main" id="{B34162C9-D5A8-4BB4-AE6A-5722E19650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02400" y="2068132"/>
                <a:ext cx="908050" cy="1462088"/>
                <a:chOff x="4336" y="1297"/>
                <a:chExt cx="572" cy="921"/>
              </a:xfrm>
            </p:grpSpPr>
            <p:sp>
              <p:nvSpPr>
                <p:cNvPr id="1061" name="Freeform 1010">
                  <a:extLst>
                    <a:ext uri="{FF2B5EF4-FFF2-40B4-BE49-F238E27FC236}">
                      <a16:creationId xmlns:a16="http://schemas.microsoft.com/office/drawing/2014/main" id="{DA988EDF-B54C-4809-9C4C-EE0744D6FA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210"/>
                  <a:ext cx="22" cy="8"/>
                </a:xfrm>
                <a:custGeom>
                  <a:avLst/>
                  <a:gdLst>
                    <a:gd name="T0" fmla="*/ 0 w 43"/>
                    <a:gd name="T1" fmla="*/ 15 h 15"/>
                    <a:gd name="T2" fmla="*/ 0 w 43"/>
                    <a:gd name="T3" fmla="*/ 15 h 15"/>
                    <a:gd name="T4" fmla="*/ 43 w 43"/>
                    <a:gd name="T5" fmla="*/ 0 h 15"/>
                    <a:gd name="T6" fmla="*/ 43 w 43"/>
                    <a:gd name="T7" fmla="*/ 0 h 15"/>
                    <a:gd name="T8" fmla="*/ 43 w 43"/>
                    <a:gd name="T9" fmla="*/ 7 h 15"/>
                    <a:gd name="T10" fmla="*/ 0 w 43"/>
                    <a:gd name="T11" fmla="*/ 15 h 15"/>
                    <a:gd name="T12" fmla="*/ 0 w 43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2" name="Freeform 1011">
                  <a:extLst>
                    <a:ext uri="{FF2B5EF4-FFF2-40B4-BE49-F238E27FC236}">
                      <a16:creationId xmlns:a16="http://schemas.microsoft.com/office/drawing/2014/main" id="{737C450F-8B60-40AC-BBC6-62DAE3D6EE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210"/>
                  <a:ext cx="22" cy="8"/>
                </a:xfrm>
                <a:custGeom>
                  <a:avLst/>
                  <a:gdLst>
                    <a:gd name="T0" fmla="*/ 0 w 43"/>
                    <a:gd name="T1" fmla="*/ 15 h 15"/>
                    <a:gd name="T2" fmla="*/ 0 w 43"/>
                    <a:gd name="T3" fmla="*/ 15 h 15"/>
                    <a:gd name="T4" fmla="*/ 43 w 43"/>
                    <a:gd name="T5" fmla="*/ 0 h 15"/>
                    <a:gd name="T6" fmla="*/ 43 w 43"/>
                    <a:gd name="T7" fmla="*/ 0 h 15"/>
                    <a:gd name="T8" fmla="*/ 43 w 43"/>
                    <a:gd name="T9" fmla="*/ 7 h 15"/>
                    <a:gd name="T10" fmla="*/ 0 w 43"/>
                    <a:gd name="T11" fmla="*/ 15 h 15"/>
                    <a:gd name="T12" fmla="*/ 0 w 43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3" name="Freeform 1012">
                  <a:extLst>
                    <a:ext uri="{FF2B5EF4-FFF2-40B4-BE49-F238E27FC236}">
                      <a16:creationId xmlns:a16="http://schemas.microsoft.com/office/drawing/2014/main" id="{E3F8F3DE-6726-4A93-B6DA-72C312E6BB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210"/>
                  <a:ext cx="22" cy="8"/>
                </a:xfrm>
                <a:custGeom>
                  <a:avLst/>
                  <a:gdLst>
                    <a:gd name="T0" fmla="*/ 0 w 43"/>
                    <a:gd name="T1" fmla="*/ 15 h 15"/>
                    <a:gd name="T2" fmla="*/ 0 w 43"/>
                    <a:gd name="T3" fmla="*/ 15 h 15"/>
                    <a:gd name="T4" fmla="*/ 0 w 43"/>
                    <a:gd name="T5" fmla="*/ 7 h 15"/>
                    <a:gd name="T6" fmla="*/ 0 w 43"/>
                    <a:gd name="T7" fmla="*/ 7 h 15"/>
                    <a:gd name="T8" fmla="*/ 43 w 43"/>
                    <a:gd name="T9" fmla="*/ 0 h 15"/>
                    <a:gd name="T10" fmla="*/ 0 w 43"/>
                    <a:gd name="T11" fmla="*/ 15 h 15"/>
                    <a:gd name="T12" fmla="*/ 0 w 43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4" name="Freeform 1013">
                  <a:extLst>
                    <a:ext uri="{FF2B5EF4-FFF2-40B4-BE49-F238E27FC236}">
                      <a16:creationId xmlns:a16="http://schemas.microsoft.com/office/drawing/2014/main" id="{93F69245-CDEA-4191-BB09-7F589AB43E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210"/>
                  <a:ext cx="22" cy="8"/>
                </a:xfrm>
                <a:custGeom>
                  <a:avLst/>
                  <a:gdLst>
                    <a:gd name="T0" fmla="*/ 0 w 43"/>
                    <a:gd name="T1" fmla="*/ 15 h 15"/>
                    <a:gd name="T2" fmla="*/ 0 w 43"/>
                    <a:gd name="T3" fmla="*/ 15 h 15"/>
                    <a:gd name="T4" fmla="*/ 0 w 43"/>
                    <a:gd name="T5" fmla="*/ 7 h 15"/>
                    <a:gd name="T6" fmla="*/ 0 w 43"/>
                    <a:gd name="T7" fmla="*/ 7 h 15"/>
                    <a:gd name="T8" fmla="*/ 43 w 43"/>
                    <a:gd name="T9" fmla="*/ 0 h 15"/>
                    <a:gd name="T10" fmla="*/ 0 w 43"/>
                    <a:gd name="T11" fmla="*/ 15 h 15"/>
                    <a:gd name="T12" fmla="*/ 0 w 43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5" name="Freeform 1014">
                  <a:extLst>
                    <a:ext uri="{FF2B5EF4-FFF2-40B4-BE49-F238E27FC236}">
                      <a16:creationId xmlns:a16="http://schemas.microsoft.com/office/drawing/2014/main" id="{E5EB233D-809B-463F-9E0A-87DACF4A56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2199"/>
                  <a:ext cx="26" cy="11"/>
                </a:xfrm>
                <a:custGeom>
                  <a:avLst/>
                  <a:gdLst>
                    <a:gd name="T0" fmla="*/ 0 w 51"/>
                    <a:gd name="T1" fmla="*/ 23 h 23"/>
                    <a:gd name="T2" fmla="*/ 0 w 51"/>
                    <a:gd name="T3" fmla="*/ 23 h 23"/>
                    <a:gd name="T4" fmla="*/ 51 w 51"/>
                    <a:gd name="T5" fmla="*/ 0 h 23"/>
                    <a:gd name="T6" fmla="*/ 51 w 51"/>
                    <a:gd name="T7" fmla="*/ 0 h 23"/>
                    <a:gd name="T8" fmla="*/ 51 w 51"/>
                    <a:gd name="T9" fmla="*/ 8 h 23"/>
                    <a:gd name="T10" fmla="*/ 0 w 51"/>
                    <a:gd name="T11" fmla="*/ 23 h 23"/>
                    <a:gd name="T12" fmla="*/ 0 w 51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51" y="8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6" name="Freeform 1015">
                  <a:extLst>
                    <a:ext uri="{FF2B5EF4-FFF2-40B4-BE49-F238E27FC236}">
                      <a16:creationId xmlns:a16="http://schemas.microsoft.com/office/drawing/2014/main" id="{AFE914FF-7923-4D06-9C48-E8CE2B1C30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2199"/>
                  <a:ext cx="26" cy="11"/>
                </a:xfrm>
                <a:custGeom>
                  <a:avLst/>
                  <a:gdLst>
                    <a:gd name="T0" fmla="*/ 0 w 51"/>
                    <a:gd name="T1" fmla="*/ 23 h 23"/>
                    <a:gd name="T2" fmla="*/ 0 w 51"/>
                    <a:gd name="T3" fmla="*/ 23 h 23"/>
                    <a:gd name="T4" fmla="*/ 51 w 51"/>
                    <a:gd name="T5" fmla="*/ 0 h 23"/>
                    <a:gd name="T6" fmla="*/ 51 w 51"/>
                    <a:gd name="T7" fmla="*/ 0 h 23"/>
                    <a:gd name="T8" fmla="*/ 51 w 51"/>
                    <a:gd name="T9" fmla="*/ 8 h 23"/>
                    <a:gd name="T10" fmla="*/ 0 w 51"/>
                    <a:gd name="T11" fmla="*/ 23 h 23"/>
                    <a:gd name="T12" fmla="*/ 0 w 51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51" y="8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7" name="Freeform 1016">
                  <a:extLst>
                    <a:ext uri="{FF2B5EF4-FFF2-40B4-BE49-F238E27FC236}">
                      <a16:creationId xmlns:a16="http://schemas.microsoft.com/office/drawing/2014/main" id="{FF3E5DCF-7DA8-4F96-9F53-FB663020D9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2199"/>
                  <a:ext cx="26" cy="11"/>
                </a:xfrm>
                <a:custGeom>
                  <a:avLst/>
                  <a:gdLst>
                    <a:gd name="T0" fmla="*/ 0 w 51"/>
                    <a:gd name="T1" fmla="*/ 23 h 23"/>
                    <a:gd name="T2" fmla="*/ 0 w 51"/>
                    <a:gd name="T3" fmla="*/ 23 h 23"/>
                    <a:gd name="T4" fmla="*/ 0 w 51"/>
                    <a:gd name="T5" fmla="*/ 8 h 23"/>
                    <a:gd name="T6" fmla="*/ 0 w 51"/>
                    <a:gd name="T7" fmla="*/ 8 h 23"/>
                    <a:gd name="T8" fmla="*/ 51 w 51"/>
                    <a:gd name="T9" fmla="*/ 0 h 23"/>
                    <a:gd name="T10" fmla="*/ 0 w 51"/>
                    <a:gd name="T11" fmla="*/ 23 h 23"/>
                    <a:gd name="T12" fmla="*/ 0 w 51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51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8" name="Freeform 1017">
                  <a:extLst>
                    <a:ext uri="{FF2B5EF4-FFF2-40B4-BE49-F238E27FC236}">
                      <a16:creationId xmlns:a16="http://schemas.microsoft.com/office/drawing/2014/main" id="{772E36A4-ED6D-40C0-98BB-B1391D1C2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2199"/>
                  <a:ext cx="26" cy="11"/>
                </a:xfrm>
                <a:custGeom>
                  <a:avLst/>
                  <a:gdLst>
                    <a:gd name="T0" fmla="*/ 0 w 51"/>
                    <a:gd name="T1" fmla="*/ 23 h 23"/>
                    <a:gd name="T2" fmla="*/ 0 w 51"/>
                    <a:gd name="T3" fmla="*/ 23 h 23"/>
                    <a:gd name="T4" fmla="*/ 0 w 51"/>
                    <a:gd name="T5" fmla="*/ 8 h 23"/>
                    <a:gd name="T6" fmla="*/ 0 w 51"/>
                    <a:gd name="T7" fmla="*/ 8 h 23"/>
                    <a:gd name="T8" fmla="*/ 51 w 51"/>
                    <a:gd name="T9" fmla="*/ 0 h 23"/>
                    <a:gd name="T10" fmla="*/ 0 w 51"/>
                    <a:gd name="T11" fmla="*/ 23 h 23"/>
                    <a:gd name="T12" fmla="*/ 0 w 51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51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1018">
                  <a:extLst>
                    <a:ext uri="{FF2B5EF4-FFF2-40B4-BE49-F238E27FC236}">
                      <a16:creationId xmlns:a16="http://schemas.microsoft.com/office/drawing/2014/main" id="{B27B84BC-B6C0-4FD5-8E84-2036FABAF7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76"/>
                  <a:ext cx="26" cy="16"/>
                </a:xfrm>
                <a:custGeom>
                  <a:avLst/>
                  <a:gdLst>
                    <a:gd name="T0" fmla="*/ 0 w 51"/>
                    <a:gd name="T1" fmla="*/ 30 h 30"/>
                    <a:gd name="T2" fmla="*/ 0 w 51"/>
                    <a:gd name="T3" fmla="*/ 30 h 30"/>
                    <a:gd name="T4" fmla="*/ 51 w 51"/>
                    <a:gd name="T5" fmla="*/ 0 h 30"/>
                    <a:gd name="T6" fmla="*/ 51 w 51"/>
                    <a:gd name="T7" fmla="*/ 0 h 30"/>
                    <a:gd name="T8" fmla="*/ 51 w 51"/>
                    <a:gd name="T9" fmla="*/ 15 h 30"/>
                    <a:gd name="T10" fmla="*/ 0 w 51"/>
                    <a:gd name="T11" fmla="*/ 30 h 30"/>
                    <a:gd name="T12" fmla="*/ 0 w 51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51" y="15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1019">
                  <a:extLst>
                    <a:ext uri="{FF2B5EF4-FFF2-40B4-BE49-F238E27FC236}">
                      <a16:creationId xmlns:a16="http://schemas.microsoft.com/office/drawing/2014/main" id="{E5FA722A-5C31-4132-9E03-C20D0AA66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76"/>
                  <a:ext cx="26" cy="16"/>
                </a:xfrm>
                <a:custGeom>
                  <a:avLst/>
                  <a:gdLst>
                    <a:gd name="T0" fmla="*/ 0 w 51"/>
                    <a:gd name="T1" fmla="*/ 30 h 30"/>
                    <a:gd name="T2" fmla="*/ 0 w 51"/>
                    <a:gd name="T3" fmla="*/ 30 h 30"/>
                    <a:gd name="T4" fmla="*/ 51 w 51"/>
                    <a:gd name="T5" fmla="*/ 0 h 30"/>
                    <a:gd name="T6" fmla="*/ 51 w 51"/>
                    <a:gd name="T7" fmla="*/ 0 h 30"/>
                    <a:gd name="T8" fmla="*/ 51 w 51"/>
                    <a:gd name="T9" fmla="*/ 15 h 30"/>
                    <a:gd name="T10" fmla="*/ 0 w 51"/>
                    <a:gd name="T11" fmla="*/ 30 h 30"/>
                    <a:gd name="T12" fmla="*/ 0 w 51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51" y="15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1" name="Freeform 1020">
                  <a:extLst>
                    <a:ext uri="{FF2B5EF4-FFF2-40B4-BE49-F238E27FC236}">
                      <a16:creationId xmlns:a16="http://schemas.microsoft.com/office/drawing/2014/main" id="{44AD2DD4-1096-4629-AB5E-01B67F423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1" y="2176"/>
                  <a:ext cx="29" cy="16"/>
                </a:xfrm>
                <a:custGeom>
                  <a:avLst/>
                  <a:gdLst>
                    <a:gd name="T0" fmla="*/ 7 w 58"/>
                    <a:gd name="T1" fmla="*/ 30 h 30"/>
                    <a:gd name="T2" fmla="*/ 7 w 58"/>
                    <a:gd name="T3" fmla="*/ 30 h 30"/>
                    <a:gd name="T4" fmla="*/ 0 w 58"/>
                    <a:gd name="T5" fmla="*/ 7 h 30"/>
                    <a:gd name="T6" fmla="*/ 0 w 58"/>
                    <a:gd name="T7" fmla="*/ 7 h 30"/>
                    <a:gd name="T8" fmla="*/ 58 w 58"/>
                    <a:gd name="T9" fmla="*/ 0 h 30"/>
                    <a:gd name="T10" fmla="*/ 7 w 58"/>
                    <a:gd name="T11" fmla="*/ 30 h 30"/>
                    <a:gd name="T12" fmla="*/ 7 w 58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30">
                      <a:moveTo>
                        <a:pt x="7" y="30"/>
                      </a:moveTo>
                      <a:lnTo>
                        <a:pt x="7" y="3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58" y="0"/>
                      </a:lnTo>
                      <a:lnTo>
                        <a:pt x="7" y="30"/>
                      </a:lnTo>
                      <a:lnTo>
                        <a:pt x="7" y="3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2" name="Freeform 1021">
                  <a:extLst>
                    <a:ext uri="{FF2B5EF4-FFF2-40B4-BE49-F238E27FC236}">
                      <a16:creationId xmlns:a16="http://schemas.microsoft.com/office/drawing/2014/main" id="{28FCF4E3-EE7F-4823-A170-F11C561E8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1" y="2176"/>
                  <a:ext cx="29" cy="16"/>
                </a:xfrm>
                <a:custGeom>
                  <a:avLst/>
                  <a:gdLst>
                    <a:gd name="T0" fmla="*/ 7 w 58"/>
                    <a:gd name="T1" fmla="*/ 30 h 30"/>
                    <a:gd name="T2" fmla="*/ 7 w 58"/>
                    <a:gd name="T3" fmla="*/ 30 h 30"/>
                    <a:gd name="T4" fmla="*/ 0 w 58"/>
                    <a:gd name="T5" fmla="*/ 7 h 30"/>
                    <a:gd name="T6" fmla="*/ 0 w 58"/>
                    <a:gd name="T7" fmla="*/ 7 h 30"/>
                    <a:gd name="T8" fmla="*/ 58 w 58"/>
                    <a:gd name="T9" fmla="*/ 0 h 30"/>
                    <a:gd name="T10" fmla="*/ 7 w 58"/>
                    <a:gd name="T11" fmla="*/ 30 h 30"/>
                    <a:gd name="T12" fmla="*/ 7 w 58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30">
                      <a:moveTo>
                        <a:pt x="7" y="30"/>
                      </a:moveTo>
                      <a:lnTo>
                        <a:pt x="7" y="3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58" y="0"/>
                      </a:lnTo>
                      <a:lnTo>
                        <a:pt x="7" y="30"/>
                      </a:lnTo>
                      <a:lnTo>
                        <a:pt x="7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3" name="Freeform 1022">
                  <a:extLst>
                    <a:ext uri="{FF2B5EF4-FFF2-40B4-BE49-F238E27FC236}">
                      <a16:creationId xmlns:a16="http://schemas.microsoft.com/office/drawing/2014/main" id="{0042EE3C-4E97-4D1C-AD17-EDE90E6F4E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65"/>
                  <a:ext cx="23" cy="7"/>
                </a:xfrm>
                <a:custGeom>
                  <a:avLst/>
                  <a:gdLst>
                    <a:gd name="T0" fmla="*/ 0 w 44"/>
                    <a:gd name="T1" fmla="*/ 15 h 15"/>
                    <a:gd name="T2" fmla="*/ 0 w 44"/>
                    <a:gd name="T3" fmla="*/ 15 h 15"/>
                    <a:gd name="T4" fmla="*/ 36 w 44"/>
                    <a:gd name="T5" fmla="*/ 0 h 15"/>
                    <a:gd name="T6" fmla="*/ 36 w 44"/>
                    <a:gd name="T7" fmla="*/ 0 h 15"/>
                    <a:gd name="T8" fmla="*/ 44 w 44"/>
                    <a:gd name="T9" fmla="*/ 8 h 15"/>
                    <a:gd name="T10" fmla="*/ 0 w 44"/>
                    <a:gd name="T11" fmla="*/ 15 h 15"/>
                    <a:gd name="T12" fmla="*/ 0 w 44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44" y="8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4" name="Freeform 1023">
                  <a:extLst>
                    <a:ext uri="{FF2B5EF4-FFF2-40B4-BE49-F238E27FC236}">
                      <a16:creationId xmlns:a16="http://schemas.microsoft.com/office/drawing/2014/main" id="{434637FF-267F-49F3-8853-9D95480D85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65"/>
                  <a:ext cx="23" cy="7"/>
                </a:xfrm>
                <a:custGeom>
                  <a:avLst/>
                  <a:gdLst>
                    <a:gd name="T0" fmla="*/ 0 w 44"/>
                    <a:gd name="T1" fmla="*/ 15 h 15"/>
                    <a:gd name="T2" fmla="*/ 0 w 44"/>
                    <a:gd name="T3" fmla="*/ 15 h 15"/>
                    <a:gd name="T4" fmla="*/ 36 w 44"/>
                    <a:gd name="T5" fmla="*/ 0 h 15"/>
                    <a:gd name="T6" fmla="*/ 36 w 44"/>
                    <a:gd name="T7" fmla="*/ 0 h 15"/>
                    <a:gd name="T8" fmla="*/ 44 w 44"/>
                    <a:gd name="T9" fmla="*/ 8 h 15"/>
                    <a:gd name="T10" fmla="*/ 0 w 44"/>
                    <a:gd name="T11" fmla="*/ 15 h 15"/>
                    <a:gd name="T12" fmla="*/ 0 w 44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44" y="8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5" name="Freeform 1024">
                  <a:extLst>
                    <a:ext uri="{FF2B5EF4-FFF2-40B4-BE49-F238E27FC236}">
                      <a16:creationId xmlns:a16="http://schemas.microsoft.com/office/drawing/2014/main" id="{8AD7821C-63D5-4FAB-85A3-102FF12E6B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65"/>
                  <a:ext cx="19" cy="7"/>
                </a:xfrm>
                <a:custGeom>
                  <a:avLst/>
                  <a:gdLst>
                    <a:gd name="T0" fmla="*/ 0 w 36"/>
                    <a:gd name="T1" fmla="*/ 15 h 15"/>
                    <a:gd name="T2" fmla="*/ 0 w 36"/>
                    <a:gd name="T3" fmla="*/ 15 h 15"/>
                    <a:gd name="T4" fmla="*/ 0 w 36"/>
                    <a:gd name="T5" fmla="*/ 8 h 15"/>
                    <a:gd name="T6" fmla="*/ 0 w 36"/>
                    <a:gd name="T7" fmla="*/ 8 h 15"/>
                    <a:gd name="T8" fmla="*/ 36 w 36"/>
                    <a:gd name="T9" fmla="*/ 0 h 15"/>
                    <a:gd name="T10" fmla="*/ 0 w 36"/>
                    <a:gd name="T11" fmla="*/ 15 h 15"/>
                    <a:gd name="T12" fmla="*/ 0 w 36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36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6" name="Freeform 1025">
                  <a:extLst>
                    <a:ext uri="{FF2B5EF4-FFF2-40B4-BE49-F238E27FC236}">
                      <a16:creationId xmlns:a16="http://schemas.microsoft.com/office/drawing/2014/main" id="{41D19DCB-DCD9-4CB0-8306-97EC051D05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65"/>
                  <a:ext cx="19" cy="7"/>
                </a:xfrm>
                <a:custGeom>
                  <a:avLst/>
                  <a:gdLst>
                    <a:gd name="T0" fmla="*/ 0 w 36"/>
                    <a:gd name="T1" fmla="*/ 15 h 15"/>
                    <a:gd name="T2" fmla="*/ 0 w 36"/>
                    <a:gd name="T3" fmla="*/ 15 h 15"/>
                    <a:gd name="T4" fmla="*/ 0 w 36"/>
                    <a:gd name="T5" fmla="*/ 8 h 15"/>
                    <a:gd name="T6" fmla="*/ 0 w 36"/>
                    <a:gd name="T7" fmla="*/ 8 h 15"/>
                    <a:gd name="T8" fmla="*/ 36 w 36"/>
                    <a:gd name="T9" fmla="*/ 0 h 15"/>
                    <a:gd name="T10" fmla="*/ 0 w 36"/>
                    <a:gd name="T11" fmla="*/ 15 h 15"/>
                    <a:gd name="T12" fmla="*/ 0 w 36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36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7" name="Freeform 1026">
                  <a:extLst>
                    <a:ext uri="{FF2B5EF4-FFF2-40B4-BE49-F238E27FC236}">
                      <a16:creationId xmlns:a16="http://schemas.microsoft.com/office/drawing/2014/main" id="{6ECD3281-CF2B-4DA8-99EC-48019597A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65"/>
                  <a:ext cx="23" cy="7"/>
                </a:xfrm>
                <a:custGeom>
                  <a:avLst/>
                  <a:gdLst>
                    <a:gd name="T0" fmla="*/ 0 w 44"/>
                    <a:gd name="T1" fmla="*/ 15 h 15"/>
                    <a:gd name="T2" fmla="*/ 0 w 44"/>
                    <a:gd name="T3" fmla="*/ 15 h 15"/>
                    <a:gd name="T4" fmla="*/ 36 w 44"/>
                    <a:gd name="T5" fmla="*/ 0 h 15"/>
                    <a:gd name="T6" fmla="*/ 36 w 44"/>
                    <a:gd name="T7" fmla="*/ 0 h 15"/>
                    <a:gd name="T8" fmla="*/ 44 w 44"/>
                    <a:gd name="T9" fmla="*/ 8 h 15"/>
                    <a:gd name="T10" fmla="*/ 0 w 44"/>
                    <a:gd name="T11" fmla="*/ 15 h 15"/>
                    <a:gd name="T12" fmla="*/ 0 w 44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44" y="8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8" name="Freeform 1027">
                  <a:extLst>
                    <a:ext uri="{FF2B5EF4-FFF2-40B4-BE49-F238E27FC236}">
                      <a16:creationId xmlns:a16="http://schemas.microsoft.com/office/drawing/2014/main" id="{D2A47AF5-EB5A-46C2-A04E-4FCC8D18C0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65"/>
                  <a:ext cx="23" cy="7"/>
                </a:xfrm>
                <a:custGeom>
                  <a:avLst/>
                  <a:gdLst>
                    <a:gd name="T0" fmla="*/ 0 w 44"/>
                    <a:gd name="T1" fmla="*/ 15 h 15"/>
                    <a:gd name="T2" fmla="*/ 0 w 44"/>
                    <a:gd name="T3" fmla="*/ 15 h 15"/>
                    <a:gd name="T4" fmla="*/ 36 w 44"/>
                    <a:gd name="T5" fmla="*/ 0 h 15"/>
                    <a:gd name="T6" fmla="*/ 36 w 44"/>
                    <a:gd name="T7" fmla="*/ 0 h 15"/>
                    <a:gd name="T8" fmla="*/ 44 w 44"/>
                    <a:gd name="T9" fmla="*/ 8 h 15"/>
                    <a:gd name="T10" fmla="*/ 0 w 44"/>
                    <a:gd name="T11" fmla="*/ 15 h 15"/>
                    <a:gd name="T12" fmla="*/ 0 w 44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44" y="8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9" name="Freeform 1028">
                  <a:extLst>
                    <a:ext uri="{FF2B5EF4-FFF2-40B4-BE49-F238E27FC236}">
                      <a16:creationId xmlns:a16="http://schemas.microsoft.com/office/drawing/2014/main" id="{9AB1CB16-3430-4838-A17A-0E0F45A50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65"/>
                  <a:ext cx="19" cy="7"/>
                </a:xfrm>
                <a:custGeom>
                  <a:avLst/>
                  <a:gdLst>
                    <a:gd name="T0" fmla="*/ 0 w 36"/>
                    <a:gd name="T1" fmla="*/ 15 h 15"/>
                    <a:gd name="T2" fmla="*/ 0 w 36"/>
                    <a:gd name="T3" fmla="*/ 15 h 15"/>
                    <a:gd name="T4" fmla="*/ 0 w 36"/>
                    <a:gd name="T5" fmla="*/ 8 h 15"/>
                    <a:gd name="T6" fmla="*/ 0 w 36"/>
                    <a:gd name="T7" fmla="*/ 8 h 15"/>
                    <a:gd name="T8" fmla="*/ 36 w 36"/>
                    <a:gd name="T9" fmla="*/ 0 h 15"/>
                    <a:gd name="T10" fmla="*/ 0 w 36"/>
                    <a:gd name="T11" fmla="*/ 15 h 15"/>
                    <a:gd name="T12" fmla="*/ 0 w 36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36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0" name="Freeform 1029">
                  <a:extLst>
                    <a:ext uri="{FF2B5EF4-FFF2-40B4-BE49-F238E27FC236}">
                      <a16:creationId xmlns:a16="http://schemas.microsoft.com/office/drawing/2014/main" id="{7C8BB2D7-D0E4-43DA-8E0E-2A79928859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4" y="2165"/>
                  <a:ext cx="19" cy="7"/>
                </a:xfrm>
                <a:custGeom>
                  <a:avLst/>
                  <a:gdLst>
                    <a:gd name="T0" fmla="*/ 0 w 36"/>
                    <a:gd name="T1" fmla="*/ 15 h 15"/>
                    <a:gd name="T2" fmla="*/ 0 w 36"/>
                    <a:gd name="T3" fmla="*/ 15 h 15"/>
                    <a:gd name="T4" fmla="*/ 0 w 36"/>
                    <a:gd name="T5" fmla="*/ 8 h 15"/>
                    <a:gd name="T6" fmla="*/ 0 w 36"/>
                    <a:gd name="T7" fmla="*/ 8 h 15"/>
                    <a:gd name="T8" fmla="*/ 36 w 36"/>
                    <a:gd name="T9" fmla="*/ 0 h 15"/>
                    <a:gd name="T10" fmla="*/ 0 w 36"/>
                    <a:gd name="T11" fmla="*/ 15 h 15"/>
                    <a:gd name="T12" fmla="*/ 0 w 36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36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1" name="Freeform 1030">
                  <a:extLst>
                    <a:ext uri="{FF2B5EF4-FFF2-40B4-BE49-F238E27FC236}">
                      <a16:creationId xmlns:a16="http://schemas.microsoft.com/office/drawing/2014/main" id="{9A511EBF-8255-4B97-A126-83221E645E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7" y="2150"/>
                  <a:ext cx="30" cy="11"/>
                </a:xfrm>
                <a:custGeom>
                  <a:avLst/>
                  <a:gdLst>
                    <a:gd name="T0" fmla="*/ 0 w 59"/>
                    <a:gd name="T1" fmla="*/ 23 h 23"/>
                    <a:gd name="T2" fmla="*/ 0 w 59"/>
                    <a:gd name="T3" fmla="*/ 23 h 23"/>
                    <a:gd name="T4" fmla="*/ 51 w 59"/>
                    <a:gd name="T5" fmla="*/ 0 h 23"/>
                    <a:gd name="T6" fmla="*/ 51 w 59"/>
                    <a:gd name="T7" fmla="*/ 0 h 23"/>
                    <a:gd name="T8" fmla="*/ 59 w 59"/>
                    <a:gd name="T9" fmla="*/ 15 h 23"/>
                    <a:gd name="T10" fmla="*/ 0 w 59"/>
                    <a:gd name="T11" fmla="*/ 23 h 23"/>
                    <a:gd name="T12" fmla="*/ 0 w 59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59" y="15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2" name="Freeform 1031">
                  <a:extLst>
                    <a:ext uri="{FF2B5EF4-FFF2-40B4-BE49-F238E27FC236}">
                      <a16:creationId xmlns:a16="http://schemas.microsoft.com/office/drawing/2014/main" id="{12239A89-21C4-4E2F-8E0E-B1184181DD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7" y="2150"/>
                  <a:ext cx="30" cy="11"/>
                </a:xfrm>
                <a:custGeom>
                  <a:avLst/>
                  <a:gdLst>
                    <a:gd name="T0" fmla="*/ 0 w 59"/>
                    <a:gd name="T1" fmla="*/ 23 h 23"/>
                    <a:gd name="T2" fmla="*/ 0 w 59"/>
                    <a:gd name="T3" fmla="*/ 23 h 23"/>
                    <a:gd name="T4" fmla="*/ 51 w 59"/>
                    <a:gd name="T5" fmla="*/ 0 h 23"/>
                    <a:gd name="T6" fmla="*/ 51 w 59"/>
                    <a:gd name="T7" fmla="*/ 0 h 23"/>
                    <a:gd name="T8" fmla="*/ 59 w 59"/>
                    <a:gd name="T9" fmla="*/ 15 h 23"/>
                    <a:gd name="T10" fmla="*/ 0 w 59"/>
                    <a:gd name="T11" fmla="*/ 23 h 23"/>
                    <a:gd name="T12" fmla="*/ 0 w 59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59" y="15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3" name="Freeform 1032">
                  <a:extLst>
                    <a:ext uri="{FF2B5EF4-FFF2-40B4-BE49-F238E27FC236}">
                      <a16:creationId xmlns:a16="http://schemas.microsoft.com/office/drawing/2014/main" id="{D01DBBDE-3716-4A18-ABA6-6149F9F06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7" y="2150"/>
                  <a:ext cx="26" cy="11"/>
                </a:xfrm>
                <a:custGeom>
                  <a:avLst/>
                  <a:gdLst>
                    <a:gd name="T0" fmla="*/ 0 w 51"/>
                    <a:gd name="T1" fmla="*/ 23 h 23"/>
                    <a:gd name="T2" fmla="*/ 0 w 51"/>
                    <a:gd name="T3" fmla="*/ 23 h 23"/>
                    <a:gd name="T4" fmla="*/ 0 w 51"/>
                    <a:gd name="T5" fmla="*/ 8 h 23"/>
                    <a:gd name="T6" fmla="*/ 0 w 51"/>
                    <a:gd name="T7" fmla="*/ 8 h 23"/>
                    <a:gd name="T8" fmla="*/ 51 w 51"/>
                    <a:gd name="T9" fmla="*/ 0 h 23"/>
                    <a:gd name="T10" fmla="*/ 0 w 51"/>
                    <a:gd name="T11" fmla="*/ 23 h 23"/>
                    <a:gd name="T12" fmla="*/ 0 w 51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51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4" name="Freeform 1033">
                  <a:extLst>
                    <a:ext uri="{FF2B5EF4-FFF2-40B4-BE49-F238E27FC236}">
                      <a16:creationId xmlns:a16="http://schemas.microsoft.com/office/drawing/2014/main" id="{BB6CBF90-4F9F-44B0-BFC9-199F78BCF5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7" y="2150"/>
                  <a:ext cx="26" cy="11"/>
                </a:xfrm>
                <a:custGeom>
                  <a:avLst/>
                  <a:gdLst>
                    <a:gd name="T0" fmla="*/ 0 w 51"/>
                    <a:gd name="T1" fmla="*/ 23 h 23"/>
                    <a:gd name="T2" fmla="*/ 0 w 51"/>
                    <a:gd name="T3" fmla="*/ 23 h 23"/>
                    <a:gd name="T4" fmla="*/ 0 w 51"/>
                    <a:gd name="T5" fmla="*/ 8 h 23"/>
                    <a:gd name="T6" fmla="*/ 0 w 51"/>
                    <a:gd name="T7" fmla="*/ 8 h 23"/>
                    <a:gd name="T8" fmla="*/ 51 w 51"/>
                    <a:gd name="T9" fmla="*/ 0 h 23"/>
                    <a:gd name="T10" fmla="*/ 0 w 51"/>
                    <a:gd name="T11" fmla="*/ 23 h 23"/>
                    <a:gd name="T12" fmla="*/ 0 w 51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51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5" name="Freeform 1034">
                  <a:extLst>
                    <a:ext uri="{FF2B5EF4-FFF2-40B4-BE49-F238E27FC236}">
                      <a16:creationId xmlns:a16="http://schemas.microsoft.com/office/drawing/2014/main" id="{E283C465-F530-42B9-9BDC-A3F396A5B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131"/>
                  <a:ext cx="30" cy="12"/>
                </a:xfrm>
                <a:custGeom>
                  <a:avLst/>
                  <a:gdLst>
                    <a:gd name="T0" fmla="*/ 0 w 58"/>
                    <a:gd name="T1" fmla="*/ 23 h 23"/>
                    <a:gd name="T2" fmla="*/ 0 w 58"/>
                    <a:gd name="T3" fmla="*/ 23 h 23"/>
                    <a:gd name="T4" fmla="*/ 51 w 58"/>
                    <a:gd name="T5" fmla="*/ 0 h 23"/>
                    <a:gd name="T6" fmla="*/ 51 w 58"/>
                    <a:gd name="T7" fmla="*/ 0 h 23"/>
                    <a:gd name="T8" fmla="*/ 58 w 58"/>
                    <a:gd name="T9" fmla="*/ 8 h 23"/>
                    <a:gd name="T10" fmla="*/ 0 w 58"/>
                    <a:gd name="T11" fmla="*/ 23 h 23"/>
                    <a:gd name="T12" fmla="*/ 0 w 58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58" y="8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6" name="Freeform 1035">
                  <a:extLst>
                    <a:ext uri="{FF2B5EF4-FFF2-40B4-BE49-F238E27FC236}">
                      <a16:creationId xmlns:a16="http://schemas.microsoft.com/office/drawing/2014/main" id="{1AF7343D-ABC4-40C7-8D64-0477113B70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131"/>
                  <a:ext cx="30" cy="12"/>
                </a:xfrm>
                <a:custGeom>
                  <a:avLst/>
                  <a:gdLst>
                    <a:gd name="T0" fmla="*/ 0 w 58"/>
                    <a:gd name="T1" fmla="*/ 23 h 23"/>
                    <a:gd name="T2" fmla="*/ 0 w 58"/>
                    <a:gd name="T3" fmla="*/ 23 h 23"/>
                    <a:gd name="T4" fmla="*/ 51 w 58"/>
                    <a:gd name="T5" fmla="*/ 0 h 23"/>
                    <a:gd name="T6" fmla="*/ 51 w 58"/>
                    <a:gd name="T7" fmla="*/ 0 h 23"/>
                    <a:gd name="T8" fmla="*/ 58 w 58"/>
                    <a:gd name="T9" fmla="*/ 8 h 23"/>
                    <a:gd name="T10" fmla="*/ 0 w 58"/>
                    <a:gd name="T11" fmla="*/ 23 h 23"/>
                    <a:gd name="T12" fmla="*/ 0 w 58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58" y="8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7" name="Freeform 1036">
                  <a:extLst>
                    <a:ext uri="{FF2B5EF4-FFF2-40B4-BE49-F238E27FC236}">
                      <a16:creationId xmlns:a16="http://schemas.microsoft.com/office/drawing/2014/main" id="{7E1628B6-8D23-493C-A1B1-AD4CC5E8F6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131"/>
                  <a:ext cx="26" cy="12"/>
                </a:xfrm>
                <a:custGeom>
                  <a:avLst/>
                  <a:gdLst>
                    <a:gd name="T0" fmla="*/ 0 w 51"/>
                    <a:gd name="T1" fmla="*/ 23 h 23"/>
                    <a:gd name="T2" fmla="*/ 0 w 51"/>
                    <a:gd name="T3" fmla="*/ 23 h 23"/>
                    <a:gd name="T4" fmla="*/ 0 w 51"/>
                    <a:gd name="T5" fmla="*/ 8 h 23"/>
                    <a:gd name="T6" fmla="*/ 0 w 51"/>
                    <a:gd name="T7" fmla="*/ 8 h 23"/>
                    <a:gd name="T8" fmla="*/ 51 w 51"/>
                    <a:gd name="T9" fmla="*/ 0 h 23"/>
                    <a:gd name="T10" fmla="*/ 0 w 51"/>
                    <a:gd name="T11" fmla="*/ 23 h 23"/>
                    <a:gd name="T12" fmla="*/ 0 w 51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51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8" name="Freeform 1037">
                  <a:extLst>
                    <a:ext uri="{FF2B5EF4-FFF2-40B4-BE49-F238E27FC236}">
                      <a16:creationId xmlns:a16="http://schemas.microsoft.com/office/drawing/2014/main" id="{3DD170B0-06DE-477B-B0AF-7B3F45B9A7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131"/>
                  <a:ext cx="26" cy="12"/>
                </a:xfrm>
                <a:custGeom>
                  <a:avLst/>
                  <a:gdLst>
                    <a:gd name="T0" fmla="*/ 0 w 51"/>
                    <a:gd name="T1" fmla="*/ 23 h 23"/>
                    <a:gd name="T2" fmla="*/ 0 w 51"/>
                    <a:gd name="T3" fmla="*/ 23 h 23"/>
                    <a:gd name="T4" fmla="*/ 0 w 51"/>
                    <a:gd name="T5" fmla="*/ 8 h 23"/>
                    <a:gd name="T6" fmla="*/ 0 w 51"/>
                    <a:gd name="T7" fmla="*/ 8 h 23"/>
                    <a:gd name="T8" fmla="*/ 51 w 51"/>
                    <a:gd name="T9" fmla="*/ 0 h 23"/>
                    <a:gd name="T10" fmla="*/ 0 w 51"/>
                    <a:gd name="T11" fmla="*/ 23 h 23"/>
                    <a:gd name="T12" fmla="*/ 0 w 51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51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9" name="Freeform 1038">
                  <a:extLst>
                    <a:ext uri="{FF2B5EF4-FFF2-40B4-BE49-F238E27FC236}">
                      <a16:creationId xmlns:a16="http://schemas.microsoft.com/office/drawing/2014/main" id="{A560CBAD-62A0-4076-A81E-9A1789F46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123"/>
                  <a:ext cx="23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44 w 44"/>
                    <a:gd name="T5" fmla="*/ 0 h 8"/>
                    <a:gd name="T6" fmla="*/ 44 w 44"/>
                    <a:gd name="T7" fmla="*/ 0 h 8"/>
                    <a:gd name="T8" fmla="*/ 44 w 44"/>
                    <a:gd name="T9" fmla="*/ 0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0" name="Freeform 1039">
                  <a:extLst>
                    <a:ext uri="{FF2B5EF4-FFF2-40B4-BE49-F238E27FC236}">
                      <a16:creationId xmlns:a16="http://schemas.microsoft.com/office/drawing/2014/main" id="{653396DA-44AE-432C-9B3B-64DC2A5E37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123"/>
                  <a:ext cx="23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44 w 44"/>
                    <a:gd name="T5" fmla="*/ 0 h 8"/>
                    <a:gd name="T6" fmla="*/ 44 w 44"/>
                    <a:gd name="T7" fmla="*/ 0 h 8"/>
                    <a:gd name="T8" fmla="*/ 44 w 44"/>
                    <a:gd name="T9" fmla="*/ 0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1" name="Freeform 1040">
                  <a:extLst>
                    <a:ext uri="{FF2B5EF4-FFF2-40B4-BE49-F238E27FC236}">
                      <a16:creationId xmlns:a16="http://schemas.microsoft.com/office/drawing/2014/main" id="{79F766C7-3860-4B34-BDAB-011E58160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123"/>
                  <a:ext cx="23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0 w 44"/>
                    <a:gd name="T5" fmla="*/ 8 h 8"/>
                    <a:gd name="T6" fmla="*/ 0 w 44"/>
                    <a:gd name="T7" fmla="*/ 8 h 8"/>
                    <a:gd name="T8" fmla="*/ 44 w 44"/>
                    <a:gd name="T9" fmla="*/ 0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2" name="Freeform 1041">
                  <a:extLst>
                    <a:ext uri="{FF2B5EF4-FFF2-40B4-BE49-F238E27FC236}">
                      <a16:creationId xmlns:a16="http://schemas.microsoft.com/office/drawing/2014/main" id="{C4AB5C12-1651-495D-B505-A280E2695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123"/>
                  <a:ext cx="23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0 w 44"/>
                    <a:gd name="T5" fmla="*/ 8 h 8"/>
                    <a:gd name="T6" fmla="*/ 0 w 44"/>
                    <a:gd name="T7" fmla="*/ 8 h 8"/>
                    <a:gd name="T8" fmla="*/ 44 w 44"/>
                    <a:gd name="T9" fmla="*/ 0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3" name="Freeform 1042">
                  <a:extLst>
                    <a:ext uri="{FF2B5EF4-FFF2-40B4-BE49-F238E27FC236}">
                      <a16:creationId xmlns:a16="http://schemas.microsoft.com/office/drawing/2014/main" id="{237920DB-23C4-48A8-BAE5-5459415075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123"/>
                  <a:ext cx="23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44 w 44"/>
                    <a:gd name="T5" fmla="*/ 0 h 8"/>
                    <a:gd name="T6" fmla="*/ 44 w 44"/>
                    <a:gd name="T7" fmla="*/ 0 h 8"/>
                    <a:gd name="T8" fmla="*/ 44 w 44"/>
                    <a:gd name="T9" fmla="*/ 0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4" name="Freeform 1043">
                  <a:extLst>
                    <a:ext uri="{FF2B5EF4-FFF2-40B4-BE49-F238E27FC236}">
                      <a16:creationId xmlns:a16="http://schemas.microsoft.com/office/drawing/2014/main" id="{C8B16709-94CE-4F78-8107-E67F334044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123"/>
                  <a:ext cx="23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44 w 44"/>
                    <a:gd name="T5" fmla="*/ 0 h 8"/>
                    <a:gd name="T6" fmla="*/ 44 w 44"/>
                    <a:gd name="T7" fmla="*/ 0 h 8"/>
                    <a:gd name="T8" fmla="*/ 44 w 44"/>
                    <a:gd name="T9" fmla="*/ 0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5" name="Freeform 1044">
                  <a:extLst>
                    <a:ext uri="{FF2B5EF4-FFF2-40B4-BE49-F238E27FC236}">
                      <a16:creationId xmlns:a16="http://schemas.microsoft.com/office/drawing/2014/main" id="{5FF1CFB5-777A-4EE1-9F84-3A09192277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123"/>
                  <a:ext cx="23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0 w 44"/>
                    <a:gd name="T5" fmla="*/ 8 h 8"/>
                    <a:gd name="T6" fmla="*/ 0 w 44"/>
                    <a:gd name="T7" fmla="*/ 8 h 8"/>
                    <a:gd name="T8" fmla="*/ 44 w 44"/>
                    <a:gd name="T9" fmla="*/ 0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6" name="Freeform 1045">
                  <a:extLst>
                    <a:ext uri="{FF2B5EF4-FFF2-40B4-BE49-F238E27FC236}">
                      <a16:creationId xmlns:a16="http://schemas.microsoft.com/office/drawing/2014/main" id="{A1972CC5-363F-42D1-BE29-0EB4024391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2123"/>
                  <a:ext cx="23" cy="4"/>
                </a:xfrm>
                <a:custGeom>
                  <a:avLst/>
                  <a:gdLst>
                    <a:gd name="T0" fmla="*/ 0 w 44"/>
                    <a:gd name="T1" fmla="*/ 8 h 8"/>
                    <a:gd name="T2" fmla="*/ 0 w 44"/>
                    <a:gd name="T3" fmla="*/ 8 h 8"/>
                    <a:gd name="T4" fmla="*/ 0 w 44"/>
                    <a:gd name="T5" fmla="*/ 8 h 8"/>
                    <a:gd name="T6" fmla="*/ 0 w 44"/>
                    <a:gd name="T7" fmla="*/ 8 h 8"/>
                    <a:gd name="T8" fmla="*/ 44 w 44"/>
                    <a:gd name="T9" fmla="*/ 0 h 8"/>
                    <a:gd name="T10" fmla="*/ 0 w 44"/>
                    <a:gd name="T11" fmla="*/ 8 h 8"/>
                    <a:gd name="T12" fmla="*/ 0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7" name="Freeform 1046">
                  <a:extLst>
                    <a:ext uri="{FF2B5EF4-FFF2-40B4-BE49-F238E27FC236}">
                      <a16:creationId xmlns:a16="http://schemas.microsoft.com/office/drawing/2014/main" id="{96CDA5A9-731B-482A-83B5-C3F493D77A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4" y="2101"/>
                  <a:ext cx="74" cy="26"/>
                </a:xfrm>
                <a:custGeom>
                  <a:avLst/>
                  <a:gdLst>
                    <a:gd name="T0" fmla="*/ 146 w 146"/>
                    <a:gd name="T1" fmla="*/ 7 h 52"/>
                    <a:gd name="T2" fmla="*/ 146 w 146"/>
                    <a:gd name="T3" fmla="*/ 7 h 52"/>
                    <a:gd name="T4" fmla="*/ 0 w 146"/>
                    <a:gd name="T5" fmla="*/ 0 h 52"/>
                    <a:gd name="T6" fmla="*/ 0 w 146"/>
                    <a:gd name="T7" fmla="*/ 0 h 52"/>
                    <a:gd name="T8" fmla="*/ 14 w 146"/>
                    <a:gd name="T9" fmla="*/ 52 h 52"/>
                    <a:gd name="T10" fmla="*/ 146 w 146"/>
                    <a:gd name="T11" fmla="*/ 7 h 52"/>
                    <a:gd name="T12" fmla="*/ 146 w 146"/>
                    <a:gd name="T13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52">
                      <a:moveTo>
                        <a:pt x="146" y="7"/>
                      </a:moveTo>
                      <a:lnTo>
                        <a:pt x="146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4" y="52"/>
                      </a:lnTo>
                      <a:lnTo>
                        <a:pt x="146" y="7"/>
                      </a:lnTo>
                      <a:lnTo>
                        <a:pt x="146" y="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8" name="Freeform 1047">
                  <a:extLst>
                    <a:ext uri="{FF2B5EF4-FFF2-40B4-BE49-F238E27FC236}">
                      <a16:creationId xmlns:a16="http://schemas.microsoft.com/office/drawing/2014/main" id="{66F4E84A-EBC8-4C6E-86D3-F3B1B5358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4" y="2101"/>
                  <a:ext cx="74" cy="26"/>
                </a:xfrm>
                <a:custGeom>
                  <a:avLst/>
                  <a:gdLst>
                    <a:gd name="T0" fmla="*/ 146 w 146"/>
                    <a:gd name="T1" fmla="*/ 7 h 52"/>
                    <a:gd name="T2" fmla="*/ 146 w 146"/>
                    <a:gd name="T3" fmla="*/ 7 h 52"/>
                    <a:gd name="T4" fmla="*/ 0 w 146"/>
                    <a:gd name="T5" fmla="*/ 0 h 52"/>
                    <a:gd name="T6" fmla="*/ 0 w 146"/>
                    <a:gd name="T7" fmla="*/ 0 h 52"/>
                    <a:gd name="T8" fmla="*/ 14 w 146"/>
                    <a:gd name="T9" fmla="*/ 52 h 52"/>
                    <a:gd name="T10" fmla="*/ 146 w 146"/>
                    <a:gd name="T11" fmla="*/ 7 h 52"/>
                    <a:gd name="T12" fmla="*/ 146 w 146"/>
                    <a:gd name="T13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52">
                      <a:moveTo>
                        <a:pt x="146" y="7"/>
                      </a:moveTo>
                      <a:lnTo>
                        <a:pt x="146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4" y="52"/>
                      </a:lnTo>
                      <a:lnTo>
                        <a:pt x="146" y="7"/>
                      </a:lnTo>
                      <a:lnTo>
                        <a:pt x="146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9" name="Freeform 1048">
                  <a:extLst>
                    <a:ext uri="{FF2B5EF4-FFF2-40B4-BE49-F238E27FC236}">
                      <a16:creationId xmlns:a16="http://schemas.microsoft.com/office/drawing/2014/main" id="{8A0E7E0E-FF06-4558-9756-2DF1EBBE93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4" y="2082"/>
                  <a:ext cx="74" cy="23"/>
                </a:xfrm>
                <a:custGeom>
                  <a:avLst/>
                  <a:gdLst>
                    <a:gd name="T0" fmla="*/ 146 w 146"/>
                    <a:gd name="T1" fmla="*/ 45 h 45"/>
                    <a:gd name="T2" fmla="*/ 146 w 146"/>
                    <a:gd name="T3" fmla="*/ 45 h 45"/>
                    <a:gd name="T4" fmla="*/ 131 w 146"/>
                    <a:gd name="T5" fmla="*/ 0 h 45"/>
                    <a:gd name="T6" fmla="*/ 131 w 146"/>
                    <a:gd name="T7" fmla="*/ 0 h 45"/>
                    <a:gd name="T8" fmla="*/ 0 w 146"/>
                    <a:gd name="T9" fmla="*/ 38 h 45"/>
                    <a:gd name="T10" fmla="*/ 146 w 146"/>
                    <a:gd name="T11" fmla="*/ 45 h 45"/>
                    <a:gd name="T12" fmla="*/ 146 w 146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45">
                      <a:moveTo>
                        <a:pt x="146" y="45"/>
                      </a:moveTo>
                      <a:lnTo>
                        <a:pt x="146" y="45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0" y="38"/>
                      </a:lnTo>
                      <a:lnTo>
                        <a:pt x="146" y="45"/>
                      </a:lnTo>
                      <a:lnTo>
                        <a:pt x="146" y="45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0" name="Freeform 1049">
                  <a:extLst>
                    <a:ext uri="{FF2B5EF4-FFF2-40B4-BE49-F238E27FC236}">
                      <a16:creationId xmlns:a16="http://schemas.microsoft.com/office/drawing/2014/main" id="{7E5EF05C-E04A-4D82-97C0-124746F4F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4" y="2082"/>
                  <a:ext cx="74" cy="23"/>
                </a:xfrm>
                <a:custGeom>
                  <a:avLst/>
                  <a:gdLst>
                    <a:gd name="T0" fmla="*/ 146 w 146"/>
                    <a:gd name="T1" fmla="*/ 45 h 45"/>
                    <a:gd name="T2" fmla="*/ 146 w 146"/>
                    <a:gd name="T3" fmla="*/ 45 h 45"/>
                    <a:gd name="T4" fmla="*/ 131 w 146"/>
                    <a:gd name="T5" fmla="*/ 0 h 45"/>
                    <a:gd name="T6" fmla="*/ 131 w 146"/>
                    <a:gd name="T7" fmla="*/ 0 h 45"/>
                    <a:gd name="T8" fmla="*/ 0 w 146"/>
                    <a:gd name="T9" fmla="*/ 38 h 45"/>
                    <a:gd name="T10" fmla="*/ 146 w 146"/>
                    <a:gd name="T11" fmla="*/ 45 h 45"/>
                    <a:gd name="T12" fmla="*/ 146 w 146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45">
                      <a:moveTo>
                        <a:pt x="146" y="45"/>
                      </a:moveTo>
                      <a:lnTo>
                        <a:pt x="146" y="45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0" y="38"/>
                      </a:lnTo>
                      <a:lnTo>
                        <a:pt x="146" y="45"/>
                      </a:lnTo>
                      <a:lnTo>
                        <a:pt x="146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1" name="Freeform 1050">
                  <a:extLst>
                    <a:ext uri="{FF2B5EF4-FFF2-40B4-BE49-F238E27FC236}">
                      <a16:creationId xmlns:a16="http://schemas.microsoft.com/office/drawing/2014/main" id="{97E3978B-2CF2-40FB-B20E-1949C6832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082"/>
                  <a:ext cx="74" cy="19"/>
                </a:xfrm>
                <a:custGeom>
                  <a:avLst/>
                  <a:gdLst>
                    <a:gd name="T0" fmla="*/ 146 w 146"/>
                    <a:gd name="T1" fmla="*/ 0 h 38"/>
                    <a:gd name="T2" fmla="*/ 146 w 146"/>
                    <a:gd name="T3" fmla="*/ 0 h 38"/>
                    <a:gd name="T4" fmla="*/ 0 w 146"/>
                    <a:gd name="T5" fmla="*/ 0 h 38"/>
                    <a:gd name="T6" fmla="*/ 0 w 146"/>
                    <a:gd name="T7" fmla="*/ 0 h 38"/>
                    <a:gd name="T8" fmla="*/ 15 w 146"/>
                    <a:gd name="T9" fmla="*/ 38 h 38"/>
                    <a:gd name="T10" fmla="*/ 146 w 146"/>
                    <a:gd name="T11" fmla="*/ 0 h 38"/>
                    <a:gd name="T12" fmla="*/ 146 w 146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38">
                      <a:moveTo>
                        <a:pt x="146" y="0"/>
                      </a:moveTo>
                      <a:lnTo>
                        <a:pt x="14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5" y="38"/>
                      </a:lnTo>
                      <a:lnTo>
                        <a:pt x="146" y="0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2" name="Freeform 1051">
                  <a:extLst>
                    <a:ext uri="{FF2B5EF4-FFF2-40B4-BE49-F238E27FC236}">
                      <a16:creationId xmlns:a16="http://schemas.microsoft.com/office/drawing/2014/main" id="{07A71B09-CC7E-4628-8A56-BE4649EFF3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082"/>
                  <a:ext cx="74" cy="19"/>
                </a:xfrm>
                <a:custGeom>
                  <a:avLst/>
                  <a:gdLst>
                    <a:gd name="T0" fmla="*/ 146 w 146"/>
                    <a:gd name="T1" fmla="*/ 0 h 38"/>
                    <a:gd name="T2" fmla="*/ 146 w 146"/>
                    <a:gd name="T3" fmla="*/ 0 h 38"/>
                    <a:gd name="T4" fmla="*/ 0 w 146"/>
                    <a:gd name="T5" fmla="*/ 0 h 38"/>
                    <a:gd name="T6" fmla="*/ 0 w 146"/>
                    <a:gd name="T7" fmla="*/ 0 h 38"/>
                    <a:gd name="T8" fmla="*/ 15 w 146"/>
                    <a:gd name="T9" fmla="*/ 38 h 38"/>
                    <a:gd name="T10" fmla="*/ 146 w 146"/>
                    <a:gd name="T11" fmla="*/ 0 h 38"/>
                    <a:gd name="T12" fmla="*/ 146 w 146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38">
                      <a:moveTo>
                        <a:pt x="146" y="0"/>
                      </a:moveTo>
                      <a:lnTo>
                        <a:pt x="14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5" y="38"/>
                      </a:lnTo>
                      <a:lnTo>
                        <a:pt x="146" y="0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3" name="Freeform 1052">
                  <a:extLst>
                    <a:ext uri="{FF2B5EF4-FFF2-40B4-BE49-F238E27FC236}">
                      <a16:creationId xmlns:a16="http://schemas.microsoft.com/office/drawing/2014/main" id="{3903507B-2FFA-4ED9-8795-B156E31F7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060"/>
                  <a:ext cx="74" cy="22"/>
                </a:xfrm>
                <a:custGeom>
                  <a:avLst/>
                  <a:gdLst>
                    <a:gd name="T0" fmla="*/ 146 w 146"/>
                    <a:gd name="T1" fmla="*/ 44 h 44"/>
                    <a:gd name="T2" fmla="*/ 146 w 146"/>
                    <a:gd name="T3" fmla="*/ 44 h 44"/>
                    <a:gd name="T4" fmla="*/ 131 w 146"/>
                    <a:gd name="T5" fmla="*/ 0 h 44"/>
                    <a:gd name="T6" fmla="*/ 131 w 146"/>
                    <a:gd name="T7" fmla="*/ 0 h 44"/>
                    <a:gd name="T8" fmla="*/ 0 w 146"/>
                    <a:gd name="T9" fmla="*/ 44 h 44"/>
                    <a:gd name="T10" fmla="*/ 146 w 146"/>
                    <a:gd name="T11" fmla="*/ 44 h 44"/>
                    <a:gd name="T12" fmla="*/ 146 w 146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44">
                      <a:moveTo>
                        <a:pt x="146" y="44"/>
                      </a:moveTo>
                      <a:lnTo>
                        <a:pt x="146" y="44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0" y="44"/>
                      </a:lnTo>
                      <a:lnTo>
                        <a:pt x="146" y="44"/>
                      </a:lnTo>
                      <a:lnTo>
                        <a:pt x="146" y="4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4" name="Freeform 1053">
                  <a:extLst>
                    <a:ext uri="{FF2B5EF4-FFF2-40B4-BE49-F238E27FC236}">
                      <a16:creationId xmlns:a16="http://schemas.microsoft.com/office/drawing/2014/main" id="{6F2A1742-B630-4F98-91C1-2B98F039EB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060"/>
                  <a:ext cx="74" cy="22"/>
                </a:xfrm>
                <a:custGeom>
                  <a:avLst/>
                  <a:gdLst>
                    <a:gd name="T0" fmla="*/ 146 w 146"/>
                    <a:gd name="T1" fmla="*/ 44 h 44"/>
                    <a:gd name="T2" fmla="*/ 146 w 146"/>
                    <a:gd name="T3" fmla="*/ 44 h 44"/>
                    <a:gd name="T4" fmla="*/ 131 w 146"/>
                    <a:gd name="T5" fmla="*/ 0 h 44"/>
                    <a:gd name="T6" fmla="*/ 131 w 146"/>
                    <a:gd name="T7" fmla="*/ 0 h 44"/>
                    <a:gd name="T8" fmla="*/ 0 w 146"/>
                    <a:gd name="T9" fmla="*/ 44 h 44"/>
                    <a:gd name="T10" fmla="*/ 146 w 146"/>
                    <a:gd name="T11" fmla="*/ 44 h 44"/>
                    <a:gd name="T12" fmla="*/ 146 w 146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44">
                      <a:moveTo>
                        <a:pt x="146" y="44"/>
                      </a:moveTo>
                      <a:lnTo>
                        <a:pt x="146" y="44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0" y="44"/>
                      </a:lnTo>
                      <a:lnTo>
                        <a:pt x="146" y="44"/>
                      </a:lnTo>
                      <a:lnTo>
                        <a:pt x="146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5" name="Freeform 1054">
                  <a:extLst>
                    <a:ext uri="{FF2B5EF4-FFF2-40B4-BE49-F238E27FC236}">
                      <a16:creationId xmlns:a16="http://schemas.microsoft.com/office/drawing/2014/main" id="{9B3FC633-99C7-4684-BB69-D521F7112C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056"/>
                  <a:ext cx="22" cy="11"/>
                </a:xfrm>
                <a:custGeom>
                  <a:avLst/>
                  <a:gdLst>
                    <a:gd name="T0" fmla="*/ 0 w 43"/>
                    <a:gd name="T1" fmla="*/ 22 h 22"/>
                    <a:gd name="T2" fmla="*/ 0 w 43"/>
                    <a:gd name="T3" fmla="*/ 22 h 22"/>
                    <a:gd name="T4" fmla="*/ 43 w 43"/>
                    <a:gd name="T5" fmla="*/ 0 h 22"/>
                    <a:gd name="T6" fmla="*/ 43 w 43"/>
                    <a:gd name="T7" fmla="*/ 0 h 22"/>
                    <a:gd name="T8" fmla="*/ 43 w 43"/>
                    <a:gd name="T9" fmla="*/ 0 h 22"/>
                    <a:gd name="T10" fmla="*/ 0 w 43"/>
                    <a:gd name="T11" fmla="*/ 22 h 22"/>
                    <a:gd name="T12" fmla="*/ 0 w 43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6" name="Freeform 1055">
                  <a:extLst>
                    <a:ext uri="{FF2B5EF4-FFF2-40B4-BE49-F238E27FC236}">
                      <a16:creationId xmlns:a16="http://schemas.microsoft.com/office/drawing/2014/main" id="{E43C5867-430C-47EC-8852-BBBEF6D95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056"/>
                  <a:ext cx="22" cy="11"/>
                </a:xfrm>
                <a:custGeom>
                  <a:avLst/>
                  <a:gdLst>
                    <a:gd name="T0" fmla="*/ 0 w 43"/>
                    <a:gd name="T1" fmla="*/ 22 h 22"/>
                    <a:gd name="T2" fmla="*/ 0 w 43"/>
                    <a:gd name="T3" fmla="*/ 22 h 22"/>
                    <a:gd name="T4" fmla="*/ 43 w 43"/>
                    <a:gd name="T5" fmla="*/ 0 h 22"/>
                    <a:gd name="T6" fmla="*/ 43 w 43"/>
                    <a:gd name="T7" fmla="*/ 0 h 22"/>
                    <a:gd name="T8" fmla="*/ 43 w 43"/>
                    <a:gd name="T9" fmla="*/ 0 h 22"/>
                    <a:gd name="T10" fmla="*/ 0 w 43"/>
                    <a:gd name="T11" fmla="*/ 22 h 22"/>
                    <a:gd name="T12" fmla="*/ 0 w 43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7" name="Freeform 1056">
                  <a:extLst>
                    <a:ext uri="{FF2B5EF4-FFF2-40B4-BE49-F238E27FC236}">
                      <a16:creationId xmlns:a16="http://schemas.microsoft.com/office/drawing/2014/main" id="{31EDCC33-4634-41F7-A561-6380345E7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056"/>
                  <a:ext cx="22" cy="11"/>
                </a:xfrm>
                <a:custGeom>
                  <a:avLst/>
                  <a:gdLst>
                    <a:gd name="T0" fmla="*/ 0 w 43"/>
                    <a:gd name="T1" fmla="*/ 22 h 22"/>
                    <a:gd name="T2" fmla="*/ 0 w 43"/>
                    <a:gd name="T3" fmla="*/ 22 h 22"/>
                    <a:gd name="T4" fmla="*/ 0 w 43"/>
                    <a:gd name="T5" fmla="*/ 15 h 22"/>
                    <a:gd name="T6" fmla="*/ 0 w 43"/>
                    <a:gd name="T7" fmla="*/ 15 h 22"/>
                    <a:gd name="T8" fmla="*/ 43 w 43"/>
                    <a:gd name="T9" fmla="*/ 0 h 22"/>
                    <a:gd name="T10" fmla="*/ 0 w 43"/>
                    <a:gd name="T11" fmla="*/ 22 h 22"/>
                    <a:gd name="T12" fmla="*/ 0 w 43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3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8" name="Freeform 1057">
                  <a:extLst>
                    <a:ext uri="{FF2B5EF4-FFF2-40B4-BE49-F238E27FC236}">
                      <a16:creationId xmlns:a16="http://schemas.microsoft.com/office/drawing/2014/main" id="{3D49281C-C07C-4526-ADFE-0D30C8BEE2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056"/>
                  <a:ext cx="22" cy="11"/>
                </a:xfrm>
                <a:custGeom>
                  <a:avLst/>
                  <a:gdLst>
                    <a:gd name="T0" fmla="*/ 0 w 43"/>
                    <a:gd name="T1" fmla="*/ 22 h 22"/>
                    <a:gd name="T2" fmla="*/ 0 w 43"/>
                    <a:gd name="T3" fmla="*/ 22 h 22"/>
                    <a:gd name="T4" fmla="*/ 0 w 43"/>
                    <a:gd name="T5" fmla="*/ 15 h 22"/>
                    <a:gd name="T6" fmla="*/ 0 w 43"/>
                    <a:gd name="T7" fmla="*/ 15 h 22"/>
                    <a:gd name="T8" fmla="*/ 43 w 43"/>
                    <a:gd name="T9" fmla="*/ 0 h 22"/>
                    <a:gd name="T10" fmla="*/ 0 w 43"/>
                    <a:gd name="T11" fmla="*/ 22 h 22"/>
                    <a:gd name="T12" fmla="*/ 0 w 43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3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9" name="Freeform 1058">
                  <a:extLst>
                    <a:ext uri="{FF2B5EF4-FFF2-40B4-BE49-F238E27FC236}">
                      <a16:creationId xmlns:a16="http://schemas.microsoft.com/office/drawing/2014/main" id="{EB589E9E-6C7E-464C-A727-C9DBEEFFC3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056"/>
                  <a:ext cx="22" cy="11"/>
                </a:xfrm>
                <a:custGeom>
                  <a:avLst/>
                  <a:gdLst>
                    <a:gd name="T0" fmla="*/ 0 w 43"/>
                    <a:gd name="T1" fmla="*/ 22 h 22"/>
                    <a:gd name="T2" fmla="*/ 0 w 43"/>
                    <a:gd name="T3" fmla="*/ 22 h 22"/>
                    <a:gd name="T4" fmla="*/ 43 w 43"/>
                    <a:gd name="T5" fmla="*/ 0 h 22"/>
                    <a:gd name="T6" fmla="*/ 43 w 43"/>
                    <a:gd name="T7" fmla="*/ 0 h 22"/>
                    <a:gd name="T8" fmla="*/ 43 w 43"/>
                    <a:gd name="T9" fmla="*/ 0 h 22"/>
                    <a:gd name="T10" fmla="*/ 0 w 43"/>
                    <a:gd name="T11" fmla="*/ 22 h 22"/>
                    <a:gd name="T12" fmla="*/ 0 w 43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0" name="Freeform 1059">
                  <a:extLst>
                    <a:ext uri="{FF2B5EF4-FFF2-40B4-BE49-F238E27FC236}">
                      <a16:creationId xmlns:a16="http://schemas.microsoft.com/office/drawing/2014/main" id="{C50D93FA-E2DA-4899-9145-56FCC2AA3F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056"/>
                  <a:ext cx="22" cy="11"/>
                </a:xfrm>
                <a:custGeom>
                  <a:avLst/>
                  <a:gdLst>
                    <a:gd name="T0" fmla="*/ 0 w 43"/>
                    <a:gd name="T1" fmla="*/ 22 h 22"/>
                    <a:gd name="T2" fmla="*/ 0 w 43"/>
                    <a:gd name="T3" fmla="*/ 22 h 22"/>
                    <a:gd name="T4" fmla="*/ 43 w 43"/>
                    <a:gd name="T5" fmla="*/ 0 h 22"/>
                    <a:gd name="T6" fmla="*/ 43 w 43"/>
                    <a:gd name="T7" fmla="*/ 0 h 22"/>
                    <a:gd name="T8" fmla="*/ 43 w 43"/>
                    <a:gd name="T9" fmla="*/ 0 h 22"/>
                    <a:gd name="T10" fmla="*/ 0 w 43"/>
                    <a:gd name="T11" fmla="*/ 22 h 22"/>
                    <a:gd name="T12" fmla="*/ 0 w 43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1" name="Freeform 1060">
                  <a:extLst>
                    <a:ext uri="{FF2B5EF4-FFF2-40B4-BE49-F238E27FC236}">
                      <a16:creationId xmlns:a16="http://schemas.microsoft.com/office/drawing/2014/main" id="{589C2080-C2DB-4004-919D-DD5A667AFD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056"/>
                  <a:ext cx="22" cy="11"/>
                </a:xfrm>
                <a:custGeom>
                  <a:avLst/>
                  <a:gdLst>
                    <a:gd name="T0" fmla="*/ 0 w 43"/>
                    <a:gd name="T1" fmla="*/ 22 h 22"/>
                    <a:gd name="T2" fmla="*/ 0 w 43"/>
                    <a:gd name="T3" fmla="*/ 22 h 22"/>
                    <a:gd name="T4" fmla="*/ 0 w 43"/>
                    <a:gd name="T5" fmla="*/ 15 h 22"/>
                    <a:gd name="T6" fmla="*/ 0 w 43"/>
                    <a:gd name="T7" fmla="*/ 15 h 22"/>
                    <a:gd name="T8" fmla="*/ 43 w 43"/>
                    <a:gd name="T9" fmla="*/ 0 h 22"/>
                    <a:gd name="T10" fmla="*/ 0 w 43"/>
                    <a:gd name="T11" fmla="*/ 22 h 22"/>
                    <a:gd name="T12" fmla="*/ 0 w 43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3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2" name="Freeform 1061">
                  <a:extLst>
                    <a:ext uri="{FF2B5EF4-FFF2-40B4-BE49-F238E27FC236}">
                      <a16:creationId xmlns:a16="http://schemas.microsoft.com/office/drawing/2014/main" id="{CD067EB7-1AF8-47A2-BA4A-8B5055B3E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5" y="2056"/>
                  <a:ext cx="22" cy="11"/>
                </a:xfrm>
                <a:custGeom>
                  <a:avLst/>
                  <a:gdLst>
                    <a:gd name="T0" fmla="*/ 0 w 43"/>
                    <a:gd name="T1" fmla="*/ 22 h 22"/>
                    <a:gd name="T2" fmla="*/ 0 w 43"/>
                    <a:gd name="T3" fmla="*/ 22 h 22"/>
                    <a:gd name="T4" fmla="*/ 0 w 43"/>
                    <a:gd name="T5" fmla="*/ 15 h 22"/>
                    <a:gd name="T6" fmla="*/ 0 w 43"/>
                    <a:gd name="T7" fmla="*/ 15 h 22"/>
                    <a:gd name="T8" fmla="*/ 43 w 43"/>
                    <a:gd name="T9" fmla="*/ 0 h 22"/>
                    <a:gd name="T10" fmla="*/ 0 w 43"/>
                    <a:gd name="T11" fmla="*/ 22 h 22"/>
                    <a:gd name="T12" fmla="*/ 0 w 43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3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3" name="Freeform 1062">
                  <a:extLst>
                    <a:ext uri="{FF2B5EF4-FFF2-40B4-BE49-F238E27FC236}">
                      <a16:creationId xmlns:a16="http://schemas.microsoft.com/office/drawing/2014/main" id="{2811A654-27E0-4742-9847-9E20160532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8" y="2022"/>
                  <a:ext cx="25" cy="30"/>
                </a:xfrm>
                <a:custGeom>
                  <a:avLst/>
                  <a:gdLst>
                    <a:gd name="T0" fmla="*/ 0 w 51"/>
                    <a:gd name="T1" fmla="*/ 59 h 59"/>
                    <a:gd name="T2" fmla="*/ 0 w 51"/>
                    <a:gd name="T3" fmla="*/ 59 h 59"/>
                    <a:gd name="T4" fmla="*/ 37 w 51"/>
                    <a:gd name="T5" fmla="*/ 0 h 59"/>
                    <a:gd name="T6" fmla="*/ 37 w 51"/>
                    <a:gd name="T7" fmla="*/ 0 h 59"/>
                    <a:gd name="T8" fmla="*/ 51 w 51"/>
                    <a:gd name="T9" fmla="*/ 37 h 59"/>
                    <a:gd name="T10" fmla="*/ 0 w 51"/>
                    <a:gd name="T11" fmla="*/ 59 h 59"/>
                    <a:gd name="T12" fmla="*/ 0 w 51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59">
                      <a:moveTo>
                        <a:pt x="0" y="59"/>
                      </a:moveTo>
                      <a:lnTo>
                        <a:pt x="0" y="59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51" y="37"/>
                      </a:lnTo>
                      <a:lnTo>
                        <a:pt x="0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4" name="Freeform 1063">
                  <a:extLst>
                    <a:ext uri="{FF2B5EF4-FFF2-40B4-BE49-F238E27FC236}">
                      <a16:creationId xmlns:a16="http://schemas.microsoft.com/office/drawing/2014/main" id="{138741A9-C82C-41E5-B8C7-06B9CF7B3E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8" y="2022"/>
                  <a:ext cx="25" cy="30"/>
                </a:xfrm>
                <a:custGeom>
                  <a:avLst/>
                  <a:gdLst>
                    <a:gd name="T0" fmla="*/ 0 w 51"/>
                    <a:gd name="T1" fmla="*/ 59 h 59"/>
                    <a:gd name="T2" fmla="*/ 0 w 51"/>
                    <a:gd name="T3" fmla="*/ 59 h 59"/>
                    <a:gd name="T4" fmla="*/ 37 w 51"/>
                    <a:gd name="T5" fmla="*/ 0 h 59"/>
                    <a:gd name="T6" fmla="*/ 37 w 51"/>
                    <a:gd name="T7" fmla="*/ 0 h 59"/>
                    <a:gd name="T8" fmla="*/ 51 w 51"/>
                    <a:gd name="T9" fmla="*/ 37 h 59"/>
                    <a:gd name="T10" fmla="*/ 0 w 51"/>
                    <a:gd name="T11" fmla="*/ 59 h 59"/>
                    <a:gd name="T12" fmla="*/ 0 w 51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59">
                      <a:moveTo>
                        <a:pt x="0" y="59"/>
                      </a:moveTo>
                      <a:lnTo>
                        <a:pt x="0" y="59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51" y="37"/>
                      </a:lnTo>
                      <a:lnTo>
                        <a:pt x="0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5" name="Freeform 1064">
                  <a:extLst>
                    <a:ext uri="{FF2B5EF4-FFF2-40B4-BE49-F238E27FC236}">
                      <a16:creationId xmlns:a16="http://schemas.microsoft.com/office/drawing/2014/main" id="{D31AD715-1739-466A-B208-B36038C5AF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" y="2022"/>
                  <a:ext cx="26" cy="30"/>
                </a:xfrm>
                <a:custGeom>
                  <a:avLst/>
                  <a:gdLst>
                    <a:gd name="T0" fmla="*/ 15 w 52"/>
                    <a:gd name="T1" fmla="*/ 59 h 59"/>
                    <a:gd name="T2" fmla="*/ 15 w 52"/>
                    <a:gd name="T3" fmla="*/ 59 h 59"/>
                    <a:gd name="T4" fmla="*/ 0 w 52"/>
                    <a:gd name="T5" fmla="*/ 22 h 59"/>
                    <a:gd name="T6" fmla="*/ 0 w 52"/>
                    <a:gd name="T7" fmla="*/ 22 h 59"/>
                    <a:gd name="T8" fmla="*/ 52 w 52"/>
                    <a:gd name="T9" fmla="*/ 0 h 59"/>
                    <a:gd name="T10" fmla="*/ 15 w 52"/>
                    <a:gd name="T11" fmla="*/ 59 h 59"/>
                    <a:gd name="T12" fmla="*/ 15 w 5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59">
                      <a:moveTo>
                        <a:pt x="15" y="59"/>
                      </a:moveTo>
                      <a:lnTo>
                        <a:pt x="15" y="59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52" y="0"/>
                      </a:lnTo>
                      <a:lnTo>
                        <a:pt x="15" y="59"/>
                      </a:lnTo>
                      <a:lnTo>
                        <a:pt x="15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6" name="Freeform 1065">
                  <a:extLst>
                    <a:ext uri="{FF2B5EF4-FFF2-40B4-BE49-F238E27FC236}">
                      <a16:creationId xmlns:a16="http://schemas.microsoft.com/office/drawing/2014/main" id="{C40D045B-8B9C-4E66-9E2D-9208658445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" y="2022"/>
                  <a:ext cx="26" cy="30"/>
                </a:xfrm>
                <a:custGeom>
                  <a:avLst/>
                  <a:gdLst>
                    <a:gd name="T0" fmla="*/ 15 w 52"/>
                    <a:gd name="T1" fmla="*/ 59 h 59"/>
                    <a:gd name="T2" fmla="*/ 15 w 52"/>
                    <a:gd name="T3" fmla="*/ 59 h 59"/>
                    <a:gd name="T4" fmla="*/ 0 w 52"/>
                    <a:gd name="T5" fmla="*/ 22 h 59"/>
                    <a:gd name="T6" fmla="*/ 0 w 52"/>
                    <a:gd name="T7" fmla="*/ 22 h 59"/>
                    <a:gd name="T8" fmla="*/ 52 w 52"/>
                    <a:gd name="T9" fmla="*/ 0 h 59"/>
                    <a:gd name="T10" fmla="*/ 15 w 52"/>
                    <a:gd name="T11" fmla="*/ 59 h 59"/>
                    <a:gd name="T12" fmla="*/ 15 w 5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59">
                      <a:moveTo>
                        <a:pt x="15" y="59"/>
                      </a:moveTo>
                      <a:lnTo>
                        <a:pt x="15" y="59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52" y="0"/>
                      </a:lnTo>
                      <a:lnTo>
                        <a:pt x="15" y="59"/>
                      </a:lnTo>
                      <a:lnTo>
                        <a:pt x="15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7" name="Freeform 1066">
                  <a:extLst>
                    <a:ext uri="{FF2B5EF4-FFF2-40B4-BE49-F238E27FC236}">
                      <a16:creationId xmlns:a16="http://schemas.microsoft.com/office/drawing/2014/main" id="{37A08C14-4F76-42FD-9C6D-853C3CB7DF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" y="2014"/>
                  <a:ext cx="19" cy="11"/>
                </a:xfrm>
                <a:custGeom>
                  <a:avLst/>
                  <a:gdLst>
                    <a:gd name="T0" fmla="*/ 0 w 37"/>
                    <a:gd name="T1" fmla="*/ 22 h 22"/>
                    <a:gd name="T2" fmla="*/ 0 w 37"/>
                    <a:gd name="T3" fmla="*/ 22 h 22"/>
                    <a:gd name="T4" fmla="*/ 37 w 37"/>
                    <a:gd name="T5" fmla="*/ 0 h 22"/>
                    <a:gd name="T6" fmla="*/ 37 w 37"/>
                    <a:gd name="T7" fmla="*/ 0 h 22"/>
                    <a:gd name="T8" fmla="*/ 37 w 37"/>
                    <a:gd name="T9" fmla="*/ 0 h 22"/>
                    <a:gd name="T10" fmla="*/ 0 w 37"/>
                    <a:gd name="T11" fmla="*/ 22 h 22"/>
                    <a:gd name="T12" fmla="*/ 0 w 37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8" name="Freeform 1067">
                  <a:extLst>
                    <a:ext uri="{FF2B5EF4-FFF2-40B4-BE49-F238E27FC236}">
                      <a16:creationId xmlns:a16="http://schemas.microsoft.com/office/drawing/2014/main" id="{D83C63CE-C8F0-42EE-A269-3C0ACA793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" y="2014"/>
                  <a:ext cx="19" cy="11"/>
                </a:xfrm>
                <a:custGeom>
                  <a:avLst/>
                  <a:gdLst>
                    <a:gd name="T0" fmla="*/ 0 w 37"/>
                    <a:gd name="T1" fmla="*/ 22 h 22"/>
                    <a:gd name="T2" fmla="*/ 0 w 37"/>
                    <a:gd name="T3" fmla="*/ 22 h 22"/>
                    <a:gd name="T4" fmla="*/ 37 w 37"/>
                    <a:gd name="T5" fmla="*/ 0 h 22"/>
                    <a:gd name="T6" fmla="*/ 37 w 37"/>
                    <a:gd name="T7" fmla="*/ 0 h 22"/>
                    <a:gd name="T8" fmla="*/ 37 w 37"/>
                    <a:gd name="T9" fmla="*/ 0 h 22"/>
                    <a:gd name="T10" fmla="*/ 0 w 37"/>
                    <a:gd name="T11" fmla="*/ 22 h 22"/>
                    <a:gd name="T12" fmla="*/ 0 w 37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9" name="Freeform 1068">
                  <a:extLst>
                    <a:ext uri="{FF2B5EF4-FFF2-40B4-BE49-F238E27FC236}">
                      <a16:creationId xmlns:a16="http://schemas.microsoft.com/office/drawing/2014/main" id="{EAD2D7FF-2466-4401-9AAE-FAEE51976F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014"/>
                  <a:ext cx="23" cy="11"/>
                </a:xfrm>
                <a:custGeom>
                  <a:avLst/>
                  <a:gdLst>
                    <a:gd name="T0" fmla="*/ 7 w 44"/>
                    <a:gd name="T1" fmla="*/ 22 h 22"/>
                    <a:gd name="T2" fmla="*/ 7 w 44"/>
                    <a:gd name="T3" fmla="*/ 22 h 22"/>
                    <a:gd name="T4" fmla="*/ 0 w 44"/>
                    <a:gd name="T5" fmla="*/ 15 h 22"/>
                    <a:gd name="T6" fmla="*/ 0 w 44"/>
                    <a:gd name="T7" fmla="*/ 15 h 22"/>
                    <a:gd name="T8" fmla="*/ 44 w 44"/>
                    <a:gd name="T9" fmla="*/ 0 h 22"/>
                    <a:gd name="T10" fmla="*/ 7 w 44"/>
                    <a:gd name="T11" fmla="*/ 22 h 22"/>
                    <a:gd name="T12" fmla="*/ 7 w 44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7" y="22"/>
                      </a:moveTo>
                      <a:lnTo>
                        <a:pt x="7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7" y="22"/>
                      </a:lnTo>
                      <a:lnTo>
                        <a:pt x="7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0" name="Freeform 1069">
                  <a:extLst>
                    <a:ext uri="{FF2B5EF4-FFF2-40B4-BE49-F238E27FC236}">
                      <a16:creationId xmlns:a16="http://schemas.microsoft.com/office/drawing/2014/main" id="{18566399-884B-4AD8-8487-0B901FC98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014"/>
                  <a:ext cx="23" cy="11"/>
                </a:xfrm>
                <a:custGeom>
                  <a:avLst/>
                  <a:gdLst>
                    <a:gd name="T0" fmla="*/ 7 w 44"/>
                    <a:gd name="T1" fmla="*/ 22 h 22"/>
                    <a:gd name="T2" fmla="*/ 7 w 44"/>
                    <a:gd name="T3" fmla="*/ 22 h 22"/>
                    <a:gd name="T4" fmla="*/ 0 w 44"/>
                    <a:gd name="T5" fmla="*/ 15 h 22"/>
                    <a:gd name="T6" fmla="*/ 0 w 44"/>
                    <a:gd name="T7" fmla="*/ 15 h 22"/>
                    <a:gd name="T8" fmla="*/ 44 w 44"/>
                    <a:gd name="T9" fmla="*/ 0 h 22"/>
                    <a:gd name="T10" fmla="*/ 7 w 44"/>
                    <a:gd name="T11" fmla="*/ 22 h 22"/>
                    <a:gd name="T12" fmla="*/ 7 w 44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7" y="22"/>
                      </a:moveTo>
                      <a:lnTo>
                        <a:pt x="7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7" y="22"/>
                      </a:lnTo>
                      <a:lnTo>
                        <a:pt x="7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1" name="Freeform 1070">
                  <a:extLst>
                    <a:ext uri="{FF2B5EF4-FFF2-40B4-BE49-F238E27FC236}">
                      <a16:creationId xmlns:a16="http://schemas.microsoft.com/office/drawing/2014/main" id="{E105CCD0-4DCB-4FC2-880B-FF5E69095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" y="2014"/>
                  <a:ext cx="19" cy="11"/>
                </a:xfrm>
                <a:custGeom>
                  <a:avLst/>
                  <a:gdLst>
                    <a:gd name="T0" fmla="*/ 0 w 37"/>
                    <a:gd name="T1" fmla="*/ 22 h 22"/>
                    <a:gd name="T2" fmla="*/ 0 w 37"/>
                    <a:gd name="T3" fmla="*/ 22 h 22"/>
                    <a:gd name="T4" fmla="*/ 37 w 37"/>
                    <a:gd name="T5" fmla="*/ 0 h 22"/>
                    <a:gd name="T6" fmla="*/ 37 w 37"/>
                    <a:gd name="T7" fmla="*/ 0 h 22"/>
                    <a:gd name="T8" fmla="*/ 37 w 37"/>
                    <a:gd name="T9" fmla="*/ 0 h 22"/>
                    <a:gd name="T10" fmla="*/ 0 w 37"/>
                    <a:gd name="T11" fmla="*/ 22 h 22"/>
                    <a:gd name="T12" fmla="*/ 0 w 37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2" name="Freeform 1071">
                  <a:extLst>
                    <a:ext uri="{FF2B5EF4-FFF2-40B4-BE49-F238E27FC236}">
                      <a16:creationId xmlns:a16="http://schemas.microsoft.com/office/drawing/2014/main" id="{D687E71D-D79E-47F8-975E-11A08E851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" y="2014"/>
                  <a:ext cx="19" cy="11"/>
                </a:xfrm>
                <a:custGeom>
                  <a:avLst/>
                  <a:gdLst>
                    <a:gd name="T0" fmla="*/ 0 w 37"/>
                    <a:gd name="T1" fmla="*/ 22 h 22"/>
                    <a:gd name="T2" fmla="*/ 0 w 37"/>
                    <a:gd name="T3" fmla="*/ 22 h 22"/>
                    <a:gd name="T4" fmla="*/ 37 w 37"/>
                    <a:gd name="T5" fmla="*/ 0 h 22"/>
                    <a:gd name="T6" fmla="*/ 37 w 37"/>
                    <a:gd name="T7" fmla="*/ 0 h 22"/>
                    <a:gd name="T8" fmla="*/ 37 w 37"/>
                    <a:gd name="T9" fmla="*/ 0 h 22"/>
                    <a:gd name="T10" fmla="*/ 0 w 37"/>
                    <a:gd name="T11" fmla="*/ 22 h 22"/>
                    <a:gd name="T12" fmla="*/ 0 w 37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3" name="Freeform 1072">
                  <a:extLst>
                    <a:ext uri="{FF2B5EF4-FFF2-40B4-BE49-F238E27FC236}">
                      <a16:creationId xmlns:a16="http://schemas.microsoft.com/office/drawing/2014/main" id="{681A1ED0-FF11-424D-A1DA-30F0AE004A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014"/>
                  <a:ext cx="23" cy="11"/>
                </a:xfrm>
                <a:custGeom>
                  <a:avLst/>
                  <a:gdLst>
                    <a:gd name="T0" fmla="*/ 7 w 44"/>
                    <a:gd name="T1" fmla="*/ 22 h 22"/>
                    <a:gd name="T2" fmla="*/ 7 w 44"/>
                    <a:gd name="T3" fmla="*/ 22 h 22"/>
                    <a:gd name="T4" fmla="*/ 0 w 44"/>
                    <a:gd name="T5" fmla="*/ 15 h 22"/>
                    <a:gd name="T6" fmla="*/ 0 w 44"/>
                    <a:gd name="T7" fmla="*/ 15 h 22"/>
                    <a:gd name="T8" fmla="*/ 44 w 44"/>
                    <a:gd name="T9" fmla="*/ 0 h 22"/>
                    <a:gd name="T10" fmla="*/ 7 w 44"/>
                    <a:gd name="T11" fmla="*/ 22 h 22"/>
                    <a:gd name="T12" fmla="*/ 7 w 44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7" y="22"/>
                      </a:moveTo>
                      <a:lnTo>
                        <a:pt x="7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7" y="22"/>
                      </a:lnTo>
                      <a:lnTo>
                        <a:pt x="7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4" name="Freeform 1073">
                  <a:extLst>
                    <a:ext uri="{FF2B5EF4-FFF2-40B4-BE49-F238E27FC236}">
                      <a16:creationId xmlns:a16="http://schemas.microsoft.com/office/drawing/2014/main" id="{53DA82A4-CA2C-4318-972D-F644780CA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" y="2014"/>
                  <a:ext cx="23" cy="11"/>
                </a:xfrm>
                <a:custGeom>
                  <a:avLst/>
                  <a:gdLst>
                    <a:gd name="T0" fmla="*/ 7 w 44"/>
                    <a:gd name="T1" fmla="*/ 22 h 22"/>
                    <a:gd name="T2" fmla="*/ 7 w 44"/>
                    <a:gd name="T3" fmla="*/ 22 h 22"/>
                    <a:gd name="T4" fmla="*/ 0 w 44"/>
                    <a:gd name="T5" fmla="*/ 15 h 22"/>
                    <a:gd name="T6" fmla="*/ 0 w 44"/>
                    <a:gd name="T7" fmla="*/ 15 h 22"/>
                    <a:gd name="T8" fmla="*/ 44 w 44"/>
                    <a:gd name="T9" fmla="*/ 0 h 22"/>
                    <a:gd name="T10" fmla="*/ 7 w 44"/>
                    <a:gd name="T11" fmla="*/ 22 h 22"/>
                    <a:gd name="T12" fmla="*/ 7 w 44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7" y="22"/>
                      </a:moveTo>
                      <a:lnTo>
                        <a:pt x="7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7" y="22"/>
                      </a:lnTo>
                      <a:lnTo>
                        <a:pt x="7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5" name="Freeform 1074">
                  <a:extLst>
                    <a:ext uri="{FF2B5EF4-FFF2-40B4-BE49-F238E27FC236}">
                      <a16:creationId xmlns:a16="http://schemas.microsoft.com/office/drawing/2014/main" id="{B346F750-3D62-4C5D-9877-CDA69D808E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3" y="1995"/>
                  <a:ext cx="26" cy="19"/>
                </a:xfrm>
                <a:custGeom>
                  <a:avLst/>
                  <a:gdLst>
                    <a:gd name="T0" fmla="*/ 0 w 51"/>
                    <a:gd name="T1" fmla="*/ 38 h 38"/>
                    <a:gd name="T2" fmla="*/ 0 w 51"/>
                    <a:gd name="T3" fmla="*/ 38 h 38"/>
                    <a:gd name="T4" fmla="*/ 44 w 51"/>
                    <a:gd name="T5" fmla="*/ 0 h 38"/>
                    <a:gd name="T6" fmla="*/ 44 w 51"/>
                    <a:gd name="T7" fmla="*/ 0 h 38"/>
                    <a:gd name="T8" fmla="*/ 51 w 51"/>
                    <a:gd name="T9" fmla="*/ 23 h 38"/>
                    <a:gd name="T10" fmla="*/ 0 w 51"/>
                    <a:gd name="T11" fmla="*/ 38 h 38"/>
                    <a:gd name="T12" fmla="*/ 0 w 51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51" y="23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6" name="Freeform 1075">
                  <a:extLst>
                    <a:ext uri="{FF2B5EF4-FFF2-40B4-BE49-F238E27FC236}">
                      <a16:creationId xmlns:a16="http://schemas.microsoft.com/office/drawing/2014/main" id="{7848BDC5-F7B3-49D2-9AF2-35DAE54CDF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3" y="1995"/>
                  <a:ext cx="26" cy="19"/>
                </a:xfrm>
                <a:custGeom>
                  <a:avLst/>
                  <a:gdLst>
                    <a:gd name="T0" fmla="*/ 0 w 51"/>
                    <a:gd name="T1" fmla="*/ 38 h 38"/>
                    <a:gd name="T2" fmla="*/ 0 w 51"/>
                    <a:gd name="T3" fmla="*/ 38 h 38"/>
                    <a:gd name="T4" fmla="*/ 44 w 51"/>
                    <a:gd name="T5" fmla="*/ 0 h 38"/>
                    <a:gd name="T6" fmla="*/ 44 w 51"/>
                    <a:gd name="T7" fmla="*/ 0 h 38"/>
                    <a:gd name="T8" fmla="*/ 51 w 51"/>
                    <a:gd name="T9" fmla="*/ 23 h 38"/>
                    <a:gd name="T10" fmla="*/ 0 w 51"/>
                    <a:gd name="T11" fmla="*/ 38 h 38"/>
                    <a:gd name="T12" fmla="*/ 0 w 51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51" y="23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7" name="Freeform 1076">
                  <a:extLst>
                    <a:ext uri="{FF2B5EF4-FFF2-40B4-BE49-F238E27FC236}">
                      <a16:creationId xmlns:a16="http://schemas.microsoft.com/office/drawing/2014/main" id="{2AF1A2D8-7168-4358-8DB9-31A11B9D4C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9" y="1995"/>
                  <a:ext cx="26" cy="19"/>
                </a:xfrm>
                <a:custGeom>
                  <a:avLst/>
                  <a:gdLst>
                    <a:gd name="T0" fmla="*/ 8 w 52"/>
                    <a:gd name="T1" fmla="*/ 38 h 38"/>
                    <a:gd name="T2" fmla="*/ 8 w 52"/>
                    <a:gd name="T3" fmla="*/ 38 h 38"/>
                    <a:gd name="T4" fmla="*/ 0 w 52"/>
                    <a:gd name="T5" fmla="*/ 23 h 38"/>
                    <a:gd name="T6" fmla="*/ 0 w 52"/>
                    <a:gd name="T7" fmla="*/ 23 h 38"/>
                    <a:gd name="T8" fmla="*/ 52 w 52"/>
                    <a:gd name="T9" fmla="*/ 0 h 38"/>
                    <a:gd name="T10" fmla="*/ 8 w 52"/>
                    <a:gd name="T11" fmla="*/ 38 h 38"/>
                    <a:gd name="T12" fmla="*/ 8 w 52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38">
                      <a:moveTo>
                        <a:pt x="8" y="38"/>
                      </a:moveTo>
                      <a:lnTo>
                        <a:pt x="8" y="38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52" y="0"/>
                      </a:lnTo>
                      <a:lnTo>
                        <a:pt x="8" y="38"/>
                      </a:lnTo>
                      <a:lnTo>
                        <a:pt x="8" y="3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8" name="Freeform 1077">
                  <a:extLst>
                    <a:ext uri="{FF2B5EF4-FFF2-40B4-BE49-F238E27FC236}">
                      <a16:creationId xmlns:a16="http://schemas.microsoft.com/office/drawing/2014/main" id="{B21BBB09-F1E4-4797-A584-0FA676E87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9" y="1995"/>
                  <a:ext cx="26" cy="19"/>
                </a:xfrm>
                <a:custGeom>
                  <a:avLst/>
                  <a:gdLst>
                    <a:gd name="T0" fmla="*/ 8 w 52"/>
                    <a:gd name="T1" fmla="*/ 38 h 38"/>
                    <a:gd name="T2" fmla="*/ 8 w 52"/>
                    <a:gd name="T3" fmla="*/ 38 h 38"/>
                    <a:gd name="T4" fmla="*/ 0 w 52"/>
                    <a:gd name="T5" fmla="*/ 23 h 38"/>
                    <a:gd name="T6" fmla="*/ 0 w 52"/>
                    <a:gd name="T7" fmla="*/ 23 h 38"/>
                    <a:gd name="T8" fmla="*/ 52 w 52"/>
                    <a:gd name="T9" fmla="*/ 0 h 38"/>
                    <a:gd name="T10" fmla="*/ 8 w 52"/>
                    <a:gd name="T11" fmla="*/ 38 h 38"/>
                    <a:gd name="T12" fmla="*/ 8 w 52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38">
                      <a:moveTo>
                        <a:pt x="8" y="38"/>
                      </a:moveTo>
                      <a:lnTo>
                        <a:pt x="8" y="38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52" y="0"/>
                      </a:lnTo>
                      <a:lnTo>
                        <a:pt x="8" y="38"/>
                      </a:lnTo>
                      <a:lnTo>
                        <a:pt x="8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9" name="Freeform 1078">
                  <a:extLst>
                    <a:ext uri="{FF2B5EF4-FFF2-40B4-BE49-F238E27FC236}">
                      <a16:creationId xmlns:a16="http://schemas.microsoft.com/office/drawing/2014/main" id="{6E894119-0782-45F7-9CE8-76954C0C5E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0" y="1849"/>
                  <a:ext cx="26" cy="18"/>
                </a:xfrm>
                <a:custGeom>
                  <a:avLst/>
                  <a:gdLst>
                    <a:gd name="T0" fmla="*/ 0 w 51"/>
                    <a:gd name="T1" fmla="*/ 37 h 37"/>
                    <a:gd name="T2" fmla="*/ 0 w 51"/>
                    <a:gd name="T3" fmla="*/ 37 h 37"/>
                    <a:gd name="T4" fmla="*/ 44 w 51"/>
                    <a:gd name="T5" fmla="*/ 0 h 37"/>
                    <a:gd name="T6" fmla="*/ 44 w 51"/>
                    <a:gd name="T7" fmla="*/ 0 h 37"/>
                    <a:gd name="T8" fmla="*/ 51 w 51"/>
                    <a:gd name="T9" fmla="*/ 14 h 37"/>
                    <a:gd name="T10" fmla="*/ 0 w 51"/>
                    <a:gd name="T11" fmla="*/ 37 h 37"/>
                    <a:gd name="T12" fmla="*/ 0 w 51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51" y="14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0" name="Freeform 1079">
                  <a:extLst>
                    <a:ext uri="{FF2B5EF4-FFF2-40B4-BE49-F238E27FC236}">
                      <a16:creationId xmlns:a16="http://schemas.microsoft.com/office/drawing/2014/main" id="{D55B5B95-B657-4D72-9571-570263E613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0" y="1849"/>
                  <a:ext cx="26" cy="18"/>
                </a:xfrm>
                <a:custGeom>
                  <a:avLst/>
                  <a:gdLst>
                    <a:gd name="T0" fmla="*/ 0 w 51"/>
                    <a:gd name="T1" fmla="*/ 37 h 37"/>
                    <a:gd name="T2" fmla="*/ 0 w 51"/>
                    <a:gd name="T3" fmla="*/ 37 h 37"/>
                    <a:gd name="T4" fmla="*/ 44 w 51"/>
                    <a:gd name="T5" fmla="*/ 0 h 37"/>
                    <a:gd name="T6" fmla="*/ 44 w 51"/>
                    <a:gd name="T7" fmla="*/ 0 h 37"/>
                    <a:gd name="T8" fmla="*/ 51 w 51"/>
                    <a:gd name="T9" fmla="*/ 14 h 37"/>
                    <a:gd name="T10" fmla="*/ 0 w 51"/>
                    <a:gd name="T11" fmla="*/ 37 h 37"/>
                    <a:gd name="T12" fmla="*/ 0 w 51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51" y="14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1" name="Freeform 1080">
                  <a:extLst>
                    <a:ext uri="{FF2B5EF4-FFF2-40B4-BE49-F238E27FC236}">
                      <a16:creationId xmlns:a16="http://schemas.microsoft.com/office/drawing/2014/main" id="{C0D65B3F-CDD3-4BD6-9C8C-32B176109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1849"/>
                  <a:ext cx="26" cy="18"/>
                </a:xfrm>
                <a:custGeom>
                  <a:avLst/>
                  <a:gdLst>
                    <a:gd name="T0" fmla="*/ 7 w 51"/>
                    <a:gd name="T1" fmla="*/ 37 h 37"/>
                    <a:gd name="T2" fmla="*/ 7 w 51"/>
                    <a:gd name="T3" fmla="*/ 37 h 37"/>
                    <a:gd name="T4" fmla="*/ 0 w 51"/>
                    <a:gd name="T5" fmla="*/ 22 h 37"/>
                    <a:gd name="T6" fmla="*/ 0 w 51"/>
                    <a:gd name="T7" fmla="*/ 22 h 37"/>
                    <a:gd name="T8" fmla="*/ 51 w 51"/>
                    <a:gd name="T9" fmla="*/ 0 h 37"/>
                    <a:gd name="T10" fmla="*/ 7 w 51"/>
                    <a:gd name="T11" fmla="*/ 37 h 37"/>
                    <a:gd name="T12" fmla="*/ 7 w 51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7" y="37"/>
                      </a:moveTo>
                      <a:lnTo>
                        <a:pt x="7" y="37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51" y="0"/>
                      </a:lnTo>
                      <a:lnTo>
                        <a:pt x="7" y="37"/>
                      </a:lnTo>
                      <a:lnTo>
                        <a:pt x="7" y="3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2" name="Freeform 1081">
                  <a:extLst>
                    <a:ext uri="{FF2B5EF4-FFF2-40B4-BE49-F238E27FC236}">
                      <a16:creationId xmlns:a16="http://schemas.microsoft.com/office/drawing/2014/main" id="{16A6BD8A-8F12-4F06-9144-A49178AF5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1849"/>
                  <a:ext cx="26" cy="18"/>
                </a:xfrm>
                <a:custGeom>
                  <a:avLst/>
                  <a:gdLst>
                    <a:gd name="T0" fmla="*/ 7 w 51"/>
                    <a:gd name="T1" fmla="*/ 37 h 37"/>
                    <a:gd name="T2" fmla="*/ 7 w 51"/>
                    <a:gd name="T3" fmla="*/ 37 h 37"/>
                    <a:gd name="T4" fmla="*/ 0 w 51"/>
                    <a:gd name="T5" fmla="*/ 22 h 37"/>
                    <a:gd name="T6" fmla="*/ 0 w 51"/>
                    <a:gd name="T7" fmla="*/ 22 h 37"/>
                    <a:gd name="T8" fmla="*/ 51 w 51"/>
                    <a:gd name="T9" fmla="*/ 0 h 37"/>
                    <a:gd name="T10" fmla="*/ 7 w 51"/>
                    <a:gd name="T11" fmla="*/ 37 h 37"/>
                    <a:gd name="T12" fmla="*/ 7 w 51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7" y="37"/>
                      </a:moveTo>
                      <a:lnTo>
                        <a:pt x="7" y="37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51" y="0"/>
                      </a:lnTo>
                      <a:lnTo>
                        <a:pt x="7" y="37"/>
                      </a:lnTo>
                      <a:lnTo>
                        <a:pt x="7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3" name="Freeform 1082">
                  <a:extLst>
                    <a:ext uri="{FF2B5EF4-FFF2-40B4-BE49-F238E27FC236}">
                      <a16:creationId xmlns:a16="http://schemas.microsoft.com/office/drawing/2014/main" id="{243DDEAA-C2E6-4C38-96A4-05E221C2E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1841"/>
                  <a:ext cx="23" cy="11"/>
                </a:xfrm>
                <a:custGeom>
                  <a:avLst/>
                  <a:gdLst>
                    <a:gd name="T0" fmla="*/ 0 w 44"/>
                    <a:gd name="T1" fmla="*/ 22 h 22"/>
                    <a:gd name="T2" fmla="*/ 0 w 44"/>
                    <a:gd name="T3" fmla="*/ 22 h 22"/>
                    <a:gd name="T4" fmla="*/ 44 w 44"/>
                    <a:gd name="T5" fmla="*/ 0 h 22"/>
                    <a:gd name="T6" fmla="*/ 44 w 44"/>
                    <a:gd name="T7" fmla="*/ 0 h 22"/>
                    <a:gd name="T8" fmla="*/ 44 w 44"/>
                    <a:gd name="T9" fmla="*/ 0 h 22"/>
                    <a:gd name="T10" fmla="*/ 0 w 44"/>
                    <a:gd name="T11" fmla="*/ 22 h 22"/>
                    <a:gd name="T12" fmla="*/ 0 w 44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4" name="Freeform 1083">
                  <a:extLst>
                    <a:ext uri="{FF2B5EF4-FFF2-40B4-BE49-F238E27FC236}">
                      <a16:creationId xmlns:a16="http://schemas.microsoft.com/office/drawing/2014/main" id="{E1D694BF-C84A-4F2B-870C-6AE4868098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1841"/>
                  <a:ext cx="23" cy="11"/>
                </a:xfrm>
                <a:custGeom>
                  <a:avLst/>
                  <a:gdLst>
                    <a:gd name="T0" fmla="*/ 0 w 44"/>
                    <a:gd name="T1" fmla="*/ 22 h 22"/>
                    <a:gd name="T2" fmla="*/ 0 w 44"/>
                    <a:gd name="T3" fmla="*/ 22 h 22"/>
                    <a:gd name="T4" fmla="*/ 44 w 44"/>
                    <a:gd name="T5" fmla="*/ 0 h 22"/>
                    <a:gd name="T6" fmla="*/ 44 w 44"/>
                    <a:gd name="T7" fmla="*/ 0 h 22"/>
                    <a:gd name="T8" fmla="*/ 44 w 44"/>
                    <a:gd name="T9" fmla="*/ 0 h 22"/>
                    <a:gd name="T10" fmla="*/ 0 w 44"/>
                    <a:gd name="T11" fmla="*/ 22 h 22"/>
                    <a:gd name="T12" fmla="*/ 0 w 44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5" name="Freeform 1084">
                  <a:extLst>
                    <a:ext uri="{FF2B5EF4-FFF2-40B4-BE49-F238E27FC236}">
                      <a16:creationId xmlns:a16="http://schemas.microsoft.com/office/drawing/2014/main" id="{971FFF25-2F60-4FBC-AC03-364632B561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1841"/>
                  <a:ext cx="23" cy="11"/>
                </a:xfrm>
                <a:custGeom>
                  <a:avLst/>
                  <a:gdLst>
                    <a:gd name="T0" fmla="*/ 0 w 44"/>
                    <a:gd name="T1" fmla="*/ 22 h 22"/>
                    <a:gd name="T2" fmla="*/ 0 w 44"/>
                    <a:gd name="T3" fmla="*/ 22 h 22"/>
                    <a:gd name="T4" fmla="*/ 0 w 44"/>
                    <a:gd name="T5" fmla="*/ 15 h 22"/>
                    <a:gd name="T6" fmla="*/ 0 w 44"/>
                    <a:gd name="T7" fmla="*/ 15 h 22"/>
                    <a:gd name="T8" fmla="*/ 44 w 44"/>
                    <a:gd name="T9" fmla="*/ 0 h 22"/>
                    <a:gd name="T10" fmla="*/ 0 w 44"/>
                    <a:gd name="T11" fmla="*/ 22 h 22"/>
                    <a:gd name="T12" fmla="*/ 0 w 44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6" name="Freeform 1085">
                  <a:extLst>
                    <a:ext uri="{FF2B5EF4-FFF2-40B4-BE49-F238E27FC236}">
                      <a16:creationId xmlns:a16="http://schemas.microsoft.com/office/drawing/2014/main" id="{E71950E3-5772-43B0-9AED-3F29BD0598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1841"/>
                  <a:ext cx="23" cy="11"/>
                </a:xfrm>
                <a:custGeom>
                  <a:avLst/>
                  <a:gdLst>
                    <a:gd name="T0" fmla="*/ 0 w 44"/>
                    <a:gd name="T1" fmla="*/ 22 h 22"/>
                    <a:gd name="T2" fmla="*/ 0 w 44"/>
                    <a:gd name="T3" fmla="*/ 22 h 22"/>
                    <a:gd name="T4" fmla="*/ 0 w 44"/>
                    <a:gd name="T5" fmla="*/ 15 h 22"/>
                    <a:gd name="T6" fmla="*/ 0 w 44"/>
                    <a:gd name="T7" fmla="*/ 15 h 22"/>
                    <a:gd name="T8" fmla="*/ 44 w 44"/>
                    <a:gd name="T9" fmla="*/ 0 h 22"/>
                    <a:gd name="T10" fmla="*/ 0 w 44"/>
                    <a:gd name="T11" fmla="*/ 22 h 22"/>
                    <a:gd name="T12" fmla="*/ 0 w 44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7" name="Freeform 1086">
                  <a:extLst>
                    <a:ext uri="{FF2B5EF4-FFF2-40B4-BE49-F238E27FC236}">
                      <a16:creationId xmlns:a16="http://schemas.microsoft.com/office/drawing/2014/main" id="{134FC689-D5E6-4DF5-9CCD-EFCA77F2E5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1841"/>
                  <a:ext cx="23" cy="11"/>
                </a:xfrm>
                <a:custGeom>
                  <a:avLst/>
                  <a:gdLst>
                    <a:gd name="T0" fmla="*/ 0 w 44"/>
                    <a:gd name="T1" fmla="*/ 22 h 22"/>
                    <a:gd name="T2" fmla="*/ 0 w 44"/>
                    <a:gd name="T3" fmla="*/ 22 h 22"/>
                    <a:gd name="T4" fmla="*/ 44 w 44"/>
                    <a:gd name="T5" fmla="*/ 0 h 22"/>
                    <a:gd name="T6" fmla="*/ 44 w 44"/>
                    <a:gd name="T7" fmla="*/ 0 h 22"/>
                    <a:gd name="T8" fmla="*/ 44 w 44"/>
                    <a:gd name="T9" fmla="*/ 0 h 22"/>
                    <a:gd name="T10" fmla="*/ 0 w 44"/>
                    <a:gd name="T11" fmla="*/ 22 h 22"/>
                    <a:gd name="T12" fmla="*/ 0 w 44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8" name="Freeform 1087">
                  <a:extLst>
                    <a:ext uri="{FF2B5EF4-FFF2-40B4-BE49-F238E27FC236}">
                      <a16:creationId xmlns:a16="http://schemas.microsoft.com/office/drawing/2014/main" id="{15DC583C-EB01-40C5-9C29-4701624D1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1841"/>
                  <a:ext cx="23" cy="11"/>
                </a:xfrm>
                <a:custGeom>
                  <a:avLst/>
                  <a:gdLst>
                    <a:gd name="T0" fmla="*/ 0 w 44"/>
                    <a:gd name="T1" fmla="*/ 22 h 22"/>
                    <a:gd name="T2" fmla="*/ 0 w 44"/>
                    <a:gd name="T3" fmla="*/ 22 h 22"/>
                    <a:gd name="T4" fmla="*/ 44 w 44"/>
                    <a:gd name="T5" fmla="*/ 0 h 22"/>
                    <a:gd name="T6" fmla="*/ 44 w 44"/>
                    <a:gd name="T7" fmla="*/ 0 h 22"/>
                    <a:gd name="T8" fmla="*/ 44 w 44"/>
                    <a:gd name="T9" fmla="*/ 0 h 22"/>
                    <a:gd name="T10" fmla="*/ 0 w 44"/>
                    <a:gd name="T11" fmla="*/ 22 h 22"/>
                    <a:gd name="T12" fmla="*/ 0 w 44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9" name="Freeform 1088">
                  <a:extLst>
                    <a:ext uri="{FF2B5EF4-FFF2-40B4-BE49-F238E27FC236}">
                      <a16:creationId xmlns:a16="http://schemas.microsoft.com/office/drawing/2014/main" id="{95A173CB-57A5-4279-8A3F-F581431113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1841"/>
                  <a:ext cx="23" cy="11"/>
                </a:xfrm>
                <a:custGeom>
                  <a:avLst/>
                  <a:gdLst>
                    <a:gd name="T0" fmla="*/ 0 w 44"/>
                    <a:gd name="T1" fmla="*/ 22 h 22"/>
                    <a:gd name="T2" fmla="*/ 0 w 44"/>
                    <a:gd name="T3" fmla="*/ 22 h 22"/>
                    <a:gd name="T4" fmla="*/ 0 w 44"/>
                    <a:gd name="T5" fmla="*/ 15 h 22"/>
                    <a:gd name="T6" fmla="*/ 0 w 44"/>
                    <a:gd name="T7" fmla="*/ 15 h 22"/>
                    <a:gd name="T8" fmla="*/ 44 w 44"/>
                    <a:gd name="T9" fmla="*/ 0 h 22"/>
                    <a:gd name="T10" fmla="*/ 0 w 44"/>
                    <a:gd name="T11" fmla="*/ 22 h 22"/>
                    <a:gd name="T12" fmla="*/ 0 w 44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0" name="Freeform 1089">
                  <a:extLst>
                    <a:ext uri="{FF2B5EF4-FFF2-40B4-BE49-F238E27FC236}">
                      <a16:creationId xmlns:a16="http://schemas.microsoft.com/office/drawing/2014/main" id="{DDFA3191-A7BC-453B-B20A-C801C589E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6" y="1841"/>
                  <a:ext cx="23" cy="11"/>
                </a:xfrm>
                <a:custGeom>
                  <a:avLst/>
                  <a:gdLst>
                    <a:gd name="T0" fmla="*/ 0 w 44"/>
                    <a:gd name="T1" fmla="*/ 22 h 22"/>
                    <a:gd name="T2" fmla="*/ 0 w 44"/>
                    <a:gd name="T3" fmla="*/ 22 h 22"/>
                    <a:gd name="T4" fmla="*/ 0 w 44"/>
                    <a:gd name="T5" fmla="*/ 15 h 22"/>
                    <a:gd name="T6" fmla="*/ 0 w 44"/>
                    <a:gd name="T7" fmla="*/ 15 h 22"/>
                    <a:gd name="T8" fmla="*/ 44 w 44"/>
                    <a:gd name="T9" fmla="*/ 0 h 22"/>
                    <a:gd name="T10" fmla="*/ 0 w 44"/>
                    <a:gd name="T11" fmla="*/ 22 h 22"/>
                    <a:gd name="T12" fmla="*/ 0 w 44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1" name="Freeform 1090">
                  <a:extLst>
                    <a:ext uri="{FF2B5EF4-FFF2-40B4-BE49-F238E27FC236}">
                      <a16:creationId xmlns:a16="http://schemas.microsoft.com/office/drawing/2014/main" id="{EDF2FC76-28EA-4112-8A2B-1049B71A2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3" y="1814"/>
                  <a:ext cx="22" cy="27"/>
                </a:xfrm>
                <a:custGeom>
                  <a:avLst/>
                  <a:gdLst>
                    <a:gd name="T0" fmla="*/ 0 w 43"/>
                    <a:gd name="T1" fmla="*/ 53 h 53"/>
                    <a:gd name="T2" fmla="*/ 0 w 43"/>
                    <a:gd name="T3" fmla="*/ 53 h 53"/>
                    <a:gd name="T4" fmla="*/ 29 w 43"/>
                    <a:gd name="T5" fmla="*/ 0 h 53"/>
                    <a:gd name="T6" fmla="*/ 29 w 43"/>
                    <a:gd name="T7" fmla="*/ 0 h 53"/>
                    <a:gd name="T8" fmla="*/ 43 w 43"/>
                    <a:gd name="T9" fmla="*/ 38 h 53"/>
                    <a:gd name="T10" fmla="*/ 0 w 43"/>
                    <a:gd name="T11" fmla="*/ 53 h 53"/>
                    <a:gd name="T12" fmla="*/ 0 w 43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53">
                      <a:moveTo>
                        <a:pt x="0" y="53"/>
                      </a:moveTo>
                      <a:lnTo>
                        <a:pt x="0" y="53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43" y="38"/>
                      </a:lnTo>
                      <a:lnTo>
                        <a:pt x="0" y="53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2" name="Freeform 1091">
                  <a:extLst>
                    <a:ext uri="{FF2B5EF4-FFF2-40B4-BE49-F238E27FC236}">
                      <a16:creationId xmlns:a16="http://schemas.microsoft.com/office/drawing/2014/main" id="{46DF4439-5A82-4D45-BE82-43F2BDB90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3" y="1814"/>
                  <a:ext cx="22" cy="27"/>
                </a:xfrm>
                <a:custGeom>
                  <a:avLst/>
                  <a:gdLst>
                    <a:gd name="T0" fmla="*/ 0 w 43"/>
                    <a:gd name="T1" fmla="*/ 53 h 53"/>
                    <a:gd name="T2" fmla="*/ 0 w 43"/>
                    <a:gd name="T3" fmla="*/ 53 h 53"/>
                    <a:gd name="T4" fmla="*/ 29 w 43"/>
                    <a:gd name="T5" fmla="*/ 0 h 53"/>
                    <a:gd name="T6" fmla="*/ 29 w 43"/>
                    <a:gd name="T7" fmla="*/ 0 h 53"/>
                    <a:gd name="T8" fmla="*/ 43 w 43"/>
                    <a:gd name="T9" fmla="*/ 38 h 53"/>
                    <a:gd name="T10" fmla="*/ 0 w 43"/>
                    <a:gd name="T11" fmla="*/ 53 h 53"/>
                    <a:gd name="T12" fmla="*/ 0 w 43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53">
                      <a:moveTo>
                        <a:pt x="0" y="53"/>
                      </a:moveTo>
                      <a:lnTo>
                        <a:pt x="0" y="53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43" y="38"/>
                      </a:lnTo>
                      <a:lnTo>
                        <a:pt x="0" y="53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3" name="Freeform 1092">
                  <a:extLst>
                    <a:ext uri="{FF2B5EF4-FFF2-40B4-BE49-F238E27FC236}">
                      <a16:creationId xmlns:a16="http://schemas.microsoft.com/office/drawing/2014/main" id="{F36B1F3E-1F23-4A8D-9AE2-5856A0F8B4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5" y="1814"/>
                  <a:ext cx="22" cy="27"/>
                </a:xfrm>
                <a:custGeom>
                  <a:avLst/>
                  <a:gdLst>
                    <a:gd name="T0" fmla="*/ 15 w 44"/>
                    <a:gd name="T1" fmla="*/ 53 h 53"/>
                    <a:gd name="T2" fmla="*/ 15 w 44"/>
                    <a:gd name="T3" fmla="*/ 53 h 53"/>
                    <a:gd name="T4" fmla="*/ 0 w 44"/>
                    <a:gd name="T5" fmla="*/ 23 h 53"/>
                    <a:gd name="T6" fmla="*/ 0 w 44"/>
                    <a:gd name="T7" fmla="*/ 23 h 53"/>
                    <a:gd name="T8" fmla="*/ 44 w 44"/>
                    <a:gd name="T9" fmla="*/ 0 h 53"/>
                    <a:gd name="T10" fmla="*/ 15 w 44"/>
                    <a:gd name="T11" fmla="*/ 53 h 53"/>
                    <a:gd name="T12" fmla="*/ 15 w 44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3">
                      <a:moveTo>
                        <a:pt x="15" y="53"/>
                      </a:moveTo>
                      <a:lnTo>
                        <a:pt x="15" y="5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44" y="0"/>
                      </a:lnTo>
                      <a:lnTo>
                        <a:pt x="15" y="53"/>
                      </a:lnTo>
                      <a:lnTo>
                        <a:pt x="15" y="5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4" name="Freeform 1093">
                  <a:extLst>
                    <a:ext uri="{FF2B5EF4-FFF2-40B4-BE49-F238E27FC236}">
                      <a16:creationId xmlns:a16="http://schemas.microsoft.com/office/drawing/2014/main" id="{9B5ABB6A-AE22-4F36-A5AD-1BCE23FCB1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5" y="1814"/>
                  <a:ext cx="22" cy="27"/>
                </a:xfrm>
                <a:custGeom>
                  <a:avLst/>
                  <a:gdLst>
                    <a:gd name="T0" fmla="*/ 15 w 44"/>
                    <a:gd name="T1" fmla="*/ 53 h 53"/>
                    <a:gd name="T2" fmla="*/ 15 w 44"/>
                    <a:gd name="T3" fmla="*/ 53 h 53"/>
                    <a:gd name="T4" fmla="*/ 0 w 44"/>
                    <a:gd name="T5" fmla="*/ 23 h 53"/>
                    <a:gd name="T6" fmla="*/ 0 w 44"/>
                    <a:gd name="T7" fmla="*/ 23 h 53"/>
                    <a:gd name="T8" fmla="*/ 44 w 44"/>
                    <a:gd name="T9" fmla="*/ 0 h 53"/>
                    <a:gd name="T10" fmla="*/ 15 w 44"/>
                    <a:gd name="T11" fmla="*/ 53 h 53"/>
                    <a:gd name="T12" fmla="*/ 15 w 44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3">
                      <a:moveTo>
                        <a:pt x="15" y="53"/>
                      </a:moveTo>
                      <a:lnTo>
                        <a:pt x="15" y="5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44" y="0"/>
                      </a:lnTo>
                      <a:lnTo>
                        <a:pt x="15" y="53"/>
                      </a:lnTo>
                      <a:lnTo>
                        <a:pt x="15" y="5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5" name="Freeform 1094">
                  <a:extLst>
                    <a:ext uri="{FF2B5EF4-FFF2-40B4-BE49-F238E27FC236}">
                      <a16:creationId xmlns:a16="http://schemas.microsoft.com/office/drawing/2014/main" id="{A15C98D8-A9A6-4D30-ACDE-5C7E840477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2" y="1799"/>
                  <a:ext cx="18" cy="12"/>
                </a:xfrm>
                <a:custGeom>
                  <a:avLst/>
                  <a:gdLst>
                    <a:gd name="T0" fmla="*/ 0 w 36"/>
                    <a:gd name="T1" fmla="*/ 23 h 23"/>
                    <a:gd name="T2" fmla="*/ 0 w 36"/>
                    <a:gd name="T3" fmla="*/ 23 h 23"/>
                    <a:gd name="T4" fmla="*/ 36 w 36"/>
                    <a:gd name="T5" fmla="*/ 0 h 23"/>
                    <a:gd name="T6" fmla="*/ 36 w 36"/>
                    <a:gd name="T7" fmla="*/ 0 h 23"/>
                    <a:gd name="T8" fmla="*/ 36 w 36"/>
                    <a:gd name="T9" fmla="*/ 0 h 23"/>
                    <a:gd name="T10" fmla="*/ 0 w 36"/>
                    <a:gd name="T11" fmla="*/ 23 h 23"/>
                    <a:gd name="T12" fmla="*/ 0 w 36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6" name="Freeform 1095">
                  <a:extLst>
                    <a:ext uri="{FF2B5EF4-FFF2-40B4-BE49-F238E27FC236}">
                      <a16:creationId xmlns:a16="http://schemas.microsoft.com/office/drawing/2014/main" id="{F0585337-9403-444B-AF29-58DA752CA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2" y="1799"/>
                  <a:ext cx="18" cy="12"/>
                </a:xfrm>
                <a:custGeom>
                  <a:avLst/>
                  <a:gdLst>
                    <a:gd name="T0" fmla="*/ 0 w 36"/>
                    <a:gd name="T1" fmla="*/ 23 h 23"/>
                    <a:gd name="T2" fmla="*/ 0 w 36"/>
                    <a:gd name="T3" fmla="*/ 23 h 23"/>
                    <a:gd name="T4" fmla="*/ 36 w 36"/>
                    <a:gd name="T5" fmla="*/ 0 h 23"/>
                    <a:gd name="T6" fmla="*/ 36 w 36"/>
                    <a:gd name="T7" fmla="*/ 0 h 23"/>
                    <a:gd name="T8" fmla="*/ 36 w 36"/>
                    <a:gd name="T9" fmla="*/ 0 h 23"/>
                    <a:gd name="T10" fmla="*/ 0 w 36"/>
                    <a:gd name="T11" fmla="*/ 23 h 23"/>
                    <a:gd name="T12" fmla="*/ 0 w 36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7" name="Freeform 1096">
                  <a:extLst>
                    <a:ext uri="{FF2B5EF4-FFF2-40B4-BE49-F238E27FC236}">
                      <a16:creationId xmlns:a16="http://schemas.microsoft.com/office/drawing/2014/main" id="{C878958A-E3D3-46BA-80B9-810F7360E7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1799"/>
                  <a:ext cx="22" cy="12"/>
                </a:xfrm>
                <a:custGeom>
                  <a:avLst/>
                  <a:gdLst>
                    <a:gd name="T0" fmla="*/ 8 w 44"/>
                    <a:gd name="T1" fmla="*/ 23 h 23"/>
                    <a:gd name="T2" fmla="*/ 8 w 44"/>
                    <a:gd name="T3" fmla="*/ 23 h 23"/>
                    <a:gd name="T4" fmla="*/ 0 w 44"/>
                    <a:gd name="T5" fmla="*/ 15 h 23"/>
                    <a:gd name="T6" fmla="*/ 0 w 44"/>
                    <a:gd name="T7" fmla="*/ 15 h 23"/>
                    <a:gd name="T8" fmla="*/ 44 w 44"/>
                    <a:gd name="T9" fmla="*/ 0 h 23"/>
                    <a:gd name="T10" fmla="*/ 8 w 44"/>
                    <a:gd name="T11" fmla="*/ 23 h 23"/>
                    <a:gd name="T12" fmla="*/ 8 w 44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8" y="23"/>
                      </a:moveTo>
                      <a:lnTo>
                        <a:pt x="8" y="23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8" y="23"/>
                      </a:lnTo>
                      <a:lnTo>
                        <a:pt x="8" y="23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8" name="Freeform 1097">
                  <a:extLst>
                    <a:ext uri="{FF2B5EF4-FFF2-40B4-BE49-F238E27FC236}">
                      <a16:creationId xmlns:a16="http://schemas.microsoft.com/office/drawing/2014/main" id="{22F7ABE5-D537-4457-AB64-F9C352D1AB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1799"/>
                  <a:ext cx="22" cy="12"/>
                </a:xfrm>
                <a:custGeom>
                  <a:avLst/>
                  <a:gdLst>
                    <a:gd name="T0" fmla="*/ 8 w 44"/>
                    <a:gd name="T1" fmla="*/ 23 h 23"/>
                    <a:gd name="T2" fmla="*/ 8 w 44"/>
                    <a:gd name="T3" fmla="*/ 23 h 23"/>
                    <a:gd name="T4" fmla="*/ 0 w 44"/>
                    <a:gd name="T5" fmla="*/ 15 h 23"/>
                    <a:gd name="T6" fmla="*/ 0 w 44"/>
                    <a:gd name="T7" fmla="*/ 15 h 23"/>
                    <a:gd name="T8" fmla="*/ 44 w 44"/>
                    <a:gd name="T9" fmla="*/ 0 h 23"/>
                    <a:gd name="T10" fmla="*/ 8 w 44"/>
                    <a:gd name="T11" fmla="*/ 23 h 23"/>
                    <a:gd name="T12" fmla="*/ 8 w 44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8" y="23"/>
                      </a:moveTo>
                      <a:lnTo>
                        <a:pt x="8" y="23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8" y="23"/>
                      </a:lnTo>
                      <a:lnTo>
                        <a:pt x="8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9" name="Freeform 1098">
                  <a:extLst>
                    <a:ext uri="{FF2B5EF4-FFF2-40B4-BE49-F238E27FC236}">
                      <a16:creationId xmlns:a16="http://schemas.microsoft.com/office/drawing/2014/main" id="{9F0FD55A-6951-438A-A82B-E4C4A81455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2" y="1799"/>
                  <a:ext cx="18" cy="12"/>
                </a:xfrm>
                <a:custGeom>
                  <a:avLst/>
                  <a:gdLst>
                    <a:gd name="T0" fmla="*/ 0 w 36"/>
                    <a:gd name="T1" fmla="*/ 23 h 23"/>
                    <a:gd name="T2" fmla="*/ 0 w 36"/>
                    <a:gd name="T3" fmla="*/ 23 h 23"/>
                    <a:gd name="T4" fmla="*/ 36 w 36"/>
                    <a:gd name="T5" fmla="*/ 0 h 23"/>
                    <a:gd name="T6" fmla="*/ 36 w 36"/>
                    <a:gd name="T7" fmla="*/ 0 h 23"/>
                    <a:gd name="T8" fmla="*/ 36 w 36"/>
                    <a:gd name="T9" fmla="*/ 0 h 23"/>
                    <a:gd name="T10" fmla="*/ 0 w 36"/>
                    <a:gd name="T11" fmla="*/ 23 h 23"/>
                    <a:gd name="T12" fmla="*/ 0 w 36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0" name="Freeform 1099">
                  <a:extLst>
                    <a:ext uri="{FF2B5EF4-FFF2-40B4-BE49-F238E27FC236}">
                      <a16:creationId xmlns:a16="http://schemas.microsoft.com/office/drawing/2014/main" id="{84E18514-C3F0-41E9-A953-43B0130FE5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2" y="1799"/>
                  <a:ext cx="18" cy="12"/>
                </a:xfrm>
                <a:custGeom>
                  <a:avLst/>
                  <a:gdLst>
                    <a:gd name="T0" fmla="*/ 0 w 36"/>
                    <a:gd name="T1" fmla="*/ 23 h 23"/>
                    <a:gd name="T2" fmla="*/ 0 w 36"/>
                    <a:gd name="T3" fmla="*/ 23 h 23"/>
                    <a:gd name="T4" fmla="*/ 36 w 36"/>
                    <a:gd name="T5" fmla="*/ 0 h 23"/>
                    <a:gd name="T6" fmla="*/ 36 w 36"/>
                    <a:gd name="T7" fmla="*/ 0 h 23"/>
                    <a:gd name="T8" fmla="*/ 36 w 36"/>
                    <a:gd name="T9" fmla="*/ 0 h 23"/>
                    <a:gd name="T10" fmla="*/ 0 w 36"/>
                    <a:gd name="T11" fmla="*/ 23 h 23"/>
                    <a:gd name="T12" fmla="*/ 0 w 36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3"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1" name="Freeform 1100">
                  <a:extLst>
                    <a:ext uri="{FF2B5EF4-FFF2-40B4-BE49-F238E27FC236}">
                      <a16:creationId xmlns:a16="http://schemas.microsoft.com/office/drawing/2014/main" id="{01922D91-7E27-4C71-ACBE-D8E28D14F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1799"/>
                  <a:ext cx="22" cy="12"/>
                </a:xfrm>
                <a:custGeom>
                  <a:avLst/>
                  <a:gdLst>
                    <a:gd name="T0" fmla="*/ 8 w 44"/>
                    <a:gd name="T1" fmla="*/ 23 h 23"/>
                    <a:gd name="T2" fmla="*/ 8 w 44"/>
                    <a:gd name="T3" fmla="*/ 23 h 23"/>
                    <a:gd name="T4" fmla="*/ 0 w 44"/>
                    <a:gd name="T5" fmla="*/ 15 h 23"/>
                    <a:gd name="T6" fmla="*/ 0 w 44"/>
                    <a:gd name="T7" fmla="*/ 15 h 23"/>
                    <a:gd name="T8" fmla="*/ 44 w 44"/>
                    <a:gd name="T9" fmla="*/ 0 h 23"/>
                    <a:gd name="T10" fmla="*/ 8 w 44"/>
                    <a:gd name="T11" fmla="*/ 23 h 23"/>
                    <a:gd name="T12" fmla="*/ 8 w 44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8" y="23"/>
                      </a:moveTo>
                      <a:lnTo>
                        <a:pt x="8" y="23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8" y="23"/>
                      </a:lnTo>
                      <a:lnTo>
                        <a:pt x="8" y="23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2" name="Freeform 1101">
                  <a:extLst>
                    <a:ext uri="{FF2B5EF4-FFF2-40B4-BE49-F238E27FC236}">
                      <a16:creationId xmlns:a16="http://schemas.microsoft.com/office/drawing/2014/main" id="{8EE33624-8AF3-41A4-ADB0-F9347123B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1799"/>
                  <a:ext cx="22" cy="12"/>
                </a:xfrm>
                <a:custGeom>
                  <a:avLst/>
                  <a:gdLst>
                    <a:gd name="T0" fmla="*/ 8 w 44"/>
                    <a:gd name="T1" fmla="*/ 23 h 23"/>
                    <a:gd name="T2" fmla="*/ 8 w 44"/>
                    <a:gd name="T3" fmla="*/ 23 h 23"/>
                    <a:gd name="T4" fmla="*/ 0 w 44"/>
                    <a:gd name="T5" fmla="*/ 15 h 23"/>
                    <a:gd name="T6" fmla="*/ 0 w 44"/>
                    <a:gd name="T7" fmla="*/ 15 h 23"/>
                    <a:gd name="T8" fmla="*/ 44 w 44"/>
                    <a:gd name="T9" fmla="*/ 0 h 23"/>
                    <a:gd name="T10" fmla="*/ 8 w 44"/>
                    <a:gd name="T11" fmla="*/ 23 h 23"/>
                    <a:gd name="T12" fmla="*/ 8 w 44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8" y="23"/>
                      </a:moveTo>
                      <a:lnTo>
                        <a:pt x="8" y="23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8" y="23"/>
                      </a:lnTo>
                      <a:lnTo>
                        <a:pt x="8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3" name="Freeform 1102">
                  <a:extLst>
                    <a:ext uri="{FF2B5EF4-FFF2-40B4-BE49-F238E27FC236}">
                      <a16:creationId xmlns:a16="http://schemas.microsoft.com/office/drawing/2014/main" id="{4C4DF09B-41AD-4A08-8041-441B6C4C21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" y="1776"/>
                  <a:ext cx="70" cy="35"/>
                </a:xfrm>
                <a:custGeom>
                  <a:avLst/>
                  <a:gdLst>
                    <a:gd name="T0" fmla="*/ 138 w 138"/>
                    <a:gd name="T1" fmla="*/ 0 h 68"/>
                    <a:gd name="T2" fmla="*/ 138 w 138"/>
                    <a:gd name="T3" fmla="*/ 0 h 68"/>
                    <a:gd name="T4" fmla="*/ 0 w 138"/>
                    <a:gd name="T5" fmla="*/ 23 h 68"/>
                    <a:gd name="T6" fmla="*/ 0 w 138"/>
                    <a:gd name="T7" fmla="*/ 23 h 68"/>
                    <a:gd name="T8" fmla="*/ 22 w 138"/>
                    <a:gd name="T9" fmla="*/ 68 h 68"/>
                    <a:gd name="T10" fmla="*/ 138 w 138"/>
                    <a:gd name="T11" fmla="*/ 0 h 68"/>
                    <a:gd name="T12" fmla="*/ 138 w 138"/>
                    <a:gd name="T1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8" h="68">
                      <a:moveTo>
                        <a:pt x="138" y="0"/>
                      </a:moveTo>
                      <a:lnTo>
                        <a:pt x="138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2" y="68"/>
                      </a:lnTo>
                      <a:lnTo>
                        <a:pt x="138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4" name="Freeform 1103">
                  <a:extLst>
                    <a:ext uri="{FF2B5EF4-FFF2-40B4-BE49-F238E27FC236}">
                      <a16:creationId xmlns:a16="http://schemas.microsoft.com/office/drawing/2014/main" id="{B76FFED3-6320-4854-BA21-639848282A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" y="1776"/>
                  <a:ext cx="70" cy="35"/>
                </a:xfrm>
                <a:custGeom>
                  <a:avLst/>
                  <a:gdLst>
                    <a:gd name="T0" fmla="*/ 138 w 138"/>
                    <a:gd name="T1" fmla="*/ 0 h 68"/>
                    <a:gd name="T2" fmla="*/ 138 w 138"/>
                    <a:gd name="T3" fmla="*/ 0 h 68"/>
                    <a:gd name="T4" fmla="*/ 0 w 138"/>
                    <a:gd name="T5" fmla="*/ 23 h 68"/>
                    <a:gd name="T6" fmla="*/ 0 w 138"/>
                    <a:gd name="T7" fmla="*/ 23 h 68"/>
                    <a:gd name="T8" fmla="*/ 22 w 138"/>
                    <a:gd name="T9" fmla="*/ 68 h 68"/>
                    <a:gd name="T10" fmla="*/ 138 w 138"/>
                    <a:gd name="T11" fmla="*/ 0 h 68"/>
                    <a:gd name="T12" fmla="*/ 138 w 138"/>
                    <a:gd name="T1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8" h="68">
                      <a:moveTo>
                        <a:pt x="138" y="0"/>
                      </a:moveTo>
                      <a:lnTo>
                        <a:pt x="138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2" y="68"/>
                      </a:lnTo>
                      <a:lnTo>
                        <a:pt x="138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5" name="Freeform 1104">
                  <a:extLst>
                    <a:ext uri="{FF2B5EF4-FFF2-40B4-BE49-F238E27FC236}">
                      <a16:creationId xmlns:a16="http://schemas.microsoft.com/office/drawing/2014/main" id="{39EC0D91-60ED-4517-94C0-AF6EF7253A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" y="1758"/>
                  <a:ext cx="70" cy="30"/>
                </a:xfrm>
                <a:custGeom>
                  <a:avLst/>
                  <a:gdLst>
                    <a:gd name="T0" fmla="*/ 138 w 138"/>
                    <a:gd name="T1" fmla="*/ 37 h 60"/>
                    <a:gd name="T2" fmla="*/ 138 w 138"/>
                    <a:gd name="T3" fmla="*/ 37 h 60"/>
                    <a:gd name="T4" fmla="*/ 124 w 138"/>
                    <a:gd name="T5" fmla="*/ 0 h 60"/>
                    <a:gd name="T6" fmla="*/ 124 w 138"/>
                    <a:gd name="T7" fmla="*/ 0 h 60"/>
                    <a:gd name="T8" fmla="*/ 0 w 138"/>
                    <a:gd name="T9" fmla="*/ 60 h 60"/>
                    <a:gd name="T10" fmla="*/ 138 w 138"/>
                    <a:gd name="T11" fmla="*/ 37 h 60"/>
                    <a:gd name="T12" fmla="*/ 138 w 138"/>
                    <a:gd name="T13" fmla="*/ 3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8" h="60">
                      <a:moveTo>
                        <a:pt x="138" y="37"/>
                      </a:moveTo>
                      <a:lnTo>
                        <a:pt x="138" y="37"/>
                      </a:lnTo>
                      <a:lnTo>
                        <a:pt x="124" y="0"/>
                      </a:lnTo>
                      <a:lnTo>
                        <a:pt x="124" y="0"/>
                      </a:lnTo>
                      <a:lnTo>
                        <a:pt x="0" y="60"/>
                      </a:lnTo>
                      <a:lnTo>
                        <a:pt x="138" y="37"/>
                      </a:lnTo>
                      <a:lnTo>
                        <a:pt x="138" y="3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6" name="Freeform 1105">
                  <a:extLst>
                    <a:ext uri="{FF2B5EF4-FFF2-40B4-BE49-F238E27FC236}">
                      <a16:creationId xmlns:a16="http://schemas.microsoft.com/office/drawing/2014/main" id="{C4B9A2F5-D7CB-4C63-AAE8-E94792530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" y="1758"/>
                  <a:ext cx="70" cy="30"/>
                </a:xfrm>
                <a:custGeom>
                  <a:avLst/>
                  <a:gdLst>
                    <a:gd name="T0" fmla="*/ 138 w 138"/>
                    <a:gd name="T1" fmla="*/ 37 h 60"/>
                    <a:gd name="T2" fmla="*/ 138 w 138"/>
                    <a:gd name="T3" fmla="*/ 37 h 60"/>
                    <a:gd name="T4" fmla="*/ 124 w 138"/>
                    <a:gd name="T5" fmla="*/ 0 h 60"/>
                    <a:gd name="T6" fmla="*/ 124 w 138"/>
                    <a:gd name="T7" fmla="*/ 0 h 60"/>
                    <a:gd name="T8" fmla="*/ 0 w 138"/>
                    <a:gd name="T9" fmla="*/ 60 h 60"/>
                    <a:gd name="T10" fmla="*/ 138 w 138"/>
                    <a:gd name="T11" fmla="*/ 37 h 60"/>
                    <a:gd name="T12" fmla="*/ 138 w 138"/>
                    <a:gd name="T13" fmla="*/ 3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8" h="60">
                      <a:moveTo>
                        <a:pt x="138" y="37"/>
                      </a:moveTo>
                      <a:lnTo>
                        <a:pt x="138" y="37"/>
                      </a:lnTo>
                      <a:lnTo>
                        <a:pt x="124" y="0"/>
                      </a:lnTo>
                      <a:lnTo>
                        <a:pt x="124" y="0"/>
                      </a:lnTo>
                      <a:lnTo>
                        <a:pt x="0" y="60"/>
                      </a:lnTo>
                      <a:lnTo>
                        <a:pt x="138" y="37"/>
                      </a:lnTo>
                      <a:lnTo>
                        <a:pt x="138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7" name="Freeform 1106">
                  <a:extLst>
                    <a:ext uri="{FF2B5EF4-FFF2-40B4-BE49-F238E27FC236}">
                      <a16:creationId xmlns:a16="http://schemas.microsoft.com/office/drawing/2014/main" id="{F9BE96FA-D8B6-4E89-BBED-9579CEBA0E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" y="1758"/>
                  <a:ext cx="73" cy="30"/>
                </a:xfrm>
                <a:custGeom>
                  <a:avLst/>
                  <a:gdLst>
                    <a:gd name="T0" fmla="*/ 146 w 146"/>
                    <a:gd name="T1" fmla="*/ 0 h 60"/>
                    <a:gd name="T2" fmla="*/ 146 w 146"/>
                    <a:gd name="T3" fmla="*/ 0 h 60"/>
                    <a:gd name="T4" fmla="*/ 0 w 146"/>
                    <a:gd name="T5" fmla="*/ 23 h 60"/>
                    <a:gd name="T6" fmla="*/ 0 w 146"/>
                    <a:gd name="T7" fmla="*/ 23 h 60"/>
                    <a:gd name="T8" fmla="*/ 22 w 146"/>
                    <a:gd name="T9" fmla="*/ 60 h 60"/>
                    <a:gd name="T10" fmla="*/ 146 w 146"/>
                    <a:gd name="T11" fmla="*/ 0 h 60"/>
                    <a:gd name="T12" fmla="*/ 146 w 146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60">
                      <a:moveTo>
                        <a:pt x="146" y="0"/>
                      </a:moveTo>
                      <a:lnTo>
                        <a:pt x="146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2" y="60"/>
                      </a:lnTo>
                      <a:lnTo>
                        <a:pt x="146" y="0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8" name="Freeform 1107">
                  <a:extLst>
                    <a:ext uri="{FF2B5EF4-FFF2-40B4-BE49-F238E27FC236}">
                      <a16:creationId xmlns:a16="http://schemas.microsoft.com/office/drawing/2014/main" id="{2AA68A0A-6BB7-4353-81EB-8AFA9C22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" y="1758"/>
                  <a:ext cx="73" cy="30"/>
                </a:xfrm>
                <a:custGeom>
                  <a:avLst/>
                  <a:gdLst>
                    <a:gd name="T0" fmla="*/ 146 w 146"/>
                    <a:gd name="T1" fmla="*/ 0 h 60"/>
                    <a:gd name="T2" fmla="*/ 146 w 146"/>
                    <a:gd name="T3" fmla="*/ 0 h 60"/>
                    <a:gd name="T4" fmla="*/ 0 w 146"/>
                    <a:gd name="T5" fmla="*/ 23 h 60"/>
                    <a:gd name="T6" fmla="*/ 0 w 146"/>
                    <a:gd name="T7" fmla="*/ 23 h 60"/>
                    <a:gd name="T8" fmla="*/ 22 w 146"/>
                    <a:gd name="T9" fmla="*/ 60 h 60"/>
                    <a:gd name="T10" fmla="*/ 146 w 146"/>
                    <a:gd name="T11" fmla="*/ 0 h 60"/>
                    <a:gd name="T12" fmla="*/ 146 w 146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60">
                      <a:moveTo>
                        <a:pt x="146" y="0"/>
                      </a:moveTo>
                      <a:lnTo>
                        <a:pt x="146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2" y="60"/>
                      </a:lnTo>
                      <a:lnTo>
                        <a:pt x="146" y="0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9" name="Freeform 1108">
                  <a:extLst>
                    <a:ext uri="{FF2B5EF4-FFF2-40B4-BE49-F238E27FC236}">
                      <a16:creationId xmlns:a16="http://schemas.microsoft.com/office/drawing/2014/main" id="{00E0C7EB-0B25-49B3-BB70-C8D1DB5B33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" y="1735"/>
                  <a:ext cx="73" cy="34"/>
                </a:xfrm>
                <a:custGeom>
                  <a:avLst/>
                  <a:gdLst>
                    <a:gd name="T0" fmla="*/ 146 w 146"/>
                    <a:gd name="T1" fmla="*/ 45 h 68"/>
                    <a:gd name="T2" fmla="*/ 146 w 146"/>
                    <a:gd name="T3" fmla="*/ 45 h 68"/>
                    <a:gd name="T4" fmla="*/ 117 w 146"/>
                    <a:gd name="T5" fmla="*/ 0 h 68"/>
                    <a:gd name="T6" fmla="*/ 117 w 146"/>
                    <a:gd name="T7" fmla="*/ 0 h 68"/>
                    <a:gd name="T8" fmla="*/ 0 w 146"/>
                    <a:gd name="T9" fmla="*/ 68 h 68"/>
                    <a:gd name="T10" fmla="*/ 146 w 146"/>
                    <a:gd name="T11" fmla="*/ 45 h 68"/>
                    <a:gd name="T12" fmla="*/ 146 w 146"/>
                    <a:gd name="T13" fmla="*/ 4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68">
                      <a:moveTo>
                        <a:pt x="146" y="45"/>
                      </a:moveTo>
                      <a:lnTo>
                        <a:pt x="146" y="45"/>
                      </a:lnTo>
                      <a:lnTo>
                        <a:pt x="117" y="0"/>
                      </a:lnTo>
                      <a:lnTo>
                        <a:pt x="117" y="0"/>
                      </a:lnTo>
                      <a:lnTo>
                        <a:pt x="0" y="68"/>
                      </a:lnTo>
                      <a:lnTo>
                        <a:pt x="146" y="45"/>
                      </a:lnTo>
                      <a:lnTo>
                        <a:pt x="146" y="45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0" name="Freeform 1109">
                  <a:extLst>
                    <a:ext uri="{FF2B5EF4-FFF2-40B4-BE49-F238E27FC236}">
                      <a16:creationId xmlns:a16="http://schemas.microsoft.com/office/drawing/2014/main" id="{49724A6F-6CCB-41B6-95C2-50AFE0C152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" y="1735"/>
                  <a:ext cx="73" cy="34"/>
                </a:xfrm>
                <a:custGeom>
                  <a:avLst/>
                  <a:gdLst>
                    <a:gd name="T0" fmla="*/ 146 w 146"/>
                    <a:gd name="T1" fmla="*/ 45 h 68"/>
                    <a:gd name="T2" fmla="*/ 146 w 146"/>
                    <a:gd name="T3" fmla="*/ 45 h 68"/>
                    <a:gd name="T4" fmla="*/ 117 w 146"/>
                    <a:gd name="T5" fmla="*/ 0 h 68"/>
                    <a:gd name="T6" fmla="*/ 117 w 146"/>
                    <a:gd name="T7" fmla="*/ 0 h 68"/>
                    <a:gd name="T8" fmla="*/ 0 w 146"/>
                    <a:gd name="T9" fmla="*/ 68 h 68"/>
                    <a:gd name="T10" fmla="*/ 146 w 146"/>
                    <a:gd name="T11" fmla="*/ 45 h 68"/>
                    <a:gd name="T12" fmla="*/ 146 w 146"/>
                    <a:gd name="T13" fmla="*/ 4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68">
                      <a:moveTo>
                        <a:pt x="146" y="45"/>
                      </a:moveTo>
                      <a:lnTo>
                        <a:pt x="146" y="45"/>
                      </a:lnTo>
                      <a:lnTo>
                        <a:pt x="117" y="0"/>
                      </a:lnTo>
                      <a:lnTo>
                        <a:pt x="117" y="0"/>
                      </a:lnTo>
                      <a:lnTo>
                        <a:pt x="0" y="68"/>
                      </a:lnTo>
                      <a:lnTo>
                        <a:pt x="146" y="45"/>
                      </a:lnTo>
                      <a:lnTo>
                        <a:pt x="146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1" name="Freeform 1110">
                  <a:extLst>
                    <a:ext uri="{FF2B5EF4-FFF2-40B4-BE49-F238E27FC236}">
                      <a16:creationId xmlns:a16="http://schemas.microsoft.com/office/drawing/2014/main" id="{8D80586C-CA6D-4E6F-B1C4-A67FA82B62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1735"/>
                  <a:ext cx="19" cy="15"/>
                </a:xfrm>
                <a:custGeom>
                  <a:avLst/>
                  <a:gdLst>
                    <a:gd name="T0" fmla="*/ 0 w 36"/>
                    <a:gd name="T1" fmla="*/ 30 h 30"/>
                    <a:gd name="T2" fmla="*/ 0 w 36"/>
                    <a:gd name="T3" fmla="*/ 30 h 30"/>
                    <a:gd name="T4" fmla="*/ 36 w 36"/>
                    <a:gd name="T5" fmla="*/ 0 h 30"/>
                    <a:gd name="T6" fmla="*/ 36 w 36"/>
                    <a:gd name="T7" fmla="*/ 0 h 30"/>
                    <a:gd name="T8" fmla="*/ 36 w 36"/>
                    <a:gd name="T9" fmla="*/ 8 h 30"/>
                    <a:gd name="T10" fmla="*/ 0 w 36"/>
                    <a:gd name="T11" fmla="*/ 30 h 30"/>
                    <a:gd name="T12" fmla="*/ 0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8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2" name="Freeform 1111">
                  <a:extLst>
                    <a:ext uri="{FF2B5EF4-FFF2-40B4-BE49-F238E27FC236}">
                      <a16:creationId xmlns:a16="http://schemas.microsoft.com/office/drawing/2014/main" id="{25CD7186-83C6-4F04-86F9-D3DF71EFD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1735"/>
                  <a:ext cx="19" cy="15"/>
                </a:xfrm>
                <a:custGeom>
                  <a:avLst/>
                  <a:gdLst>
                    <a:gd name="T0" fmla="*/ 0 w 36"/>
                    <a:gd name="T1" fmla="*/ 30 h 30"/>
                    <a:gd name="T2" fmla="*/ 0 w 36"/>
                    <a:gd name="T3" fmla="*/ 30 h 30"/>
                    <a:gd name="T4" fmla="*/ 36 w 36"/>
                    <a:gd name="T5" fmla="*/ 0 h 30"/>
                    <a:gd name="T6" fmla="*/ 36 w 36"/>
                    <a:gd name="T7" fmla="*/ 0 h 30"/>
                    <a:gd name="T8" fmla="*/ 36 w 36"/>
                    <a:gd name="T9" fmla="*/ 8 h 30"/>
                    <a:gd name="T10" fmla="*/ 0 w 36"/>
                    <a:gd name="T11" fmla="*/ 30 h 30"/>
                    <a:gd name="T12" fmla="*/ 0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8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3" name="Freeform 1112">
                  <a:extLst>
                    <a:ext uri="{FF2B5EF4-FFF2-40B4-BE49-F238E27FC236}">
                      <a16:creationId xmlns:a16="http://schemas.microsoft.com/office/drawing/2014/main" id="{34DC22F9-B9FF-426B-BD93-96A1B4362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1735"/>
                  <a:ext cx="19" cy="15"/>
                </a:xfrm>
                <a:custGeom>
                  <a:avLst/>
                  <a:gdLst>
                    <a:gd name="T0" fmla="*/ 0 w 36"/>
                    <a:gd name="T1" fmla="*/ 30 h 30"/>
                    <a:gd name="T2" fmla="*/ 0 w 36"/>
                    <a:gd name="T3" fmla="*/ 30 h 30"/>
                    <a:gd name="T4" fmla="*/ 0 w 36"/>
                    <a:gd name="T5" fmla="*/ 30 h 30"/>
                    <a:gd name="T6" fmla="*/ 0 w 36"/>
                    <a:gd name="T7" fmla="*/ 30 h 30"/>
                    <a:gd name="T8" fmla="*/ 36 w 36"/>
                    <a:gd name="T9" fmla="*/ 0 h 30"/>
                    <a:gd name="T10" fmla="*/ 0 w 36"/>
                    <a:gd name="T11" fmla="*/ 30 h 30"/>
                    <a:gd name="T12" fmla="*/ 0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4" name="Freeform 1113">
                  <a:extLst>
                    <a:ext uri="{FF2B5EF4-FFF2-40B4-BE49-F238E27FC236}">
                      <a16:creationId xmlns:a16="http://schemas.microsoft.com/office/drawing/2014/main" id="{330B8FA9-070C-4B82-9091-59B1EE823E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1735"/>
                  <a:ext cx="19" cy="15"/>
                </a:xfrm>
                <a:custGeom>
                  <a:avLst/>
                  <a:gdLst>
                    <a:gd name="T0" fmla="*/ 0 w 36"/>
                    <a:gd name="T1" fmla="*/ 30 h 30"/>
                    <a:gd name="T2" fmla="*/ 0 w 36"/>
                    <a:gd name="T3" fmla="*/ 30 h 30"/>
                    <a:gd name="T4" fmla="*/ 0 w 36"/>
                    <a:gd name="T5" fmla="*/ 30 h 30"/>
                    <a:gd name="T6" fmla="*/ 0 w 36"/>
                    <a:gd name="T7" fmla="*/ 30 h 30"/>
                    <a:gd name="T8" fmla="*/ 36 w 36"/>
                    <a:gd name="T9" fmla="*/ 0 h 30"/>
                    <a:gd name="T10" fmla="*/ 0 w 36"/>
                    <a:gd name="T11" fmla="*/ 30 h 30"/>
                    <a:gd name="T12" fmla="*/ 0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5" name="Freeform 1114">
                  <a:extLst>
                    <a:ext uri="{FF2B5EF4-FFF2-40B4-BE49-F238E27FC236}">
                      <a16:creationId xmlns:a16="http://schemas.microsoft.com/office/drawing/2014/main" id="{60809997-899A-4870-8620-B7E4BE584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1735"/>
                  <a:ext cx="19" cy="15"/>
                </a:xfrm>
                <a:custGeom>
                  <a:avLst/>
                  <a:gdLst>
                    <a:gd name="T0" fmla="*/ 0 w 36"/>
                    <a:gd name="T1" fmla="*/ 30 h 30"/>
                    <a:gd name="T2" fmla="*/ 0 w 36"/>
                    <a:gd name="T3" fmla="*/ 30 h 30"/>
                    <a:gd name="T4" fmla="*/ 36 w 36"/>
                    <a:gd name="T5" fmla="*/ 0 h 30"/>
                    <a:gd name="T6" fmla="*/ 36 w 36"/>
                    <a:gd name="T7" fmla="*/ 0 h 30"/>
                    <a:gd name="T8" fmla="*/ 36 w 36"/>
                    <a:gd name="T9" fmla="*/ 8 h 30"/>
                    <a:gd name="T10" fmla="*/ 0 w 36"/>
                    <a:gd name="T11" fmla="*/ 30 h 30"/>
                    <a:gd name="T12" fmla="*/ 0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8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6" name="Freeform 1115">
                  <a:extLst>
                    <a:ext uri="{FF2B5EF4-FFF2-40B4-BE49-F238E27FC236}">
                      <a16:creationId xmlns:a16="http://schemas.microsoft.com/office/drawing/2014/main" id="{283CCD0B-AE40-4C97-BB3E-6A4A85ABF0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1735"/>
                  <a:ext cx="19" cy="15"/>
                </a:xfrm>
                <a:custGeom>
                  <a:avLst/>
                  <a:gdLst>
                    <a:gd name="T0" fmla="*/ 0 w 36"/>
                    <a:gd name="T1" fmla="*/ 30 h 30"/>
                    <a:gd name="T2" fmla="*/ 0 w 36"/>
                    <a:gd name="T3" fmla="*/ 30 h 30"/>
                    <a:gd name="T4" fmla="*/ 36 w 36"/>
                    <a:gd name="T5" fmla="*/ 0 h 30"/>
                    <a:gd name="T6" fmla="*/ 36 w 36"/>
                    <a:gd name="T7" fmla="*/ 0 h 30"/>
                    <a:gd name="T8" fmla="*/ 36 w 36"/>
                    <a:gd name="T9" fmla="*/ 8 h 30"/>
                    <a:gd name="T10" fmla="*/ 0 w 36"/>
                    <a:gd name="T11" fmla="*/ 30 h 30"/>
                    <a:gd name="T12" fmla="*/ 0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8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7" name="Freeform 1116">
                  <a:extLst>
                    <a:ext uri="{FF2B5EF4-FFF2-40B4-BE49-F238E27FC236}">
                      <a16:creationId xmlns:a16="http://schemas.microsoft.com/office/drawing/2014/main" id="{0DF1C94B-A4F0-4392-9934-20C0CF1798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1735"/>
                  <a:ext cx="19" cy="15"/>
                </a:xfrm>
                <a:custGeom>
                  <a:avLst/>
                  <a:gdLst>
                    <a:gd name="T0" fmla="*/ 0 w 36"/>
                    <a:gd name="T1" fmla="*/ 30 h 30"/>
                    <a:gd name="T2" fmla="*/ 0 w 36"/>
                    <a:gd name="T3" fmla="*/ 30 h 30"/>
                    <a:gd name="T4" fmla="*/ 0 w 36"/>
                    <a:gd name="T5" fmla="*/ 30 h 30"/>
                    <a:gd name="T6" fmla="*/ 0 w 36"/>
                    <a:gd name="T7" fmla="*/ 30 h 30"/>
                    <a:gd name="T8" fmla="*/ 36 w 36"/>
                    <a:gd name="T9" fmla="*/ 0 h 30"/>
                    <a:gd name="T10" fmla="*/ 0 w 36"/>
                    <a:gd name="T11" fmla="*/ 30 h 30"/>
                    <a:gd name="T12" fmla="*/ 0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8" name="Freeform 1117">
                  <a:extLst>
                    <a:ext uri="{FF2B5EF4-FFF2-40B4-BE49-F238E27FC236}">
                      <a16:creationId xmlns:a16="http://schemas.microsoft.com/office/drawing/2014/main" id="{B923ACF2-E666-4150-BFCF-1E03F5DFB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" y="1735"/>
                  <a:ext cx="19" cy="15"/>
                </a:xfrm>
                <a:custGeom>
                  <a:avLst/>
                  <a:gdLst>
                    <a:gd name="T0" fmla="*/ 0 w 36"/>
                    <a:gd name="T1" fmla="*/ 30 h 30"/>
                    <a:gd name="T2" fmla="*/ 0 w 36"/>
                    <a:gd name="T3" fmla="*/ 30 h 30"/>
                    <a:gd name="T4" fmla="*/ 0 w 36"/>
                    <a:gd name="T5" fmla="*/ 30 h 30"/>
                    <a:gd name="T6" fmla="*/ 0 w 36"/>
                    <a:gd name="T7" fmla="*/ 30 h 30"/>
                    <a:gd name="T8" fmla="*/ 36 w 36"/>
                    <a:gd name="T9" fmla="*/ 0 h 30"/>
                    <a:gd name="T10" fmla="*/ 0 w 36"/>
                    <a:gd name="T11" fmla="*/ 30 h 30"/>
                    <a:gd name="T12" fmla="*/ 0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9" name="Freeform 1118">
                  <a:extLst>
                    <a:ext uri="{FF2B5EF4-FFF2-40B4-BE49-F238E27FC236}">
                      <a16:creationId xmlns:a16="http://schemas.microsoft.com/office/drawing/2014/main" id="{3BF1CA0E-9046-4BB1-A608-6712786AE8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" y="1709"/>
                  <a:ext cx="22" cy="22"/>
                </a:xfrm>
                <a:custGeom>
                  <a:avLst/>
                  <a:gdLst>
                    <a:gd name="T0" fmla="*/ 0 w 44"/>
                    <a:gd name="T1" fmla="*/ 45 h 45"/>
                    <a:gd name="T2" fmla="*/ 0 w 44"/>
                    <a:gd name="T3" fmla="*/ 45 h 45"/>
                    <a:gd name="T4" fmla="*/ 36 w 44"/>
                    <a:gd name="T5" fmla="*/ 0 h 45"/>
                    <a:gd name="T6" fmla="*/ 36 w 44"/>
                    <a:gd name="T7" fmla="*/ 0 h 45"/>
                    <a:gd name="T8" fmla="*/ 44 w 44"/>
                    <a:gd name="T9" fmla="*/ 15 h 45"/>
                    <a:gd name="T10" fmla="*/ 0 w 44"/>
                    <a:gd name="T11" fmla="*/ 45 h 45"/>
                    <a:gd name="T12" fmla="*/ 0 w 44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44" y="15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0" name="Freeform 1119">
                  <a:extLst>
                    <a:ext uri="{FF2B5EF4-FFF2-40B4-BE49-F238E27FC236}">
                      <a16:creationId xmlns:a16="http://schemas.microsoft.com/office/drawing/2014/main" id="{5E78C085-BABC-49A3-8E80-34F66C50AE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" y="1709"/>
                  <a:ext cx="22" cy="22"/>
                </a:xfrm>
                <a:custGeom>
                  <a:avLst/>
                  <a:gdLst>
                    <a:gd name="T0" fmla="*/ 0 w 44"/>
                    <a:gd name="T1" fmla="*/ 45 h 45"/>
                    <a:gd name="T2" fmla="*/ 0 w 44"/>
                    <a:gd name="T3" fmla="*/ 45 h 45"/>
                    <a:gd name="T4" fmla="*/ 36 w 44"/>
                    <a:gd name="T5" fmla="*/ 0 h 45"/>
                    <a:gd name="T6" fmla="*/ 36 w 44"/>
                    <a:gd name="T7" fmla="*/ 0 h 45"/>
                    <a:gd name="T8" fmla="*/ 44 w 44"/>
                    <a:gd name="T9" fmla="*/ 15 h 45"/>
                    <a:gd name="T10" fmla="*/ 0 w 44"/>
                    <a:gd name="T11" fmla="*/ 45 h 45"/>
                    <a:gd name="T12" fmla="*/ 0 w 44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44" y="15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1" name="Freeform 1120">
                  <a:extLst>
                    <a:ext uri="{FF2B5EF4-FFF2-40B4-BE49-F238E27FC236}">
                      <a16:creationId xmlns:a16="http://schemas.microsoft.com/office/drawing/2014/main" id="{10E37AE8-674E-4E06-AFE6-9BFBF2D40F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1709"/>
                  <a:ext cx="26" cy="22"/>
                </a:xfrm>
                <a:custGeom>
                  <a:avLst/>
                  <a:gdLst>
                    <a:gd name="T0" fmla="*/ 15 w 51"/>
                    <a:gd name="T1" fmla="*/ 45 h 45"/>
                    <a:gd name="T2" fmla="*/ 15 w 51"/>
                    <a:gd name="T3" fmla="*/ 45 h 45"/>
                    <a:gd name="T4" fmla="*/ 0 w 51"/>
                    <a:gd name="T5" fmla="*/ 30 h 45"/>
                    <a:gd name="T6" fmla="*/ 0 w 51"/>
                    <a:gd name="T7" fmla="*/ 30 h 45"/>
                    <a:gd name="T8" fmla="*/ 51 w 51"/>
                    <a:gd name="T9" fmla="*/ 0 h 45"/>
                    <a:gd name="T10" fmla="*/ 15 w 51"/>
                    <a:gd name="T11" fmla="*/ 45 h 45"/>
                    <a:gd name="T12" fmla="*/ 15 w 51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51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2" name="Freeform 1121">
                  <a:extLst>
                    <a:ext uri="{FF2B5EF4-FFF2-40B4-BE49-F238E27FC236}">
                      <a16:creationId xmlns:a16="http://schemas.microsoft.com/office/drawing/2014/main" id="{6D9CF899-2CC9-486D-A135-BAB3773CCD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1709"/>
                  <a:ext cx="26" cy="22"/>
                </a:xfrm>
                <a:custGeom>
                  <a:avLst/>
                  <a:gdLst>
                    <a:gd name="T0" fmla="*/ 15 w 51"/>
                    <a:gd name="T1" fmla="*/ 45 h 45"/>
                    <a:gd name="T2" fmla="*/ 15 w 51"/>
                    <a:gd name="T3" fmla="*/ 45 h 45"/>
                    <a:gd name="T4" fmla="*/ 0 w 51"/>
                    <a:gd name="T5" fmla="*/ 30 h 45"/>
                    <a:gd name="T6" fmla="*/ 0 w 51"/>
                    <a:gd name="T7" fmla="*/ 30 h 45"/>
                    <a:gd name="T8" fmla="*/ 51 w 51"/>
                    <a:gd name="T9" fmla="*/ 0 h 45"/>
                    <a:gd name="T10" fmla="*/ 15 w 51"/>
                    <a:gd name="T11" fmla="*/ 45 h 45"/>
                    <a:gd name="T12" fmla="*/ 15 w 51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51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3" name="Freeform 1122">
                  <a:extLst>
                    <a:ext uri="{FF2B5EF4-FFF2-40B4-BE49-F238E27FC236}">
                      <a16:creationId xmlns:a16="http://schemas.microsoft.com/office/drawing/2014/main" id="{22ACCE8F-F9AD-4D5A-9A00-C8D4A26DF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1701"/>
                  <a:ext cx="19" cy="15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37 w 37"/>
                    <a:gd name="T5" fmla="*/ 0 h 30"/>
                    <a:gd name="T6" fmla="*/ 37 w 37"/>
                    <a:gd name="T7" fmla="*/ 0 h 30"/>
                    <a:gd name="T8" fmla="*/ 37 w 37"/>
                    <a:gd name="T9" fmla="*/ 8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37" y="8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4" name="Freeform 1123">
                  <a:extLst>
                    <a:ext uri="{FF2B5EF4-FFF2-40B4-BE49-F238E27FC236}">
                      <a16:creationId xmlns:a16="http://schemas.microsoft.com/office/drawing/2014/main" id="{B3560471-9A3E-475D-9381-A1BA132158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1701"/>
                  <a:ext cx="19" cy="15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37 w 37"/>
                    <a:gd name="T5" fmla="*/ 0 h 30"/>
                    <a:gd name="T6" fmla="*/ 37 w 37"/>
                    <a:gd name="T7" fmla="*/ 0 h 30"/>
                    <a:gd name="T8" fmla="*/ 37 w 37"/>
                    <a:gd name="T9" fmla="*/ 8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37" y="8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5" name="Freeform 1124">
                  <a:extLst>
                    <a:ext uri="{FF2B5EF4-FFF2-40B4-BE49-F238E27FC236}">
                      <a16:creationId xmlns:a16="http://schemas.microsoft.com/office/drawing/2014/main" id="{7094637B-F92F-41CE-8C46-D5CB54452A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1701"/>
                  <a:ext cx="19" cy="15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0 w 37"/>
                    <a:gd name="T5" fmla="*/ 23 h 30"/>
                    <a:gd name="T6" fmla="*/ 0 w 37"/>
                    <a:gd name="T7" fmla="*/ 23 h 30"/>
                    <a:gd name="T8" fmla="*/ 37 w 37"/>
                    <a:gd name="T9" fmla="*/ 0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6" name="Freeform 1125">
                  <a:extLst>
                    <a:ext uri="{FF2B5EF4-FFF2-40B4-BE49-F238E27FC236}">
                      <a16:creationId xmlns:a16="http://schemas.microsoft.com/office/drawing/2014/main" id="{5A8EEE80-2489-4151-9691-E4AC90D7C7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1701"/>
                  <a:ext cx="19" cy="15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0 w 37"/>
                    <a:gd name="T5" fmla="*/ 23 h 30"/>
                    <a:gd name="T6" fmla="*/ 0 w 37"/>
                    <a:gd name="T7" fmla="*/ 23 h 30"/>
                    <a:gd name="T8" fmla="*/ 37 w 37"/>
                    <a:gd name="T9" fmla="*/ 0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7" name="Freeform 1126">
                  <a:extLst>
                    <a:ext uri="{FF2B5EF4-FFF2-40B4-BE49-F238E27FC236}">
                      <a16:creationId xmlns:a16="http://schemas.microsoft.com/office/drawing/2014/main" id="{BF3DECFA-425E-4640-9D90-72AC4E000B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1701"/>
                  <a:ext cx="19" cy="15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37 w 37"/>
                    <a:gd name="T5" fmla="*/ 0 h 30"/>
                    <a:gd name="T6" fmla="*/ 37 w 37"/>
                    <a:gd name="T7" fmla="*/ 0 h 30"/>
                    <a:gd name="T8" fmla="*/ 37 w 37"/>
                    <a:gd name="T9" fmla="*/ 8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37" y="8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8" name="Freeform 1127">
                  <a:extLst>
                    <a:ext uri="{FF2B5EF4-FFF2-40B4-BE49-F238E27FC236}">
                      <a16:creationId xmlns:a16="http://schemas.microsoft.com/office/drawing/2014/main" id="{0B2CF516-5871-4CA9-B290-7A69F10514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1701"/>
                  <a:ext cx="19" cy="15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37 w 37"/>
                    <a:gd name="T5" fmla="*/ 0 h 30"/>
                    <a:gd name="T6" fmla="*/ 37 w 37"/>
                    <a:gd name="T7" fmla="*/ 0 h 30"/>
                    <a:gd name="T8" fmla="*/ 37 w 37"/>
                    <a:gd name="T9" fmla="*/ 8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37" y="8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9" name="Freeform 1128">
                  <a:extLst>
                    <a:ext uri="{FF2B5EF4-FFF2-40B4-BE49-F238E27FC236}">
                      <a16:creationId xmlns:a16="http://schemas.microsoft.com/office/drawing/2014/main" id="{11C1C560-DBE7-482E-91E4-73AA7874A5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1701"/>
                  <a:ext cx="19" cy="15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0 w 37"/>
                    <a:gd name="T5" fmla="*/ 23 h 30"/>
                    <a:gd name="T6" fmla="*/ 0 w 37"/>
                    <a:gd name="T7" fmla="*/ 23 h 30"/>
                    <a:gd name="T8" fmla="*/ 37 w 37"/>
                    <a:gd name="T9" fmla="*/ 0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0" name="Freeform 1129">
                  <a:extLst>
                    <a:ext uri="{FF2B5EF4-FFF2-40B4-BE49-F238E27FC236}">
                      <a16:creationId xmlns:a16="http://schemas.microsoft.com/office/drawing/2014/main" id="{7D98E0F8-C9C9-4452-85A1-5DF7750C0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" y="1701"/>
                  <a:ext cx="19" cy="15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0 w 37"/>
                    <a:gd name="T5" fmla="*/ 23 h 30"/>
                    <a:gd name="T6" fmla="*/ 0 w 37"/>
                    <a:gd name="T7" fmla="*/ 23 h 30"/>
                    <a:gd name="T8" fmla="*/ 37 w 37"/>
                    <a:gd name="T9" fmla="*/ 0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1" name="Freeform 1130">
                  <a:extLst>
                    <a:ext uri="{FF2B5EF4-FFF2-40B4-BE49-F238E27FC236}">
                      <a16:creationId xmlns:a16="http://schemas.microsoft.com/office/drawing/2014/main" id="{3DFF6896-D9EC-4BE7-81B0-E8055AD360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5" y="1622"/>
                  <a:ext cx="18" cy="15"/>
                </a:xfrm>
                <a:custGeom>
                  <a:avLst/>
                  <a:gdLst>
                    <a:gd name="T0" fmla="*/ 0 w 36"/>
                    <a:gd name="T1" fmla="*/ 29 h 29"/>
                    <a:gd name="T2" fmla="*/ 0 w 36"/>
                    <a:gd name="T3" fmla="*/ 29 h 29"/>
                    <a:gd name="T4" fmla="*/ 29 w 36"/>
                    <a:gd name="T5" fmla="*/ 0 h 29"/>
                    <a:gd name="T6" fmla="*/ 29 w 36"/>
                    <a:gd name="T7" fmla="*/ 0 h 29"/>
                    <a:gd name="T8" fmla="*/ 36 w 36"/>
                    <a:gd name="T9" fmla="*/ 7 h 29"/>
                    <a:gd name="T10" fmla="*/ 0 w 36"/>
                    <a:gd name="T11" fmla="*/ 29 h 29"/>
                    <a:gd name="T12" fmla="*/ 0 w 36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6" y="7"/>
                      </a:lnTo>
                      <a:lnTo>
                        <a:pt x="0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2" name="Freeform 1131">
                  <a:extLst>
                    <a:ext uri="{FF2B5EF4-FFF2-40B4-BE49-F238E27FC236}">
                      <a16:creationId xmlns:a16="http://schemas.microsoft.com/office/drawing/2014/main" id="{CDD24A4F-F1E7-4761-8824-33F86F27BB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5" y="1622"/>
                  <a:ext cx="18" cy="15"/>
                </a:xfrm>
                <a:custGeom>
                  <a:avLst/>
                  <a:gdLst>
                    <a:gd name="T0" fmla="*/ 0 w 36"/>
                    <a:gd name="T1" fmla="*/ 29 h 29"/>
                    <a:gd name="T2" fmla="*/ 0 w 36"/>
                    <a:gd name="T3" fmla="*/ 29 h 29"/>
                    <a:gd name="T4" fmla="*/ 29 w 36"/>
                    <a:gd name="T5" fmla="*/ 0 h 29"/>
                    <a:gd name="T6" fmla="*/ 29 w 36"/>
                    <a:gd name="T7" fmla="*/ 0 h 29"/>
                    <a:gd name="T8" fmla="*/ 36 w 36"/>
                    <a:gd name="T9" fmla="*/ 7 h 29"/>
                    <a:gd name="T10" fmla="*/ 0 w 36"/>
                    <a:gd name="T11" fmla="*/ 29 h 29"/>
                    <a:gd name="T12" fmla="*/ 0 w 36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6" y="7"/>
                      </a:lnTo>
                      <a:lnTo>
                        <a:pt x="0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3" name="Freeform 1132">
                  <a:extLst>
                    <a:ext uri="{FF2B5EF4-FFF2-40B4-BE49-F238E27FC236}">
                      <a16:creationId xmlns:a16="http://schemas.microsoft.com/office/drawing/2014/main" id="{8289D186-9AAE-4AF7-9588-C3A6C9711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1" y="1622"/>
                  <a:ext cx="18" cy="15"/>
                </a:xfrm>
                <a:custGeom>
                  <a:avLst/>
                  <a:gdLst>
                    <a:gd name="T0" fmla="*/ 8 w 37"/>
                    <a:gd name="T1" fmla="*/ 29 h 29"/>
                    <a:gd name="T2" fmla="*/ 8 w 37"/>
                    <a:gd name="T3" fmla="*/ 29 h 29"/>
                    <a:gd name="T4" fmla="*/ 0 w 37"/>
                    <a:gd name="T5" fmla="*/ 29 h 29"/>
                    <a:gd name="T6" fmla="*/ 0 w 37"/>
                    <a:gd name="T7" fmla="*/ 29 h 29"/>
                    <a:gd name="T8" fmla="*/ 37 w 37"/>
                    <a:gd name="T9" fmla="*/ 0 h 29"/>
                    <a:gd name="T10" fmla="*/ 8 w 37"/>
                    <a:gd name="T11" fmla="*/ 29 h 29"/>
                    <a:gd name="T12" fmla="*/ 8 w 37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8" y="29"/>
                      </a:moveTo>
                      <a:lnTo>
                        <a:pt x="8" y="29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37" y="0"/>
                      </a:lnTo>
                      <a:lnTo>
                        <a:pt x="8" y="29"/>
                      </a:lnTo>
                      <a:lnTo>
                        <a:pt x="8" y="29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4" name="Freeform 1133">
                  <a:extLst>
                    <a:ext uri="{FF2B5EF4-FFF2-40B4-BE49-F238E27FC236}">
                      <a16:creationId xmlns:a16="http://schemas.microsoft.com/office/drawing/2014/main" id="{4BCD8F2F-9C0B-444A-A718-9909FFFB1C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1" y="1622"/>
                  <a:ext cx="18" cy="15"/>
                </a:xfrm>
                <a:custGeom>
                  <a:avLst/>
                  <a:gdLst>
                    <a:gd name="T0" fmla="*/ 8 w 37"/>
                    <a:gd name="T1" fmla="*/ 29 h 29"/>
                    <a:gd name="T2" fmla="*/ 8 w 37"/>
                    <a:gd name="T3" fmla="*/ 29 h 29"/>
                    <a:gd name="T4" fmla="*/ 0 w 37"/>
                    <a:gd name="T5" fmla="*/ 29 h 29"/>
                    <a:gd name="T6" fmla="*/ 0 w 37"/>
                    <a:gd name="T7" fmla="*/ 29 h 29"/>
                    <a:gd name="T8" fmla="*/ 37 w 37"/>
                    <a:gd name="T9" fmla="*/ 0 h 29"/>
                    <a:gd name="T10" fmla="*/ 8 w 37"/>
                    <a:gd name="T11" fmla="*/ 29 h 29"/>
                    <a:gd name="T12" fmla="*/ 8 w 37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8" y="29"/>
                      </a:moveTo>
                      <a:lnTo>
                        <a:pt x="8" y="29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37" y="0"/>
                      </a:lnTo>
                      <a:lnTo>
                        <a:pt x="8" y="29"/>
                      </a:lnTo>
                      <a:lnTo>
                        <a:pt x="8" y="2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5" name="Freeform 1134">
                  <a:extLst>
                    <a:ext uri="{FF2B5EF4-FFF2-40B4-BE49-F238E27FC236}">
                      <a16:creationId xmlns:a16="http://schemas.microsoft.com/office/drawing/2014/main" id="{68D80FCB-BC06-4D98-AF50-243102C524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5" y="1622"/>
                  <a:ext cx="18" cy="15"/>
                </a:xfrm>
                <a:custGeom>
                  <a:avLst/>
                  <a:gdLst>
                    <a:gd name="T0" fmla="*/ 0 w 36"/>
                    <a:gd name="T1" fmla="*/ 29 h 29"/>
                    <a:gd name="T2" fmla="*/ 0 w 36"/>
                    <a:gd name="T3" fmla="*/ 29 h 29"/>
                    <a:gd name="T4" fmla="*/ 29 w 36"/>
                    <a:gd name="T5" fmla="*/ 0 h 29"/>
                    <a:gd name="T6" fmla="*/ 29 w 36"/>
                    <a:gd name="T7" fmla="*/ 0 h 29"/>
                    <a:gd name="T8" fmla="*/ 36 w 36"/>
                    <a:gd name="T9" fmla="*/ 7 h 29"/>
                    <a:gd name="T10" fmla="*/ 0 w 36"/>
                    <a:gd name="T11" fmla="*/ 29 h 29"/>
                    <a:gd name="T12" fmla="*/ 0 w 36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6" y="7"/>
                      </a:lnTo>
                      <a:lnTo>
                        <a:pt x="0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6" name="Freeform 1135">
                  <a:extLst>
                    <a:ext uri="{FF2B5EF4-FFF2-40B4-BE49-F238E27FC236}">
                      <a16:creationId xmlns:a16="http://schemas.microsoft.com/office/drawing/2014/main" id="{A7296193-0DA6-4977-BB17-B1A4F68DC2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5" y="1622"/>
                  <a:ext cx="18" cy="15"/>
                </a:xfrm>
                <a:custGeom>
                  <a:avLst/>
                  <a:gdLst>
                    <a:gd name="T0" fmla="*/ 0 w 36"/>
                    <a:gd name="T1" fmla="*/ 29 h 29"/>
                    <a:gd name="T2" fmla="*/ 0 w 36"/>
                    <a:gd name="T3" fmla="*/ 29 h 29"/>
                    <a:gd name="T4" fmla="*/ 29 w 36"/>
                    <a:gd name="T5" fmla="*/ 0 h 29"/>
                    <a:gd name="T6" fmla="*/ 29 w 36"/>
                    <a:gd name="T7" fmla="*/ 0 h 29"/>
                    <a:gd name="T8" fmla="*/ 36 w 36"/>
                    <a:gd name="T9" fmla="*/ 7 h 29"/>
                    <a:gd name="T10" fmla="*/ 0 w 36"/>
                    <a:gd name="T11" fmla="*/ 29 h 29"/>
                    <a:gd name="T12" fmla="*/ 0 w 36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6" y="7"/>
                      </a:lnTo>
                      <a:lnTo>
                        <a:pt x="0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7" name="Freeform 1136">
                  <a:extLst>
                    <a:ext uri="{FF2B5EF4-FFF2-40B4-BE49-F238E27FC236}">
                      <a16:creationId xmlns:a16="http://schemas.microsoft.com/office/drawing/2014/main" id="{1D201D2A-4E55-42EF-B3D5-8A19661FE6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1" y="1622"/>
                  <a:ext cx="18" cy="15"/>
                </a:xfrm>
                <a:custGeom>
                  <a:avLst/>
                  <a:gdLst>
                    <a:gd name="T0" fmla="*/ 8 w 37"/>
                    <a:gd name="T1" fmla="*/ 29 h 29"/>
                    <a:gd name="T2" fmla="*/ 8 w 37"/>
                    <a:gd name="T3" fmla="*/ 29 h 29"/>
                    <a:gd name="T4" fmla="*/ 0 w 37"/>
                    <a:gd name="T5" fmla="*/ 29 h 29"/>
                    <a:gd name="T6" fmla="*/ 0 w 37"/>
                    <a:gd name="T7" fmla="*/ 29 h 29"/>
                    <a:gd name="T8" fmla="*/ 37 w 37"/>
                    <a:gd name="T9" fmla="*/ 0 h 29"/>
                    <a:gd name="T10" fmla="*/ 8 w 37"/>
                    <a:gd name="T11" fmla="*/ 29 h 29"/>
                    <a:gd name="T12" fmla="*/ 8 w 37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8" y="29"/>
                      </a:moveTo>
                      <a:lnTo>
                        <a:pt x="8" y="29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37" y="0"/>
                      </a:lnTo>
                      <a:lnTo>
                        <a:pt x="8" y="29"/>
                      </a:lnTo>
                      <a:lnTo>
                        <a:pt x="8" y="29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8" name="Freeform 1137">
                  <a:extLst>
                    <a:ext uri="{FF2B5EF4-FFF2-40B4-BE49-F238E27FC236}">
                      <a16:creationId xmlns:a16="http://schemas.microsoft.com/office/drawing/2014/main" id="{CD19DB43-B20D-4E73-99F5-191BEB6029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1" y="1622"/>
                  <a:ext cx="18" cy="15"/>
                </a:xfrm>
                <a:custGeom>
                  <a:avLst/>
                  <a:gdLst>
                    <a:gd name="T0" fmla="*/ 8 w 37"/>
                    <a:gd name="T1" fmla="*/ 29 h 29"/>
                    <a:gd name="T2" fmla="*/ 8 w 37"/>
                    <a:gd name="T3" fmla="*/ 29 h 29"/>
                    <a:gd name="T4" fmla="*/ 0 w 37"/>
                    <a:gd name="T5" fmla="*/ 29 h 29"/>
                    <a:gd name="T6" fmla="*/ 0 w 37"/>
                    <a:gd name="T7" fmla="*/ 29 h 29"/>
                    <a:gd name="T8" fmla="*/ 37 w 37"/>
                    <a:gd name="T9" fmla="*/ 0 h 29"/>
                    <a:gd name="T10" fmla="*/ 8 w 37"/>
                    <a:gd name="T11" fmla="*/ 29 h 29"/>
                    <a:gd name="T12" fmla="*/ 8 w 37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8" y="29"/>
                      </a:moveTo>
                      <a:lnTo>
                        <a:pt x="8" y="29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37" y="0"/>
                      </a:lnTo>
                      <a:lnTo>
                        <a:pt x="8" y="29"/>
                      </a:lnTo>
                      <a:lnTo>
                        <a:pt x="8" y="2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9" name="Freeform 1138">
                  <a:extLst>
                    <a:ext uri="{FF2B5EF4-FFF2-40B4-BE49-F238E27FC236}">
                      <a16:creationId xmlns:a16="http://schemas.microsoft.com/office/drawing/2014/main" id="{4269E0E5-3530-4E87-BF7A-0D3CAD7C23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7" y="1607"/>
                  <a:ext cx="22" cy="26"/>
                </a:xfrm>
                <a:custGeom>
                  <a:avLst/>
                  <a:gdLst>
                    <a:gd name="T0" fmla="*/ 0 w 44"/>
                    <a:gd name="T1" fmla="*/ 52 h 52"/>
                    <a:gd name="T2" fmla="*/ 0 w 44"/>
                    <a:gd name="T3" fmla="*/ 52 h 52"/>
                    <a:gd name="T4" fmla="*/ 29 w 44"/>
                    <a:gd name="T5" fmla="*/ 0 h 52"/>
                    <a:gd name="T6" fmla="*/ 29 w 44"/>
                    <a:gd name="T7" fmla="*/ 0 h 52"/>
                    <a:gd name="T8" fmla="*/ 44 w 44"/>
                    <a:gd name="T9" fmla="*/ 15 h 52"/>
                    <a:gd name="T10" fmla="*/ 0 w 44"/>
                    <a:gd name="T11" fmla="*/ 52 h 52"/>
                    <a:gd name="T12" fmla="*/ 0 w 44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44" y="15"/>
                      </a:lnTo>
                      <a:lnTo>
                        <a:pt x="0" y="52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0" name="Freeform 1139">
                  <a:extLst>
                    <a:ext uri="{FF2B5EF4-FFF2-40B4-BE49-F238E27FC236}">
                      <a16:creationId xmlns:a16="http://schemas.microsoft.com/office/drawing/2014/main" id="{E58B7598-F3CF-4A48-8046-CF128F3C95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7" y="1607"/>
                  <a:ext cx="22" cy="26"/>
                </a:xfrm>
                <a:custGeom>
                  <a:avLst/>
                  <a:gdLst>
                    <a:gd name="T0" fmla="*/ 0 w 44"/>
                    <a:gd name="T1" fmla="*/ 52 h 52"/>
                    <a:gd name="T2" fmla="*/ 0 w 44"/>
                    <a:gd name="T3" fmla="*/ 52 h 52"/>
                    <a:gd name="T4" fmla="*/ 29 w 44"/>
                    <a:gd name="T5" fmla="*/ 0 h 52"/>
                    <a:gd name="T6" fmla="*/ 29 w 44"/>
                    <a:gd name="T7" fmla="*/ 0 h 52"/>
                    <a:gd name="T8" fmla="*/ 44 w 44"/>
                    <a:gd name="T9" fmla="*/ 15 h 52"/>
                    <a:gd name="T10" fmla="*/ 0 w 44"/>
                    <a:gd name="T11" fmla="*/ 52 h 52"/>
                    <a:gd name="T12" fmla="*/ 0 w 44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44" y="15"/>
                      </a:lnTo>
                      <a:lnTo>
                        <a:pt x="0" y="52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1" name="Freeform 1140">
                  <a:extLst>
                    <a:ext uri="{FF2B5EF4-FFF2-40B4-BE49-F238E27FC236}">
                      <a16:creationId xmlns:a16="http://schemas.microsoft.com/office/drawing/2014/main" id="{28B5B2AB-D592-4BF2-AB2E-4DA5A603AB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1607"/>
                  <a:ext cx="22" cy="26"/>
                </a:xfrm>
                <a:custGeom>
                  <a:avLst/>
                  <a:gdLst>
                    <a:gd name="T0" fmla="*/ 15 w 44"/>
                    <a:gd name="T1" fmla="*/ 52 h 52"/>
                    <a:gd name="T2" fmla="*/ 15 w 44"/>
                    <a:gd name="T3" fmla="*/ 52 h 52"/>
                    <a:gd name="T4" fmla="*/ 0 w 44"/>
                    <a:gd name="T5" fmla="*/ 30 h 52"/>
                    <a:gd name="T6" fmla="*/ 0 w 44"/>
                    <a:gd name="T7" fmla="*/ 30 h 52"/>
                    <a:gd name="T8" fmla="*/ 44 w 44"/>
                    <a:gd name="T9" fmla="*/ 0 h 52"/>
                    <a:gd name="T10" fmla="*/ 15 w 44"/>
                    <a:gd name="T11" fmla="*/ 52 h 52"/>
                    <a:gd name="T12" fmla="*/ 15 w 44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15" y="52"/>
                      </a:moveTo>
                      <a:lnTo>
                        <a:pt x="15" y="52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44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2" name="Freeform 1141">
                  <a:extLst>
                    <a:ext uri="{FF2B5EF4-FFF2-40B4-BE49-F238E27FC236}">
                      <a16:creationId xmlns:a16="http://schemas.microsoft.com/office/drawing/2014/main" id="{2659150E-7E22-4558-A4BB-760C9364DA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1607"/>
                  <a:ext cx="22" cy="26"/>
                </a:xfrm>
                <a:custGeom>
                  <a:avLst/>
                  <a:gdLst>
                    <a:gd name="T0" fmla="*/ 15 w 44"/>
                    <a:gd name="T1" fmla="*/ 52 h 52"/>
                    <a:gd name="T2" fmla="*/ 15 w 44"/>
                    <a:gd name="T3" fmla="*/ 52 h 52"/>
                    <a:gd name="T4" fmla="*/ 0 w 44"/>
                    <a:gd name="T5" fmla="*/ 30 h 52"/>
                    <a:gd name="T6" fmla="*/ 0 w 44"/>
                    <a:gd name="T7" fmla="*/ 30 h 52"/>
                    <a:gd name="T8" fmla="*/ 44 w 44"/>
                    <a:gd name="T9" fmla="*/ 0 h 52"/>
                    <a:gd name="T10" fmla="*/ 15 w 44"/>
                    <a:gd name="T11" fmla="*/ 52 h 52"/>
                    <a:gd name="T12" fmla="*/ 15 w 44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15" y="52"/>
                      </a:moveTo>
                      <a:lnTo>
                        <a:pt x="15" y="52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44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3" name="Freeform 1142">
                  <a:extLst>
                    <a:ext uri="{FF2B5EF4-FFF2-40B4-BE49-F238E27FC236}">
                      <a16:creationId xmlns:a16="http://schemas.microsoft.com/office/drawing/2014/main" id="{3B3D64CC-E11B-458D-8753-DEBDA428BE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" y="1588"/>
                  <a:ext cx="18" cy="15"/>
                </a:xfrm>
                <a:custGeom>
                  <a:avLst/>
                  <a:gdLst>
                    <a:gd name="T0" fmla="*/ 0 w 36"/>
                    <a:gd name="T1" fmla="*/ 30 h 30"/>
                    <a:gd name="T2" fmla="*/ 0 w 36"/>
                    <a:gd name="T3" fmla="*/ 30 h 30"/>
                    <a:gd name="T4" fmla="*/ 29 w 36"/>
                    <a:gd name="T5" fmla="*/ 0 h 30"/>
                    <a:gd name="T6" fmla="*/ 29 w 36"/>
                    <a:gd name="T7" fmla="*/ 0 h 30"/>
                    <a:gd name="T8" fmla="*/ 36 w 36"/>
                    <a:gd name="T9" fmla="*/ 8 h 30"/>
                    <a:gd name="T10" fmla="*/ 0 w 36"/>
                    <a:gd name="T11" fmla="*/ 30 h 30"/>
                    <a:gd name="T12" fmla="*/ 0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6" y="8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4" name="Freeform 1143">
                  <a:extLst>
                    <a:ext uri="{FF2B5EF4-FFF2-40B4-BE49-F238E27FC236}">
                      <a16:creationId xmlns:a16="http://schemas.microsoft.com/office/drawing/2014/main" id="{E0ED3737-4EE2-460F-A5D0-FF12553018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" y="1588"/>
                  <a:ext cx="18" cy="15"/>
                </a:xfrm>
                <a:custGeom>
                  <a:avLst/>
                  <a:gdLst>
                    <a:gd name="T0" fmla="*/ 0 w 36"/>
                    <a:gd name="T1" fmla="*/ 30 h 30"/>
                    <a:gd name="T2" fmla="*/ 0 w 36"/>
                    <a:gd name="T3" fmla="*/ 30 h 30"/>
                    <a:gd name="T4" fmla="*/ 29 w 36"/>
                    <a:gd name="T5" fmla="*/ 0 h 30"/>
                    <a:gd name="T6" fmla="*/ 29 w 36"/>
                    <a:gd name="T7" fmla="*/ 0 h 30"/>
                    <a:gd name="T8" fmla="*/ 36 w 36"/>
                    <a:gd name="T9" fmla="*/ 8 h 30"/>
                    <a:gd name="T10" fmla="*/ 0 w 36"/>
                    <a:gd name="T11" fmla="*/ 30 h 30"/>
                    <a:gd name="T12" fmla="*/ 0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6" y="8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5" name="Freeform 1144">
                  <a:extLst>
                    <a:ext uri="{FF2B5EF4-FFF2-40B4-BE49-F238E27FC236}">
                      <a16:creationId xmlns:a16="http://schemas.microsoft.com/office/drawing/2014/main" id="{C8B0F2B6-DA7B-424A-8C4F-3C95C71365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" y="1588"/>
                  <a:ext cx="18" cy="15"/>
                </a:xfrm>
                <a:custGeom>
                  <a:avLst/>
                  <a:gdLst>
                    <a:gd name="T0" fmla="*/ 8 w 37"/>
                    <a:gd name="T1" fmla="*/ 30 h 30"/>
                    <a:gd name="T2" fmla="*/ 8 w 37"/>
                    <a:gd name="T3" fmla="*/ 30 h 30"/>
                    <a:gd name="T4" fmla="*/ 0 w 37"/>
                    <a:gd name="T5" fmla="*/ 23 h 30"/>
                    <a:gd name="T6" fmla="*/ 0 w 37"/>
                    <a:gd name="T7" fmla="*/ 23 h 30"/>
                    <a:gd name="T8" fmla="*/ 37 w 37"/>
                    <a:gd name="T9" fmla="*/ 0 h 30"/>
                    <a:gd name="T10" fmla="*/ 8 w 37"/>
                    <a:gd name="T11" fmla="*/ 30 h 30"/>
                    <a:gd name="T12" fmla="*/ 8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8" y="30"/>
                      </a:moveTo>
                      <a:lnTo>
                        <a:pt x="8" y="3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8" y="30"/>
                      </a:lnTo>
                      <a:lnTo>
                        <a:pt x="8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6" name="Freeform 1145">
                  <a:extLst>
                    <a:ext uri="{FF2B5EF4-FFF2-40B4-BE49-F238E27FC236}">
                      <a16:creationId xmlns:a16="http://schemas.microsoft.com/office/drawing/2014/main" id="{F46F8FBC-08FA-416A-9A47-D05C90E429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" y="1588"/>
                  <a:ext cx="18" cy="15"/>
                </a:xfrm>
                <a:custGeom>
                  <a:avLst/>
                  <a:gdLst>
                    <a:gd name="T0" fmla="*/ 8 w 37"/>
                    <a:gd name="T1" fmla="*/ 30 h 30"/>
                    <a:gd name="T2" fmla="*/ 8 w 37"/>
                    <a:gd name="T3" fmla="*/ 30 h 30"/>
                    <a:gd name="T4" fmla="*/ 0 w 37"/>
                    <a:gd name="T5" fmla="*/ 23 h 30"/>
                    <a:gd name="T6" fmla="*/ 0 w 37"/>
                    <a:gd name="T7" fmla="*/ 23 h 30"/>
                    <a:gd name="T8" fmla="*/ 37 w 37"/>
                    <a:gd name="T9" fmla="*/ 0 h 30"/>
                    <a:gd name="T10" fmla="*/ 8 w 37"/>
                    <a:gd name="T11" fmla="*/ 30 h 30"/>
                    <a:gd name="T12" fmla="*/ 8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8" y="30"/>
                      </a:moveTo>
                      <a:lnTo>
                        <a:pt x="8" y="3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8" y="30"/>
                      </a:lnTo>
                      <a:lnTo>
                        <a:pt x="8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7" name="Freeform 1146">
                  <a:extLst>
                    <a:ext uri="{FF2B5EF4-FFF2-40B4-BE49-F238E27FC236}">
                      <a16:creationId xmlns:a16="http://schemas.microsoft.com/office/drawing/2014/main" id="{8222C179-5D19-4D42-84CC-D2FA281CF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" y="1588"/>
                  <a:ext cx="18" cy="15"/>
                </a:xfrm>
                <a:custGeom>
                  <a:avLst/>
                  <a:gdLst>
                    <a:gd name="T0" fmla="*/ 0 w 36"/>
                    <a:gd name="T1" fmla="*/ 30 h 30"/>
                    <a:gd name="T2" fmla="*/ 0 w 36"/>
                    <a:gd name="T3" fmla="*/ 30 h 30"/>
                    <a:gd name="T4" fmla="*/ 29 w 36"/>
                    <a:gd name="T5" fmla="*/ 0 h 30"/>
                    <a:gd name="T6" fmla="*/ 29 w 36"/>
                    <a:gd name="T7" fmla="*/ 0 h 30"/>
                    <a:gd name="T8" fmla="*/ 36 w 36"/>
                    <a:gd name="T9" fmla="*/ 8 h 30"/>
                    <a:gd name="T10" fmla="*/ 0 w 36"/>
                    <a:gd name="T11" fmla="*/ 30 h 30"/>
                    <a:gd name="T12" fmla="*/ 0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6" y="8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8" name="Freeform 1147">
                  <a:extLst>
                    <a:ext uri="{FF2B5EF4-FFF2-40B4-BE49-F238E27FC236}">
                      <a16:creationId xmlns:a16="http://schemas.microsoft.com/office/drawing/2014/main" id="{55C6524B-7AB5-428D-ABCD-B53956B9E6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" y="1588"/>
                  <a:ext cx="18" cy="15"/>
                </a:xfrm>
                <a:custGeom>
                  <a:avLst/>
                  <a:gdLst>
                    <a:gd name="T0" fmla="*/ 0 w 36"/>
                    <a:gd name="T1" fmla="*/ 30 h 30"/>
                    <a:gd name="T2" fmla="*/ 0 w 36"/>
                    <a:gd name="T3" fmla="*/ 30 h 30"/>
                    <a:gd name="T4" fmla="*/ 29 w 36"/>
                    <a:gd name="T5" fmla="*/ 0 h 30"/>
                    <a:gd name="T6" fmla="*/ 29 w 36"/>
                    <a:gd name="T7" fmla="*/ 0 h 30"/>
                    <a:gd name="T8" fmla="*/ 36 w 36"/>
                    <a:gd name="T9" fmla="*/ 8 h 30"/>
                    <a:gd name="T10" fmla="*/ 0 w 36"/>
                    <a:gd name="T11" fmla="*/ 30 h 30"/>
                    <a:gd name="T12" fmla="*/ 0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6" y="8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9" name="Freeform 1148">
                  <a:extLst>
                    <a:ext uri="{FF2B5EF4-FFF2-40B4-BE49-F238E27FC236}">
                      <a16:creationId xmlns:a16="http://schemas.microsoft.com/office/drawing/2014/main" id="{81744FF8-121E-4746-A7D7-A5019FE413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" y="1588"/>
                  <a:ext cx="18" cy="15"/>
                </a:xfrm>
                <a:custGeom>
                  <a:avLst/>
                  <a:gdLst>
                    <a:gd name="T0" fmla="*/ 8 w 37"/>
                    <a:gd name="T1" fmla="*/ 30 h 30"/>
                    <a:gd name="T2" fmla="*/ 8 w 37"/>
                    <a:gd name="T3" fmla="*/ 30 h 30"/>
                    <a:gd name="T4" fmla="*/ 0 w 37"/>
                    <a:gd name="T5" fmla="*/ 23 h 30"/>
                    <a:gd name="T6" fmla="*/ 0 w 37"/>
                    <a:gd name="T7" fmla="*/ 23 h 30"/>
                    <a:gd name="T8" fmla="*/ 37 w 37"/>
                    <a:gd name="T9" fmla="*/ 0 h 30"/>
                    <a:gd name="T10" fmla="*/ 8 w 37"/>
                    <a:gd name="T11" fmla="*/ 30 h 30"/>
                    <a:gd name="T12" fmla="*/ 8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8" y="30"/>
                      </a:moveTo>
                      <a:lnTo>
                        <a:pt x="8" y="3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8" y="30"/>
                      </a:lnTo>
                      <a:lnTo>
                        <a:pt x="8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0" name="Freeform 1149">
                  <a:extLst>
                    <a:ext uri="{FF2B5EF4-FFF2-40B4-BE49-F238E27FC236}">
                      <a16:creationId xmlns:a16="http://schemas.microsoft.com/office/drawing/2014/main" id="{0C810C56-863A-4E65-ACA0-6A17717C8A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" y="1588"/>
                  <a:ext cx="18" cy="15"/>
                </a:xfrm>
                <a:custGeom>
                  <a:avLst/>
                  <a:gdLst>
                    <a:gd name="T0" fmla="*/ 8 w 37"/>
                    <a:gd name="T1" fmla="*/ 30 h 30"/>
                    <a:gd name="T2" fmla="*/ 8 w 37"/>
                    <a:gd name="T3" fmla="*/ 30 h 30"/>
                    <a:gd name="T4" fmla="*/ 0 w 37"/>
                    <a:gd name="T5" fmla="*/ 23 h 30"/>
                    <a:gd name="T6" fmla="*/ 0 w 37"/>
                    <a:gd name="T7" fmla="*/ 23 h 30"/>
                    <a:gd name="T8" fmla="*/ 37 w 37"/>
                    <a:gd name="T9" fmla="*/ 0 h 30"/>
                    <a:gd name="T10" fmla="*/ 8 w 37"/>
                    <a:gd name="T11" fmla="*/ 30 h 30"/>
                    <a:gd name="T12" fmla="*/ 8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8" y="30"/>
                      </a:moveTo>
                      <a:lnTo>
                        <a:pt x="8" y="3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8" y="30"/>
                      </a:lnTo>
                      <a:lnTo>
                        <a:pt x="8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1" name="Freeform 1150">
                  <a:extLst>
                    <a:ext uri="{FF2B5EF4-FFF2-40B4-BE49-F238E27FC236}">
                      <a16:creationId xmlns:a16="http://schemas.microsoft.com/office/drawing/2014/main" id="{4E004764-6BDA-4964-8E25-0C115A0590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2" y="1565"/>
                  <a:ext cx="70" cy="46"/>
                </a:xfrm>
                <a:custGeom>
                  <a:avLst/>
                  <a:gdLst>
                    <a:gd name="T0" fmla="*/ 139 w 139"/>
                    <a:gd name="T1" fmla="*/ 0 h 90"/>
                    <a:gd name="T2" fmla="*/ 139 w 139"/>
                    <a:gd name="T3" fmla="*/ 0 h 90"/>
                    <a:gd name="T4" fmla="*/ 0 w 139"/>
                    <a:gd name="T5" fmla="*/ 53 h 90"/>
                    <a:gd name="T6" fmla="*/ 0 w 139"/>
                    <a:gd name="T7" fmla="*/ 53 h 90"/>
                    <a:gd name="T8" fmla="*/ 30 w 139"/>
                    <a:gd name="T9" fmla="*/ 90 h 90"/>
                    <a:gd name="T10" fmla="*/ 139 w 139"/>
                    <a:gd name="T11" fmla="*/ 0 h 90"/>
                    <a:gd name="T12" fmla="*/ 139 w 139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90">
                      <a:moveTo>
                        <a:pt x="139" y="0"/>
                      </a:moveTo>
                      <a:lnTo>
                        <a:pt x="139" y="0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30" y="9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2" name="Freeform 1151">
                  <a:extLst>
                    <a:ext uri="{FF2B5EF4-FFF2-40B4-BE49-F238E27FC236}">
                      <a16:creationId xmlns:a16="http://schemas.microsoft.com/office/drawing/2014/main" id="{DE877E67-7DBD-4298-B080-DEBC443D5B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2" y="1565"/>
                  <a:ext cx="70" cy="46"/>
                </a:xfrm>
                <a:custGeom>
                  <a:avLst/>
                  <a:gdLst>
                    <a:gd name="T0" fmla="*/ 139 w 139"/>
                    <a:gd name="T1" fmla="*/ 0 h 90"/>
                    <a:gd name="T2" fmla="*/ 139 w 139"/>
                    <a:gd name="T3" fmla="*/ 0 h 90"/>
                    <a:gd name="T4" fmla="*/ 0 w 139"/>
                    <a:gd name="T5" fmla="*/ 53 h 90"/>
                    <a:gd name="T6" fmla="*/ 0 w 139"/>
                    <a:gd name="T7" fmla="*/ 53 h 90"/>
                    <a:gd name="T8" fmla="*/ 30 w 139"/>
                    <a:gd name="T9" fmla="*/ 90 h 90"/>
                    <a:gd name="T10" fmla="*/ 139 w 139"/>
                    <a:gd name="T11" fmla="*/ 0 h 90"/>
                    <a:gd name="T12" fmla="*/ 139 w 139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90">
                      <a:moveTo>
                        <a:pt x="139" y="0"/>
                      </a:moveTo>
                      <a:lnTo>
                        <a:pt x="139" y="0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30" y="9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3" name="Freeform 1152">
                  <a:extLst>
                    <a:ext uri="{FF2B5EF4-FFF2-40B4-BE49-F238E27FC236}">
                      <a16:creationId xmlns:a16="http://schemas.microsoft.com/office/drawing/2014/main" id="{E3E3D974-6AE7-4998-94D2-715B47290C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2" y="1546"/>
                  <a:ext cx="70" cy="46"/>
                </a:xfrm>
                <a:custGeom>
                  <a:avLst/>
                  <a:gdLst>
                    <a:gd name="T0" fmla="*/ 139 w 139"/>
                    <a:gd name="T1" fmla="*/ 37 h 90"/>
                    <a:gd name="T2" fmla="*/ 139 w 139"/>
                    <a:gd name="T3" fmla="*/ 37 h 90"/>
                    <a:gd name="T4" fmla="*/ 110 w 139"/>
                    <a:gd name="T5" fmla="*/ 0 h 90"/>
                    <a:gd name="T6" fmla="*/ 110 w 139"/>
                    <a:gd name="T7" fmla="*/ 0 h 90"/>
                    <a:gd name="T8" fmla="*/ 0 w 139"/>
                    <a:gd name="T9" fmla="*/ 90 h 90"/>
                    <a:gd name="T10" fmla="*/ 139 w 139"/>
                    <a:gd name="T11" fmla="*/ 37 h 90"/>
                    <a:gd name="T12" fmla="*/ 139 w 139"/>
                    <a:gd name="T13" fmla="*/ 37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90">
                      <a:moveTo>
                        <a:pt x="139" y="37"/>
                      </a:moveTo>
                      <a:lnTo>
                        <a:pt x="139" y="3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lnTo>
                        <a:pt x="0" y="90"/>
                      </a:lnTo>
                      <a:lnTo>
                        <a:pt x="139" y="37"/>
                      </a:lnTo>
                      <a:lnTo>
                        <a:pt x="139" y="3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4" name="Freeform 1153">
                  <a:extLst>
                    <a:ext uri="{FF2B5EF4-FFF2-40B4-BE49-F238E27FC236}">
                      <a16:creationId xmlns:a16="http://schemas.microsoft.com/office/drawing/2014/main" id="{BE9C8538-FCBD-4443-A491-20BF4C4E8E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2" y="1546"/>
                  <a:ext cx="70" cy="46"/>
                </a:xfrm>
                <a:custGeom>
                  <a:avLst/>
                  <a:gdLst>
                    <a:gd name="T0" fmla="*/ 139 w 139"/>
                    <a:gd name="T1" fmla="*/ 37 h 90"/>
                    <a:gd name="T2" fmla="*/ 139 w 139"/>
                    <a:gd name="T3" fmla="*/ 37 h 90"/>
                    <a:gd name="T4" fmla="*/ 110 w 139"/>
                    <a:gd name="T5" fmla="*/ 0 h 90"/>
                    <a:gd name="T6" fmla="*/ 110 w 139"/>
                    <a:gd name="T7" fmla="*/ 0 h 90"/>
                    <a:gd name="T8" fmla="*/ 0 w 139"/>
                    <a:gd name="T9" fmla="*/ 90 h 90"/>
                    <a:gd name="T10" fmla="*/ 139 w 139"/>
                    <a:gd name="T11" fmla="*/ 37 h 90"/>
                    <a:gd name="T12" fmla="*/ 139 w 139"/>
                    <a:gd name="T13" fmla="*/ 37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90">
                      <a:moveTo>
                        <a:pt x="139" y="37"/>
                      </a:moveTo>
                      <a:lnTo>
                        <a:pt x="139" y="3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lnTo>
                        <a:pt x="0" y="90"/>
                      </a:lnTo>
                      <a:lnTo>
                        <a:pt x="139" y="37"/>
                      </a:lnTo>
                      <a:lnTo>
                        <a:pt x="139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5" name="Freeform 1154">
                  <a:extLst>
                    <a:ext uri="{FF2B5EF4-FFF2-40B4-BE49-F238E27FC236}">
                      <a16:creationId xmlns:a16="http://schemas.microsoft.com/office/drawing/2014/main" id="{B64783C7-FD34-447B-BB2F-09DE03CE5A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7" y="1546"/>
                  <a:ext cx="70" cy="46"/>
                </a:xfrm>
                <a:custGeom>
                  <a:avLst/>
                  <a:gdLst>
                    <a:gd name="T0" fmla="*/ 139 w 139"/>
                    <a:gd name="T1" fmla="*/ 0 h 90"/>
                    <a:gd name="T2" fmla="*/ 139 w 139"/>
                    <a:gd name="T3" fmla="*/ 0 h 90"/>
                    <a:gd name="T4" fmla="*/ 0 w 139"/>
                    <a:gd name="T5" fmla="*/ 52 h 90"/>
                    <a:gd name="T6" fmla="*/ 0 w 139"/>
                    <a:gd name="T7" fmla="*/ 52 h 90"/>
                    <a:gd name="T8" fmla="*/ 29 w 139"/>
                    <a:gd name="T9" fmla="*/ 90 h 90"/>
                    <a:gd name="T10" fmla="*/ 139 w 139"/>
                    <a:gd name="T11" fmla="*/ 0 h 90"/>
                    <a:gd name="T12" fmla="*/ 139 w 139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90">
                      <a:moveTo>
                        <a:pt x="139" y="0"/>
                      </a:moveTo>
                      <a:lnTo>
                        <a:pt x="139" y="0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29" y="9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6" name="Freeform 1155">
                  <a:extLst>
                    <a:ext uri="{FF2B5EF4-FFF2-40B4-BE49-F238E27FC236}">
                      <a16:creationId xmlns:a16="http://schemas.microsoft.com/office/drawing/2014/main" id="{72102427-9841-4DDF-ABFE-A5A8D69308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7" y="1546"/>
                  <a:ext cx="70" cy="46"/>
                </a:xfrm>
                <a:custGeom>
                  <a:avLst/>
                  <a:gdLst>
                    <a:gd name="T0" fmla="*/ 139 w 139"/>
                    <a:gd name="T1" fmla="*/ 0 h 90"/>
                    <a:gd name="T2" fmla="*/ 139 w 139"/>
                    <a:gd name="T3" fmla="*/ 0 h 90"/>
                    <a:gd name="T4" fmla="*/ 0 w 139"/>
                    <a:gd name="T5" fmla="*/ 52 h 90"/>
                    <a:gd name="T6" fmla="*/ 0 w 139"/>
                    <a:gd name="T7" fmla="*/ 52 h 90"/>
                    <a:gd name="T8" fmla="*/ 29 w 139"/>
                    <a:gd name="T9" fmla="*/ 90 h 90"/>
                    <a:gd name="T10" fmla="*/ 139 w 139"/>
                    <a:gd name="T11" fmla="*/ 0 h 90"/>
                    <a:gd name="T12" fmla="*/ 139 w 139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90">
                      <a:moveTo>
                        <a:pt x="139" y="0"/>
                      </a:moveTo>
                      <a:lnTo>
                        <a:pt x="139" y="0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29" y="9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7" name="Freeform 1156">
                  <a:extLst>
                    <a:ext uri="{FF2B5EF4-FFF2-40B4-BE49-F238E27FC236}">
                      <a16:creationId xmlns:a16="http://schemas.microsoft.com/office/drawing/2014/main" id="{235EF88D-9AC9-4B3E-A48A-2C0DE50163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7" y="1528"/>
                  <a:ext cx="70" cy="45"/>
                </a:xfrm>
                <a:custGeom>
                  <a:avLst/>
                  <a:gdLst>
                    <a:gd name="T0" fmla="*/ 139 w 139"/>
                    <a:gd name="T1" fmla="*/ 37 h 89"/>
                    <a:gd name="T2" fmla="*/ 139 w 139"/>
                    <a:gd name="T3" fmla="*/ 37 h 89"/>
                    <a:gd name="T4" fmla="*/ 110 w 139"/>
                    <a:gd name="T5" fmla="*/ 0 h 89"/>
                    <a:gd name="T6" fmla="*/ 110 w 139"/>
                    <a:gd name="T7" fmla="*/ 0 h 89"/>
                    <a:gd name="T8" fmla="*/ 0 w 139"/>
                    <a:gd name="T9" fmla="*/ 89 h 89"/>
                    <a:gd name="T10" fmla="*/ 139 w 139"/>
                    <a:gd name="T11" fmla="*/ 37 h 89"/>
                    <a:gd name="T12" fmla="*/ 139 w 139"/>
                    <a:gd name="T13" fmla="*/ 3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89">
                      <a:moveTo>
                        <a:pt x="139" y="37"/>
                      </a:moveTo>
                      <a:lnTo>
                        <a:pt x="139" y="3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lnTo>
                        <a:pt x="0" y="89"/>
                      </a:lnTo>
                      <a:lnTo>
                        <a:pt x="139" y="37"/>
                      </a:lnTo>
                      <a:lnTo>
                        <a:pt x="139" y="3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8" name="Freeform 1157">
                  <a:extLst>
                    <a:ext uri="{FF2B5EF4-FFF2-40B4-BE49-F238E27FC236}">
                      <a16:creationId xmlns:a16="http://schemas.microsoft.com/office/drawing/2014/main" id="{CE90BB6B-D48D-47B3-89E0-2A055C1647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7" y="1528"/>
                  <a:ext cx="70" cy="45"/>
                </a:xfrm>
                <a:custGeom>
                  <a:avLst/>
                  <a:gdLst>
                    <a:gd name="T0" fmla="*/ 139 w 139"/>
                    <a:gd name="T1" fmla="*/ 37 h 89"/>
                    <a:gd name="T2" fmla="*/ 139 w 139"/>
                    <a:gd name="T3" fmla="*/ 37 h 89"/>
                    <a:gd name="T4" fmla="*/ 110 w 139"/>
                    <a:gd name="T5" fmla="*/ 0 h 89"/>
                    <a:gd name="T6" fmla="*/ 110 w 139"/>
                    <a:gd name="T7" fmla="*/ 0 h 89"/>
                    <a:gd name="T8" fmla="*/ 0 w 139"/>
                    <a:gd name="T9" fmla="*/ 89 h 89"/>
                    <a:gd name="T10" fmla="*/ 139 w 139"/>
                    <a:gd name="T11" fmla="*/ 37 h 89"/>
                    <a:gd name="T12" fmla="*/ 139 w 139"/>
                    <a:gd name="T13" fmla="*/ 3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89">
                      <a:moveTo>
                        <a:pt x="139" y="37"/>
                      </a:moveTo>
                      <a:lnTo>
                        <a:pt x="139" y="3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lnTo>
                        <a:pt x="0" y="89"/>
                      </a:lnTo>
                      <a:lnTo>
                        <a:pt x="139" y="37"/>
                      </a:lnTo>
                      <a:lnTo>
                        <a:pt x="139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9" name="Freeform 1158">
                  <a:extLst>
                    <a:ext uri="{FF2B5EF4-FFF2-40B4-BE49-F238E27FC236}">
                      <a16:creationId xmlns:a16="http://schemas.microsoft.com/office/drawing/2014/main" id="{F192C277-F533-4416-8752-DD6E93CDDD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1535"/>
                  <a:ext cx="19" cy="16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29 w 37"/>
                    <a:gd name="T5" fmla="*/ 0 h 30"/>
                    <a:gd name="T6" fmla="*/ 29 w 37"/>
                    <a:gd name="T7" fmla="*/ 0 h 30"/>
                    <a:gd name="T8" fmla="*/ 37 w 37"/>
                    <a:gd name="T9" fmla="*/ 0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0" name="Freeform 1159">
                  <a:extLst>
                    <a:ext uri="{FF2B5EF4-FFF2-40B4-BE49-F238E27FC236}">
                      <a16:creationId xmlns:a16="http://schemas.microsoft.com/office/drawing/2014/main" id="{572B6618-46C9-475C-9697-08EBF36B72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1535"/>
                  <a:ext cx="19" cy="16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29 w 37"/>
                    <a:gd name="T5" fmla="*/ 0 h 30"/>
                    <a:gd name="T6" fmla="*/ 29 w 37"/>
                    <a:gd name="T7" fmla="*/ 0 h 30"/>
                    <a:gd name="T8" fmla="*/ 37 w 37"/>
                    <a:gd name="T9" fmla="*/ 0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1" name="Freeform 1160">
                  <a:extLst>
                    <a:ext uri="{FF2B5EF4-FFF2-40B4-BE49-F238E27FC236}">
                      <a16:creationId xmlns:a16="http://schemas.microsoft.com/office/drawing/2014/main" id="{556DBD6B-025C-4102-85C1-F2CFE433C2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1535"/>
                  <a:ext cx="15" cy="16"/>
                </a:xfrm>
                <a:custGeom>
                  <a:avLst/>
                  <a:gdLst>
                    <a:gd name="T0" fmla="*/ 0 w 29"/>
                    <a:gd name="T1" fmla="*/ 30 h 30"/>
                    <a:gd name="T2" fmla="*/ 0 w 29"/>
                    <a:gd name="T3" fmla="*/ 30 h 30"/>
                    <a:gd name="T4" fmla="*/ 0 w 29"/>
                    <a:gd name="T5" fmla="*/ 30 h 30"/>
                    <a:gd name="T6" fmla="*/ 0 w 29"/>
                    <a:gd name="T7" fmla="*/ 30 h 30"/>
                    <a:gd name="T8" fmla="*/ 29 w 29"/>
                    <a:gd name="T9" fmla="*/ 0 h 30"/>
                    <a:gd name="T10" fmla="*/ 0 w 29"/>
                    <a:gd name="T11" fmla="*/ 30 h 30"/>
                    <a:gd name="T12" fmla="*/ 0 w 29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2" name="Freeform 1161">
                  <a:extLst>
                    <a:ext uri="{FF2B5EF4-FFF2-40B4-BE49-F238E27FC236}">
                      <a16:creationId xmlns:a16="http://schemas.microsoft.com/office/drawing/2014/main" id="{747369BC-5D7E-4111-BE03-AE39AED7BA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1535"/>
                  <a:ext cx="15" cy="16"/>
                </a:xfrm>
                <a:custGeom>
                  <a:avLst/>
                  <a:gdLst>
                    <a:gd name="T0" fmla="*/ 0 w 29"/>
                    <a:gd name="T1" fmla="*/ 30 h 30"/>
                    <a:gd name="T2" fmla="*/ 0 w 29"/>
                    <a:gd name="T3" fmla="*/ 30 h 30"/>
                    <a:gd name="T4" fmla="*/ 0 w 29"/>
                    <a:gd name="T5" fmla="*/ 30 h 30"/>
                    <a:gd name="T6" fmla="*/ 0 w 29"/>
                    <a:gd name="T7" fmla="*/ 30 h 30"/>
                    <a:gd name="T8" fmla="*/ 29 w 29"/>
                    <a:gd name="T9" fmla="*/ 0 h 30"/>
                    <a:gd name="T10" fmla="*/ 0 w 29"/>
                    <a:gd name="T11" fmla="*/ 30 h 30"/>
                    <a:gd name="T12" fmla="*/ 0 w 29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3" name="Freeform 1162">
                  <a:extLst>
                    <a:ext uri="{FF2B5EF4-FFF2-40B4-BE49-F238E27FC236}">
                      <a16:creationId xmlns:a16="http://schemas.microsoft.com/office/drawing/2014/main" id="{E96ABC22-C68A-4B72-9CA7-DC46C6487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1535"/>
                  <a:ext cx="19" cy="16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29 w 37"/>
                    <a:gd name="T5" fmla="*/ 0 h 30"/>
                    <a:gd name="T6" fmla="*/ 29 w 37"/>
                    <a:gd name="T7" fmla="*/ 0 h 30"/>
                    <a:gd name="T8" fmla="*/ 37 w 37"/>
                    <a:gd name="T9" fmla="*/ 0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4" name="Freeform 1163">
                  <a:extLst>
                    <a:ext uri="{FF2B5EF4-FFF2-40B4-BE49-F238E27FC236}">
                      <a16:creationId xmlns:a16="http://schemas.microsoft.com/office/drawing/2014/main" id="{15DB4526-F04D-415E-9260-E8DDFDA4A4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1535"/>
                  <a:ext cx="19" cy="16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29 w 37"/>
                    <a:gd name="T5" fmla="*/ 0 h 30"/>
                    <a:gd name="T6" fmla="*/ 29 w 37"/>
                    <a:gd name="T7" fmla="*/ 0 h 30"/>
                    <a:gd name="T8" fmla="*/ 37 w 37"/>
                    <a:gd name="T9" fmla="*/ 0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5" name="Freeform 1164">
                  <a:extLst>
                    <a:ext uri="{FF2B5EF4-FFF2-40B4-BE49-F238E27FC236}">
                      <a16:creationId xmlns:a16="http://schemas.microsoft.com/office/drawing/2014/main" id="{A09A7CF8-F7FB-42F5-ADB3-A3B0202F14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1535"/>
                  <a:ext cx="15" cy="16"/>
                </a:xfrm>
                <a:custGeom>
                  <a:avLst/>
                  <a:gdLst>
                    <a:gd name="T0" fmla="*/ 0 w 29"/>
                    <a:gd name="T1" fmla="*/ 30 h 30"/>
                    <a:gd name="T2" fmla="*/ 0 w 29"/>
                    <a:gd name="T3" fmla="*/ 30 h 30"/>
                    <a:gd name="T4" fmla="*/ 0 w 29"/>
                    <a:gd name="T5" fmla="*/ 30 h 30"/>
                    <a:gd name="T6" fmla="*/ 0 w 29"/>
                    <a:gd name="T7" fmla="*/ 30 h 30"/>
                    <a:gd name="T8" fmla="*/ 29 w 29"/>
                    <a:gd name="T9" fmla="*/ 0 h 30"/>
                    <a:gd name="T10" fmla="*/ 0 w 29"/>
                    <a:gd name="T11" fmla="*/ 30 h 30"/>
                    <a:gd name="T12" fmla="*/ 0 w 29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6" name="Freeform 1165">
                  <a:extLst>
                    <a:ext uri="{FF2B5EF4-FFF2-40B4-BE49-F238E27FC236}">
                      <a16:creationId xmlns:a16="http://schemas.microsoft.com/office/drawing/2014/main" id="{7A1B1F25-078D-4B5C-8592-7A64A8FF54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" y="1535"/>
                  <a:ext cx="15" cy="16"/>
                </a:xfrm>
                <a:custGeom>
                  <a:avLst/>
                  <a:gdLst>
                    <a:gd name="T0" fmla="*/ 0 w 29"/>
                    <a:gd name="T1" fmla="*/ 30 h 30"/>
                    <a:gd name="T2" fmla="*/ 0 w 29"/>
                    <a:gd name="T3" fmla="*/ 30 h 30"/>
                    <a:gd name="T4" fmla="*/ 0 w 29"/>
                    <a:gd name="T5" fmla="*/ 30 h 30"/>
                    <a:gd name="T6" fmla="*/ 0 w 29"/>
                    <a:gd name="T7" fmla="*/ 30 h 30"/>
                    <a:gd name="T8" fmla="*/ 29 w 29"/>
                    <a:gd name="T9" fmla="*/ 0 h 30"/>
                    <a:gd name="T10" fmla="*/ 0 w 29"/>
                    <a:gd name="T11" fmla="*/ 30 h 30"/>
                    <a:gd name="T12" fmla="*/ 0 w 29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7" name="Freeform 1166">
                  <a:extLst>
                    <a:ext uri="{FF2B5EF4-FFF2-40B4-BE49-F238E27FC236}">
                      <a16:creationId xmlns:a16="http://schemas.microsoft.com/office/drawing/2014/main" id="{87170C79-8565-4FC5-81F4-93BF1F5C84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7" y="1509"/>
                  <a:ext cx="19" cy="34"/>
                </a:xfrm>
                <a:custGeom>
                  <a:avLst/>
                  <a:gdLst>
                    <a:gd name="T0" fmla="*/ 0 w 37"/>
                    <a:gd name="T1" fmla="*/ 68 h 68"/>
                    <a:gd name="T2" fmla="*/ 0 w 37"/>
                    <a:gd name="T3" fmla="*/ 68 h 68"/>
                    <a:gd name="T4" fmla="*/ 7 w 37"/>
                    <a:gd name="T5" fmla="*/ 0 h 68"/>
                    <a:gd name="T6" fmla="*/ 7 w 37"/>
                    <a:gd name="T7" fmla="*/ 0 h 68"/>
                    <a:gd name="T8" fmla="*/ 37 w 37"/>
                    <a:gd name="T9" fmla="*/ 23 h 68"/>
                    <a:gd name="T10" fmla="*/ 0 w 37"/>
                    <a:gd name="T11" fmla="*/ 68 h 68"/>
                    <a:gd name="T12" fmla="*/ 0 w 37"/>
                    <a:gd name="T13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8">
                      <a:moveTo>
                        <a:pt x="0" y="68"/>
                      </a:moveTo>
                      <a:lnTo>
                        <a:pt x="0" y="6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37" y="23"/>
                      </a:lnTo>
                      <a:lnTo>
                        <a:pt x="0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8" name="Freeform 1167">
                  <a:extLst>
                    <a:ext uri="{FF2B5EF4-FFF2-40B4-BE49-F238E27FC236}">
                      <a16:creationId xmlns:a16="http://schemas.microsoft.com/office/drawing/2014/main" id="{1E4E1D62-9DE8-48B8-B220-F35D5DD9E4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7" y="1509"/>
                  <a:ext cx="19" cy="34"/>
                </a:xfrm>
                <a:custGeom>
                  <a:avLst/>
                  <a:gdLst>
                    <a:gd name="T0" fmla="*/ 0 w 37"/>
                    <a:gd name="T1" fmla="*/ 68 h 68"/>
                    <a:gd name="T2" fmla="*/ 0 w 37"/>
                    <a:gd name="T3" fmla="*/ 68 h 68"/>
                    <a:gd name="T4" fmla="*/ 7 w 37"/>
                    <a:gd name="T5" fmla="*/ 0 h 68"/>
                    <a:gd name="T6" fmla="*/ 7 w 37"/>
                    <a:gd name="T7" fmla="*/ 0 h 68"/>
                    <a:gd name="T8" fmla="*/ 37 w 37"/>
                    <a:gd name="T9" fmla="*/ 23 h 68"/>
                    <a:gd name="T10" fmla="*/ 0 w 37"/>
                    <a:gd name="T11" fmla="*/ 68 h 68"/>
                    <a:gd name="T12" fmla="*/ 0 w 37"/>
                    <a:gd name="T13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8">
                      <a:moveTo>
                        <a:pt x="0" y="68"/>
                      </a:moveTo>
                      <a:lnTo>
                        <a:pt x="0" y="6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37" y="23"/>
                      </a:lnTo>
                      <a:lnTo>
                        <a:pt x="0" y="68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9" name="Freeform 1168">
                  <a:extLst>
                    <a:ext uri="{FF2B5EF4-FFF2-40B4-BE49-F238E27FC236}">
                      <a16:creationId xmlns:a16="http://schemas.microsoft.com/office/drawing/2014/main" id="{B57D8062-0D10-4585-B454-B292E618CF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2" y="1509"/>
                  <a:ext cx="19" cy="34"/>
                </a:xfrm>
                <a:custGeom>
                  <a:avLst/>
                  <a:gdLst>
                    <a:gd name="T0" fmla="*/ 29 w 36"/>
                    <a:gd name="T1" fmla="*/ 68 h 68"/>
                    <a:gd name="T2" fmla="*/ 29 w 36"/>
                    <a:gd name="T3" fmla="*/ 68 h 68"/>
                    <a:gd name="T4" fmla="*/ 0 w 36"/>
                    <a:gd name="T5" fmla="*/ 38 h 68"/>
                    <a:gd name="T6" fmla="*/ 0 w 36"/>
                    <a:gd name="T7" fmla="*/ 38 h 68"/>
                    <a:gd name="T8" fmla="*/ 36 w 36"/>
                    <a:gd name="T9" fmla="*/ 0 h 68"/>
                    <a:gd name="T10" fmla="*/ 29 w 36"/>
                    <a:gd name="T11" fmla="*/ 68 h 68"/>
                    <a:gd name="T12" fmla="*/ 29 w 36"/>
                    <a:gd name="T13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8">
                      <a:moveTo>
                        <a:pt x="29" y="68"/>
                      </a:moveTo>
                      <a:lnTo>
                        <a:pt x="29" y="68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36" y="0"/>
                      </a:lnTo>
                      <a:lnTo>
                        <a:pt x="29" y="68"/>
                      </a:lnTo>
                      <a:lnTo>
                        <a:pt x="29" y="6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0" name="Freeform 1169">
                  <a:extLst>
                    <a:ext uri="{FF2B5EF4-FFF2-40B4-BE49-F238E27FC236}">
                      <a16:creationId xmlns:a16="http://schemas.microsoft.com/office/drawing/2014/main" id="{72E124A6-0740-440E-B843-A734175A39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2" y="1509"/>
                  <a:ext cx="19" cy="34"/>
                </a:xfrm>
                <a:custGeom>
                  <a:avLst/>
                  <a:gdLst>
                    <a:gd name="T0" fmla="*/ 29 w 36"/>
                    <a:gd name="T1" fmla="*/ 68 h 68"/>
                    <a:gd name="T2" fmla="*/ 29 w 36"/>
                    <a:gd name="T3" fmla="*/ 68 h 68"/>
                    <a:gd name="T4" fmla="*/ 0 w 36"/>
                    <a:gd name="T5" fmla="*/ 38 h 68"/>
                    <a:gd name="T6" fmla="*/ 0 w 36"/>
                    <a:gd name="T7" fmla="*/ 38 h 68"/>
                    <a:gd name="T8" fmla="*/ 36 w 36"/>
                    <a:gd name="T9" fmla="*/ 0 h 68"/>
                    <a:gd name="T10" fmla="*/ 29 w 36"/>
                    <a:gd name="T11" fmla="*/ 68 h 68"/>
                    <a:gd name="T12" fmla="*/ 29 w 36"/>
                    <a:gd name="T13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8">
                      <a:moveTo>
                        <a:pt x="29" y="68"/>
                      </a:moveTo>
                      <a:lnTo>
                        <a:pt x="29" y="68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36" y="0"/>
                      </a:lnTo>
                      <a:lnTo>
                        <a:pt x="29" y="68"/>
                      </a:lnTo>
                      <a:lnTo>
                        <a:pt x="29" y="6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1" name="Freeform 1170">
                  <a:extLst>
                    <a:ext uri="{FF2B5EF4-FFF2-40B4-BE49-F238E27FC236}">
                      <a16:creationId xmlns:a16="http://schemas.microsoft.com/office/drawing/2014/main" id="{33FC1C54-49F2-4808-8CF0-4AD4076F15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9" y="1502"/>
                  <a:ext cx="15" cy="18"/>
                </a:xfrm>
                <a:custGeom>
                  <a:avLst/>
                  <a:gdLst>
                    <a:gd name="T0" fmla="*/ 0 w 29"/>
                    <a:gd name="T1" fmla="*/ 37 h 37"/>
                    <a:gd name="T2" fmla="*/ 0 w 29"/>
                    <a:gd name="T3" fmla="*/ 37 h 37"/>
                    <a:gd name="T4" fmla="*/ 29 w 29"/>
                    <a:gd name="T5" fmla="*/ 0 h 37"/>
                    <a:gd name="T6" fmla="*/ 29 w 29"/>
                    <a:gd name="T7" fmla="*/ 0 h 37"/>
                    <a:gd name="T8" fmla="*/ 29 w 29"/>
                    <a:gd name="T9" fmla="*/ 7 h 37"/>
                    <a:gd name="T10" fmla="*/ 0 w 29"/>
                    <a:gd name="T11" fmla="*/ 37 h 37"/>
                    <a:gd name="T12" fmla="*/ 0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2" name="Freeform 1171">
                  <a:extLst>
                    <a:ext uri="{FF2B5EF4-FFF2-40B4-BE49-F238E27FC236}">
                      <a16:creationId xmlns:a16="http://schemas.microsoft.com/office/drawing/2014/main" id="{8C799D96-6D8E-4292-B105-82AEFF4F5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9" y="1502"/>
                  <a:ext cx="15" cy="18"/>
                </a:xfrm>
                <a:custGeom>
                  <a:avLst/>
                  <a:gdLst>
                    <a:gd name="T0" fmla="*/ 0 w 29"/>
                    <a:gd name="T1" fmla="*/ 37 h 37"/>
                    <a:gd name="T2" fmla="*/ 0 w 29"/>
                    <a:gd name="T3" fmla="*/ 37 h 37"/>
                    <a:gd name="T4" fmla="*/ 29 w 29"/>
                    <a:gd name="T5" fmla="*/ 0 h 37"/>
                    <a:gd name="T6" fmla="*/ 29 w 29"/>
                    <a:gd name="T7" fmla="*/ 0 h 37"/>
                    <a:gd name="T8" fmla="*/ 29 w 29"/>
                    <a:gd name="T9" fmla="*/ 7 h 37"/>
                    <a:gd name="T10" fmla="*/ 0 w 29"/>
                    <a:gd name="T11" fmla="*/ 37 h 37"/>
                    <a:gd name="T12" fmla="*/ 0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3" name="Freeform 1172">
                  <a:extLst>
                    <a:ext uri="{FF2B5EF4-FFF2-40B4-BE49-F238E27FC236}">
                      <a16:creationId xmlns:a16="http://schemas.microsoft.com/office/drawing/2014/main" id="{8C572C84-0090-42D5-88E9-E56281D15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" y="1502"/>
                  <a:ext cx="19" cy="18"/>
                </a:xfrm>
                <a:custGeom>
                  <a:avLst/>
                  <a:gdLst>
                    <a:gd name="T0" fmla="*/ 8 w 37"/>
                    <a:gd name="T1" fmla="*/ 37 h 37"/>
                    <a:gd name="T2" fmla="*/ 8 w 37"/>
                    <a:gd name="T3" fmla="*/ 37 h 37"/>
                    <a:gd name="T4" fmla="*/ 0 w 37"/>
                    <a:gd name="T5" fmla="*/ 29 h 37"/>
                    <a:gd name="T6" fmla="*/ 0 w 37"/>
                    <a:gd name="T7" fmla="*/ 29 h 37"/>
                    <a:gd name="T8" fmla="*/ 37 w 37"/>
                    <a:gd name="T9" fmla="*/ 0 h 37"/>
                    <a:gd name="T10" fmla="*/ 8 w 37"/>
                    <a:gd name="T11" fmla="*/ 37 h 37"/>
                    <a:gd name="T12" fmla="*/ 8 w 37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7">
                      <a:moveTo>
                        <a:pt x="8" y="37"/>
                      </a:moveTo>
                      <a:lnTo>
                        <a:pt x="8" y="37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37" y="0"/>
                      </a:lnTo>
                      <a:lnTo>
                        <a:pt x="8" y="37"/>
                      </a:lnTo>
                      <a:lnTo>
                        <a:pt x="8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4" name="Freeform 1173">
                  <a:extLst>
                    <a:ext uri="{FF2B5EF4-FFF2-40B4-BE49-F238E27FC236}">
                      <a16:creationId xmlns:a16="http://schemas.microsoft.com/office/drawing/2014/main" id="{1C85E413-89BC-4F9D-8AD5-81AE5C8C0D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" y="1502"/>
                  <a:ext cx="19" cy="18"/>
                </a:xfrm>
                <a:custGeom>
                  <a:avLst/>
                  <a:gdLst>
                    <a:gd name="T0" fmla="*/ 8 w 37"/>
                    <a:gd name="T1" fmla="*/ 37 h 37"/>
                    <a:gd name="T2" fmla="*/ 8 w 37"/>
                    <a:gd name="T3" fmla="*/ 37 h 37"/>
                    <a:gd name="T4" fmla="*/ 0 w 37"/>
                    <a:gd name="T5" fmla="*/ 29 h 37"/>
                    <a:gd name="T6" fmla="*/ 0 w 37"/>
                    <a:gd name="T7" fmla="*/ 29 h 37"/>
                    <a:gd name="T8" fmla="*/ 37 w 37"/>
                    <a:gd name="T9" fmla="*/ 0 h 37"/>
                    <a:gd name="T10" fmla="*/ 8 w 37"/>
                    <a:gd name="T11" fmla="*/ 37 h 37"/>
                    <a:gd name="T12" fmla="*/ 8 w 37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7">
                      <a:moveTo>
                        <a:pt x="8" y="37"/>
                      </a:moveTo>
                      <a:lnTo>
                        <a:pt x="8" y="37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37" y="0"/>
                      </a:lnTo>
                      <a:lnTo>
                        <a:pt x="8" y="37"/>
                      </a:lnTo>
                      <a:lnTo>
                        <a:pt x="8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5" name="Freeform 1174">
                  <a:extLst>
                    <a:ext uri="{FF2B5EF4-FFF2-40B4-BE49-F238E27FC236}">
                      <a16:creationId xmlns:a16="http://schemas.microsoft.com/office/drawing/2014/main" id="{398A4C98-7DD1-4957-A140-AD8762CA84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9" y="1502"/>
                  <a:ext cx="15" cy="18"/>
                </a:xfrm>
                <a:custGeom>
                  <a:avLst/>
                  <a:gdLst>
                    <a:gd name="T0" fmla="*/ 0 w 29"/>
                    <a:gd name="T1" fmla="*/ 37 h 37"/>
                    <a:gd name="T2" fmla="*/ 0 w 29"/>
                    <a:gd name="T3" fmla="*/ 37 h 37"/>
                    <a:gd name="T4" fmla="*/ 29 w 29"/>
                    <a:gd name="T5" fmla="*/ 0 h 37"/>
                    <a:gd name="T6" fmla="*/ 29 w 29"/>
                    <a:gd name="T7" fmla="*/ 0 h 37"/>
                    <a:gd name="T8" fmla="*/ 29 w 29"/>
                    <a:gd name="T9" fmla="*/ 7 h 37"/>
                    <a:gd name="T10" fmla="*/ 0 w 29"/>
                    <a:gd name="T11" fmla="*/ 37 h 37"/>
                    <a:gd name="T12" fmla="*/ 0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6" name="Freeform 1175">
                  <a:extLst>
                    <a:ext uri="{FF2B5EF4-FFF2-40B4-BE49-F238E27FC236}">
                      <a16:creationId xmlns:a16="http://schemas.microsoft.com/office/drawing/2014/main" id="{81557747-897C-493A-B555-704012C729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9" y="1502"/>
                  <a:ext cx="15" cy="18"/>
                </a:xfrm>
                <a:custGeom>
                  <a:avLst/>
                  <a:gdLst>
                    <a:gd name="T0" fmla="*/ 0 w 29"/>
                    <a:gd name="T1" fmla="*/ 37 h 37"/>
                    <a:gd name="T2" fmla="*/ 0 w 29"/>
                    <a:gd name="T3" fmla="*/ 37 h 37"/>
                    <a:gd name="T4" fmla="*/ 29 w 29"/>
                    <a:gd name="T5" fmla="*/ 0 h 37"/>
                    <a:gd name="T6" fmla="*/ 29 w 29"/>
                    <a:gd name="T7" fmla="*/ 0 h 37"/>
                    <a:gd name="T8" fmla="*/ 29 w 29"/>
                    <a:gd name="T9" fmla="*/ 7 h 37"/>
                    <a:gd name="T10" fmla="*/ 0 w 29"/>
                    <a:gd name="T11" fmla="*/ 37 h 37"/>
                    <a:gd name="T12" fmla="*/ 0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7" name="Freeform 1176">
                  <a:extLst>
                    <a:ext uri="{FF2B5EF4-FFF2-40B4-BE49-F238E27FC236}">
                      <a16:creationId xmlns:a16="http://schemas.microsoft.com/office/drawing/2014/main" id="{4993F7E9-E59C-4C67-AD9C-646FE9F3E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" y="1502"/>
                  <a:ext cx="19" cy="18"/>
                </a:xfrm>
                <a:custGeom>
                  <a:avLst/>
                  <a:gdLst>
                    <a:gd name="T0" fmla="*/ 8 w 37"/>
                    <a:gd name="T1" fmla="*/ 37 h 37"/>
                    <a:gd name="T2" fmla="*/ 8 w 37"/>
                    <a:gd name="T3" fmla="*/ 37 h 37"/>
                    <a:gd name="T4" fmla="*/ 0 w 37"/>
                    <a:gd name="T5" fmla="*/ 29 h 37"/>
                    <a:gd name="T6" fmla="*/ 0 w 37"/>
                    <a:gd name="T7" fmla="*/ 29 h 37"/>
                    <a:gd name="T8" fmla="*/ 37 w 37"/>
                    <a:gd name="T9" fmla="*/ 0 h 37"/>
                    <a:gd name="T10" fmla="*/ 8 w 37"/>
                    <a:gd name="T11" fmla="*/ 37 h 37"/>
                    <a:gd name="T12" fmla="*/ 8 w 37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7">
                      <a:moveTo>
                        <a:pt x="8" y="37"/>
                      </a:moveTo>
                      <a:lnTo>
                        <a:pt x="8" y="37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37" y="0"/>
                      </a:lnTo>
                      <a:lnTo>
                        <a:pt x="8" y="37"/>
                      </a:lnTo>
                      <a:lnTo>
                        <a:pt x="8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8" name="Freeform 1177">
                  <a:extLst>
                    <a:ext uri="{FF2B5EF4-FFF2-40B4-BE49-F238E27FC236}">
                      <a16:creationId xmlns:a16="http://schemas.microsoft.com/office/drawing/2014/main" id="{A8F512FA-CA1F-4029-B484-F9920EAE2E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" y="1502"/>
                  <a:ext cx="19" cy="18"/>
                </a:xfrm>
                <a:custGeom>
                  <a:avLst/>
                  <a:gdLst>
                    <a:gd name="T0" fmla="*/ 8 w 37"/>
                    <a:gd name="T1" fmla="*/ 37 h 37"/>
                    <a:gd name="T2" fmla="*/ 8 w 37"/>
                    <a:gd name="T3" fmla="*/ 37 h 37"/>
                    <a:gd name="T4" fmla="*/ 0 w 37"/>
                    <a:gd name="T5" fmla="*/ 29 h 37"/>
                    <a:gd name="T6" fmla="*/ 0 w 37"/>
                    <a:gd name="T7" fmla="*/ 29 h 37"/>
                    <a:gd name="T8" fmla="*/ 37 w 37"/>
                    <a:gd name="T9" fmla="*/ 0 h 37"/>
                    <a:gd name="T10" fmla="*/ 8 w 37"/>
                    <a:gd name="T11" fmla="*/ 37 h 37"/>
                    <a:gd name="T12" fmla="*/ 8 w 37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7">
                      <a:moveTo>
                        <a:pt x="8" y="37"/>
                      </a:moveTo>
                      <a:lnTo>
                        <a:pt x="8" y="37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37" y="0"/>
                      </a:lnTo>
                      <a:lnTo>
                        <a:pt x="8" y="37"/>
                      </a:lnTo>
                      <a:lnTo>
                        <a:pt x="8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9" name="Freeform 1178">
                  <a:extLst>
                    <a:ext uri="{FF2B5EF4-FFF2-40B4-BE49-F238E27FC236}">
                      <a16:creationId xmlns:a16="http://schemas.microsoft.com/office/drawing/2014/main" id="{EB50AAA9-77D6-4249-945D-EC5DD491A6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7" y="1490"/>
                  <a:ext cx="23" cy="26"/>
                </a:xfrm>
                <a:custGeom>
                  <a:avLst/>
                  <a:gdLst>
                    <a:gd name="T0" fmla="*/ 0 w 44"/>
                    <a:gd name="T1" fmla="*/ 52 h 52"/>
                    <a:gd name="T2" fmla="*/ 0 w 44"/>
                    <a:gd name="T3" fmla="*/ 52 h 52"/>
                    <a:gd name="T4" fmla="*/ 30 w 44"/>
                    <a:gd name="T5" fmla="*/ 0 h 52"/>
                    <a:gd name="T6" fmla="*/ 30 w 44"/>
                    <a:gd name="T7" fmla="*/ 0 h 52"/>
                    <a:gd name="T8" fmla="*/ 44 w 44"/>
                    <a:gd name="T9" fmla="*/ 8 h 52"/>
                    <a:gd name="T10" fmla="*/ 0 w 44"/>
                    <a:gd name="T11" fmla="*/ 52 h 52"/>
                    <a:gd name="T12" fmla="*/ 0 w 44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44" y="8"/>
                      </a:lnTo>
                      <a:lnTo>
                        <a:pt x="0" y="52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0" name="Freeform 1179">
                  <a:extLst>
                    <a:ext uri="{FF2B5EF4-FFF2-40B4-BE49-F238E27FC236}">
                      <a16:creationId xmlns:a16="http://schemas.microsoft.com/office/drawing/2014/main" id="{3DF09C29-351C-4259-9166-5C9F094D13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7" y="1490"/>
                  <a:ext cx="23" cy="26"/>
                </a:xfrm>
                <a:custGeom>
                  <a:avLst/>
                  <a:gdLst>
                    <a:gd name="T0" fmla="*/ 0 w 44"/>
                    <a:gd name="T1" fmla="*/ 52 h 52"/>
                    <a:gd name="T2" fmla="*/ 0 w 44"/>
                    <a:gd name="T3" fmla="*/ 52 h 52"/>
                    <a:gd name="T4" fmla="*/ 30 w 44"/>
                    <a:gd name="T5" fmla="*/ 0 h 52"/>
                    <a:gd name="T6" fmla="*/ 30 w 44"/>
                    <a:gd name="T7" fmla="*/ 0 h 52"/>
                    <a:gd name="T8" fmla="*/ 44 w 44"/>
                    <a:gd name="T9" fmla="*/ 8 h 52"/>
                    <a:gd name="T10" fmla="*/ 0 w 44"/>
                    <a:gd name="T11" fmla="*/ 52 h 52"/>
                    <a:gd name="T12" fmla="*/ 0 w 44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44" y="8"/>
                      </a:lnTo>
                      <a:lnTo>
                        <a:pt x="0" y="52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1" name="Freeform 1180">
                  <a:extLst>
                    <a:ext uri="{FF2B5EF4-FFF2-40B4-BE49-F238E27FC236}">
                      <a16:creationId xmlns:a16="http://schemas.microsoft.com/office/drawing/2014/main" id="{FF43519B-35EC-451B-95AD-CCB9E19F67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4" y="1490"/>
                  <a:ext cx="18" cy="26"/>
                </a:xfrm>
                <a:custGeom>
                  <a:avLst/>
                  <a:gdLst>
                    <a:gd name="T0" fmla="*/ 7 w 37"/>
                    <a:gd name="T1" fmla="*/ 52 h 52"/>
                    <a:gd name="T2" fmla="*/ 7 w 37"/>
                    <a:gd name="T3" fmla="*/ 52 h 52"/>
                    <a:gd name="T4" fmla="*/ 0 w 37"/>
                    <a:gd name="T5" fmla="*/ 37 h 52"/>
                    <a:gd name="T6" fmla="*/ 0 w 37"/>
                    <a:gd name="T7" fmla="*/ 37 h 52"/>
                    <a:gd name="T8" fmla="*/ 37 w 37"/>
                    <a:gd name="T9" fmla="*/ 0 h 52"/>
                    <a:gd name="T10" fmla="*/ 7 w 37"/>
                    <a:gd name="T11" fmla="*/ 52 h 52"/>
                    <a:gd name="T12" fmla="*/ 7 w 37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2">
                      <a:moveTo>
                        <a:pt x="7" y="52"/>
                      </a:moveTo>
                      <a:lnTo>
                        <a:pt x="7" y="52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37" y="0"/>
                      </a:lnTo>
                      <a:lnTo>
                        <a:pt x="7" y="52"/>
                      </a:lnTo>
                      <a:lnTo>
                        <a:pt x="7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2" name="Freeform 1181">
                  <a:extLst>
                    <a:ext uri="{FF2B5EF4-FFF2-40B4-BE49-F238E27FC236}">
                      <a16:creationId xmlns:a16="http://schemas.microsoft.com/office/drawing/2014/main" id="{1682205E-F600-4042-91F8-2E1800A86F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4" y="1490"/>
                  <a:ext cx="18" cy="26"/>
                </a:xfrm>
                <a:custGeom>
                  <a:avLst/>
                  <a:gdLst>
                    <a:gd name="T0" fmla="*/ 7 w 37"/>
                    <a:gd name="T1" fmla="*/ 52 h 52"/>
                    <a:gd name="T2" fmla="*/ 7 w 37"/>
                    <a:gd name="T3" fmla="*/ 52 h 52"/>
                    <a:gd name="T4" fmla="*/ 0 w 37"/>
                    <a:gd name="T5" fmla="*/ 37 h 52"/>
                    <a:gd name="T6" fmla="*/ 0 w 37"/>
                    <a:gd name="T7" fmla="*/ 37 h 52"/>
                    <a:gd name="T8" fmla="*/ 37 w 37"/>
                    <a:gd name="T9" fmla="*/ 0 h 52"/>
                    <a:gd name="T10" fmla="*/ 7 w 37"/>
                    <a:gd name="T11" fmla="*/ 52 h 52"/>
                    <a:gd name="T12" fmla="*/ 7 w 37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2">
                      <a:moveTo>
                        <a:pt x="7" y="52"/>
                      </a:moveTo>
                      <a:lnTo>
                        <a:pt x="7" y="52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37" y="0"/>
                      </a:lnTo>
                      <a:lnTo>
                        <a:pt x="7" y="52"/>
                      </a:lnTo>
                      <a:lnTo>
                        <a:pt x="7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3" name="Freeform 1182">
                  <a:extLst>
                    <a:ext uri="{FF2B5EF4-FFF2-40B4-BE49-F238E27FC236}">
                      <a16:creationId xmlns:a16="http://schemas.microsoft.com/office/drawing/2014/main" id="{7BECC16D-8A53-47E2-9BE2-A189153370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7" y="1377"/>
                  <a:ext cx="18" cy="22"/>
                </a:xfrm>
                <a:custGeom>
                  <a:avLst/>
                  <a:gdLst>
                    <a:gd name="T0" fmla="*/ 0 w 37"/>
                    <a:gd name="T1" fmla="*/ 45 h 45"/>
                    <a:gd name="T2" fmla="*/ 0 w 37"/>
                    <a:gd name="T3" fmla="*/ 45 h 45"/>
                    <a:gd name="T4" fmla="*/ 22 w 37"/>
                    <a:gd name="T5" fmla="*/ 0 h 45"/>
                    <a:gd name="T6" fmla="*/ 22 w 37"/>
                    <a:gd name="T7" fmla="*/ 0 h 45"/>
                    <a:gd name="T8" fmla="*/ 37 w 37"/>
                    <a:gd name="T9" fmla="*/ 8 h 45"/>
                    <a:gd name="T10" fmla="*/ 0 w 37"/>
                    <a:gd name="T11" fmla="*/ 45 h 45"/>
                    <a:gd name="T12" fmla="*/ 0 w 3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7" y="8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4" name="Freeform 1183">
                  <a:extLst>
                    <a:ext uri="{FF2B5EF4-FFF2-40B4-BE49-F238E27FC236}">
                      <a16:creationId xmlns:a16="http://schemas.microsoft.com/office/drawing/2014/main" id="{7838DF4F-FA8A-4894-90FC-19A316150F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7" y="1377"/>
                  <a:ext cx="18" cy="22"/>
                </a:xfrm>
                <a:custGeom>
                  <a:avLst/>
                  <a:gdLst>
                    <a:gd name="T0" fmla="*/ 0 w 37"/>
                    <a:gd name="T1" fmla="*/ 45 h 45"/>
                    <a:gd name="T2" fmla="*/ 0 w 37"/>
                    <a:gd name="T3" fmla="*/ 45 h 45"/>
                    <a:gd name="T4" fmla="*/ 22 w 37"/>
                    <a:gd name="T5" fmla="*/ 0 h 45"/>
                    <a:gd name="T6" fmla="*/ 22 w 37"/>
                    <a:gd name="T7" fmla="*/ 0 h 45"/>
                    <a:gd name="T8" fmla="*/ 37 w 37"/>
                    <a:gd name="T9" fmla="*/ 8 h 45"/>
                    <a:gd name="T10" fmla="*/ 0 w 37"/>
                    <a:gd name="T11" fmla="*/ 45 h 45"/>
                    <a:gd name="T12" fmla="*/ 0 w 3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37" y="8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5" name="Freeform 1184">
                  <a:extLst>
                    <a:ext uri="{FF2B5EF4-FFF2-40B4-BE49-F238E27FC236}">
                      <a16:creationId xmlns:a16="http://schemas.microsoft.com/office/drawing/2014/main" id="{6F494580-7CC8-49B9-9B40-FFD9F147A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0" y="1377"/>
                  <a:ext cx="18" cy="22"/>
                </a:xfrm>
                <a:custGeom>
                  <a:avLst/>
                  <a:gdLst>
                    <a:gd name="T0" fmla="*/ 14 w 36"/>
                    <a:gd name="T1" fmla="*/ 45 h 45"/>
                    <a:gd name="T2" fmla="*/ 14 w 36"/>
                    <a:gd name="T3" fmla="*/ 45 h 45"/>
                    <a:gd name="T4" fmla="*/ 0 w 36"/>
                    <a:gd name="T5" fmla="*/ 38 h 45"/>
                    <a:gd name="T6" fmla="*/ 0 w 36"/>
                    <a:gd name="T7" fmla="*/ 38 h 45"/>
                    <a:gd name="T8" fmla="*/ 36 w 36"/>
                    <a:gd name="T9" fmla="*/ 0 h 45"/>
                    <a:gd name="T10" fmla="*/ 14 w 36"/>
                    <a:gd name="T11" fmla="*/ 45 h 45"/>
                    <a:gd name="T12" fmla="*/ 14 w 36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5">
                      <a:moveTo>
                        <a:pt x="14" y="45"/>
                      </a:moveTo>
                      <a:lnTo>
                        <a:pt x="14" y="4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36" y="0"/>
                      </a:lnTo>
                      <a:lnTo>
                        <a:pt x="14" y="45"/>
                      </a:lnTo>
                      <a:lnTo>
                        <a:pt x="14" y="4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6" name="Freeform 1185">
                  <a:extLst>
                    <a:ext uri="{FF2B5EF4-FFF2-40B4-BE49-F238E27FC236}">
                      <a16:creationId xmlns:a16="http://schemas.microsoft.com/office/drawing/2014/main" id="{2AE61176-00DF-43EC-B51B-655BB3E0C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0" y="1377"/>
                  <a:ext cx="18" cy="22"/>
                </a:xfrm>
                <a:custGeom>
                  <a:avLst/>
                  <a:gdLst>
                    <a:gd name="T0" fmla="*/ 14 w 36"/>
                    <a:gd name="T1" fmla="*/ 45 h 45"/>
                    <a:gd name="T2" fmla="*/ 14 w 36"/>
                    <a:gd name="T3" fmla="*/ 45 h 45"/>
                    <a:gd name="T4" fmla="*/ 0 w 36"/>
                    <a:gd name="T5" fmla="*/ 38 h 45"/>
                    <a:gd name="T6" fmla="*/ 0 w 36"/>
                    <a:gd name="T7" fmla="*/ 38 h 45"/>
                    <a:gd name="T8" fmla="*/ 36 w 36"/>
                    <a:gd name="T9" fmla="*/ 0 h 45"/>
                    <a:gd name="T10" fmla="*/ 14 w 36"/>
                    <a:gd name="T11" fmla="*/ 45 h 45"/>
                    <a:gd name="T12" fmla="*/ 14 w 36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5">
                      <a:moveTo>
                        <a:pt x="14" y="45"/>
                      </a:moveTo>
                      <a:lnTo>
                        <a:pt x="14" y="4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36" y="0"/>
                      </a:lnTo>
                      <a:lnTo>
                        <a:pt x="14" y="45"/>
                      </a:lnTo>
                      <a:lnTo>
                        <a:pt x="14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7" name="Freeform 1186">
                  <a:extLst>
                    <a:ext uri="{FF2B5EF4-FFF2-40B4-BE49-F238E27FC236}">
                      <a16:creationId xmlns:a16="http://schemas.microsoft.com/office/drawing/2014/main" id="{EACEF00E-446C-4F5B-A351-8A8E6A962F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1370"/>
                  <a:ext cx="14" cy="18"/>
                </a:xfrm>
                <a:custGeom>
                  <a:avLst/>
                  <a:gdLst>
                    <a:gd name="T0" fmla="*/ 0 w 29"/>
                    <a:gd name="T1" fmla="*/ 37 h 37"/>
                    <a:gd name="T2" fmla="*/ 0 w 29"/>
                    <a:gd name="T3" fmla="*/ 37 h 37"/>
                    <a:gd name="T4" fmla="*/ 29 w 29"/>
                    <a:gd name="T5" fmla="*/ 0 h 37"/>
                    <a:gd name="T6" fmla="*/ 29 w 29"/>
                    <a:gd name="T7" fmla="*/ 0 h 37"/>
                    <a:gd name="T8" fmla="*/ 29 w 29"/>
                    <a:gd name="T9" fmla="*/ 7 h 37"/>
                    <a:gd name="T10" fmla="*/ 0 w 29"/>
                    <a:gd name="T11" fmla="*/ 37 h 37"/>
                    <a:gd name="T12" fmla="*/ 0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8" name="Freeform 1187">
                  <a:extLst>
                    <a:ext uri="{FF2B5EF4-FFF2-40B4-BE49-F238E27FC236}">
                      <a16:creationId xmlns:a16="http://schemas.microsoft.com/office/drawing/2014/main" id="{C38CA443-334E-45A5-842C-D61BA5EF4C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1370"/>
                  <a:ext cx="14" cy="18"/>
                </a:xfrm>
                <a:custGeom>
                  <a:avLst/>
                  <a:gdLst>
                    <a:gd name="T0" fmla="*/ 0 w 29"/>
                    <a:gd name="T1" fmla="*/ 37 h 37"/>
                    <a:gd name="T2" fmla="*/ 0 w 29"/>
                    <a:gd name="T3" fmla="*/ 37 h 37"/>
                    <a:gd name="T4" fmla="*/ 29 w 29"/>
                    <a:gd name="T5" fmla="*/ 0 h 37"/>
                    <a:gd name="T6" fmla="*/ 29 w 29"/>
                    <a:gd name="T7" fmla="*/ 0 h 37"/>
                    <a:gd name="T8" fmla="*/ 29 w 29"/>
                    <a:gd name="T9" fmla="*/ 7 h 37"/>
                    <a:gd name="T10" fmla="*/ 0 w 29"/>
                    <a:gd name="T11" fmla="*/ 37 h 37"/>
                    <a:gd name="T12" fmla="*/ 0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9" name="Freeform 1188">
                  <a:extLst>
                    <a:ext uri="{FF2B5EF4-FFF2-40B4-BE49-F238E27FC236}">
                      <a16:creationId xmlns:a16="http://schemas.microsoft.com/office/drawing/2014/main" id="{B2208621-8314-4CF6-B0E3-71A1857DF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1370"/>
                  <a:ext cx="14" cy="18"/>
                </a:xfrm>
                <a:custGeom>
                  <a:avLst/>
                  <a:gdLst>
                    <a:gd name="T0" fmla="*/ 0 w 29"/>
                    <a:gd name="T1" fmla="*/ 37 h 37"/>
                    <a:gd name="T2" fmla="*/ 0 w 29"/>
                    <a:gd name="T3" fmla="*/ 37 h 37"/>
                    <a:gd name="T4" fmla="*/ 0 w 29"/>
                    <a:gd name="T5" fmla="*/ 29 h 37"/>
                    <a:gd name="T6" fmla="*/ 0 w 29"/>
                    <a:gd name="T7" fmla="*/ 29 h 37"/>
                    <a:gd name="T8" fmla="*/ 29 w 29"/>
                    <a:gd name="T9" fmla="*/ 0 h 37"/>
                    <a:gd name="T10" fmla="*/ 0 w 29"/>
                    <a:gd name="T11" fmla="*/ 37 h 37"/>
                    <a:gd name="T12" fmla="*/ 0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0" name="Freeform 1189">
                  <a:extLst>
                    <a:ext uri="{FF2B5EF4-FFF2-40B4-BE49-F238E27FC236}">
                      <a16:creationId xmlns:a16="http://schemas.microsoft.com/office/drawing/2014/main" id="{D10FE1DC-0E4F-4143-8EFB-921FB28757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1370"/>
                  <a:ext cx="14" cy="18"/>
                </a:xfrm>
                <a:custGeom>
                  <a:avLst/>
                  <a:gdLst>
                    <a:gd name="T0" fmla="*/ 0 w 29"/>
                    <a:gd name="T1" fmla="*/ 37 h 37"/>
                    <a:gd name="T2" fmla="*/ 0 w 29"/>
                    <a:gd name="T3" fmla="*/ 37 h 37"/>
                    <a:gd name="T4" fmla="*/ 0 w 29"/>
                    <a:gd name="T5" fmla="*/ 29 h 37"/>
                    <a:gd name="T6" fmla="*/ 0 w 29"/>
                    <a:gd name="T7" fmla="*/ 29 h 37"/>
                    <a:gd name="T8" fmla="*/ 29 w 29"/>
                    <a:gd name="T9" fmla="*/ 0 h 37"/>
                    <a:gd name="T10" fmla="*/ 0 w 29"/>
                    <a:gd name="T11" fmla="*/ 37 h 37"/>
                    <a:gd name="T12" fmla="*/ 0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1" name="Freeform 1190">
                  <a:extLst>
                    <a:ext uri="{FF2B5EF4-FFF2-40B4-BE49-F238E27FC236}">
                      <a16:creationId xmlns:a16="http://schemas.microsoft.com/office/drawing/2014/main" id="{04FE080C-A337-4F98-A201-5B5D5F4179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1370"/>
                  <a:ext cx="14" cy="18"/>
                </a:xfrm>
                <a:custGeom>
                  <a:avLst/>
                  <a:gdLst>
                    <a:gd name="T0" fmla="*/ 0 w 29"/>
                    <a:gd name="T1" fmla="*/ 37 h 37"/>
                    <a:gd name="T2" fmla="*/ 0 w 29"/>
                    <a:gd name="T3" fmla="*/ 37 h 37"/>
                    <a:gd name="T4" fmla="*/ 29 w 29"/>
                    <a:gd name="T5" fmla="*/ 0 h 37"/>
                    <a:gd name="T6" fmla="*/ 29 w 29"/>
                    <a:gd name="T7" fmla="*/ 0 h 37"/>
                    <a:gd name="T8" fmla="*/ 29 w 29"/>
                    <a:gd name="T9" fmla="*/ 7 h 37"/>
                    <a:gd name="T10" fmla="*/ 0 w 29"/>
                    <a:gd name="T11" fmla="*/ 37 h 37"/>
                    <a:gd name="T12" fmla="*/ 0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2" name="Freeform 1191">
                  <a:extLst>
                    <a:ext uri="{FF2B5EF4-FFF2-40B4-BE49-F238E27FC236}">
                      <a16:creationId xmlns:a16="http://schemas.microsoft.com/office/drawing/2014/main" id="{15437D61-917D-455D-9093-983374C0F9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1370"/>
                  <a:ext cx="14" cy="18"/>
                </a:xfrm>
                <a:custGeom>
                  <a:avLst/>
                  <a:gdLst>
                    <a:gd name="T0" fmla="*/ 0 w 29"/>
                    <a:gd name="T1" fmla="*/ 37 h 37"/>
                    <a:gd name="T2" fmla="*/ 0 w 29"/>
                    <a:gd name="T3" fmla="*/ 37 h 37"/>
                    <a:gd name="T4" fmla="*/ 29 w 29"/>
                    <a:gd name="T5" fmla="*/ 0 h 37"/>
                    <a:gd name="T6" fmla="*/ 29 w 29"/>
                    <a:gd name="T7" fmla="*/ 0 h 37"/>
                    <a:gd name="T8" fmla="*/ 29 w 29"/>
                    <a:gd name="T9" fmla="*/ 7 h 37"/>
                    <a:gd name="T10" fmla="*/ 0 w 29"/>
                    <a:gd name="T11" fmla="*/ 37 h 37"/>
                    <a:gd name="T12" fmla="*/ 0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3" name="Freeform 1192">
                  <a:extLst>
                    <a:ext uri="{FF2B5EF4-FFF2-40B4-BE49-F238E27FC236}">
                      <a16:creationId xmlns:a16="http://schemas.microsoft.com/office/drawing/2014/main" id="{96F43244-816F-49AB-BAF4-8DDF3F19DD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1370"/>
                  <a:ext cx="14" cy="18"/>
                </a:xfrm>
                <a:custGeom>
                  <a:avLst/>
                  <a:gdLst>
                    <a:gd name="T0" fmla="*/ 0 w 29"/>
                    <a:gd name="T1" fmla="*/ 37 h 37"/>
                    <a:gd name="T2" fmla="*/ 0 w 29"/>
                    <a:gd name="T3" fmla="*/ 37 h 37"/>
                    <a:gd name="T4" fmla="*/ 0 w 29"/>
                    <a:gd name="T5" fmla="*/ 29 h 37"/>
                    <a:gd name="T6" fmla="*/ 0 w 29"/>
                    <a:gd name="T7" fmla="*/ 29 h 37"/>
                    <a:gd name="T8" fmla="*/ 29 w 29"/>
                    <a:gd name="T9" fmla="*/ 0 h 37"/>
                    <a:gd name="T10" fmla="*/ 0 w 29"/>
                    <a:gd name="T11" fmla="*/ 37 h 37"/>
                    <a:gd name="T12" fmla="*/ 0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4" name="Freeform 1193">
                  <a:extLst>
                    <a:ext uri="{FF2B5EF4-FFF2-40B4-BE49-F238E27FC236}">
                      <a16:creationId xmlns:a16="http://schemas.microsoft.com/office/drawing/2014/main" id="{8D0C78C6-7CAA-4DEF-AEF9-4E59504B1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1370"/>
                  <a:ext cx="14" cy="18"/>
                </a:xfrm>
                <a:custGeom>
                  <a:avLst/>
                  <a:gdLst>
                    <a:gd name="T0" fmla="*/ 0 w 29"/>
                    <a:gd name="T1" fmla="*/ 37 h 37"/>
                    <a:gd name="T2" fmla="*/ 0 w 29"/>
                    <a:gd name="T3" fmla="*/ 37 h 37"/>
                    <a:gd name="T4" fmla="*/ 0 w 29"/>
                    <a:gd name="T5" fmla="*/ 29 h 37"/>
                    <a:gd name="T6" fmla="*/ 0 w 29"/>
                    <a:gd name="T7" fmla="*/ 29 h 37"/>
                    <a:gd name="T8" fmla="*/ 29 w 29"/>
                    <a:gd name="T9" fmla="*/ 0 h 37"/>
                    <a:gd name="T10" fmla="*/ 0 w 29"/>
                    <a:gd name="T11" fmla="*/ 37 h 37"/>
                    <a:gd name="T12" fmla="*/ 0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5" name="Freeform 1194">
                  <a:extLst>
                    <a:ext uri="{FF2B5EF4-FFF2-40B4-BE49-F238E27FC236}">
                      <a16:creationId xmlns:a16="http://schemas.microsoft.com/office/drawing/2014/main" id="{6C0D76DC-94B7-4384-A7D0-4C5326738A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8" y="1347"/>
                  <a:ext cx="19" cy="34"/>
                </a:xfrm>
                <a:custGeom>
                  <a:avLst/>
                  <a:gdLst>
                    <a:gd name="T0" fmla="*/ 0 w 37"/>
                    <a:gd name="T1" fmla="*/ 67 h 67"/>
                    <a:gd name="T2" fmla="*/ 0 w 37"/>
                    <a:gd name="T3" fmla="*/ 67 h 67"/>
                    <a:gd name="T4" fmla="*/ 8 w 37"/>
                    <a:gd name="T5" fmla="*/ 0 h 67"/>
                    <a:gd name="T6" fmla="*/ 8 w 37"/>
                    <a:gd name="T7" fmla="*/ 0 h 67"/>
                    <a:gd name="T8" fmla="*/ 37 w 37"/>
                    <a:gd name="T9" fmla="*/ 30 h 67"/>
                    <a:gd name="T10" fmla="*/ 0 w 37"/>
                    <a:gd name="T11" fmla="*/ 67 h 67"/>
                    <a:gd name="T12" fmla="*/ 0 w 37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7">
                      <a:moveTo>
                        <a:pt x="0" y="67"/>
                      </a:moveTo>
                      <a:lnTo>
                        <a:pt x="0" y="6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37" y="30"/>
                      </a:lnTo>
                      <a:lnTo>
                        <a:pt x="0" y="6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6" name="Freeform 1195">
                  <a:extLst>
                    <a:ext uri="{FF2B5EF4-FFF2-40B4-BE49-F238E27FC236}">
                      <a16:creationId xmlns:a16="http://schemas.microsoft.com/office/drawing/2014/main" id="{14F9C4A9-1915-4EDF-ADFA-86DEA0DB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8" y="1347"/>
                  <a:ext cx="19" cy="34"/>
                </a:xfrm>
                <a:custGeom>
                  <a:avLst/>
                  <a:gdLst>
                    <a:gd name="T0" fmla="*/ 0 w 37"/>
                    <a:gd name="T1" fmla="*/ 67 h 67"/>
                    <a:gd name="T2" fmla="*/ 0 w 37"/>
                    <a:gd name="T3" fmla="*/ 67 h 67"/>
                    <a:gd name="T4" fmla="*/ 8 w 37"/>
                    <a:gd name="T5" fmla="*/ 0 h 67"/>
                    <a:gd name="T6" fmla="*/ 8 w 37"/>
                    <a:gd name="T7" fmla="*/ 0 h 67"/>
                    <a:gd name="T8" fmla="*/ 37 w 37"/>
                    <a:gd name="T9" fmla="*/ 30 h 67"/>
                    <a:gd name="T10" fmla="*/ 0 w 37"/>
                    <a:gd name="T11" fmla="*/ 67 h 67"/>
                    <a:gd name="T12" fmla="*/ 0 w 37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7">
                      <a:moveTo>
                        <a:pt x="0" y="67"/>
                      </a:moveTo>
                      <a:lnTo>
                        <a:pt x="0" y="6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37" y="30"/>
                      </a:lnTo>
                      <a:lnTo>
                        <a:pt x="0" y="6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7" name="Freeform 1196">
                  <a:extLst>
                    <a:ext uri="{FF2B5EF4-FFF2-40B4-BE49-F238E27FC236}">
                      <a16:creationId xmlns:a16="http://schemas.microsoft.com/office/drawing/2014/main" id="{E5F255E1-E02F-4FF0-A9C3-6C279804B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" y="1347"/>
                  <a:ext cx="18" cy="34"/>
                </a:xfrm>
                <a:custGeom>
                  <a:avLst/>
                  <a:gdLst>
                    <a:gd name="T0" fmla="*/ 29 w 37"/>
                    <a:gd name="T1" fmla="*/ 67 h 67"/>
                    <a:gd name="T2" fmla="*/ 29 w 37"/>
                    <a:gd name="T3" fmla="*/ 67 h 67"/>
                    <a:gd name="T4" fmla="*/ 0 w 37"/>
                    <a:gd name="T5" fmla="*/ 45 h 67"/>
                    <a:gd name="T6" fmla="*/ 0 w 37"/>
                    <a:gd name="T7" fmla="*/ 45 h 67"/>
                    <a:gd name="T8" fmla="*/ 37 w 37"/>
                    <a:gd name="T9" fmla="*/ 0 h 67"/>
                    <a:gd name="T10" fmla="*/ 29 w 37"/>
                    <a:gd name="T11" fmla="*/ 67 h 67"/>
                    <a:gd name="T12" fmla="*/ 29 w 37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7">
                      <a:moveTo>
                        <a:pt x="29" y="67"/>
                      </a:moveTo>
                      <a:lnTo>
                        <a:pt x="29" y="67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37" y="0"/>
                      </a:lnTo>
                      <a:lnTo>
                        <a:pt x="29" y="67"/>
                      </a:lnTo>
                      <a:lnTo>
                        <a:pt x="29" y="6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8" name="Freeform 1197">
                  <a:extLst>
                    <a:ext uri="{FF2B5EF4-FFF2-40B4-BE49-F238E27FC236}">
                      <a16:creationId xmlns:a16="http://schemas.microsoft.com/office/drawing/2014/main" id="{0BBFDEC8-FC5C-4248-A106-EE4532458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" y="1347"/>
                  <a:ext cx="18" cy="34"/>
                </a:xfrm>
                <a:custGeom>
                  <a:avLst/>
                  <a:gdLst>
                    <a:gd name="T0" fmla="*/ 29 w 37"/>
                    <a:gd name="T1" fmla="*/ 67 h 67"/>
                    <a:gd name="T2" fmla="*/ 29 w 37"/>
                    <a:gd name="T3" fmla="*/ 67 h 67"/>
                    <a:gd name="T4" fmla="*/ 0 w 37"/>
                    <a:gd name="T5" fmla="*/ 45 h 67"/>
                    <a:gd name="T6" fmla="*/ 0 w 37"/>
                    <a:gd name="T7" fmla="*/ 45 h 67"/>
                    <a:gd name="T8" fmla="*/ 37 w 37"/>
                    <a:gd name="T9" fmla="*/ 0 h 67"/>
                    <a:gd name="T10" fmla="*/ 29 w 37"/>
                    <a:gd name="T11" fmla="*/ 67 h 67"/>
                    <a:gd name="T12" fmla="*/ 29 w 37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7">
                      <a:moveTo>
                        <a:pt x="29" y="67"/>
                      </a:moveTo>
                      <a:lnTo>
                        <a:pt x="29" y="67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37" y="0"/>
                      </a:lnTo>
                      <a:lnTo>
                        <a:pt x="29" y="67"/>
                      </a:lnTo>
                      <a:lnTo>
                        <a:pt x="29" y="6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9" name="Freeform 1198">
                  <a:extLst>
                    <a:ext uri="{FF2B5EF4-FFF2-40B4-BE49-F238E27FC236}">
                      <a16:creationId xmlns:a16="http://schemas.microsoft.com/office/drawing/2014/main" id="{4BC34B21-524E-4669-95F0-B239B4F691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1339"/>
                  <a:ext cx="19" cy="16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29 w 37"/>
                    <a:gd name="T5" fmla="*/ 0 h 30"/>
                    <a:gd name="T6" fmla="*/ 29 w 37"/>
                    <a:gd name="T7" fmla="*/ 0 h 30"/>
                    <a:gd name="T8" fmla="*/ 37 w 37"/>
                    <a:gd name="T9" fmla="*/ 0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0" name="Freeform 1199">
                  <a:extLst>
                    <a:ext uri="{FF2B5EF4-FFF2-40B4-BE49-F238E27FC236}">
                      <a16:creationId xmlns:a16="http://schemas.microsoft.com/office/drawing/2014/main" id="{EBD9FEA2-DECF-44B7-A2CA-02516DB93B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1339"/>
                  <a:ext cx="19" cy="16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29 w 37"/>
                    <a:gd name="T5" fmla="*/ 0 h 30"/>
                    <a:gd name="T6" fmla="*/ 29 w 37"/>
                    <a:gd name="T7" fmla="*/ 0 h 30"/>
                    <a:gd name="T8" fmla="*/ 37 w 37"/>
                    <a:gd name="T9" fmla="*/ 0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1" name="Freeform 1200">
                  <a:extLst>
                    <a:ext uri="{FF2B5EF4-FFF2-40B4-BE49-F238E27FC236}">
                      <a16:creationId xmlns:a16="http://schemas.microsoft.com/office/drawing/2014/main" id="{C71E1984-A2BB-4935-A66E-B96CB77371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1339"/>
                  <a:ext cx="15" cy="16"/>
                </a:xfrm>
                <a:custGeom>
                  <a:avLst/>
                  <a:gdLst>
                    <a:gd name="T0" fmla="*/ 0 w 29"/>
                    <a:gd name="T1" fmla="*/ 30 h 30"/>
                    <a:gd name="T2" fmla="*/ 0 w 29"/>
                    <a:gd name="T3" fmla="*/ 30 h 30"/>
                    <a:gd name="T4" fmla="*/ 0 w 29"/>
                    <a:gd name="T5" fmla="*/ 30 h 30"/>
                    <a:gd name="T6" fmla="*/ 0 w 29"/>
                    <a:gd name="T7" fmla="*/ 30 h 30"/>
                    <a:gd name="T8" fmla="*/ 29 w 29"/>
                    <a:gd name="T9" fmla="*/ 0 h 30"/>
                    <a:gd name="T10" fmla="*/ 0 w 29"/>
                    <a:gd name="T11" fmla="*/ 30 h 30"/>
                    <a:gd name="T12" fmla="*/ 0 w 29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 1201">
                  <a:extLst>
                    <a:ext uri="{FF2B5EF4-FFF2-40B4-BE49-F238E27FC236}">
                      <a16:creationId xmlns:a16="http://schemas.microsoft.com/office/drawing/2014/main" id="{2E6D7789-B566-42A1-9056-105416115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1339"/>
                  <a:ext cx="15" cy="16"/>
                </a:xfrm>
                <a:custGeom>
                  <a:avLst/>
                  <a:gdLst>
                    <a:gd name="T0" fmla="*/ 0 w 29"/>
                    <a:gd name="T1" fmla="*/ 30 h 30"/>
                    <a:gd name="T2" fmla="*/ 0 w 29"/>
                    <a:gd name="T3" fmla="*/ 30 h 30"/>
                    <a:gd name="T4" fmla="*/ 0 w 29"/>
                    <a:gd name="T5" fmla="*/ 30 h 30"/>
                    <a:gd name="T6" fmla="*/ 0 w 29"/>
                    <a:gd name="T7" fmla="*/ 30 h 30"/>
                    <a:gd name="T8" fmla="*/ 29 w 29"/>
                    <a:gd name="T9" fmla="*/ 0 h 30"/>
                    <a:gd name="T10" fmla="*/ 0 w 29"/>
                    <a:gd name="T11" fmla="*/ 30 h 30"/>
                    <a:gd name="T12" fmla="*/ 0 w 29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 1202">
                  <a:extLst>
                    <a:ext uri="{FF2B5EF4-FFF2-40B4-BE49-F238E27FC236}">
                      <a16:creationId xmlns:a16="http://schemas.microsoft.com/office/drawing/2014/main" id="{B3057066-A5AC-4FC3-BFA8-B55780389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1339"/>
                  <a:ext cx="19" cy="16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29 w 37"/>
                    <a:gd name="T5" fmla="*/ 0 h 30"/>
                    <a:gd name="T6" fmla="*/ 29 w 37"/>
                    <a:gd name="T7" fmla="*/ 0 h 30"/>
                    <a:gd name="T8" fmla="*/ 37 w 37"/>
                    <a:gd name="T9" fmla="*/ 0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 1203">
                  <a:extLst>
                    <a:ext uri="{FF2B5EF4-FFF2-40B4-BE49-F238E27FC236}">
                      <a16:creationId xmlns:a16="http://schemas.microsoft.com/office/drawing/2014/main" id="{7D2E1866-1264-49E3-80A1-47BCEAE54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1339"/>
                  <a:ext cx="19" cy="16"/>
                </a:xfrm>
                <a:custGeom>
                  <a:avLst/>
                  <a:gdLst>
                    <a:gd name="T0" fmla="*/ 0 w 37"/>
                    <a:gd name="T1" fmla="*/ 30 h 30"/>
                    <a:gd name="T2" fmla="*/ 0 w 37"/>
                    <a:gd name="T3" fmla="*/ 30 h 30"/>
                    <a:gd name="T4" fmla="*/ 29 w 37"/>
                    <a:gd name="T5" fmla="*/ 0 h 30"/>
                    <a:gd name="T6" fmla="*/ 29 w 37"/>
                    <a:gd name="T7" fmla="*/ 0 h 30"/>
                    <a:gd name="T8" fmla="*/ 37 w 37"/>
                    <a:gd name="T9" fmla="*/ 0 h 30"/>
                    <a:gd name="T10" fmla="*/ 0 w 37"/>
                    <a:gd name="T11" fmla="*/ 30 h 30"/>
                    <a:gd name="T12" fmla="*/ 0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 1204">
                  <a:extLst>
                    <a:ext uri="{FF2B5EF4-FFF2-40B4-BE49-F238E27FC236}">
                      <a16:creationId xmlns:a16="http://schemas.microsoft.com/office/drawing/2014/main" id="{1D3CED31-4543-4FBE-BF8B-A87E6CA305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1339"/>
                  <a:ext cx="15" cy="16"/>
                </a:xfrm>
                <a:custGeom>
                  <a:avLst/>
                  <a:gdLst>
                    <a:gd name="T0" fmla="*/ 0 w 29"/>
                    <a:gd name="T1" fmla="*/ 30 h 30"/>
                    <a:gd name="T2" fmla="*/ 0 w 29"/>
                    <a:gd name="T3" fmla="*/ 30 h 30"/>
                    <a:gd name="T4" fmla="*/ 0 w 29"/>
                    <a:gd name="T5" fmla="*/ 30 h 30"/>
                    <a:gd name="T6" fmla="*/ 0 w 29"/>
                    <a:gd name="T7" fmla="*/ 30 h 30"/>
                    <a:gd name="T8" fmla="*/ 29 w 29"/>
                    <a:gd name="T9" fmla="*/ 0 h 30"/>
                    <a:gd name="T10" fmla="*/ 0 w 29"/>
                    <a:gd name="T11" fmla="*/ 30 h 30"/>
                    <a:gd name="T12" fmla="*/ 0 w 29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 1205">
                  <a:extLst>
                    <a:ext uri="{FF2B5EF4-FFF2-40B4-BE49-F238E27FC236}">
                      <a16:creationId xmlns:a16="http://schemas.microsoft.com/office/drawing/2014/main" id="{3B01F198-0BEE-4818-9D8F-D976405E82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1339"/>
                  <a:ext cx="15" cy="16"/>
                </a:xfrm>
                <a:custGeom>
                  <a:avLst/>
                  <a:gdLst>
                    <a:gd name="T0" fmla="*/ 0 w 29"/>
                    <a:gd name="T1" fmla="*/ 30 h 30"/>
                    <a:gd name="T2" fmla="*/ 0 w 29"/>
                    <a:gd name="T3" fmla="*/ 30 h 30"/>
                    <a:gd name="T4" fmla="*/ 0 w 29"/>
                    <a:gd name="T5" fmla="*/ 30 h 30"/>
                    <a:gd name="T6" fmla="*/ 0 w 29"/>
                    <a:gd name="T7" fmla="*/ 30 h 30"/>
                    <a:gd name="T8" fmla="*/ 29 w 29"/>
                    <a:gd name="T9" fmla="*/ 0 h 30"/>
                    <a:gd name="T10" fmla="*/ 0 w 29"/>
                    <a:gd name="T11" fmla="*/ 30 h 30"/>
                    <a:gd name="T12" fmla="*/ 0 w 29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 1206">
                  <a:extLst>
                    <a:ext uri="{FF2B5EF4-FFF2-40B4-BE49-F238E27FC236}">
                      <a16:creationId xmlns:a16="http://schemas.microsoft.com/office/drawing/2014/main" id="{24721571-ED16-4E0C-A900-43A71456F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6" y="1313"/>
                  <a:ext cx="59" cy="53"/>
                </a:xfrm>
                <a:custGeom>
                  <a:avLst/>
                  <a:gdLst>
                    <a:gd name="T0" fmla="*/ 117 w 117"/>
                    <a:gd name="T1" fmla="*/ 0 h 105"/>
                    <a:gd name="T2" fmla="*/ 117 w 117"/>
                    <a:gd name="T3" fmla="*/ 0 h 105"/>
                    <a:gd name="T4" fmla="*/ 0 w 117"/>
                    <a:gd name="T5" fmla="*/ 75 h 105"/>
                    <a:gd name="T6" fmla="*/ 0 w 117"/>
                    <a:gd name="T7" fmla="*/ 75 h 105"/>
                    <a:gd name="T8" fmla="*/ 29 w 117"/>
                    <a:gd name="T9" fmla="*/ 105 h 105"/>
                    <a:gd name="T10" fmla="*/ 117 w 117"/>
                    <a:gd name="T11" fmla="*/ 0 h 105"/>
                    <a:gd name="T12" fmla="*/ 117 w 117"/>
                    <a:gd name="T1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5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29" y="105"/>
                      </a:lnTo>
                      <a:lnTo>
                        <a:pt x="117" y="0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 1207">
                  <a:extLst>
                    <a:ext uri="{FF2B5EF4-FFF2-40B4-BE49-F238E27FC236}">
                      <a16:creationId xmlns:a16="http://schemas.microsoft.com/office/drawing/2014/main" id="{10F683F2-B52C-4F10-9068-CB66B5606D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6" y="1313"/>
                  <a:ext cx="59" cy="53"/>
                </a:xfrm>
                <a:custGeom>
                  <a:avLst/>
                  <a:gdLst>
                    <a:gd name="T0" fmla="*/ 117 w 117"/>
                    <a:gd name="T1" fmla="*/ 0 h 105"/>
                    <a:gd name="T2" fmla="*/ 117 w 117"/>
                    <a:gd name="T3" fmla="*/ 0 h 105"/>
                    <a:gd name="T4" fmla="*/ 0 w 117"/>
                    <a:gd name="T5" fmla="*/ 75 h 105"/>
                    <a:gd name="T6" fmla="*/ 0 w 117"/>
                    <a:gd name="T7" fmla="*/ 75 h 105"/>
                    <a:gd name="T8" fmla="*/ 29 w 117"/>
                    <a:gd name="T9" fmla="*/ 105 h 105"/>
                    <a:gd name="T10" fmla="*/ 117 w 117"/>
                    <a:gd name="T11" fmla="*/ 0 h 105"/>
                    <a:gd name="T12" fmla="*/ 117 w 117"/>
                    <a:gd name="T1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5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29" y="105"/>
                      </a:lnTo>
                      <a:lnTo>
                        <a:pt x="117" y="0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 1208">
                  <a:extLst>
                    <a:ext uri="{FF2B5EF4-FFF2-40B4-BE49-F238E27FC236}">
                      <a16:creationId xmlns:a16="http://schemas.microsoft.com/office/drawing/2014/main" id="{35D7A051-77CE-435B-9297-0A89A53DEF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6" y="1297"/>
                  <a:ext cx="59" cy="53"/>
                </a:xfrm>
                <a:custGeom>
                  <a:avLst/>
                  <a:gdLst>
                    <a:gd name="T0" fmla="*/ 117 w 117"/>
                    <a:gd name="T1" fmla="*/ 30 h 105"/>
                    <a:gd name="T2" fmla="*/ 117 w 117"/>
                    <a:gd name="T3" fmla="*/ 30 h 105"/>
                    <a:gd name="T4" fmla="*/ 80 w 117"/>
                    <a:gd name="T5" fmla="*/ 0 h 105"/>
                    <a:gd name="T6" fmla="*/ 80 w 117"/>
                    <a:gd name="T7" fmla="*/ 0 h 105"/>
                    <a:gd name="T8" fmla="*/ 0 w 117"/>
                    <a:gd name="T9" fmla="*/ 105 h 105"/>
                    <a:gd name="T10" fmla="*/ 117 w 117"/>
                    <a:gd name="T11" fmla="*/ 30 h 105"/>
                    <a:gd name="T12" fmla="*/ 117 w 117"/>
                    <a:gd name="T13" fmla="*/ 3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5">
                      <a:moveTo>
                        <a:pt x="117" y="30"/>
                      </a:moveTo>
                      <a:lnTo>
                        <a:pt x="117" y="30"/>
                      </a:lnTo>
                      <a:lnTo>
                        <a:pt x="80" y="0"/>
                      </a:lnTo>
                      <a:lnTo>
                        <a:pt x="80" y="0"/>
                      </a:lnTo>
                      <a:lnTo>
                        <a:pt x="0" y="105"/>
                      </a:lnTo>
                      <a:lnTo>
                        <a:pt x="117" y="30"/>
                      </a:lnTo>
                      <a:lnTo>
                        <a:pt x="117" y="3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 1209">
                  <a:extLst>
                    <a:ext uri="{FF2B5EF4-FFF2-40B4-BE49-F238E27FC236}">
                      <a16:creationId xmlns:a16="http://schemas.microsoft.com/office/drawing/2014/main" id="{36B81192-942A-49F8-A492-D5060ABE1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6" y="1297"/>
                  <a:ext cx="59" cy="53"/>
                </a:xfrm>
                <a:custGeom>
                  <a:avLst/>
                  <a:gdLst>
                    <a:gd name="T0" fmla="*/ 117 w 117"/>
                    <a:gd name="T1" fmla="*/ 30 h 105"/>
                    <a:gd name="T2" fmla="*/ 117 w 117"/>
                    <a:gd name="T3" fmla="*/ 30 h 105"/>
                    <a:gd name="T4" fmla="*/ 80 w 117"/>
                    <a:gd name="T5" fmla="*/ 0 h 105"/>
                    <a:gd name="T6" fmla="*/ 80 w 117"/>
                    <a:gd name="T7" fmla="*/ 0 h 105"/>
                    <a:gd name="T8" fmla="*/ 0 w 117"/>
                    <a:gd name="T9" fmla="*/ 105 h 105"/>
                    <a:gd name="T10" fmla="*/ 117 w 117"/>
                    <a:gd name="T11" fmla="*/ 30 h 105"/>
                    <a:gd name="T12" fmla="*/ 117 w 117"/>
                    <a:gd name="T13" fmla="*/ 3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5">
                      <a:moveTo>
                        <a:pt x="117" y="30"/>
                      </a:moveTo>
                      <a:lnTo>
                        <a:pt x="117" y="30"/>
                      </a:lnTo>
                      <a:lnTo>
                        <a:pt x="80" y="0"/>
                      </a:lnTo>
                      <a:lnTo>
                        <a:pt x="80" y="0"/>
                      </a:lnTo>
                      <a:lnTo>
                        <a:pt x="0" y="105"/>
                      </a:lnTo>
                      <a:lnTo>
                        <a:pt x="117" y="30"/>
                      </a:lnTo>
                      <a:lnTo>
                        <a:pt x="117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1411">
                <a:extLst>
                  <a:ext uri="{FF2B5EF4-FFF2-40B4-BE49-F238E27FC236}">
                    <a16:creationId xmlns:a16="http://schemas.microsoft.com/office/drawing/2014/main" id="{A195B23D-2EF8-4FA9-A30A-B42F572782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4888" y="1577594"/>
                <a:ext cx="1751013" cy="574675"/>
                <a:chOff x="3273" y="988"/>
                <a:chExt cx="1103" cy="362"/>
              </a:xfrm>
            </p:grpSpPr>
            <p:sp>
              <p:nvSpPr>
                <p:cNvPr id="861" name="Freeform 1211">
                  <a:extLst>
                    <a:ext uri="{FF2B5EF4-FFF2-40B4-BE49-F238E27FC236}">
                      <a16:creationId xmlns:a16="http://schemas.microsoft.com/office/drawing/2014/main" id="{C7E57058-3CD0-4AD4-856A-75A3B02C29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3" y="1297"/>
                  <a:ext cx="63" cy="53"/>
                </a:xfrm>
                <a:custGeom>
                  <a:avLst/>
                  <a:gdLst>
                    <a:gd name="T0" fmla="*/ 124 w 124"/>
                    <a:gd name="T1" fmla="*/ 0 h 105"/>
                    <a:gd name="T2" fmla="*/ 124 w 124"/>
                    <a:gd name="T3" fmla="*/ 0 h 105"/>
                    <a:gd name="T4" fmla="*/ 0 w 124"/>
                    <a:gd name="T5" fmla="*/ 75 h 105"/>
                    <a:gd name="T6" fmla="*/ 0 w 124"/>
                    <a:gd name="T7" fmla="*/ 75 h 105"/>
                    <a:gd name="T8" fmla="*/ 44 w 124"/>
                    <a:gd name="T9" fmla="*/ 105 h 105"/>
                    <a:gd name="T10" fmla="*/ 124 w 124"/>
                    <a:gd name="T11" fmla="*/ 0 h 105"/>
                    <a:gd name="T12" fmla="*/ 124 w 124"/>
                    <a:gd name="T1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4" h="105">
                      <a:moveTo>
                        <a:pt x="124" y="0"/>
                      </a:moveTo>
                      <a:lnTo>
                        <a:pt x="124" y="0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44" y="105"/>
                      </a:lnTo>
                      <a:lnTo>
                        <a:pt x="124" y="0"/>
                      </a:lnTo>
                      <a:lnTo>
                        <a:pt x="124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2" name="Freeform 1212">
                  <a:extLst>
                    <a:ext uri="{FF2B5EF4-FFF2-40B4-BE49-F238E27FC236}">
                      <a16:creationId xmlns:a16="http://schemas.microsoft.com/office/drawing/2014/main" id="{759AB647-AD99-402F-BF6A-63624BF95F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3" y="1297"/>
                  <a:ext cx="63" cy="53"/>
                </a:xfrm>
                <a:custGeom>
                  <a:avLst/>
                  <a:gdLst>
                    <a:gd name="T0" fmla="*/ 124 w 124"/>
                    <a:gd name="T1" fmla="*/ 0 h 105"/>
                    <a:gd name="T2" fmla="*/ 124 w 124"/>
                    <a:gd name="T3" fmla="*/ 0 h 105"/>
                    <a:gd name="T4" fmla="*/ 0 w 124"/>
                    <a:gd name="T5" fmla="*/ 75 h 105"/>
                    <a:gd name="T6" fmla="*/ 0 w 124"/>
                    <a:gd name="T7" fmla="*/ 75 h 105"/>
                    <a:gd name="T8" fmla="*/ 44 w 124"/>
                    <a:gd name="T9" fmla="*/ 105 h 105"/>
                    <a:gd name="T10" fmla="*/ 124 w 124"/>
                    <a:gd name="T11" fmla="*/ 0 h 105"/>
                    <a:gd name="T12" fmla="*/ 124 w 124"/>
                    <a:gd name="T1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4" h="105">
                      <a:moveTo>
                        <a:pt x="124" y="0"/>
                      </a:moveTo>
                      <a:lnTo>
                        <a:pt x="124" y="0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44" y="105"/>
                      </a:lnTo>
                      <a:lnTo>
                        <a:pt x="124" y="0"/>
                      </a:lnTo>
                      <a:lnTo>
                        <a:pt x="12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3" name="Freeform 1213">
                  <a:extLst>
                    <a:ext uri="{FF2B5EF4-FFF2-40B4-BE49-F238E27FC236}">
                      <a16:creationId xmlns:a16="http://schemas.microsoft.com/office/drawing/2014/main" id="{F31B246E-A8A4-4BE6-A529-7A31FD903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3" y="1283"/>
                  <a:ext cx="63" cy="52"/>
                </a:xfrm>
                <a:custGeom>
                  <a:avLst/>
                  <a:gdLst>
                    <a:gd name="T0" fmla="*/ 124 w 124"/>
                    <a:gd name="T1" fmla="*/ 29 h 104"/>
                    <a:gd name="T2" fmla="*/ 124 w 124"/>
                    <a:gd name="T3" fmla="*/ 29 h 104"/>
                    <a:gd name="T4" fmla="*/ 88 w 124"/>
                    <a:gd name="T5" fmla="*/ 0 h 104"/>
                    <a:gd name="T6" fmla="*/ 88 w 124"/>
                    <a:gd name="T7" fmla="*/ 0 h 104"/>
                    <a:gd name="T8" fmla="*/ 0 w 124"/>
                    <a:gd name="T9" fmla="*/ 104 h 104"/>
                    <a:gd name="T10" fmla="*/ 124 w 124"/>
                    <a:gd name="T11" fmla="*/ 29 h 104"/>
                    <a:gd name="T12" fmla="*/ 124 w 124"/>
                    <a:gd name="T13" fmla="*/ 29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4" h="104">
                      <a:moveTo>
                        <a:pt x="124" y="29"/>
                      </a:moveTo>
                      <a:lnTo>
                        <a:pt x="124" y="29"/>
                      </a:lnTo>
                      <a:lnTo>
                        <a:pt x="88" y="0"/>
                      </a:lnTo>
                      <a:lnTo>
                        <a:pt x="88" y="0"/>
                      </a:lnTo>
                      <a:lnTo>
                        <a:pt x="0" y="104"/>
                      </a:lnTo>
                      <a:lnTo>
                        <a:pt x="124" y="29"/>
                      </a:lnTo>
                      <a:lnTo>
                        <a:pt x="124" y="29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4" name="Freeform 1214">
                  <a:extLst>
                    <a:ext uri="{FF2B5EF4-FFF2-40B4-BE49-F238E27FC236}">
                      <a16:creationId xmlns:a16="http://schemas.microsoft.com/office/drawing/2014/main" id="{073A49BC-CC05-480A-82B2-271006D2D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3" y="1283"/>
                  <a:ext cx="63" cy="52"/>
                </a:xfrm>
                <a:custGeom>
                  <a:avLst/>
                  <a:gdLst>
                    <a:gd name="T0" fmla="*/ 124 w 124"/>
                    <a:gd name="T1" fmla="*/ 29 h 104"/>
                    <a:gd name="T2" fmla="*/ 124 w 124"/>
                    <a:gd name="T3" fmla="*/ 29 h 104"/>
                    <a:gd name="T4" fmla="*/ 88 w 124"/>
                    <a:gd name="T5" fmla="*/ 0 h 104"/>
                    <a:gd name="T6" fmla="*/ 88 w 124"/>
                    <a:gd name="T7" fmla="*/ 0 h 104"/>
                    <a:gd name="T8" fmla="*/ 0 w 124"/>
                    <a:gd name="T9" fmla="*/ 104 h 104"/>
                    <a:gd name="T10" fmla="*/ 124 w 124"/>
                    <a:gd name="T11" fmla="*/ 29 h 104"/>
                    <a:gd name="T12" fmla="*/ 124 w 124"/>
                    <a:gd name="T13" fmla="*/ 29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4" h="104">
                      <a:moveTo>
                        <a:pt x="124" y="29"/>
                      </a:moveTo>
                      <a:lnTo>
                        <a:pt x="124" y="29"/>
                      </a:lnTo>
                      <a:lnTo>
                        <a:pt x="88" y="0"/>
                      </a:lnTo>
                      <a:lnTo>
                        <a:pt x="88" y="0"/>
                      </a:lnTo>
                      <a:lnTo>
                        <a:pt x="0" y="104"/>
                      </a:lnTo>
                      <a:lnTo>
                        <a:pt x="124" y="29"/>
                      </a:lnTo>
                      <a:lnTo>
                        <a:pt x="124" y="2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5" name="Freeform 1215">
                  <a:extLst>
                    <a:ext uri="{FF2B5EF4-FFF2-40B4-BE49-F238E27FC236}">
                      <a16:creationId xmlns:a16="http://schemas.microsoft.com/office/drawing/2014/main" id="{A56CCF24-5A75-40C8-8F56-2C0E71E22E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1294"/>
                  <a:ext cx="12" cy="19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22 w 22"/>
                    <a:gd name="T5" fmla="*/ 0 h 37"/>
                    <a:gd name="T6" fmla="*/ 22 w 22"/>
                    <a:gd name="T7" fmla="*/ 0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6" name="Freeform 1216">
                  <a:extLst>
                    <a:ext uri="{FF2B5EF4-FFF2-40B4-BE49-F238E27FC236}">
                      <a16:creationId xmlns:a16="http://schemas.microsoft.com/office/drawing/2014/main" id="{6B5A9E9D-272F-42C6-A064-5759BA3A1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1294"/>
                  <a:ext cx="12" cy="19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22 w 22"/>
                    <a:gd name="T5" fmla="*/ 0 h 37"/>
                    <a:gd name="T6" fmla="*/ 22 w 22"/>
                    <a:gd name="T7" fmla="*/ 0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7" name="Freeform 1217">
                  <a:extLst>
                    <a:ext uri="{FF2B5EF4-FFF2-40B4-BE49-F238E27FC236}">
                      <a16:creationId xmlns:a16="http://schemas.microsoft.com/office/drawing/2014/main" id="{77B21289-BB04-4EB1-8800-684C6D3405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1294"/>
                  <a:ext cx="15" cy="19"/>
                </a:xfrm>
                <a:custGeom>
                  <a:avLst/>
                  <a:gdLst>
                    <a:gd name="T0" fmla="*/ 7 w 29"/>
                    <a:gd name="T1" fmla="*/ 37 h 37"/>
                    <a:gd name="T2" fmla="*/ 7 w 29"/>
                    <a:gd name="T3" fmla="*/ 37 h 37"/>
                    <a:gd name="T4" fmla="*/ 0 w 29"/>
                    <a:gd name="T5" fmla="*/ 37 h 37"/>
                    <a:gd name="T6" fmla="*/ 0 w 29"/>
                    <a:gd name="T7" fmla="*/ 37 h 37"/>
                    <a:gd name="T8" fmla="*/ 29 w 29"/>
                    <a:gd name="T9" fmla="*/ 0 h 37"/>
                    <a:gd name="T10" fmla="*/ 7 w 29"/>
                    <a:gd name="T11" fmla="*/ 37 h 37"/>
                    <a:gd name="T12" fmla="*/ 7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7" y="37"/>
                      </a:moveTo>
                      <a:lnTo>
                        <a:pt x="7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7" y="37"/>
                      </a:lnTo>
                      <a:lnTo>
                        <a:pt x="7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8" name="Freeform 1218">
                  <a:extLst>
                    <a:ext uri="{FF2B5EF4-FFF2-40B4-BE49-F238E27FC236}">
                      <a16:creationId xmlns:a16="http://schemas.microsoft.com/office/drawing/2014/main" id="{ABF07473-7393-4A40-B8A0-D71D70EA27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1294"/>
                  <a:ext cx="15" cy="19"/>
                </a:xfrm>
                <a:custGeom>
                  <a:avLst/>
                  <a:gdLst>
                    <a:gd name="T0" fmla="*/ 7 w 29"/>
                    <a:gd name="T1" fmla="*/ 37 h 37"/>
                    <a:gd name="T2" fmla="*/ 7 w 29"/>
                    <a:gd name="T3" fmla="*/ 37 h 37"/>
                    <a:gd name="T4" fmla="*/ 0 w 29"/>
                    <a:gd name="T5" fmla="*/ 37 h 37"/>
                    <a:gd name="T6" fmla="*/ 0 w 29"/>
                    <a:gd name="T7" fmla="*/ 37 h 37"/>
                    <a:gd name="T8" fmla="*/ 29 w 29"/>
                    <a:gd name="T9" fmla="*/ 0 h 37"/>
                    <a:gd name="T10" fmla="*/ 7 w 29"/>
                    <a:gd name="T11" fmla="*/ 37 h 37"/>
                    <a:gd name="T12" fmla="*/ 7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7" y="37"/>
                      </a:moveTo>
                      <a:lnTo>
                        <a:pt x="7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7" y="37"/>
                      </a:lnTo>
                      <a:lnTo>
                        <a:pt x="7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9" name="Freeform 1219">
                  <a:extLst>
                    <a:ext uri="{FF2B5EF4-FFF2-40B4-BE49-F238E27FC236}">
                      <a16:creationId xmlns:a16="http://schemas.microsoft.com/office/drawing/2014/main" id="{010ABB03-A3FF-4DFD-BB9B-CA5AAFDDF3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1294"/>
                  <a:ext cx="12" cy="19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22 w 22"/>
                    <a:gd name="T5" fmla="*/ 0 h 37"/>
                    <a:gd name="T6" fmla="*/ 22 w 22"/>
                    <a:gd name="T7" fmla="*/ 0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0" name="Freeform 1220">
                  <a:extLst>
                    <a:ext uri="{FF2B5EF4-FFF2-40B4-BE49-F238E27FC236}">
                      <a16:creationId xmlns:a16="http://schemas.microsoft.com/office/drawing/2014/main" id="{BFC17106-8384-47BD-8AAF-67405DE53B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1294"/>
                  <a:ext cx="12" cy="19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22 w 22"/>
                    <a:gd name="T5" fmla="*/ 0 h 37"/>
                    <a:gd name="T6" fmla="*/ 22 w 22"/>
                    <a:gd name="T7" fmla="*/ 0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1" name="Freeform 1221">
                  <a:extLst>
                    <a:ext uri="{FF2B5EF4-FFF2-40B4-BE49-F238E27FC236}">
                      <a16:creationId xmlns:a16="http://schemas.microsoft.com/office/drawing/2014/main" id="{1E595A5F-79D1-428F-94BF-0214E33505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1294"/>
                  <a:ext cx="15" cy="19"/>
                </a:xfrm>
                <a:custGeom>
                  <a:avLst/>
                  <a:gdLst>
                    <a:gd name="T0" fmla="*/ 7 w 29"/>
                    <a:gd name="T1" fmla="*/ 37 h 37"/>
                    <a:gd name="T2" fmla="*/ 7 w 29"/>
                    <a:gd name="T3" fmla="*/ 37 h 37"/>
                    <a:gd name="T4" fmla="*/ 0 w 29"/>
                    <a:gd name="T5" fmla="*/ 37 h 37"/>
                    <a:gd name="T6" fmla="*/ 0 w 29"/>
                    <a:gd name="T7" fmla="*/ 37 h 37"/>
                    <a:gd name="T8" fmla="*/ 29 w 29"/>
                    <a:gd name="T9" fmla="*/ 0 h 37"/>
                    <a:gd name="T10" fmla="*/ 7 w 29"/>
                    <a:gd name="T11" fmla="*/ 37 h 37"/>
                    <a:gd name="T12" fmla="*/ 7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7" y="37"/>
                      </a:moveTo>
                      <a:lnTo>
                        <a:pt x="7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7" y="37"/>
                      </a:lnTo>
                      <a:lnTo>
                        <a:pt x="7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2" name="Freeform 1222">
                  <a:extLst>
                    <a:ext uri="{FF2B5EF4-FFF2-40B4-BE49-F238E27FC236}">
                      <a16:creationId xmlns:a16="http://schemas.microsoft.com/office/drawing/2014/main" id="{E728C12E-5D73-4AA3-9CF1-F02131FF76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1294"/>
                  <a:ext cx="15" cy="19"/>
                </a:xfrm>
                <a:custGeom>
                  <a:avLst/>
                  <a:gdLst>
                    <a:gd name="T0" fmla="*/ 7 w 29"/>
                    <a:gd name="T1" fmla="*/ 37 h 37"/>
                    <a:gd name="T2" fmla="*/ 7 w 29"/>
                    <a:gd name="T3" fmla="*/ 37 h 37"/>
                    <a:gd name="T4" fmla="*/ 0 w 29"/>
                    <a:gd name="T5" fmla="*/ 37 h 37"/>
                    <a:gd name="T6" fmla="*/ 0 w 29"/>
                    <a:gd name="T7" fmla="*/ 37 h 37"/>
                    <a:gd name="T8" fmla="*/ 29 w 29"/>
                    <a:gd name="T9" fmla="*/ 0 h 37"/>
                    <a:gd name="T10" fmla="*/ 7 w 29"/>
                    <a:gd name="T11" fmla="*/ 37 h 37"/>
                    <a:gd name="T12" fmla="*/ 7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7" y="37"/>
                      </a:moveTo>
                      <a:lnTo>
                        <a:pt x="7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7" y="37"/>
                      </a:lnTo>
                      <a:lnTo>
                        <a:pt x="7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3" name="Freeform 1223">
                  <a:extLst>
                    <a:ext uri="{FF2B5EF4-FFF2-40B4-BE49-F238E27FC236}">
                      <a16:creationId xmlns:a16="http://schemas.microsoft.com/office/drawing/2014/main" id="{381D3C0E-0948-4E23-8C5A-E37C2DCDB4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2" y="1275"/>
                  <a:ext cx="15" cy="26"/>
                </a:xfrm>
                <a:custGeom>
                  <a:avLst/>
                  <a:gdLst>
                    <a:gd name="T0" fmla="*/ 0 w 30"/>
                    <a:gd name="T1" fmla="*/ 52 h 52"/>
                    <a:gd name="T2" fmla="*/ 0 w 30"/>
                    <a:gd name="T3" fmla="*/ 52 h 52"/>
                    <a:gd name="T4" fmla="*/ 15 w 30"/>
                    <a:gd name="T5" fmla="*/ 0 h 52"/>
                    <a:gd name="T6" fmla="*/ 15 w 30"/>
                    <a:gd name="T7" fmla="*/ 0 h 52"/>
                    <a:gd name="T8" fmla="*/ 30 w 30"/>
                    <a:gd name="T9" fmla="*/ 7 h 52"/>
                    <a:gd name="T10" fmla="*/ 0 w 30"/>
                    <a:gd name="T11" fmla="*/ 52 h 52"/>
                    <a:gd name="T12" fmla="*/ 0 w 30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52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30" y="7"/>
                      </a:lnTo>
                      <a:lnTo>
                        <a:pt x="0" y="52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4" name="Freeform 1224">
                  <a:extLst>
                    <a:ext uri="{FF2B5EF4-FFF2-40B4-BE49-F238E27FC236}">
                      <a16:creationId xmlns:a16="http://schemas.microsoft.com/office/drawing/2014/main" id="{5681EF45-C6B5-434C-B999-E27DBC9B48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2" y="1275"/>
                  <a:ext cx="15" cy="26"/>
                </a:xfrm>
                <a:custGeom>
                  <a:avLst/>
                  <a:gdLst>
                    <a:gd name="T0" fmla="*/ 0 w 30"/>
                    <a:gd name="T1" fmla="*/ 52 h 52"/>
                    <a:gd name="T2" fmla="*/ 0 w 30"/>
                    <a:gd name="T3" fmla="*/ 52 h 52"/>
                    <a:gd name="T4" fmla="*/ 15 w 30"/>
                    <a:gd name="T5" fmla="*/ 0 h 52"/>
                    <a:gd name="T6" fmla="*/ 15 w 30"/>
                    <a:gd name="T7" fmla="*/ 0 h 52"/>
                    <a:gd name="T8" fmla="*/ 30 w 30"/>
                    <a:gd name="T9" fmla="*/ 7 h 52"/>
                    <a:gd name="T10" fmla="*/ 0 w 30"/>
                    <a:gd name="T11" fmla="*/ 52 h 52"/>
                    <a:gd name="T12" fmla="*/ 0 w 30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52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30" y="7"/>
                      </a:lnTo>
                      <a:lnTo>
                        <a:pt x="0" y="52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5" name="Freeform 1225">
                  <a:extLst>
                    <a:ext uri="{FF2B5EF4-FFF2-40B4-BE49-F238E27FC236}">
                      <a16:creationId xmlns:a16="http://schemas.microsoft.com/office/drawing/2014/main" id="{F5054658-D7EB-4095-A5F8-C729457EFA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2" y="1275"/>
                  <a:ext cx="18" cy="26"/>
                </a:xfrm>
                <a:custGeom>
                  <a:avLst/>
                  <a:gdLst>
                    <a:gd name="T0" fmla="*/ 21 w 36"/>
                    <a:gd name="T1" fmla="*/ 52 h 52"/>
                    <a:gd name="T2" fmla="*/ 21 w 36"/>
                    <a:gd name="T3" fmla="*/ 52 h 52"/>
                    <a:gd name="T4" fmla="*/ 0 w 36"/>
                    <a:gd name="T5" fmla="*/ 44 h 52"/>
                    <a:gd name="T6" fmla="*/ 0 w 36"/>
                    <a:gd name="T7" fmla="*/ 44 h 52"/>
                    <a:gd name="T8" fmla="*/ 36 w 36"/>
                    <a:gd name="T9" fmla="*/ 0 h 52"/>
                    <a:gd name="T10" fmla="*/ 21 w 36"/>
                    <a:gd name="T11" fmla="*/ 52 h 52"/>
                    <a:gd name="T12" fmla="*/ 21 w 36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52">
                      <a:moveTo>
                        <a:pt x="21" y="52"/>
                      </a:moveTo>
                      <a:lnTo>
                        <a:pt x="21" y="52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36" y="0"/>
                      </a:lnTo>
                      <a:lnTo>
                        <a:pt x="21" y="52"/>
                      </a:lnTo>
                      <a:lnTo>
                        <a:pt x="21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6" name="Freeform 1226">
                  <a:extLst>
                    <a:ext uri="{FF2B5EF4-FFF2-40B4-BE49-F238E27FC236}">
                      <a16:creationId xmlns:a16="http://schemas.microsoft.com/office/drawing/2014/main" id="{074FE065-4BB1-4E20-8DA6-5B2C30FBD6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2" y="1275"/>
                  <a:ext cx="18" cy="26"/>
                </a:xfrm>
                <a:custGeom>
                  <a:avLst/>
                  <a:gdLst>
                    <a:gd name="T0" fmla="*/ 21 w 36"/>
                    <a:gd name="T1" fmla="*/ 52 h 52"/>
                    <a:gd name="T2" fmla="*/ 21 w 36"/>
                    <a:gd name="T3" fmla="*/ 52 h 52"/>
                    <a:gd name="T4" fmla="*/ 0 w 36"/>
                    <a:gd name="T5" fmla="*/ 44 h 52"/>
                    <a:gd name="T6" fmla="*/ 0 w 36"/>
                    <a:gd name="T7" fmla="*/ 44 h 52"/>
                    <a:gd name="T8" fmla="*/ 36 w 36"/>
                    <a:gd name="T9" fmla="*/ 0 h 52"/>
                    <a:gd name="T10" fmla="*/ 21 w 36"/>
                    <a:gd name="T11" fmla="*/ 52 h 52"/>
                    <a:gd name="T12" fmla="*/ 21 w 36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52">
                      <a:moveTo>
                        <a:pt x="21" y="52"/>
                      </a:moveTo>
                      <a:lnTo>
                        <a:pt x="21" y="52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36" y="0"/>
                      </a:lnTo>
                      <a:lnTo>
                        <a:pt x="21" y="52"/>
                      </a:lnTo>
                      <a:lnTo>
                        <a:pt x="21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7" name="Freeform 1227">
                  <a:extLst>
                    <a:ext uri="{FF2B5EF4-FFF2-40B4-BE49-F238E27FC236}">
                      <a16:creationId xmlns:a16="http://schemas.microsoft.com/office/drawing/2014/main" id="{1442BC3B-1BB8-494D-A200-7D0251FF0E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1271"/>
                  <a:ext cx="14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0 w 29"/>
                    <a:gd name="T3" fmla="*/ 38 h 38"/>
                    <a:gd name="T4" fmla="*/ 22 w 29"/>
                    <a:gd name="T5" fmla="*/ 0 h 38"/>
                    <a:gd name="T6" fmla="*/ 22 w 29"/>
                    <a:gd name="T7" fmla="*/ 0 h 38"/>
                    <a:gd name="T8" fmla="*/ 29 w 29"/>
                    <a:gd name="T9" fmla="*/ 0 h 38"/>
                    <a:gd name="T10" fmla="*/ 0 w 29"/>
                    <a:gd name="T11" fmla="*/ 38 h 38"/>
                    <a:gd name="T12" fmla="*/ 0 w 2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9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8" name="Freeform 1228">
                  <a:extLst>
                    <a:ext uri="{FF2B5EF4-FFF2-40B4-BE49-F238E27FC236}">
                      <a16:creationId xmlns:a16="http://schemas.microsoft.com/office/drawing/2014/main" id="{0664BE45-361F-4FA0-B154-722E1CCF69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1271"/>
                  <a:ext cx="14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0 w 29"/>
                    <a:gd name="T3" fmla="*/ 38 h 38"/>
                    <a:gd name="T4" fmla="*/ 22 w 29"/>
                    <a:gd name="T5" fmla="*/ 0 h 38"/>
                    <a:gd name="T6" fmla="*/ 22 w 29"/>
                    <a:gd name="T7" fmla="*/ 0 h 38"/>
                    <a:gd name="T8" fmla="*/ 29 w 29"/>
                    <a:gd name="T9" fmla="*/ 0 h 38"/>
                    <a:gd name="T10" fmla="*/ 0 w 29"/>
                    <a:gd name="T11" fmla="*/ 38 h 38"/>
                    <a:gd name="T12" fmla="*/ 0 w 2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9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9" name="Freeform 1229">
                  <a:extLst>
                    <a:ext uri="{FF2B5EF4-FFF2-40B4-BE49-F238E27FC236}">
                      <a16:creationId xmlns:a16="http://schemas.microsoft.com/office/drawing/2014/main" id="{1892322B-278A-4698-A1E5-C75005A8E5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1271"/>
                  <a:ext cx="11" cy="19"/>
                </a:xfrm>
                <a:custGeom>
                  <a:avLst/>
                  <a:gdLst>
                    <a:gd name="T0" fmla="*/ 0 w 22"/>
                    <a:gd name="T1" fmla="*/ 38 h 38"/>
                    <a:gd name="T2" fmla="*/ 0 w 22"/>
                    <a:gd name="T3" fmla="*/ 38 h 38"/>
                    <a:gd name="T4" fmla="*/ 0 w 22"/>
                    <a:gd name="T5" fmla="*/ 38 h 38"/>
                    <a:gd name="T6" fmla="*/ 0 w 22"/>
                    <a:gd name="T7" fmla="*/ 38 h 38"/>
                    <a:gd name="T8" fmla="*/ 22 w 22"/>
                    <a:gd name="T9" fmla="*/ 0 h 38"/>
                    <a:gd name="T10" fmla="*/ 0 w 22"/>
                    <a:gd name="T11" fmla="*/ 38 h 38"/>
                    <a:gd name="T12" fmla="*/ 0 w 22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22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0" name="Freeform 1230">
                  <a:extLst>
                    <a:ext uri="{FF2B5EF4-FFF2-40B4-BE49-F238E27FC236}">
                      <a16:creationId xmlns:a16="http://schemas.microsoft.com/office/drawing/2014/main" id="{3E0E6390-94DC-469B-9AA0-92338EFA11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1271"/>
                  <a:ext cx="11" cy="19"/>
                </a:xfrm>
                <a:custGeom>
                  <a:avLst/>
                  <a:gdLst>
                    <a:gd name="T0" fmla="*/ 0 w 22"/>
                    <a:gd name="T1" fmla="*/ 38 h 38"/>
                    <a:gd name="T2" fmla="*/ 0 w 22"/>
                    <a:gd name="T3" fmla="*/ 38 h 38"/>
                    <a:gd name="T4" fmla="*/ 0 w 22"/>
                    <a:gd name="T5" fmla="*/ 38 h 38"/>
                    <a:gd name="T6" fmla="*/ 0 w 22"/>
                    <a:gd name="T7" fmla="*/ 38 h 38"/>
                    <a:gd name="T8" fmla="*/ 22 w 22"/>
                    <a:gd name="T9" fmla="*/ 0 h 38"/>
                    <a:gd name="T10" fmla="*/ 0 w 22"/>
                    <a:gd name="T11" fmla="*/ 38 h 38"/>
                    <a:gd name="T12" fmla="*/ 0 w 22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22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1" name="Freeform 1231">
                  <a:extLst>
                    <a:ext uri="{FF2B5EF4-FFF2-40B4-BE49-F238E27FC236}">
                      <a16:creationId xmlns:a16="http://schemas.microsoft.com/office/drawing/2014/main" id="{CE8CE144-8568-47FA-8643-D39DE3298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1271"/>
                  <a:ext cx="14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0 w 29"/>
                    <a:gd name="T3" fmla="*/ 38 h 38"/>
                    <a:gd name="T4" fmla="*/ 22 w 29"/>
                    <a:gd name="T5" fmla="*/ 0 h 38"/>
                    <a:gd name="T6" fmla="*/ 22 w 29"/>
                    <a:gd name="T7" fmla="*/ 0 h 38"/>
                    <a:gd name="T8" fmla="*/ 29 w 29"/>
                    <a:gd name="T9" fmla="*/ 0 h 38"/>
                    <a:gd name="T10" fmla="*/ 0 w 29"/>
                    <a:gd name="T11" fmla="*/ 38 h 38"/>
                    <a:gd name="T12" fmla="*/ 0 w 2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9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2" name="Freeform 1232">
                  <a:extLst>
                    <a:ext uri="{FF2B5EF4-FFF2-40B4-BE49-F238E27FC236}">
                      <a16:creationId xmlns:a16="http://schemas.microsoft.com/office/drawing/2014/main" id="{F046A24A-6E78-41AF-B380-ADDCF1551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1271"/>
                  <a:ext cx="14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0 w 29"/>
                    <a:gd name="T3" fmla="*/ 38 h 38"/>
                    <a:gd name="T4" fmla="*/ 22 w 29"/>
                    <a:gd name="T5" fmla="*/ 0 h 38"/>
                    <a:gd name="T6" fmla="*/ 22 w 29"/>
                    <a:gd name="T7" fmla="*/ 0 h 38"/>
                    <a:gd name="T8" fmla="*/ 29 w 29"/>
                    <a:gd name="T9" fmla="*/ 0 h 38"/>
                    <a:gd name="T10" fmla="*/ 0 w 29"/>
                    <a:gd name="T11" fmla="*/ 38 h 38"/>
                    <a:gd name="T12" fmla="*/ 0 w 2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9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3" name="Freeform 1233">
                  <a:extLst>
                    <a:ext uri="{FF2B5EF4-FFF2-40B4-BE49-F238E27FC236}">
                      <a16:creationId xmlns:a16="http://schemas.microsoft.com/office/drawing/2014/main" id="{B57F2B05-B086-4928-8A28-9C025D4228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1271"/>
                  <a:ext cx="11" cy="19"/>
                </a:xfrm>
                <a:custGeom>
                  <a:avLst/>
                  <a:gdLst>
                    <a:gd name="T0" fmla="*/ 0 w 22"/>
                    <a:gd name="T1" fmla="*/ 38 h 38"/>
                    <a:gd name="T2" fmla="*/ 0 w 22"/>
                    <a:gd name="T3" fmla="*/ 38 h 38"/>
                    <a:gd name="T4" fmla="*/ 0 w 22"/>
                    <a:gd name="T5" fmla="*/ 38 h 38"/>
                    <a:gd name="T6" fmla="*/ 0 w 22"/>
                    <a:gd name="T7" fmla="*/ 38 h 38"/>
                    <a:gd name="T8" fmla="*/ 22 w 22"/>
                    <a:gd name="T9" fmla="*/ 0 h 38"/>
                    <a:gd name="T10" fmla="*/ 0 w 22"/>
                    <a:gd name="T11" fmla="*/ 38 h 38"/>
                    <a:gd name="T12" fmla="*/ 0 w 22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22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4" name="Freeform 1234">
                  <a:extLst>
                    <a:ext uri="{FF2B5EF4-FFF2-40B4-BE49-F238E27FC236}">
                      <a16:creationId xmlns:a16="http://schemas.microsoft.com/office/drawing/2014/main" id="{DF8232A0-4639-4ACE-9DF1-8425722D52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1271"/>
                  <a:ext cx="11" cy="19"/>
                </a:xfrm>
                <a:custGeom>
                  <a:avLst/>
                  <a:gdLst>
                    <a:gd name="T0" fmla="*/ 0 w 22"/>
                    <a:gd name="T1" fmla="*/ 38 h 38"/>
                    <a:gd name="T2" fmla="*/ 0 w 22"/>
                    <a:gd name="T3" fmla="*/ 38 h 38"/>
                    <a:gd name="T4" fmla="*/ 0 w 22"/>
                    <a:gd name="T5" fmla="*/ 38 h 38"/>
                    <a:gd name="T6" fmla="*/ 0 w 22"/>
                    <a:gd name="T7" fmla="*/ 38 h 38"/>
                    <a:gd name="T8" fmla="*/ 22 w 22"/>
                    <a:gd name="T9" fmla="*/ 0 h 38"/>
                    <a:gd name="T10" fmla="*/ 0 w 22"/>
                    <a:gd name="T11" fmla="*/ 38 h 38"/>
                    <a:gd name="T12" fmla="*/ 0 w 22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22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5" name="Freeform 1235">
                  <a:extLst>
                    <a:ext uri="{FF2B5EF4-FFF2-40B4-BE49-F238E27FC236}">
                      <a16:creationId xmlns:a16="http://schemas.microsoft.com/office/drawing/2014/main" id="{E2555266-14D4-4CB8-B971-E15876C7F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1219"/>
                  <a:ext cx="11" cy="18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22 w 22"/>
                    <a:gd name="T5" fmla="*/ 0 h 37"/>
                    <a:gd name="T6" fmla="*/ 22 w 22"/>
                    <a:gd name="T7" fmla="*/ 0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6" name="Freeform 1236">
                  <a:extLst>
                    <a:ext uri="{FF2B5EF4-FFF2-40B4-BE49-F238E27FC236}">
                      <a16:creationId xmlns:a16="http://schemas.microsoft.com/office/drawing/2014/main" id="{7AB8D96D-8DC9-4551-B511-ADCE81F58B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1219"/>
                  <a:ext cx="11" cy="18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22 w 22"/>
                    <a:gd name="T5" fmla="*/ 0 h 37"/>
                    <a:gd name="T6" fmla="*/ 22 w 22"/>
                    <a:gd name="T7" fmla="*/ 0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7" name="Freeform 1237">
                  <a:extLst>
                    <a:ext uri="{FF2B5EF4-FFF2-40B4-BE49-F238E27FC236}">
                      <a16:creationId xmlns:a16="http://schemas.microsoft.com/office/drawing/2014/main" id="{E6275701-47EE-402E-B3A1-7F0CA63786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1219"/>
                  <a:ext cx="11" cy="18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0 w 22"/>
                    <a:gd name="T5" fmla="*/ 37 h 37"/>
                    <a:gd name="T6" fmla="*/ 0 w 22"/>
                    <a:gd name="T7" fmla="*/ 37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8" name="Freeform 1238">
                  <a:extLst>
                    <a:ext uri="{FF2B5EF4-FFF2-40B4-BE49-F238E27FC236}">
                      <a16:creationId xmlns:a16="http://schemas.microsoft.com/office/drawing/2014/main" id="{8AC3360D-E3C8-493F-82F6-1789764227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1219"/>
                  <a:ext cx="11" cy="18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0 w 22"/>
                    <a:gd name="T5" fmla="*/ 37 h 37"/>
                    <a:gd name="T6" fmla="*/ 0 w 22"/>
                    <a:gd name="T7" fmla="*/ 37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9" name="Freeform 1239">
                  <a:extLst>
                    <a:ext uri="{FF2B5EF4-FFF2-40B4-BE49-F238E27FC236}">
                      <a16:creationId xmlns:a16="http://schemas.microsoft.com/office/drawing/2014/main" id="{DE3FF729-5CF6-4AA5-A722-8578185605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1219"/>
                  <a:ext cx="11" cy="18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22 w 22"/>
                    <a:gd name="T5" fmla="*/ 0 h 37"/>
                    <a:gd name="T6" fmla="*/ 22 w 22"/>
                    <a:gd name="T7" fmla="*/ 0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0" name="Freeform 1240">
                  <a:extLst>
                    <a:ext uri="{FF2B5EF4-FFF2-40B4-BE49-F238E27FC236}">
                      <a16:creationId xmlns:a16="http://schemas.microsoft.com/office/drawing/2014/main" id="{631AD901-45A7-4B0B-BBB8-9572A15AFA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1219"/>
                  <a:ext cx="11" cy="18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22 w 22"/>
                    <a:gd name="T5" fmla="*/ 0 h 37"/>
                    <a:gd name="T6" fmla="*/ 22 w 22"/>
                    <a:gd name="T7" fmla="*/ 0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1" name="Freeform 1241">
                  <a:extLst>
                    <a:ext uri="{FF2B5EF4-FFF2-40B4-BE49-F238E27FC236}">
                      <a16:creationId xmlns:a16="http://schemas.microsoft.com/office/drawing/2014/main" id="{206782DB-986C-4EDE-9726-9C6C80BA6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1219"/>
                  <a:ext cx="11" cy="18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0 w 22"/>
                    <a:gd name="T5" fmla="*/ 37 h 37"/>
                    <a:gd name="T6" fmla="*/ 0 w 22"/>
                    <a:gd name="T7" fmla="*/ 37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2" name="Freeform 1242">
                  <a:extLst>
                    <a:ext uri="{FF2B5EF4-FFF2-40B4-BE49-F238E27FC236}">
                      <a16:creationId xmlns:a16="http://schemas.microsoft.com/office/drawing/2014/main" id="{588B97B4-E742-4899-B549-9D3A7427C8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0" y="1219"/>
                  <a:ext cx="11" cy="18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0 w 22"/>
                    <a:gd name="T5" fmla="*/ 37 h 37"/>
                    <a:gd name="T6" fmla="*/ 0 w 22"/>
                    <a:gd name="T7" fmla="*/ 37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3" name="Freeform 1243">
                  <a:extLst>
                    <a:ext uri="{FF2B5EF4-FFF2-40B4-BE49-F238E27FC236}">
                      <a16:creationId xmlns:a16="http://schemas.microsoft.com/office/drawing/2014/main" id="{4B7D35F7-1A89-44D2-B338-1703B05905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3" y="1207"/>
                  <a:ext cx="15" cy="27"/>
                </a:xfrm>
                <a:custGeom>
                  <a:avLst/>
                  <a:gdLst>
                    <a:gd name="T0" fmla="*/ 0 w 29"/>
                    <a:gd name="T1" fmla="*/ 53 h 53"/>
                    <a:gd name="T2" fmla="*/ 0 w 29"/>
                    <a:gd name="T3" fmla="*/ 53 h 53"/>
                    <a:gd name="T4" fmla="*/ 7 w 29"/>
                    <a:gd name="T5" fmla="*/ 0 h 53"/>
                    <a:gd name="T6" fmla="*/ 7 w 29"/>
                    <a:gd name="T7" fmla="*/ 0 h 53"/>
                    <a:gd name="T8" fmla="*/ 29 w 29"/>
                    <a:gd name="T9" fmla="*/ 8 h 53"/>
                    <a:gd name="T10" fmla="*/ 0 w 29"/>
                    <a:gd name="T11" fmla="*/ 53 h 53"/>
                    <a:gd name="T12" fmla="*/ 0 w 29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3">
                      <a:moveTo>
                        <a:pt x="0" y="53"/>
                      </a:moveTo>
                      <a:lnTo>
                        <a:pt x="0" y="53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9" y="8"/>
                      </a:lnTo>
                      <a:lnTo>
                        <a:pt x="0" y="53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4" name="Freeform 1244">
                  <a:extLst>
                    <a:ext uri="{FF2B5EF4-FFF2-40B4-BE49-F238E27FC236}">
                      <a16:creationId xmlns:a16="http://schemas.microsoft.com/office/drawing/2014/main" id="{06E2EF9D-38F7-42A3-B45E-5B1293CD4E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3" y="1207"/>
                  <a:ext cx="15" cy="27"/>
                </a:xfrm>
                <a:custGeom>
                  <a:avLst/>
                  <a:gdLst>
                    <a:gd name="T0" fmla="*/ 0 w 29"/>
                    <a:gd name="T1" fmla="*/ 53 h 53"/>
                    <a:gd name="T2" fmla="*/ 0 w 29"/>
                    <a:gd name="T3" fmla="*/ 53 h 53"/>
                    <a:gd name="T4" fmla="*/ 7 w 29"/>
                    <a:gd name="T5" fmla="*/ 0 h 53"/>
                    <a:gd name="T6" fmla="*/ 7 w 29"/>
                    <a:gd name="T7" fmla="*/ 0 h 53"/>
                    <a:gd name="T8" fmla="*/ 29 w 29"/>
                    <a:gd name="T9" fmla="*/ 8 h 53"/>
                    <a:gd name="T10" fmla="*/ 0 w 29"/>
                    <a:gd name="T11" fmla="*/ 53 h 53"/>
                    <a:gd name="T12" fmla="*/ 0 w 29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3">
                      <a:moveTo>
                        <a:pt x="0" y="53"/>
                      </a:moveTo>
                      <a:lnTo>
                        <a:pt x="0" y="53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9" y="8"/>
                      </a:lnTo>
                      <a:lnTo>
                        <a:pt x="0" y="53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5" name="Freeform 1245">
                  <a:extLst>
                    <a:ext uri="{FF2B5EF4-FFF2-40B4-BE49-F238E27FC236}">
                      <a16:creationId xmlns:a16="http://schemas.microsoft.com/office/drawing/2014/main" id="{69BB97C0-748C-4A9A-ACEF-6CADA1200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" y="1207"/>
                  <a:ext cx="14" cy="27"/>
                </a:xfrm>
                <a:custGeom>
                  <a:avLst/>
                  <a:gdLst>
                    <a:gd name="T0" fmla="*/ 22 w 29"/>
                    <a:gd name="T1" fmla="*/ 53 h 53"/>
                    <a:gd name="T2" fmla="*/ 22 w 29"/>
                    <a:gd name="T3" fmla="*/ 53 h 53"/>
                    <a:gd name="T4" fmla="*/ 0 w 29"/>
                    <a:gd name="T5" fmla="*/ 45 h 53"/>
                    <a:gd name="T6" fmla="*/ 0 w 29"/>
                    <a:gd name="T7" fmla="*/ 45 h 53"/>
                    <a:gd name="T8" fmla="*/ 29 w 29"/>
                    <a:gd name="T9" fmla="*/ 0 h 53"/>
                    <a:gd name="T10" fmla="*/ 22 w 29"/>
                    <a:gd name="T11" fmla="*/ 53 h 53"/>
                    <a:gd name="T12" fmla="*/ 22 w 29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3">
                      <a:moveTo>
                        <a:pt x="22" y="53"/>
                      </a:moveTo>
                      <a:lnTo>
                        <a:pt x="22" y="53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29" y="0"/>
                      </a:lnTo>
                      <a:lnTo>
                        <a:pt x="22" y="53"/>
                      </a:lnTo>
                      <a:lnTo>
                        <a:pt x="22" y="5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6" name="Freeform 1246">
                  <a:extLst>
                    <a:ext uri="{FF2B5EF4-FFF2-40B4-BE49-F238E27FC236}">
                      <a16:creationId xmlns:a16="http://schemas.microsoft.com/office/drawing/2014/main" id="{0F0865F2-80F4-4F0B-BAA2-2510C872F8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" y="1207"/>
                  <a:ext cx="14" cy="27"/>
                </a:xfrm>
                <a:custGeom>
                  <a:avLst/>
                  <a:gdLst>
                    <a:gd name="T0" fmla="*/ 22 w 29"/>
                    <a:gd name="T1" fmla="*/ 53 h 53"/>
                    <a:gd name="T2" fmla="*/ 22 w 29"/>
                    <a:gd name="T3" fmla="*/ 53 h 53"/>
                    <a:gd name="T4" fmla="*/ 0 w 29"/>
                    <a:gd name="T5" fmla="*/ 45 h 53"/>
                    <a:gd name="T6" fmla="*/ 0 w 29"/>
                    <a:gd name="T7" fmla="*/ 45 h 53"/>
                    <a:gd name="T8" fmla="*/ 29 w 29"/>
                    <a:gd name="T9" fmla="*/ 0 h 53"/>
                    <a:gd name="T10" fmla="*/ 22 w 29"/>
                    <a:gd name="T11" fmla="*/ 53 h 53"/>
                    <a:gd name="T12" fmla="*/ 22 w 29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3">
                      <a:moveTo>
                        <a:pt x="22" y="53"/>
                      </a:moveTo>
                      <a:lnTo>
                        <a:pt x="22" y="53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29" y="0"/>
                      </a:lnTo>
                      <a:lnTo>
                        <a:pt x="22" y="53"/>
                      </a:lnTo>
                      <a:lnTo>
                        <a:pt x="22" y="5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7" name="Freeform 1247">
                  <a:extLst>
                    <a:ext uri="{FF2B5EF4-FFF2-40B4-BE49-F238E27FC236}">
                      <a16:creationId xmlns:a16="http://schemas.microsoft.com/office/drawing/2014/main" id="{FDC6E527-119F-4CB8-A999-2CEC2D650B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7" y="1196"/>
                  <a:ext cx="11" cy="19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14 w 22"/>
                    <a:gd name="T5" fmla="*/ 0 h 37"/>
                    <a:gd name="T6" fmla="*/ 14 w 22"/>
                    <a:gd name="T7" fmla="*/ 0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8" name="Freeform 1248">
                  <a:extLst>
                    <a:ext uri="{FF2B5EF4-FFF2-40B4-BE49-F238E27FC236}">
                      <a16:creationId xmlns:a16="http://schemas.microsoft.com/office/drawing/2014/main" id="{589EA823-0C80-4ECD-B5BB-B49511C9F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7" y="1196"/>
                  <a:ext cx="11" cy="19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14 w 22"/>
                    <a:gd name="T5" fmla="*/ 0 h 37"/>
                    <a:gd name="T6" fmla="*/ 14 w 22"/>
                    <a:gd name="T7" fmla="*/ 0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9" name="Freeform 1249">
                  <a:extLst>
                    <a:ext uri="{FF2B5EF4-FFF2-40B4-BE49-F238E27FC236}">
                      <a16:creationId xmlns:a16="http://schemas.microsoft.com/office/drawing/2014/main" id="{9C86D240-3067-4081-94A0-2C7888E684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1196"/>
                  <a:ext cx="11" cy="19"/>
                </a:xfrm>
                <a:custGeom>
                  <a:avLst/>
                  <a:gdLst>
                    <a:gd name="T0" fmla="*/ 8 w 22"/>
                    <a:gd name="T1" fmla="*/ 37 h 37"/>
                    <a:gd name="T2" fmla="*/ 8 w 22"/>
                    <a:gd name="T3" fmla="*/ 37 h 37"/>
                    <a:gd name="T4" fmla="*/ 0 w 22"/>
                    <a:gd name="T5" fmla="*/ 37 h 37"/>
                    <a:gd name="T6" fmla="*/ 0 w 22"/>
                    <a:gd name="T7" fmla="*/ 37 h 37"/>
                    <a:gd name="T8" fmla="*/ 22 w 22"/>
                    <a:gd name="T9" fmla="*/ 0 h 37"/>
                    <a:gd name="T10" fmla="*/ 8 w 22"/>
                    <a:gd name="T11" fmla="*/ 37 h 37"/>
                    <a:gd name="T12" fmla="*/ 8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8" y="37"/>
                      </a:moveTo>
                      <a:lnTo>
                        <a:pt x="8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8" y="37"/>
                      </a:lnTo>
                      <a:lnTo>
                        <a:pt x="8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0" name="Freeform 1250">
                  <a:extLst>
                    <a:ext uri="{FF2B5EF4-FFF2-40B4-BE49-F238E27FC236}">
                      <a16:creationId xmlns:a16="http://schemas.microsoft.com/office/drawing/2014/main" id="{A23F6A67-D96F-4609-B3BE-B14580871C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1196"/>
                  <a:ext cx="11" cy="19"/>
                </a:xfrm>
                <a:custGeom>
                  <a:avLst/>
                  <a:gdLst>
                    <a:gd name="T0" fmla="*/ 8 w 22"/>
                    <a:gd name="T1" fmla="*/ 37 h 37"/>
                    <a:gd name="T2" fmla="*/ 8 w 22"/>
                    <a:gd name="T3" fmla="*/ 37 h 37"/>
                    <a:gd name="T4" fmla="*/ 0 w 22"/>
                    <a:gd name="T5" fmla="*/ 37 h 37"/>
                    <a:gd name="T6" fmla="*/ 0 w 22"/>
                    <a:gd name="T7" fmla="*/ 37 h 37"/>
                    <a:gd name="T8" fmla="*/ 22 w 22"/>
                    <a:gd name="T9" fmla="*/ 0 h 37"/>
                    <a:gd name="T10" fmla="*/ 8 w 22"/>
                    <a:gd name="T11" fmla="*/ 37 h 37"/>
                    <a:gd name="T12" fmla="*/ 8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8" y="37"/>
                      </a:moveTo>
                      <a:lnTo>
                        <a:pt x="8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8" y="37"/>
                      </a:lnTo>
                      <a:lnTo>
                        <a:pt x="8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1" name="Freeform 1251">
                  <a:extLst>
                    <a:ext uri="{FF2B5EF4-FFF2-40B4-BE49-F238E27FC236}">
                      <a16:creationId xmlns:a16="http://schemas.microsoft.com/office/drawing/2014/main" id="{239D6378-0E4A-4C12-89E1-A7902D497C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7" y="1196"/>
                  <a:ext cx="11" cy="19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14 w 22"/>
                    <a:gd name="T5" fmla="*/ 0 h 37"/>
                    <a:gd name="T6" fmla="*/ 14 w 22"/>
                    <a:gd name="T7" fmla="*/ 0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2" name="Freeform 1252">
                  <a:extLst>
                    <a:ext uri="{FF2B5EF4-FFF2-40B4-BE49-F238E27FC236}">
                      <a16:creationId xmlns:a16="http://schemas.microsoft.com/office/drawing/2014/main" id="{9663FD7A-BB6D-4BD0-9368-A472714BF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7" y="1196"/>
                  <a:ext cx="11" cy="19"/>
                </a:xfrm>
                <a:custGeom>
                  <a:avLst/>
                  <a:gdLst>
                    <a:gd name="T0" fmla="*/ 0 w 22"/>
                    <a:gd name="T1" fmla="*/ 37 h 37"/>
                    <a:gd name="T2" fmla="*/ 0 w 22"/>
                    <a:gd name="T3" fmla="*/ 37 h 37"/>
                    <a:gd name="T4" fmla="*/ 14 w 22"/>
                    <a:gd name="T5" fmla="*/ 0 h 37"/>
                    <a:gd name="T6" fmla="*/ 14 w 22"/>
                    <a:gd name="T7" fmla="*/ 0 h 37"/>
                    <a:gd name="T8" fmla="*/ 22 w 22"/>
                    <a:gd name="T9" fmla="*/ 0 h 37"/>
                    <a:gd name="T10" fmla="*/ 0 w 22"/>
                    <a:gd name="T11" fmla="*/ 37 h 37"/>
                    <a:gd name="T12" fmla="*/ 0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3" name="Freeform 1253">
                  <a:extLst>
                    <a:ext uri="{FF2B5EF4-FFF2-40B4-BE49-F238E27FC236}">
                      <a16:creationId xmlns:a16="http://schemas.microsoft.com/office/drawing/2014/main" id="{D652A1EE-E488-46F7-9E4D-145CA96767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1196"/>
                  <a:ext cx="11" cy="19"/>
                </a:xfrm>
                <a:custGeom>
                  <a:avLst/>
                  <a:gdLst>
                    <a:gd name="T0" fmla="*/ 8 w 22"/>
                    <a:gd name="T1" fmla="*/ 37 h 37"/>
                    <a:gd name="T2" fmla="*/ 8 w 22"/>
                    <a:gd name="T3" fmla="*/ 37 h 37"/>
                    <a:gd name="T4" fmla="*/ 0 w 22"/>
                    <a:gd name="T5" fmla="*/ 37 h 37"/>
                    <a:gd name="T6" fmla="*/ 0 w 22"/>
                    <a:gd name="T7" fmla="*/ 37 h 37"/>
                    <a:gd name="T8" fmla="*/ 22 w 22"/>
                    <a:gd name="T9" fmla="*/ 0 h 37"/>
                    <a:gd name="T10" fmla="*/ 8 w 22"/>
                    <a:gd name="T11" fmla="*/ 37 h 37"/>
                    <a:gd name="T12" fmla="*/ 8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8" y="37"/>
                      </a:moveTo>
                      <a:lnTo>
                        <a:pt x="8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8" y="37"/>
                      </a:lnTo>
                      <a:lnTo>
                        <a:pt x="8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4" name="Freeform 1254">
                  <a:extLst>
                    <a:ext uri="{FF2B5EF4-FFF2-40B4-BE49-F238E27FC236}">
                      <a16:creationId xmlns:a16="http://schemas.microsoft.com/office/drawing/2014/main" id="{FA75855F-70AE-4725-A186-D9122A8CDA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3" y="1196"/>
                  <a:ext cx="11" cy="19"/>
                </a:xfrm>
                <a:custGeom>
                  <a:avLst/>
                  <a:gdLst>
                    <a:gd name="T0" fmla="*/ 8 w 22"/>
                    <a:gd name="T1" fmla="*/ 37 h 37"/>
                    <a:gd name="T2" fmla="*/ 8 w 22"/>
                    <a:gd name="T3" fmla="*/ 37 h 37"/>
                    <a:gd name="T4" fmla="*/ 0 w 22"/>
                    <a:gd name="T5" fmla="*/ 37 h 37"/>
                    <a:gd name="T6" fmla="*/ 0 w 22"/>
                    <a:gd name="T7" fmla="*/ 37 h 37"/>
                    <a:gd name="T8" fmla="*/ 22 w 22"/>
                    <a:gd name="T9" fmla="*/ 0 h 37"/>
                    <a:gd name="T10" fmla="*/ 8 w 22"/>
                    <a:gd name="T11" fmla="*/ 37 h 37"/>
                    <a:gd name="T12" fmla="*/ 8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8" y="37"/>
                      </a:moveTo>
                      <a:lnTo>
                        <a:pt x="8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8" y="37"/>
                      </a:lnTo>
                      <a:lnTo>
                        <a:pt x="8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5" name="Freeform 1255">
                  <a:extLst>
                    <a:ext uri="{FF2B5EF4-FFF2-40B4-BE49-F238E27FC236}">
                      <a16:creationId xmlns:a16="http://schemas.microsoft.com/office/drawing/2014/main" id="{56AC8683-F6B6-44E3-9D14-2A19E22243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6" y="1170"/>
                  <a:ext cx="52" cy="60"/>
                </a:xfrm>
                <a:custGeom>
                  <a:avLst/>
                  <a:gdLst>
                    <a:gd name="T0" fmla="*/ 103 w 103"/>
                    <a:gd name="T1" fmla="*/ 0 h 119"/>
                    <a:gd name="T2" fmla="*/ 103 w 103"/>
                    <a:gd name="T3" fmla="*/ 0 h 119"/>
                    <a:gd name="T4" fmla="*/ 0 w 103"/>
                    <a:gd name="T5" fmla="*/ 97 h 119"/>
                    <a:gd name="T6" fmla="*/ 0 w 103"/>
                    <a:gd name="T7" fmla="*/ 97 h 119"/>
                    <a:gd name="T8" fmla="*/ 44 w 103"/>
                    <a:gd name="T9" fmla="*/ 119 h 119"/>
                    <a:gd name="T10" fmla="*/ 103 w 103"/>
                    <a:gd name="T11" fmla="*/ 0 h 119"/>
                    <a:gd name="T12" fmla="*/ 103 w 103"/>
                    <a:gd name="T13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" h="119">
                      <a:moveTo>
                        <a:pt x="103" y="0"/>
                      </a:moveTo>
                      <a:lnTo>
                        <a:pt x="103" y="0"/>
                      </a:lnTo>
                      <a:lnTo>
                        <a:pt x="0" y="97"/>
                      </a:lnTo>
                      <a:lnTo>
                        <a:pt x="0" y="97"/>
                      </a:lnTo>
                      <a:lnTo>
                        <a:pt x="44" y="119"/>
                      </a:lnTo>
                      <a:lnTo>
                        <a:pt x="103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6" name="Freeform 1256">
                  <a:extLst>
                    <a:ext uri="{FF2B5EF4-FFF2-40B4-BE49-F238E27FC236}">
                      <a16:creationId xmlns:a16="http://schemas.microsoft.com/office/drawing/2014/main" id="{D01991CB-DBE2-43CA-B449-2B80ED51B7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6" y="1170"/>
                  <a:ext cx="52" cy="60"/>
                </a:xfrm>
                <a:custGeom>
                  <a:avLst/>
                  <a:gdLst>
                    <a:gd name="T0" fmla="*/ 103 w 103"/>
                    <a:gd name="T1" fmla="*/ 0 h 119"/>
                    <a:gd name="T2" fmla="*/ 103 w 103"/>
                    <a:gd name="T3" fmla="*/ 0 h 119"/>
                    <a:gd name="T4" fmla="*/ 0 w 103"/>
                    <a:gd name="T5" fmla="*/ 97 h 119"/>
                    <a:gd name="T6" fmla="*/ 0 w 103"/>
                    <a:gd name="T7" fmla="*/ 97 h 119"/>
                    <a:gd name="T8" fmla="*/ 44 w 103"/>
                    <a:gd name="T9" fmla="*/ 119 h 119"/>
                    <a:gd name="T10" fmla="*/ 103 w 103"/>
                    <a:gd name="T11" fmla="*/ 0 h 119"/>
                    <a:gd name="T12" fmla="*/ 103 w 103"/>
                    <a:gd name="T13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" h="119">
                      <a:moveTo>
                        <a:pt x="103" y="0"/>
                      </a:moveTo>
                      <a:lnTo>
                        <a:pt x="103" y="0"/>
                      </a:lnTo>
                      <a:lnTo>
                        <a:pt x="0" y="97"/>
                      </a:lnTo>
                      <a:lnTo>
                        <a:pt x="0" y="97"/>
                      </a:lnTo>
                      <a:lnTo>
                        <a:pt x="44" y="119"/>
                      </a:lnTo>
                      <a:lnTo>
                        <a:pt x="103" y="0"/>
                      </a:lnTo>
                      <a:lnTo>
                        <a:pt x="10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7" name="Freeform 1257">
                  <a:extLst>
                    <a:ext uri="{FF2B5EF4-FFF2-40B4-BE49-F238E27FC236}">
                      <a16:creationId xmlns:a16="http://schemas.microsoft.com/office/drawing/2014/main" id="{8AA02C4E-3AAC-4027-8660-990A43F9C5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6" y="1158"/>
                  <a:ext cx="52" cy="61"/>
                </a:xfrm>
                <a:custGeom>
                  <a:avLst/>
                  <a:gdLst>
                    <a:gd name="T0" fmla="*/ 103 w 103"/>
                    <a:gd name="T1" fmla="*/ 23 h 120"/>
                    <a:gd name="T2" fmla="*/ 103 w 103"/>
                    <a:gd name="T3" fmla="*/ 23 h 120"/>
                    <a:gd name="T4" fmla="*/ 66 w 103"/>
                    <a:gd name="T5" fmla="*/ 0 h 120"/>
                    <a:gd name="T6" fmla="*/ 66 w 103"/>
                    <a:gd name="T7" fmla="*/ 0 h 120"/>
                    <a:gd name="T8" fmla="*/ 0 w 103"/>
                    <a:gd name="T9" fmla="*/ 120 h 120"/>
                    <a:gd name="T10" fmla="*/ 103 w 103"/>
                    <a:gd name="T11" fmla="*/ 23 h 120"/>
                    <a:gd name="T12" fmla="*/ 103 w 103"/>
                    <a:gd name="T13" fmla="*/ 23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" h="120">
                      <a:moveTo>
                        <a:pt x="103" y="23"/>
                      </a:moveTo>
                      <a:lnTo>
                        <a:pt x="103" y="23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0" y="120"/>
                      </a:lnTo>
                      <a:lnTo>
                        <a:pt x="103" y="23"/>
                      </a:lnTo>
                      <a:lnTo>
                        <a:pt x="103" y="23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8" name="Freeform 1258">
                  <a:extLst>
                    <a:ext uri="{FF2B5EF4-FFF2-40B4-BE49-F238E27FC236}">
                      <a16:creationId xmlns:a16="http://schemas.microsoft.com/office/drawing/2014/main" id="{3D407D8B-EFF9-402F-B582-76AA39E5FD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6" y="1158"/>
                  <a:ext cx="52" cy="61"/>
                </a:xfrm>
                <a:custGeom>
                  <a:avLst/>
                  <a:gdLst>
                    <a:gd name="T0" fmla="*/ 103 w 103"/>
                    <a:gd name="T1" fmla="*/ 23 h 120"/>
                    <a:gd name="T2" fmla="*/ 103 w 103"/>
                    <a:gd name="T3" fmla="*/ 23 h 120"/>
                    <a:gd name="T4" fmla="*/ 66 w 103"/>
                    <a:gd name="T5" fmla="*/ 0 h 120"/>
                    <a:gd name="T6" fmla="*/ 66 w 103"/>
                    <a:gd name="T7" fmla="*/ 0 h 120"/>
                    <a:gd name="T8" fmla="*/ 0 w 103"/>
                    <a:gd name="T9" fmla="*/ 120 h 120"/>
                    <a:gd name="T10" fmla="*/ 103 w 103"/>
                    <a:gd name="T11" fmla="*/ 23 h 120"/>
                    <a:gd name="T12" fmla="*/ 103 w 103"/>
                    <a:gd name="T13" fmla="*/ 23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" h="120">
                      <a:moveTo>
                        <a:pt x="103" y="23"/>
                      </a:moveTo>
                      <a:lnTo>
                        <a:pt x="103" y="23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0" y="120"/>
                      </a:lnTo>
                      <a:lnTo>
                        <a:pt x="103" y="23"/>
                      </a:lnTo>
                      <a:lnTo>
                        <a:pt x="103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9" name="Freeform 1259">
                  <a:extLst>
                    <a:ext uri="{FF2B5EF4-FFF2-40B4-BE49-F238E27FC236}">
                      <a16:creationId xmlns:a16="http://schemas.microsoft.com/office/drawing/2014/main" id="{3903AAEA-D2C9-49D9-9EB0-9BF7B343F1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1158"/>
                  <a:ext cx="56" cy="61"/>
                </a:xfrm>
                <a:custGeom>
                  <a:avLst/>
                  <a:gdLst>
                    <a:gd name="T0" fmla="*/ 110 w 110"/>
                    <a:gd name="T1" fmla="*/ 0 h 120"/>
                    <a:gd name="T2" fmla="*/ 110 w 110"/>
                    <a:gd name="T3" fmla="*/ 0 h 120"/>
                    <a:gd name="T4" fmla="*/ 0 w 110"/>
                    <a:gd name="T5" fmla="*/ 97 h 120"/>
                    <a:gd name="T6" fmla="*/ 0 w 110"/>
                    <a:gd name="T7" fmla="*/ 97 h 120"/>
                    <a:gd name="T8" fmla="*/ 44 w 110"/>
                    <a:gd name="T9" fmla="*/ 120 h 120"/>
                    <a:gd name="T10" fmla="*/ 110 w 110"/>
                    <a:gd name="T11" fmla="*/ 0 h 120"/>
                    <a:gd name="T12" fmla="*/ 110 w 110"/>
                    <a:gd name="T1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0">
                      <a:moveTo>
                        <a:pt x="110" y="0"/>
                      </a:moveTo>
                      <a:lnTo>
                        <a:pt x="110" y="0"/>
                      </a:lnTo>
                      <a:lnTo>
                        <a:pt x="0" y="97"/>
                      </a:lnTo>
                      <a:lnTo>
                        <a:pt x="0" y="97"/>
                      </a:lnTo>
                      <a:lnTo>
                        <a:pt x="44" y="12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0" name="Freeform 1260">
                  <a:extLst>
                    <a:ext uri="{FF2B5EF4-FFF2-40B4-BE49-F238E27FC236}">
                      <a16:creationId xmlns:a16="http://schemas.microsoft.com/office/drawing/2014/main" id="{F08AD6C5-2C46-4E3E-A900-792DBD023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1158"/>
                  <a:ext cx="56" cy="61"/>
                </a:xfrm>
                <a:custGeom>
                  <a:avLst/>
                  <a:gdLst>
                    <a:gd name="T0" fmla="*/ 110 w 110"/>
                    <a:gd name="T1" fmla="*/ 0 h 120"/>
                    <a:gd name="T2" fmla="*/ 110 w 110"/>
                    <a:gd name="T3" fmla="*/ 0 h 120"/>
                    <a:gd name="T4" fmla="*/ 0 w 110"/>
                    <a:gd name="T5" fmla="*/ 97 h 120"/>
                    <a:gd name="T6" fmla="*/ 0 w 110"/>
                    <a:gd name="T7" fmla="*/ 97 h 120"/>
                    <a:gd name="T8" fmla="*/ 44 w 110"/>
                    <a:gd name="T9" fmla="*/ 120 h 120"/>
                    <a:gd name="T10" fmla="*/ 110 w 110"/>
                    <a:gd name="T11" fmla="*/ 0 h 120"/>
                    <a:gd name="T12" fmla="*/ 110 w 110"/>
                    <a:gd name="T1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0">
                      <a:moveTo>
                        <a:pt x="110" y="0"/>
                      </a:moveTo>
                      <a:lnTo>
                        <a:pt x="110" y="0"/>
                      </a:lnTo>
                      <a:lnTo>
                        <a:pt x="0" y="97"/>
                      </a:lnTo>
                      <a:lnTo>
                        <a:pt x="0" y="97"/>
                      </a:lnTo>
                      <a:lnTo>
                        <a:pt x="44" y="12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1" name="Freeform 1261">
                  <a:extLst>
                    <a:ext uri="{FF2B5EF4-FFF2-40B4-BE49-F238E27FC236}">
                      <a16:creationId xmlns:a16="http://schemas.microsoft.com/office/drawing/2014/main" id="{971C9AB7-6333-4357-97AA-5ED544B97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1147"/>
                  <a:ext cx="56" cy="60"/>
                </a:xfrm>
                <a:custGeom>
                  <a:avLst/>
                  <a:gdLst>
                    <a:gd name="T0" fmla="*/ 110 w 110"/>
                    <a:gd name="T1" fmla="*/ 22 h 119"/>
                    <a:gd name="T2" fmla="*/ 110 w 110"/>
                    <a:gd name="T3" fmla="*/ 22 h 119"/>
                    <a:gd name="T4" fmla="*/ 66 w 110"/>
                    <a:gd name="T5" fmla="*/ 0 h 119"/>
                    <a:gd name="T6" fmla="*/ 66 w 110"/>
                    <a:gd name="T7" fmla="*/ 0 h 119"/>
                    <a:gd name="T8" fmla="*/ 0 w 110"/>
                    <a:gd name="T9" fmla="*/ 119 h 119"/>
                    <a:gd name="T10" fmla="*/ 110 w 110"/>
                    <a:gd name="T11" fmla="*/ 22 h 119"/>
                    <a:gd name="T12" fmla="*/ 110 w 110"/>
                    <a:gd name="T13" fmla="*/ 22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19">
                      <a:moveTo>
                        <a:pt x="110" y="22"/>
                      </a:moveTo>
                      <a:lnTo>
                        <a:pt x="110" y="2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0" y="119"/>
                      </a:lnTo>
                      <a:lnTo>
                        <a:pt x="110" y="22"/>
                      </a:lnTo>
                      <a:lnTo>
                        <a:pt x="110" y="2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2" name="Freeform 1262">
                  <a:extLst>
                    <a:ext uri="{FF2B5EF4-FFF2-40B4-BE49-F238E27FC236}">
                      <a16:creationId xmlns:a16="http://schemas.microsoft.com/office/drawing/2014/main" id="{3D7D19CF-81A1-44CA-9960-9B5F0C35B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1147"/>
                  <a:ext cx="56" cy="60"/>
                </a:xfrm>
                <a:custGeom>
                  <a:avLst/>
                  <a:gdLst>
                    <a:gd name="T0" fmla="*/ 110 w 110"/>
                    <a:gd name="T1" fmla="*/ 22 h 119"/>
                    <a:gd name="T2" fmla="*/ 110 w 110"/>
                    <a:gd name="T3" fmla="*/ 22 h 119"/>
                    <a:gd name="T4" fmla="*/ 66 w 110"/>
                    <a:gd name="T5" fmla="*/ 0 h 119"/>
                    <a:gd name="T6" fmla="*/ 66 w 110"/>
                    <a:gd name="T7" fmla="*/ 0 h 119"/>
                    <a:gd name="T8" fmla="*/ 0 w 110"/>
                    <a:gd name="T9" fmla="*/ 119 h 119"/>
                    <a:gd name="T10" fmla="*/ 110 w 110"/>
                    <a:gd name="T11" fmla="*/ 22 h 119"/>
                    <a:gd name="T12" fmla="*/ 110 w 110"/>
                    <a:gd name="T13" fmla="*/ 22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19">
                      <a:moveTo>
                        <a:pt x="110" y="22"/>
                      </a:moveTo>
                      <a:lnTo>
                        <a:pt x="110" y="2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0" y="119"/>
                      </a:lnTo>
                      <a:lnTo>
                        <a:pt x="110" y="22"/>
                      </a:lnTo>
                      <a:lnTo>
                        <a:pt x="11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3" name="Freeform 1263">
                  <a:extLst>
                    <a:ext uri="{FF2B5EF4-FFF2-40B4-BE49-F238E27FC236}">
                      <a16:creationId xmlns:a16="http://schemas.microsoft.com/office/drawing/2014/main" id="{32B1FFE6-9137-4053-807D-24B50DE43B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1162"/>
                  <a:ext cx="7" cy="23"/>
                </a:xfrm>
                <a:custGeom>
                  <a:avLst/>
                  <a:gdLst>
                    <a:gd name="T0" fmla="*/ 0 w 15"/>
                    <a:gd name="T1" fmla="*/ 45 h 45"/>
                    <a:gd name="T2" fmla="*/ 0 w 15"/>
                    <a:gd name="T3" fmla="*/ 45 h 45"/>
                    <a:gd name="T4" fmla="*/ 15 w 15"/>
                    <a:gd name="T5" fmla="*/ 0 h 45"/>
                    <a:gd name="T6" fmla="*/ 15 w 15"/>
                    <a:gd name="T7" fmla="*/ 0 h 45"/>
                    <a:gd name="T8" fmla="*/ 15 w 15"/>
                    <a:gd name="T9" fmla="*/ 0 h 45"/>
                    <a:gd name="T10" fmla="*/ 0 w 15"/>
                    <a:gd name="T11" fmla="*/ 45 h 45"/>
                    <a:gd name="T12" fmla="*/ 0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4" name="Freeform 1264">
                  <a:extLst>
                    <a:ext uri="{FF2B5EF4-FFF2-40B4-BE49-F238E27FC236}">
                      <a16:creationId xmlns:a16="http://schemas.microsoft.com/office/drawing/2014/main" id="{2559E4EE-0668-4972-8CC3-73DA0BFD75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1162"/>
                  <a:ext cx="7" cy="23"/>
                </a:xfrm>
                <a:custGeom>
                  <a:avLst/>
                  <a:gdLst>
                    <a:gd name="T0" fmla="*/ 0 w 15"/>
                    <a:gd name="T1" fmla="*/ 45 h 45"/>
                    <a:gd name="T2" fmla="*/ 0 w 15"/>
                    <a:gd name="T3" fmla="*/ 45 h 45"/>
                    <a:gd name="T4" fmla="*/ 15 w 15"/>
                    <a:gd name="T5" fmla="*/ 0 h 45"/>
                    <a:gd name="T6" fmla="*/ 15 w 15"/>
                    <a:gd name="T7" fmla="*/ 0 h 45"/>
                    <a:gd name="T8" fmla="*/ 15 w 15"/>
                    <a:gd name="T9" fmla="*/ 0 h 45"/>
                    <a:gd name="T10" fmla="*/ 0 w 15"/>
                    <a:gd name="T11" fmla="*/ 45 h 45"/>
                    <a:gd name="T12" fmla="*/ 0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5" name="Freeform 1265">
                  <a:extLst>
                    <a:ext uri="{FF2B5EF4-FFF2-40B4-BE49-F238E27FC236}">
                      <a16:creationId xmlns:a16="http://schemas.microsoft.com/office/drawing/2014/main" id="{47CE4B41-3FF1-484F-A104-7C44DE3E28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1162"/>
                  <a:ext cx="11" cy="23"/>
                </a:xfrm>
                <a:custGeom>
                  <a:avLst/>
                  <a:gdLst>
                    <a:gd name="T0" fmla="*/ 7 w 22"/>
                    <a:gd name="T1" fmla="*/ 45 h 45"/>
                    <a:gd name="T2" fmla="*/ 7 w 22"/>
                    <a:gd name="T3" fmla="*/ 45 h 45"/>
                    <a:gd name="T4" fmla="*/ 0 w 22"/>
                    <a:gd name="T5" fmla="*/ 37 h 45"/>
                    <a:gd name="T6" fmla="*/ 0 w 22"/>
                    <a:gd name="T7" fmla="*/ 37 h 45"/>
                    <a:gd name="T8" fmla="*/ 22 w 22"/>
                    <a:gd name="T9" fmla="*/ 0 h 45"/>
                    <a:gd name="T10" fmla="*/ 7 w 22"/>
                    <a:gd name="T11" fmla="*/ 45 h 45"/>
                    <a:gd name="T12" fmla="*/ 7 w 22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6" name="Freeform 1266">
                  <a:extLst>
                    <a:ext uri="{FF2B5EF4-FFF2-40B4-BE49-F238E27FC236}">
                      <a16:creationId xmlns:a16="http://schemas.microsoft.com/office/drawing/2014/main" id="{0FD9ECE6-ABF7-40BC-82D6-70B4E0DD9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1162"/>
                  <a:ext cx="11" cy="23"/>
                </a:xfrm>
                <a:custGeom>
                  <a:avLst/>
                  <a:gdLst>
                    <a:gd name="T0" fmla="*/ 7 w 22"/>
                    <a:gd name="T1" fmla="*/ 45 h 45"/>
                    <a:gd name="T2" fmla="*/ 7 w 22"/>
                    <a:gd name="T3" fmla="*/ 45 h 45"/>
                    <a:gd name="T4" fmla="*/ 0 w 22"/>
                    <a:gd name="T5" fmla="*/ 37 h 45"/>
                    <a:gd name="T6" fmla="*/ 0 w 22"/>
                    <a:gd name="T7" fmla="*/ 37 h 45"/>
                    <a:gd name="T8" fmla="*/ 22 w 22"/>
                    <a:gd name="T9" fmla="*/ 0 h 45"/>
                    <a:gd name="T10" fmla="*/ 7 w 22"/>
                    <a:gd name="T11" fmla="*/ 45 h 45"/>
                    <a:gd name="T12" fmla="*/ 7 w 22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7" name="Freeform 1267">
                  <a:extLst>
                    <a:ext uri="{FF2B5EF4-FFF2-40B4-BE49-F238E27FC236}">
                      <a16:creationId xmlns:a16="http://schemas.microsoft.com/office/drawing/2014/main" id="{AF2ABB4E-F4E5-43FA-A77C-940A76659F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1162"/>
                  <a:ext cx="7" cy="23"/>
                </a:xfrm>
                <a:custGeom>
                  <a:avLst/>
                  <a:gdLst>
                    <a:gd name="T0" fmla="*/ 0 w 15"/>
                    <a:gd name="T1" fmla="*/ 45 h 45"/>
                    <a:gd name="T2" fmla="*/ 0 w 15"/>
                    <a:gd name="T3" fmla="*/ 45 h 45"/>
                    <a:gd name="T4" fmla="*/ 15 w 15"/>
                    <a:gd name="T5" fmla="*/ 0 h 45"/>
                    <a:gd name="T6" fmla="*/ 15 w 15"/>
                    <a:gd name="T7" fmla="*/ 0 h 45"/>
                    <a:gd name="T8" fmla="*/ 15 w 15"/>
                    <a:gd name="T9" fmla="*/ 0 h 45"/>
                    <a:gd name="T10" fmla="*/ 0 w 15"/>
                    <a:gd name="T11" fmla="*/ 45 h 45"/>
                    <a:gd name="T12" fmla="*/ 0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8" name="Freeform 1268">
                  <a:extLst>
                    <a:ext uri="{FF2B5EF4-FFF2-40B4-BE49-F238E27FC236}">
                      <a16:creationId xmlns:a16="http://schemas.microsoft.com/office/drawing/2014/main" id="{AC768A72-DF4A-4F57-9256-9AD2D40D2A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1162"/>
                  <a:ext cx="7" cy="23"/>
                </a:xfrm>
                <a:custGeom>
                  <a:avLst/>
                  <a:gdLst>
                    <a:gd name="T0" fmla="*/ 0 w 15"/>
                    <a:gd name="T1" fmla="*/ 45 h 45"/>
                    <a:gd name="T2" fmla="*/ 0 w 15"/>
                    <a:gd name="T3" fmla="*/ 45 h 45"/>
                    <a:gd name="T4" fmla="*/ 15 w 15"/>
                    <a:gd name="T5" fmla="*/ 0 h 45"/>
                    <a:gd name="T6" fmla="*/ 15 w 15"/>
                    <a:gd name="T7" fmla="*/ 0 h 45"/>
                    <a:gd name="T8" fmla="*/ 15 w 15"/>
                    <a:gd name="T9" fmla="*/ 0 h 45"/>
                    <a:gd name="T10" fmla="*/ 0 w 15"/>
                    <a:gd name="T11" fmla="*/ 45 h 45"/>
                    <a:gd name="T12" fmla="*/ 0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9" name="Freeform 1269">
                  <a:extLst>
                    <a:ext uri="{FF2B5EF4-FFF2-40B4-BE49-F238E27FC236}">
                      <a16:creationId xmlns:a16="http://schemas.microsoft.com/office/drawing/2014/main" id="{AC76994F-A5CF-4EED-8341-A12A31B82D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1162"/>
                  <a:ext cx="11" cy="23"/>
                </a:xfrm>
                <a:custGeom>
                  <a:avLst/>
                  <a:gdLst>
                    <a:gd name="T0" fmla="*/ 7 w 22"/>
                    <a:gd name="T1" fmla="*/ 45 h 45"/>
                    <a:gd name="T2" fmla="*/ 7 w 22"/>
                    <a:gd name="T3" fmla="*/ 45 h 45"/>
                    <a:gd name="T4" fmla="*/ 0 w 22"/>
                    <a:gd name="T5" fmla="*/ 37 h 45"/>
                    <a:gd name="T6" fmla="*/ 0 w 22"/>
                    <a:gd name="T7" fmla="*/ 37 h 45"/>
                    <a:gd name="T8" fmla="*/ 22 w 22"/>
                    <a:gd name="T9" fmla="*/ 0 h 45"/>
                    <a:gd name="T10" fmla="*/ 7 w 22"/>
                    <a:gd name="T11" fmla="*/ 45 h 45"/>
                    <a:gd name="T12" fmla="*/ 7 w 22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0" name="Freeform 1270">
                  <a:extLst>
                    <a:ext uri="{FF2B5EF4-FFF2-40B4-BE49-F238E27FC236}">
                      <a16:creationId xmlns:a16="http://schemas.microsoft.com/office/drawing/2014/main" id="{E5354DA5-A3D4-4E6C-945F-3831AF81E5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4" y="1162"/>
                  <a:ext cx="11" cy="23"/>
                </a:xfrm>
                <a:custGeom>
                  <a:avLst/>
                  <a:gdLst>
                    <a:gd name="T0" fmla="*/ 7 w 22"/>
                    <a:gd name="T1" fmla="*/ 45 h 45"/>
                    <a:gd name="T2" fmla="*/ 7 w 22"/>
                    <a:gd name="T3" fmla="*/ 45 h 45"/>
                    <a:gd name="T4" fmla="*/ 0 w 22"/>
                    <a:gd name="T5" fmla="*/ 37 h 45"/>
                    <a:gd name="T6" fmla="*/ 0 w 22"/>
                    <a:gd name="T7" fmla="*/ 37 h 45"/>
                    <a:gd name="T8" fmla="*/ 22 w 22"/>
                    <a:gd name="T9" fmla="*/ 0 h 45"/>
                    <a:gd name="T10" fmla="*/ 7 w 22"/>
                    <a:gd name="T11" fmla="*/ 45 h 45"/>
                    <a:gd name="T12" fmla="*/ 7 w 22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1" name="Freeform 1271">
                  <a:extLst>
                    <a:ext uri="{FF2B5EF4-FFF2-40B4-BE49-F238E27FC236}">
                      <a16:creationId xmlns:a16="http://schemas.microsoft.com/office/drawing/2014/main" id="{2B4D8B2C-0925-4910-B12B-A238A5C53E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2" y="1147"/>
                  <a:ext cx="19" cy="34"/>
                </a:xfrm>
                <a:custGeom>
                  <a:avLst/>
                  <a:gdLst>
                    <a:gd name="T0" fmla="*/ 15 w 37"/>
                    <a:gd name="T1" fmla="*/ 67 h 67"/>
                    <a:gd name="T2" fmla="*/ 15 w 37"/>
                    <a:gd name="T3" fmla="*/ 67 h 67"/>
                    <a:gd name="T4" fmla="*/ 0 w 37"/>
                    <a:gd name="T5" fmla="*/ 0 h 67"/>
                    <a:gd name="T6" fmla="*/ 0 w 37"/>
                    <a:gd name="T7" fmla="*/ 0 h 67"/>
                    <a:gd name="T8" fmla="*/ 37 w 37"/>
                    <a:gd name="T9" fmla="*/ 15 h 67"/>
                    <a:gd name="T10" fmla="*/ 15 w 37"/>
                    <a:gd name="T11" fmla="*/ 67 h 67"/>
                    <a:gd name="T12" fmla="*/ 15 w 37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7">
                      <a:moveTo>
                        <a:pt x="15" y="67"/>
                      </a:moveTo>
                      <a:lnTo>
                        <a:pt x="15" y="6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15"/>
                      </a:lnTo>
                      <a:lnTo>
                        <a:pt x="15" y="67"/>
                      </a:lnTo>
                      <a:lnTo>
                        <a:pt x="15" y="6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2" name="Freeform 1272">
                  <a:extLst>
                    <a:ext uri="{FF2B5EF4-FFF2-40B4-BE49-F238E27FC236}">
                      <a16:creationId xmlns:a16="http://schemas.microsoft.com/office/drawing/2014/main" id="{DD5F8DE7-94DA-4165-AB17-DEB8665AF9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2" y="1147"/>
                  <a:ext cx="19" cy="34"/>
                </a:xfrm>
                <a:custGeom>
                  <a:avLst/>
                  <a:gdLst>
                    <a:gd name="T0" fmla="*/ 15 w 37"/>
                    <a:gd name="T1" fmla="*/ 67 h 67"/>
                    <a:gd name="T2" fmla="*/ 15 w 37"/>
                    <a:gd name="T3" fmla="*/ 67 h 67"/>
                    <a:gd name="T4" fmla="*/ 0 w 37"/>
                    <a:gd name="T5" fmla="*/ 0 h 67"/>
                    <a:gd name="T6" fmla="*/ 0 w 37"/>
                    <a:gd name="T7" fmla="*/ 0 h 67"/>
                    <a:gd name="T8" fmla="*/ 37 w 37"/>
                    <a:gd name="T9" fmla="*/ 15 h 67"/>
                    <a:gd name="T10" fmla="*/ 15 w 37"/>
                    <a:gd name="T11" fmla="*/ 67 h 67"/>
                    <a:gd name="T12" fmla="*/ 15 w 37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7">
                      <a:moveTo>
                        <a:pt x="15" y="67"/>
                      </a:moveTo>
                      <a:lnTo>
                        <a:pt x="15" y="6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7" y="15"/>
                      </a:lnTo>
                      <a:lnTo>
                        <a:pt x="15" y="67"/>
                      </a:lnTo>
                      <a:lnTo>
                        <a:pt x="15" y="6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3" name="Freeform 1273">
                  <a:extLst>
                    <a:ext uri="{FF2B5EF4-FFF2-40B4-BE49-F238E27FC236}">
                      <a16:creationId xmlns:a16="http://schemas.microsoft.com/office/drawing/2014/main" id="{0270A95F-2422-4F2A-9551-C981D2365C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5" y="1147"/>
                  <a:ext cx="14" cy="34"/>
                </a:xfrm>
                <a:custGeom>
                  <a:avLst/>
                  <a:gdLst>
                    <a:gd name="T0" fmla="*/ 29 w 29"/>
                    <a:gd name="T1" fmla="*/ 67 h 67"/>
                    <a:gd name="T2" fmla="*/ 29 w 29"/>
                    <a:gd name="T3" fmla="*/ 67 h 67"/>
                    <a:gd name="T4" fmla="*/ 0 w 29"/>
                    <a:gd name="T5" fmla="*/ 52 h 67"/>
                    <a:gd name="T6" fmla="*/ 0 w 29"/>
                    <a:gd name="T7" fmla="*/ 52 h 67"/>
                    <a:gd name="T8" fmla="*/ 14 w 29"/>
                    <a:gd name="T9" fmla="*/ 0 h 67"/>
                    <a:gd name="T10" fmla="*/ 29 w 29"/>
                    <a:gd name="T11" fmla="*/ 67 h 67"/>
                    <a:gd name="T12" fmla="*/ 29 w 29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67">
                      <a:moveTo>
                        <a:pt x="29" y="67"/>
                      </a:moveTo>
                      <a:lnTo>
                        <a:pt x="29" y="67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4" y="0"/>
                      </a:lnTo>
                      <a:lnTo>
                        <a:pt x="29" y="67"/>
                      </a:lnTo>
                      <a:lnTo>
                        <a:pt x="29" y="6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4" name="Freeform 1274">
                  <a:extLst>
                    <a:ext uri="{FF2B5EF4-FFF2-40B4-BE49-F238E27FC236}">
                      <a16:creationId xmlns:a16="http://schemas.microsoft.com/office/drawing/2014/main" id="{670D34C6-C5DD-43E9-8662-DC67FD4386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5" y="1147"/>
                  <a:ext cx="14" cy="34"/>
                </a:xfrm>
                <a:custGeom>
                  <a:avLst/>
                  <a:gdLst>
                    <a:gd name="T0" fmla="*/ 29 w 29"/>
                    <a:gd name="T1" fmla="*/ 67 h 67"/>
                    <a:gd name="T2" fmla="*/ 29 w 29"/>
                    <a:gd name="T3" fmla="*/ 67 h 67"/>
                    <a:gd name="T4" fmla="*/ 0 w 29"/>
                    <a:gd name="T5" fmla="*/ 52 h 67"/>
                    <a:gd name="T6" fmla="*/ 0 w 29"/>
                    <a:gd name="T7" fmla="*/ 52 h 67"/>
                    <a:gd name="T8" fmla="*/ 14 w 29"/>
                    <a:gd name="T9" fmla="*/ 0 h 67"/>
                    <a:gd name="T10" fmla="*/ 29 w 29"/>
                    <a:gd name="T11" fmla="*/ 67 h 67"/>
                    <a:gd name="T12" fmla="*/ 29 w 29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67">
                      <a:moveTo>
                        <a:pt x="29" y="67"/>
                      </a:moveTo>
                      <a:lnTo>
                        <a:pt x="29" y="67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4" y="0"/>
                      </a:lnTo>
                      <a:lnTo>
                        <a:pt x="29" y="67"/>
                      </a:lnTo>
                      <a:lnTo>
                        <a:pt x="29" y="6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5" name="Freeform 1275">
                  <a:extLst>
                    <a:ext uri="{FF2B5EF4-FFF2-40B4-BE49-F238E27FC236}">
                      <a16:creationId xmlns:a16="http://schemas.microsoft.com/office/drawing/2014/main" id="{2E536943-32D6-4B2A-8989-357BB1361A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7" y="1143"/>
                  <a:ext cx="8" cy="23"/>
                </a:xfrm>
                <a:custGeom>
                  <a:avLst/>
                  <a:gdLst>
                    <a:gd name="T0" fmla="*/ 0 w 15"/>
                    <a:gd name="T1" fmla="*/ 44 h 44"/>
                    <a:gd name="T2" fmla="*/ 0 w 15"/>
                    <a:gd name="T3" fmla="*/ 44 h 44"/>
                    <a:gd name="T4" fmla="*/ 15 w 15"/>
                    <a:gd name="T5" fmla="*/ 0 h 44"/>
                    <a:gd name="T6" fmla="*/ 15 w 15"/>
                    <a:gd name="T7" fmla="*/ 0 h 44"/>
                    <a:gd name="T8" fmla="*/ 15 w 15"/>
                    <a:gd name="T9" fmla="*/ 7 h 44"/>
                    <a:gd name="T10" fmla="*/ 0 w 15"/>
                    <a:gd name="T11" fmla="*/ 44 h 44"/>
                    <a:gd name="T12" fmla="*/ 0 w 15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6" name="Freeform 1276">
                  <a:extLst>
                    <a:ext uri="{FF2B5EF4-FFF2-40B4-BE49-F238E27FC236}">
                      <a16:creationId xmlns:a16="http://schemas.microsoft.com/office/drawing/2014/main" id="{BBBC93F9-EADD-4DF3-A499-4759182004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7" y="1143"/>
                  <a:ext cx="8" cy="23"/>
                </a:xfrm>
                <a:custGeom>
                  <a:avLst/>
                  <a:gdLst>
                    <a:gd name="T0" fmla="*/ 0 w 15"/>
                    <a:gd name="T1" fmla="*/ 44 h 44"/>
                    <a:gd name="T2" fmla="*/ 0 w 15"/>
                    <a:gd name="T3" fmla="*/ 44 h 44"/>
                    <a:gd name="T4" fmla="*/ 15 w 15"/>
                    <a:gd name="T5" fmla="*/ 0 h 44"/>
                    <a:gd name="T6" fmla="*/ 15 w 15"/>
                    <a:gd name="T7" fmla="*/ 0 h 44"/>
                    <a:gd name="T8" fmla="*/ 15 w 15"/>
                    <a:gd name="T9" fmla="*/ 7 h 44"/>
                    <a:gd name="T10" fmla="*/ 0 w 15"/>
                    <a:gd name="T11" fmla="*/ 44 h 44"/>
                    <a:gd name="T12" fmla="*/ 0 w 15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7" name="Freeform 1277">
                  <a:extLst>
                    <a:ext uri="{FF2B5EF4-FFF2-40B4-BE49-F238E27FC236}">
                      <a16:creationId xmlns:a16="http://schemas.microsoft.com/office/drawing/2014/main" id="{FCFBEA6D-F84B-4F7A-BF93-7F06CA3D5A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1143"/>
                  <a:ext cx="11" cy="23"/>
                </a:xfrm>
                <a:custGeom>
                  <a:avLst/>
                  <a:gdLst>
                    <a:gd name="T0" fmla="*/ 7 w 22"/>
                    <a:gd name="T1" fmla="*/ 44 h 44"/>
                    <a:gd name="T2" fmla="*/ 7 w 22"/>
                    <a:gd name="T3" fmla="*/ 44 h 44"/>
                    <a:gd name="T4" fmla="*/ 0 w 22"/>
                    <a:gd name="T5" fmla="*/ 44 h 44"/>
                    <a:gd name="T6" fmla="*/ 0 w 22"/>
                    <a:gd name="T7" fmla="*/ 44 h 44"/>
                    <a:gd name="T8" fmla="*/ 22 w 22"/>
                    <a:gd name="T9" fmla="*/ 0 h 44"/>
                    <a:gd name="T10" fmla="*/ 7 w 22"/>
                    <a:gd name="T11" fmla="*/ 44 h 44"/>
                    <a:gd name="T12" fmla="*/ 7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7" y="44"/>
                      </a:moveTo>
                      <a:lnTo>
                        <a:pt x="7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8" name="Freeform 1278">
                  <a:extLst>
                    <a:ext uri="{FF2B5EF4-FFF2-40B4-BE49-F238E27FC236}">
                      <a16:creationId xmlns:a16="http://schemas.microsoft.com/office/drawing/2014/main" id="{EB0D55CE-4095-486C-931E-EADDEEE8E8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1143"/>
                  <a:ext cx="11" cy="23"/>
                </a:xfrm>
                <a:custGeom>
                  <a:avLst/>
                  <a:gdLst>
                    <a:gd name="T0" fmla="*/ 7 w 22"/>
                    <a:gd name="T1" fmla="*/ 44 h 44"/>
                    <a:gd name="T2" fmla="*/ 7 w 22"/>
                    <a:gd name="T3" fmla="*/ 44 h 44"/>
                    <a:gd name="T4" fmla="*/ 0 w 22"/>
                    <a:gd name="T5" fmla="*/ 44 h 44"/>
                    <a:gd name="T6" fmla="*/ 0 w 22"/>
                    <a:gd name="T7" fmla="*/ 44 h 44"/>
                    <a:gd name="T8" fmla="*/ 22 w 22"/>
                    <a:gd name="T9" fmla="*/ 0 h 44"/>
                    <a:gd name="T10" fmla="*/ 7 w 22"/>
                    <a:gd name="T11" fmla="*/ 44 h 44"/>
                    <a:gd name="T12" fmla="*/ 7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7" y="44"/>
                      </a:moveTo>
                      <a:lnTo>
                        <a:pt x="7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9" name="Freeform 1279">
                  <a:extLst>
                    <a:ext uri="{FF2B5EF4-FFF2-40B4-BE49-F238E27FC236}">
                      <a16:creationId xmlns:a16="http://schemas.microsoft.com/office/drawing/2014/main" id="{8A3F04C1-923F-45C6-BCD8-8728115185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7" y="1143"/>
                  <a:ext cx="8" cy="23"/>
                </a:xfrm>
                <a:custGeom>
                  <a:avLst/>
                  <a:gdLst>
                    <a:gd name="T0" fmla="*/ 0 w 15"/>
                    <a:gd name="T1" fmla="*/ 44 h 44"/>
                    <a:gd name="T2" fmla="*/ 0 w 15"/>
                    <a:gd name="T3" fmla="*/ 44 h 44"/>
                    <a:gd name="T4" fmla="*/ 15 w 15"/>
                    <a:gd name="T5" fmla="*/ 0 h 44"/>
                    <a:gd name="T6" fmla="*/ 15 w 15"/>
                    <a:gd name="T7" fmla="*/ 0 h 44"/>
                    <a:gd name="T8" fmla="*/ 15 w 15"/>
                    <a:gd name="T9" fmla="*/ 7 h 44"/>
                    <a:gd name="T10" fmla="*/ 0 w 15"/>
                    <a:gd name="T11" fmla="*/ 44 h 44"/>
                    <a:gd name="T12" fmla="*/ 0 w 15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0" name="Freeform 1280">
                  <a:extLst>
                    <a:ext uri="{FF2B5EF4-FFF2-40B4-BE49-F238E27FC236}">
                      <a16:creationId xmlns:a16="http://schemas.microsoft.com/office/drawing/2014/main" id="{649B3502-A06B-4AFD-8E50-7F10C45976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7" y="1143"/>
                  <a:ext cx="8" cy="23"/>
                </a:xfrm>
                <a:custGeom>
                  <a:avLst/>
                  <a:gdLst>
                    <a:gd name="T0" fmla="*/ 0 w 15"/>
                    <a:gd name="T1" fmla="*/ 44 h 44"/>
                    <a:gd name="T2" fmla="*/ 0 w 15"/>
                    <a:gd name="T3" fmla="*/ 44 h 44"/>
                    <a:gd name="T4" fmla="*/ 15 w 15"/>
                    <a:gd name="T5" fmla="*/ 0 h 44"/>
                    <a:gd name="T6" fmla="*/ 15 w 15"/>
                    <a:gd name="T7" fmla="*/ 0 h 44"/>
                    <a:gd name="T8" fmla="*/ 15 w 15"/>
                    <a:gd name="T9" fmla="*/ 7 h 44"/>
                    <a:gd name="T10" fmla="*/ 0 w 15"/>
                    <a:gd name="T11" fmla="*/ 44 h 44"/>
                    <a:gd name="T12" fmla="*/ 0 w 15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1" name="Freeform 1281">
                  <a:extLst>
                    <a:ext uri="{FF2B5EF4-FFF2-40B4-BE49-F238E27FC236}">
                      <a16:creationId xmlns:a16="http://schemas.microsoft.com/office/drawing/2014/main" id="{3964972E-BA1A-4CFE-9C57-C09C745B5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1143"/>
                  <a:ext cx="11" cy="23"/>
                </a:xfrm>
                <a:custGeom>
                  <a:avLst/>
                  <a:gdLst>
                    <a:gd name="T0" fmla="*/ 7 w 22"/>
                    <a:gd name="T1" fmla="*/ 44 h 44"/>
                    <a:gd name="T2" fmla="*/ 7 w 22"/>
                    <a:gd name="T3" fmla="*/ 44 h 44"/>
                    <a:gd name="T4" fmla="*/ 0 w 22"/>
                    <a:gd name="T5" fmla="*/ 44 h 44"/>
                    <a:gd name="T6" fmla="*/ 0 w 22"/>
                    <a:gd name="T7" fmla="*/ 44 h 44"/>
                    <a:gd name="T8" fmla="*/ 22 w 22"/>
                    <a:gd name="T9" fmla="*/ 0 h 44"/>
                    <a:gd name="T10" fmla="*/ 7 w 22"/>
                    <a:gd name="T11" fmla="*/ 44 h 44"/>
                    <a:gd name="T12" fmla="*/ 7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7" y="44"/>
                      </a:moveTo>
                      <a:lnTo>
                        <a:pt x="7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2" name="Freeform 1282">
                  <a:extLst>
                    <a:ext uri="{FF2B5EF4-FFF2-40B4-BE49-F238E27FC236}">
                      <a16:creationId xmlns:a16="http://schemas.microsoft.com/office/drawing/2014/main" id="{48ACAEE0-E192-415E-A052-AF2DF4F6A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1143"/>
                  <a:ext cx="11" cy="23"/>
                </a:xfrm>
                <a:custGeom>
                  <a:avLst/>
                  <a:gdLst>
                    <a:gd name="T0" fmla="*/ 7 w 22"/>
                    <a:gd name="T1" fmla="*/ 44 h 44"/>
                    <a:gd name="T2" fmla="*/ 7 w 22"/>
                    <a:gd name="T3" fmla="*/ 44 h 44"/>
                    <a:gd name="T4" fmla="*/ 0 w 22"/>
                    <a:gd name="T5" fmla="*/ 44 h 44"/>
                    <a:gd name="T6" fmla="*/ 0 w 22"/>
                    <a:gd name="T7" fmla="*/ 44 h 44"/>
                    <a:gd name="T8" fmla="*/ 22 w 22"/>
                    <a:gd name="T9" fmla="*/ 0 h 44"/>
                    <a:gd name="T10" fmla="*/ 7 w 22"/>
                    <a:gd name="T11" fmla="*/ 44 h 44"/>
                    <a:gd name="T12" fmla="*/ 7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7" y="44"/>
                      </a:moveTo>
                      <a:lnTo>
                        <a:pt x="7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3" name="Freeform 1283">
                  <a:extLst>
                    <a:ext uri="{FF2B5EF4-FFF2-40B4-BE49-F238E27FC236}">
                      <a16:creationId xmlns:a16="http://schemas.microsoft.com/office/drawing/2014/main" id="{0155BCDC-41A4-4172-9678-09951363E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6" y="1136"/>
                  <a:ext cx="11" cy="30"/>
                </a:xfrm>
                <a:custGeom>
                  <a:avLst/>
                  <a:gdLst>
                    <a:gd name="T0" fmla="*/ 0 w 22"/>
                    <a:gd name="T1" fmla="*/ 59 h 59"/>
                    <a:gd name="T2" fmla="*/ 0 w 22"/>
                    <a:gd name="T3" fmla="*/ 59 h 59"/>
                    <a:gd name="T4" fmla="*/ 8 w 22"/>
                    <a:gd name="T5" fmla="*/ 0 h 59"/>
                    <a:gd name="T6" fmla="*/ 8 w 22"/>
                    <a:gd name="T7" fmla="*/ 0 h 59"/>
                    <a:gd name="T8" fmla="*/ 22 w 22"/>
                    <a:gd name="T9" fmla="*/ 7 h 59"/>
                    <a:gd name="T10" fmla="*/ 0 w 22"/>
                    <a:gd name="T11" fmla="*/ 59 h 59"/>
                    <a:gd name="T12" fmla="*/ 0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0" y="59"/>
                      </a:moveTo>
                      <a:lnTo>
                        <a:pt x="0" y="59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22" y="7"/>
                      </a:lnTo>
                      <a:lnTo>
                        <a:pt x="0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4" name="Freeform 1284">
                  <a:extLst>
                    <a:ext uri="{FF2B5EF4-FFF2-40B4-BE49-F238E27FC236}">
                      <a16:creationId xmlns:a16="http://schemas.microsoft.com/office/drawing/2014/main" id="{3BC2EE15-5D9B-4210-9524-49C934FC0F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6" y="1136"/>
                  <a:ext cx="11" cy="30"/>
                </a:xfrm>
                <a:custGeom>
                  <a:avLst/>
                  <a:gdLst>
                    <a:gd name="T0" fmla="*/ 0 w 22"/>
                    <a:gd name="T1" fmla="*/ 59 h 59"/>
                    <a:gd name="T2" fmla="*/ 0 w 22"/>
                    <a:gd name="T3" fmla="*/ 59 h 59"/>
                    <a:gd name="T4" fmla="*/ 8 w 22"/>
                    <a:gd name="T5" fmla="*/ 0 h 59"/>
                    <a:gd name="T6" fmla="*/ 8 w 22"/>
                    <a:gd name="T7" fmla="*/ 0 h 59"/>
                    <a:gd name="T8" fmla="*/ 22 w 22"/>
                    <a:gd name="T9" fmla="*/ 7 h 59"/>
                    <a:gd name="T10" fmla="*/ 0 w 22"/>
                    <a:gd name="T11" fmla="*/ 59 h 59"/>
                    <a:gd name="T12" fmla="*/ 0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0" y="59"/>
                      </a:moveTo>
                      <a:lnTo>
                        <a:pt x="0" y="59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22" y="7"/>
                      </a:lnTo>
                      <a:lnTo>
                        <a:pt x="0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5" name="Freeform 1285">
                  <a:extLst>
                    <a:ext uri="{FF2B5EF4-FFF2-40B4-BE49-F238E27FC236}">
                      <a16:creationId xmlns:a16="http://schemas.microsoft.com/office/drawing/2014/main" id="{23B8D205-5907-459A-9B9E-110857D291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9" y="1136"/>
                  <a:ext cx="11" cy="30"/>
                </a:xfrm>
                <a:custGeom>
                  <a:avLst/>
                  <a:gdLst>
                    <a:gd name="T0" fmla="*/ 14 w 22"/>
                    <a:gd name="T1" fmla="*/ 59 h 59"/>
                    <a:gd name="T2" fmla="*/ 14 w 22"/>
                    <a:gd name="T3" fmla="*/ 59 h 59"/>
                    <a:gd name="T4" fmla="*/ 0 w 22"/>
                    <a:gd name="T5" fmla="*/ 52 h 59"/>
                    <a:gd name="T6" fmla="*/ 0 w 22"/>
                    <a:gd name="T7" fmla="*/ 52 h 59"/>
                    <a:gd name="T8" fmla="*/ 22 w 22"/>
                    <a:gd name="T9" fmla="*/ 0 h 59"/>
                    <a:gd name="T10" fmla="*/ 14 w 22"/>
                    <a:gd name="T11" fmla="*/ 59 h 59"/>
                    <a:gd name="T12" fmla="*/ 14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14" y="59"/>
                      </a:moveTo>
                      <a:lnTo>
                        <a:pt x="14" y="59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22" y="0"/>
                      </a:lnTo>
                      <a:lnTo>
                        <a:pt x="14" y="59"/>
                      </a:lnTo>
                      <a:lnTo>
                        <a:pt x="14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6" name="Freeform 1286">
                  <a:extLst>
                    <a:ext uri="{FF2B5EF4-FFF2-40B4-BE49-F238E27FC236}">
                      <a16:creationId xmlns:a16="http://schemas.microsoft.com/office/drawing/2014/main" id="{8FB97DDF-C563-4D7C-9FE6-AE1ED164A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9" y="1136"/>
                  <a:ext cx="11" cy="30"/>
                </a:xfrm>
                <a:custGeom>
                  <a:avLst/>
                  <a:gdLst>
                    <a:gd name="T0" fmla="*/ 14 w 22"/>
                    <a:gd name="T1" fmla="*/ 59 h 59"/>
                    <a:gd name="T2" fmla="*/ 14 w 22"/>
                    <a:gd name="T3" fmla="*/ 59 h 59"/>
                    <a:gd name="T4" fmla="*/ 0 w 22"/>
                    <a:gd name="T5" fmla="*/ 52 h 59"/>
                    <a:gd name="T6" fmla="*/ 0 w 22"/>
                    <a:gd name="T7" fmla="*/ 52 h 59"/>
                    <a:gd name="T8" fmla="*/ 22 w 22"/>
                    <a:gd name="T9" fmla="*/ 0 h 59"/>
                    <a:gd name="T10" fmla="*/ 14 w 22"/>
                    <a:gd name="T11" fmla="*/ 59 h 59"/>
                    <a:gd name="T12" fmla="*/ 14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14" y="59"/>
                      </a:moveTo>
                      <a:lnTo>
                        <a:pt x="14" y="59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22" y="0"/>
                      </a:lnTo>
                      <a:lnTo>
                        <a:pt x="14" y="59"/>
                      </a:lnTo>
                      <a:lnTo>
                        <a:pt x="14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7" name="Freeform 1287">
                  <a:extLst>
                    <a:ext uri="{FF2B5EF4-FFF2-40B4-BE49-F238E27FC236}">
                      <a16:creationId xmlns:a16="http://schemas.microsoft.com/office/drawing/2014/main" id="{A5C8FCA5-95E1-45DF-A27E-5F06E110C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9" y="1075"/>
                  <a:ext cx="11" cy="27"/>
                </a:xfrm>
                <a:custGeom>
                  <a:avLst/>
                  <a:gdLst>
                    <a:gd name="T0" fmla="*/ 0 w 22"/>
                    <a:gd name="T1" fmla="*/ 53 h 53"/>
                    <a:gd name="T2" fmla="*/ 0 w 22"/>
                    <a:gd name="T3" fmla="*/ 53 h 53"/>
                    <a:gd name="T4" fmla="*/ 7 w 22"/>
                    <a:gd name="T5" fmla="*/ 0 h 53"/>
                    <a:gd name="T6" fmla="*/ 7 w 22"/>
                    <a:gd name="T7" fmla="*/ 0 h 53"/>
                    <a:gd name="T8" fmla="*/ 22 w 22"/>
                    <a:gd name="T9" fmla="*/ 7 h 53"/>
                    <a:gd name="T10" fmla="*/ 0 w 22"/>
                    <a:gd name="T11" fmla="*/ 53 h 53"/>
                    <a:gd name="T12" fmla="*/ 0 w 22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3">
                      <a:moveTo>
                        <a:pt x="0" y="53"/>
                      </a:moveTo>
                      <a:lnTo>
                        <a:pt x="0" y="53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7"/>
                      </a:lnTo>
                      <a:lnTo>
                        <a:pt x="0" y="53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8" name="Freeform 1288">
                  <a:extLst>
                    <a:ext uri="{FF2B5EF4-FFF2-40B4-BE49-F238E27FC236}">
                      <a16:creationId xmlns:a16="http://schemas.microsoft.com/office/drawing/2014/main" id="{5B935541-D165-4D9F-AEFA-146B911ED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9" y="1075"/>
                  <a:ext cx="11" cy="27"/>
                </a:xfrm>
                <a:custGeom>
                  <a:avLst/>
                  <a:gdLst>
                    <a:gd name="T0" fmla="*/ 0 w 22"/>
                    <a:gd name="T1" fmla="*/ 53 h 53"/>
                    <a:gd name="T2" fmla="*/ 0 w 22"/>
                    <a:gd name="T3" fmla="*/ 53 h 53"/>
                    <a:gd name="T4" fmla="*/ 7 w 22"/>
                    <a:gd name="T5" fmla="*/ 0 h 53"/>
                    <a:gd name="T6" fmla="*/ 7 w 22"/>
                    <a:gd name="T7" fmla="*/ 0 h 53"/>
                    <a:gd name="T8" fmla="*/ 22 w 22"/>
                    <a:gd name="T9" fmla="*/ 7 h 53"/>
                    <a:gd name="T10" fmla="*/ 0 w 22"/>
                    <a:gd name="T11" fmla="*/ 53 h 53"/>
                    <a:gd name="T12" fmla="*/ 0 w 22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3">
                      <a:moveTo>
                        <a:pt x="0" y="53"/>
                      </a:moveTo>
                      <a:lnTo>
                        <a:pt x="0" y="53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22" y="7"/>
                      </a:lnTo>
                      <a:lnTo>
                        <a:pt x="0" y="53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9" name="Freeform 1289">
                  <a:extLst>
                    <a:ext uri="{FF2B5EF4-FFF2-40B4-BE49-F238E27FC236}">
                      <a16:creationId xmlns:a16="http://schemas.microsoft.com/office/drawing/2014/main" id="{08794B79-297A-408B-A04F-AB77A01CFB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1" y="1075"/>
                  <a:ext cx="11" cy="27"/>
                </a:xfrm>
                <a:custGeom>
                  <a:avLst/>
                  <a:gdLst>
                    <a:gd name="T0" fmla="*/ 15 w 22"/>
                    <a:gd name="T1" fmla="*/ 53 h 53"/>
                    <a:gd name="T2" fmla="*/ 15 w 22"/>
                    <a:gd name="T3" fmla="*/ 53 h 53"/>
                    <a:gd name="T4" fmla="*/ 0 w 22"/>
                    <a:gd name="T5" fmla="*/ 53 h 53"/>
                    <a:gd name="T6" fmla="*/ 0 w 22"/>
                    <a:gd name="T7" fmla="*/ 53 h 53"/>
                    <a:gd name="T8" fmla="*/ 22 w 22"/>
                    <a:gd name="T9" fmla="*/ 0 h 53"/>
                    <a:gd name="T10" fmla="*/ 15 w 22"/>
                    <a:gd name="T11" fmla="*/ 53 h 53"/>
                    <a:gd name="T12" fmla="*/ 15 w 22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3">
                      <a:moveTo>
                        <a:pt x="15" y="53"/>
                      </a:moveTo>
                      <a:lnTo>
                        <a:pt x="15" y="53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22" y="0"/>
                      </a:lnTo>
                      <a:lnTo>
                        <a:pt x="15" y="53"/>
                      </a:lnTo>
                      <a:lnTo>
                        <a:pt x="15" y="5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0" name="Freeform 1290">
                  <a:extLst>
                    <a:ext uri="{FF2B5EF4-FFF2-40B4-BE49-F238E27FC236}">
                      <a16:creationId xmlns:a16="http://schemas.microsoft.com/office/drawing/2014/main" id="{C2373964-4FD6-4AA1-8A57-FAA1A47EDA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1" y="1075"/>
                  <a:ext cx="11" cy="27"/>
                </a:xfrm>
                <a:custGeom>
                  <a:avLst/>
                  <a:gdLst>
                    <a:gd name="T0" fmla="*/ 15 w 22"/>
                    <a:gd name="T1" fmla="*/ 53 h 53"/>
                    <a:gd name="T2" fmla="*/ 15 w 22"/>
                    <a:gd name="T3" fmla="*/ 53 h 53"/>
                    <a:gd name="T4" fmla="*/ 0 w 22"/>
                    <a:gd name="T5" fmla="*/ 53 h 53"/>
                    <a:gd name="T6" fmla="*/ 0 w 22"/>
                    <a:gd name="T7" fmla="*/ 53 h 53"/>
                    <a:gd name="T8" fmla="*/ 22 w 22"/>
                    <a:gd name="T9" fmla="*/ 0 h 53"/>
                    <a:gd name="T10" fmla="*/ 15 w 22"/>
                    <a:gd name="T11" fmla="*/ 53 h 53"/>
                    <a:gd name="T12" fmla="*/ 15 w 22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3">
                      <a:moveTo>
                        <a:pt x="15" y="53"/>
                      </a:moveTo>
                      <a:lnTo>
                        <a:pt x="15" y="53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22" y="0"/>
                      </a:lnTo>
                      <a:lnTo>
                        <a:pt x="15" y="53"/>
                      </a:lnTo>
                      <a:lnTo>
                        <a:pt x="15" y="5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1" name="Freeform 1291">
                  <a:extLst>
                    <a:ext uri="{FF2B5EF4-FFF2-40B4-BE49-F238E27FC236}">
                      <a16:creationId xmlns:a16="http://schemas.microsoft.com/office/drawing/2014/main" id="{36AAC809-6CE9-415B-B956-DFE7B084A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4" y="1072"/>
                  <a:ext cx="7" cy="22"/>
                </a:xfrm>
                <a:custGeom>
                  <a:avLst/>
                  <a:gdLst>
                    <a:gd name="T0" fmla="*/ 0 w 15"/>
                    <a:gd name="T1" fmla="*/ 44 h 44"/>
                    <a:gd name="T2" fmla="*/ 0 w 15"/>
                    <a:gd name="T3" fmla="*/ 44 h 44"/>
                    <a:gd name="T4" fmla="*/ 15 w 15"/>
                    <a:gd name="T5" fmla="*/ 0 h 44"/>
                    <a:gd name="T6" fmla="*/ 15 w 15"/>
                    <a:gd name="T7" fmla="*/ 0 h 44"/>
                    <a:gd name="T8" fmla="*/ 15 w 15"/>
                    <a:gd name="T9" fmla="*/ 7 h 44"/>
                    <a:gd name="T10" fmla="*/ 0 w 15"/>
                    <a:gd name="T11" fmla="*/ 44 h 44"/>
                    <a:gd name="T12" fmla="*/ 0 w 15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2" name="Freeform 1292">
                  <a:extLst>
                    <a:ext uri="{FF2B5EF4-FFF2-40B4-BE49-F238E27FC236}">
                      <a16:creationId xmlns:a16="http://schemas.microsoft.com/office/drawing/2014/main" id="{20357B79-DF7E-41F7-85E3-7A8D6102B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4" y="1072"/>
                  <a:ext cx="7" cy="22"/>
                </a:xfrm>
                <a:custGeom>
                  <a:avLst/>
                  <a:gdLst>
                    <a:gd name="T0" fmla="*/ 0 w 15"/>
                    <a:gd name="T1" fmla="*/ 44 h 44"/>
                    <a:gd name="T2" fmla="*/ 0 w 15"/>
                    <a:gd name="T3" fmla="*/ 44 h 44"/>
                    <a:gd name="T4" fmla="*/ 15 w 15"/>
                    <a:gd name="T5" fmla="*/ 0 h 44"/>
                    <a:gd name="T6" fmla="*/ 15 w 15"/>
                    <a:gd name="T7" fmla="*/ 0 h 44"/>
                    <a:gd name="T8" fmla="*/ 15 w 15"/>
                    <a:gd name="T9" fmla="*/ 7 h 44"/>
                    <a:gd name="T10" fmla="*/ 0 w 15"/>
                    <a:gd name="T11" fmla="*/ 44 h 44"/>
                    <a:gd name="T12" fmla="*/ 0 w 15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3" name="Freeform 1293">
                  <a:extLst>
                    <a:ext uri="{FF2B5EF4-FFF2-40B4-BE49-F238E27FC236}">
                      <a16:creationId xmlns:a16="http://schemas.microsoft.com/office/drawing/2014/main" id="{DD245540-26C4-46A7-BCF6-72AF53B1FF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1072"/>
                  <a:ext cx="11" cy="22"/>
                </a:xfrm>
                <a:custGeom>
                  <a:avLst/>
                  <a:gdLst>
                    <a:gd name="T0" fmla="*/ 7 w 22"/>
                    <a:gd name="T1" fmla="*/ 44 h 44"/>
                    <a:gd name="T2" fmla="*/ 7 w 22"/>
                    <a:gd name="T3" fmla="*/ 44 h 44"/>
                    <a:gd name="T4" fmla="*/ 0 w 22"/>
                    <a:gd name="T5" fmla="*/ 44 h 44"/>
                    <a:gd name="T6" fmla="*/ 0 w 22"/>
                    <a:gd name="T7" fmla="*/ 44 h 44"/>
                    <a:gd name="T8" fmla="*/ 22 w 22"/>
                    <a:gd name="T9" fmla="*/ 0 h 44"/>
                    <a:gd name="T10" fmla="*/ 7 w 22"/>
                    <a:gd name="T11" fmla="*/ 44 h 44"/>
                    <a:gd name="T12" fmla="*/ 7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7" y="44"/>
                      </a:moveTo>
                      <a:lnTo>
                        <a:pt x="7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4" name="Freeform 1294">
                  <a:extLst>
                    <a:ext uri="{FF2B5EF4-FFF2-40B4-BE49-F238E27FC236}">
                      <a16:creationId xmlns:a16="http://schemas.microsoft.com/office/drawing/2014/main" id="{DEC8F8AD-5A93-45BC-8458-5FF19C13E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1072"/>
                  <a:ext cx="11" cy="22"/>
                </a:xfrm>
                <a:custGeom>
                  <a:avLst/>
                  <a:gdLst>
                    <a:gd name="T0" fmla="*/ 7 w 22"/>
                    <a:gd name="T1" fmla="*/ 44 h 44"/>
                    <a:gd name="T2" fmla="*/ 7 w 22"/>
                    <a:gd name="T3" fmla="*/ 44 h 44"/>
                    <a:gd name="T4" fmla="*/ 0 w 22"/>
                    <a:gd name="T5" fmla="*/ 44 h 44"/>
                    <a:gd name="T6" fmla="*/ 0 w 22"/>
                    <a:gd name="T7" fmla="*/ 44 h 44"/>
                    <a:gd name="T8" fmla="*/ 22 w 22"/>
                    <a:gd name="T9" fmla="*/ 0 h 44"/>
                    <a:gd name="T10" fmla="*/ 7 w 22"/>
                    <a:gd name="T11" fmla="*/ 44 h 44"/>
                    <a:gd name="T12" fmla="*/ 7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7" y="44"/>
                      </a:moveTo>
                      <a:lnTo>
                        <a:pt x="7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5" name="Freeform 1295">
                  <a:extLst>
                    <a:ext uri="{FF2B5EF4-FFF2-40B4-BE49-F238E27FC236}">
                      <a16:creationId xmlns:a16="http://schemas.microsoft.com/office/drawing/2014/main" id="{4444803E-F38A-4DAF-AB2D-D0E15DA09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4" y="1072"/>
                  <a:ext cx="7" cy="22"/>
                </a:xfrm>
                <a:custGeom>
                  <a:avLst/>
                  <a:gdLst>
                    <a:gd name="T0" fmla="*/ 0 w 15"/>
                    <a:gd name="T1" fmla="*/ 44 h 44"/>
                    <a:gd name="T2" fmla="*/ 0 w 15"/>
                    <a:gd name="T3" fmla="*/ 44 h 44"/>
                    <a:gd name="T4" fmla="*/ 15 w 15"/>
                    <a:gd name="T5" fmla="*/ 0 h 44"/>
                    <a:gd name="T6" fmla="*/ 15 w 15"/>
                    <a:gd name="T7" fmla="*/ 0 h 44"/>
                    <a:gd name="T8" fmla="*/ 15 w 15"/>
                    <a:gd name="T9" fmla="*/ 7 h 44"/>
                    <a:gd name="T10" fmla="*/ 0 w 15"/>
                    <a:gd name="T11" fmla="*/ 44 h 44"/>
                    <a:gd name="T12" fmla="*/ 0 w 15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6" name="Freeform 1296">
                  <a:extLst>
                    <a:ext uri="{FF2B5EF4-FFF2-40B4-BE49-F238E27FC236}">
                      <a16:creationId xmlns:a16="http://schemas.microsoft.com/office/drawing/2014/main" id="{3975DD52-B530-42A4-A121-DC2767727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4" y="1072"/>
                  <a:ext cx="7" cy="22"/>
                </a:xfrm>
                <a:custGeom>
                  <a:avLst/>
                  <a:gdLst>
                    <a:gd name="T0" fmla="*/ 0 w 15"/>
                    <a:gd name="T1" fmla="*/ 44 h 44"/>
                    <a:gd name="T2" fmla="*/ 0 w 15"/>
                    <a:gd name="T3" fmla="*/ 44 h 44"/>
                    <a:gd name="T4" fmla="*/ 15 w 15"/>
                    <a:gd name="T5" fmla="*/ 0 h 44"/>
                    <a:gd name="T6" fmla="*/ 15 w 15"/>
                    <a:gd name="T7" fmla="*/ 0 h 44"/>
                    <a:gd name="T8" fmla="*/ 15 w 15"/>
                    <a:gd name="T9" fmla="*/ 7 h 44"/>
                    <a:gd name="T10" fmla="*/ 0 w 15"/>
                    <a:gd name="T11" fmla="*/ 44 h 44"/>
                    <a:gd name="T12" fmla="*/ 0 w 15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7" name="Freeform 1297">
                  <a:extLst>
                    <a:ext uri="{FF2B5EF4-FFF2-40B4-BE49-F238E27FC236}">
                      <a16:creationId xmlns:a16="http://schemas.microsoft.com/office/drawing/2014/main" id="{7954F6F2-5E77-4056-A28F-92FA396525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1072"/>
                  <a:ext cx="11" cy="22"/>
                </a:xfrm>
                <a:custGeom>
                  <a:avLst/>
                  <a:gdLst>
                    <a:gd name="T0" fmla="*/ 7 w 22"/>
                    <a:gd name="T1" fmla="*/ 44 h 44"/>
                    <a:gd name="T2" fmla="*/ 7 w 22"/>
                    <a:gd name="T3" fmla="*/ 44 h 44"/>
                    <a:gd name="T4" fmla="*/ 0 w 22"/>
                    <a:gd name="T5" fmla="*/ 44 h 44"/>
                    <a:gd name="T6" fmla="*/ 0 w 22"/>
                    <a:gd name="T7" fmla="*/ 44 h 44"/>
                    <a:gd name="T8" fmla="*/ 22 w 22"/>
                    <a:gd name="T9" fmla="*/ 0 h 44"/>
                    <a:gd name="T10" fmla="*/ 7 w 22"/>
                    <a:gd name="T11" fmla="*/ 44 h 44"/>
                    <a:gd name="T12" fmla="*/ 7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7" y="44"/>
                      </a:moveTo>
                      <a:lnTo>
                        <a:pt x="7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8" name="Freeform 1298">
                  <a:extLst>
                    <a:ext uri="{FF2B5EF4-FFF2-40B4-BE49-F238E27FC236}">
                      <a16:creationId xmlns:a16="http://schemas.microsoft.com/office/drawing/2014/main" id="{E43823C6-AD90-44E7-848E-D0CB5E8B85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" y="1072"/>
                  <a:ext cx="11" cy="22"/>
                </a:xfrm>
                <a:custGeom>
                  <a:avLst/>
                  <a:gdLst>
                    <a:gd name="T0" fmla="*/ 7 w 22"/>
                    <a:gd name="T1" fmla="*/ 44 h 44"/>
                    <a:gd name="T2" fmla="*/ 7 w 22"/>
                    <a:gd name="T3" fmla="*/ 44 h 44"/>
                    <a:gd name="T4" fmla="*/ 0 w 22"/>
                    <a:gd name="T5" fmla="*/ 44 h 44"/>
                    <a:gd name="T6" fmla="*/ 0 w 22"/>
                    <a:gd name="T7" fmla="*/ 44 h 44"/>
                    <a:gd name="T8" fmla="*/ 22 w 22"/>
                    <a:gd name="T9" fmla="*/ 0 h 44"/>
                    <a:gd name="T10" fmla="*/ 7 w 22"/>
                    <a:gd name="T11" fmla="*/ 44 h 44"/>
                    <a:gd name="T12" fmla="*/ 7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7" y="44"/>
                      </a:moveTo>
                      <a:lnTo>
                        <a:pt x="7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9" name="Freeform 1299">
                  <a:extLst>
                    <a:ext uri="{FF2B5EF4-FFF2-40B4-BE49-F238E27FC236}">
                      <a16:creationId xmlns:a16="http://schemas.microsoft.com/office/drawing/2014/main" id="{6D5A2450-8C03-441D-AE70-332A40D171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6" y="1060"/>
                  <a:ext cx="18" cy="34"/>
                </a:xfrm>
                <a:custGeom>
                  <a:avLst/>
                  <a:gdLst>
                    <a:gd name="T0" fmla="*/ 14 w 36"/>
                    <a:gd name="T1" fmla="*/ 67 h 67"/>
                    <a:gd name="T2" fmla="*/ 14 w 36"/>
                    <a:gd name="T3" fmla="*/ 67 h 67"/>
                    <a:gd name="T4" fmla="*/ 0 w 36"/>
                    <a:gd name="T5" fmla="*/ 0 h 67"/>
                    <a:gd name="T6" fmla="*/ 0 w 36"/>
                    <a:gd name="T7" fmla="*/ 0 h 67"/>
                    <a:gd name="T8" fmla="*/ 36 w 36"/>
                    <a:gd name="T9" fmla="*/ 15 h 67"/>
                    <a:gd name="T10" fmla="*/ 14 w 36"/>
                    <a:gd name="T11" fmla="*/ 67 h 67"/>
                    <a:gd name="T12" fmla="*/ 14 w 36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7">
                      <a:moveTo>
                        <a:pt x="14" y="67"/>
                      </a:moveTo>
                      <a:lnTo>
                        <a:pt x="14" y="6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6" y="15"/>
                      </a:lnTo>
                      <a:lnTo>
                        <a:pt x="14" y="67"/>
                      </a:lnTo>
                      <a:lnTo>
                        <a:pt x="14" y="6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0" name="Freeform 1300">
                  <a:extLst>
                    <a:ext uri="{FF2B5EF4-FFF2-40B4-BE49-F238E27FC236}">
                      <a16:creationId xmlns:a16="http://schemas.microsoft.com/office/drawing/2014/main" id="{FE2AF66F-63CB-4B3E-953C-BB2A6C0545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6" y="1060"/>
                  <a:ext cx="18" cy="34"/>
                </a:xfrm>
                <a:custGeom>
                  <a:avLst/>
                  <a:gdLst>
                    <a:gd name="T0" fmla="*/ 14 w 36"/>
                    <a:gd name="T1" fmla="*/ 67 h 67"/>
                    <a:gd name="T2" fmla="*/ 14 w 36"/>
                    <a:gd name="T3" fmla="*/ 67 h 67"/>
                    <a:gd name="T4" fmla="*/ 0 w 36"/>
                    <a:gd name="T5" fmla="*/ 0 h 67"/>
                    <a:gd name="T6" fmla="*/ 0 w 36"/>
                    <a:gd name="T7" fmla="*/ 0 h 67"/>
                    <a:gd name="T8" fmla="*/ 36 w 36"/>
                    <a:gd name="T9" fmla="*/ 15 h 67"/>
                    <a:gd name="T10" fmla="*/ 14 w 36"/>
                    <a:gd name="T11" fmla="*/ 67 h 67"/>
                    <a:gd name="T12" fmla="*/ 14 w 36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7">
                      <a:moveTo>
                        <a:pt x="14" y="67"/>
                      </a:moveTo>
                      <a:lnTo>
                        <a:pt x="14" y="6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6" y="15"/>
                      </a:lnTo>
                      <a:lnTo>
                        <a:pt x="14" y="67"/>
                      </a:lnTo>
                      <a:lnTo>
                        <a:pt x="14" y="6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1" name="Freeform 1301">
                  <a:extLst>
                    <a:ext uri="{FF2B5EF4-FFF2-40B4-BE49-F238E27FC236}">
                      <a16:creationId xmlns:a16="http://schemas.microsoft.com/office/drawing/2014/main" id="{180709C5-2FC7-4182-B190-E1267E48B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4" y="1060"/>
                  <a:ext cx="19" cy="34"/>
                </a:xfrm>
                <a:custGeom>
                  <a:avLst/>
                  <a:gdLst>
                    <a:gd name="T0" fmla="*/ 36 w 36"/>
                    <a:gd name="T1" fmla="*/ 67 h 67"/>
                    <a:gd name="T2" fmla="*/ 36 w 36"/>
                    <a:gd name="T3" fmla="*/ 67 h 67"/>
                    <a:gd name="T4" fmla="*/ 0 w 36"/>
                    <a:gd name="T5" fmla="*/ 52 h 67"/>
                    <a:gd name="T6" fmla="*/ 0 w 36"/>
                    <a:gd name="T7" fmla="*/ 52 h 67"/>
                    <a:gd name="T8" fmla="*/ 22 w 36"/>
                    <a:gd name="T9" fmla="*/ 0 h 67"/>
                    <a:gd name="T10" fmla="*/ 36 w 36"/>
                    <a:gd name="T11" fmla="*/ 67 h 67"/>
                    <a:gd name="T12" fmla="*/ 36 w 36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7">
                      <a:moveTo>
                        <a:pt x="36" y="67"/>
                      </a:moveTo>
                      <a:lnTo>
                        <a:pt x="36" y="67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22" y="0"/>
                      </a:lnTo>
                      <a:lnTo>
                        <a:pt x="36" y="67"/>
                      </a:lnTo>
                      <a:lnTo>
                        <a:pt x="36" y="6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2" name="Freeform 1302">
                  <a:extLst>
                    <a:ext uri="{FF2B5EF4-FFF2-40B4-BE49-F238E27FC236}">
                      <a16:creationId xmlns:a16="http://schemas.microsoft.com/office/drawing/2014/main" id="{6A15121A-1B2E-46E8-9551-EEEAA3A03D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4" y="1060"/>
                  <a:ext cx="19" cy="34"/>
                </a:xfrm>
                <a:custGeom>
                  <a:avLst/>
                  <a:gdLst>
                    <a:gd name="T0" fmla="*/ 36 w 36"/>
                    <a:gd name="T1" fmla="*/ 67 h 67"/>
                    <a:gd name="T2" fmla="*/ 36 w 36"/>
                    <a:gd name="T3" fmla="*/ 67 h 67"/>
                    <a:gd name="T4" fmla="*/ 0 w 36"/>
                    <a:gd name="T5" fmla="*/ 52 h 67"/>
                    <a:gd name="T6" fmla="*/ 0 w 36"/>
                    <a:gd name="T7" fmla="*/ 52 h 67"/>
                    <a:gd name="T8" fmla="*/ 22 w 36"/>
                    <a:gd name="T9" fmla="*/ 0 h 67"/>
                    <a:gd name="T10" fmla="*/ 36 w 36"/>
                    <a:gd name="T11" fmla="*/ 67 h 67"/>
                    <a:gd name="T12" fmla="*/ 36 w 36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7">
                      <a:moveTo>
                        <a:pt x="36" y="67"/>
                      </a:moveTo>
                      <a:lnTo>
                        <a:pt x="36" y="67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22" y="0"/>
                      </a:lnTo>
                      <a:lnTo>
                        <a:pt x="36" y="67"/>
                      </a:lnTo>
                      <a:lnTo>
                        <a:pt x="36" y="6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3" name="Freeform 1303">
                  <a:extLst>
                    <a:ext uri="{FF2B5EF4-FFF2-40B4-BE49-F238E27FC236}">
                      <a16:creationId xmlns:a16="http://schemas.microsoft.com/office/drawing/2014/main" id="{81037678-A799-4060-BB9E-D55E159074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3" y="1056"/>
                  <a:ext cx="7" cy="23"/>
                </a:xfrm>
                <a:custGeom>
                  <a:avLst/>
                  <a:gdLst>
                    <a:gd name="T0" fmla="*/ 0 w 14"/>
                    <a:gd name="T1" fmla="*/ 44 h 44"/>
                    <a:gd name="T2" fmla="*/ 0 w 14"/>
                    <a:gd name="T3" fmla="*/ 44 h 44"/>
                    <a:gd name="T4" fmla="*/ 14 w 14"/>
                    <a:gd name="T5" fmla="*/ 0 h 44"/>
                    <a:gd name="T6" fmla="*/ 14 w 14"/>
                    <a:gd name="T7" fmla="*/ 0 h 44"/>
                    <a:gd name="T8" fmla="*/ 14 w 14"/>
                    <a:gd name="T9" fmla="*/ 0 h 44"/>
                    <a:gd name="T10" fmla="*/ 0 w 14"/>
                    <a:gd name="T11" fmla="*/ 44 h 44"/>
                    <a:gd name="T12" fmla="*/ 0 w 14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4" name="Freeform 1304">
                  <a:extLst>
                    <a:ext uri="{FF2B5EF4-FFF2-40B4-BE49-F238E27FC236}">
                      <a16:creationId xmlns:a16="http://schemas.microsoft.com/office/drawing/2014/main" id="{CBB3E9DA-A9A3-4E00-B5DA-A702472D7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3" y="1056"/>
                  <a:ext cx="7" cy="23"/>
                </a:xfrm>
                <a:custGeom>
                  <a:avLst/>
                  <a:gdLst>
                    <a:gd name="T0" fmla="*/ 0 w 14"/>
                    <a:gd name="T1" fmla="*/ 44 h 44"/>
                    <a:gd name="T2" fmla="*/ 0 w 14"/>
                    <a:gd name="T3" fmla="*/ 44 h 44"/>
                    <a:gd name="T4" fmla="*/ 14 w 14"/>
                    <a:gd name="T5" fmla="*/ 0 h 44"/>
                    <a:gd name="T6" fmla="*/ 14 w 14"/>
                    <a:gd name="T7" fmla="*/ 0 h 44"/>
                    <a:gd name="T8" fmla="*/ 14 w 14"/>
                    <a:gd name="T9" fmla="*/ 0 h 44"/>
                    <a:gd name="T10" fmla="*/ 0 w 14"/>
                    <a:gd name="T11" fmla="*/ 44 h 44"/>
                    <a:gd name="T12" fmla="*/ 0 w 14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5" name="Freeform 1305">
                  <a:extLst>
                    <a:ext uri="{FF2B5EF4-FFF2-40B4-BE49-F238E27FC236}">
                      <a16:creationId xmlns:a16="http://schemas.microsoft.com/office/drawing/2014/main" id="{F3376E1B-1593-428B-80C7-39FF1D95BD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0" y="1056"/>
                  <a:ext cx="10" cy="23"/>
                </a:xfrm>
                <a:custGeom>
                  <a:avLst/>
                  <a:gdLst>
                    <a:gd name="T0" fmla="*/ 7 w 21"/>
                    <a:gd name="T1" fmla="*/ 44 h 44"/>
                    <a:gd name="T2" fmla="*/ 7 w 21"/>
                    <a:gd name="T3" fmla="*/ 44 h 44"/>
                    <a:gd name="T4" fmla="*/ 0 w 21"/>
                    <a:gd name="T5" fmla="*/ 37 h 44"/>
                    <a:gd name="T6" fmla="*/ 0 w 21"/>
                    <a:gd name="T7" fmla="*/ 37 h 44"/>
                    <a:gd name="T8" fmla="*/ 21 w 21"/>
                    <a:gd name="T9" fmla="*/ 0 h 44"/>
                    <a:gd name="T10" fmla="*/ 7 w 21"/>
                    <a:gd name="T11" fmla="*/ 44 h 44"/>
                    <a:gd name="T12" fmla="*/ 7 w 21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4">
                      <a:moveTo>
                        <a:pt x="7" y="44"/>
                      </a:move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1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6" name="Freeform 1306">
                  <a:extLst>
                    <a:ext uri="{FF2B5EF4-FFF2-40B4-BE49-F238E27FC236}">
                      <a16:creationId xmlns:a16="http://schemas.microsoft.com/office/drawing/2014/main" id="{A106D6B8-EE28-4BCE-A4F9-53F873480D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0" y="1056"/>
                  <a:ext cx="10" cy="23"/>
                </a:xfrm>
                <a:custGeom>
                  <a:avLst/>
                  <a:gdLst>
                    <a:gd name="T0" fmla="*/ 7 w 21"/>
                    <a:gd name="T1" fmla="*/ 44 h 44"/>
                    <a:gd name="T2" fmla="*/ 7 w 21"/>
                    <a:gd name="T3" fmla="*/ 44 h 44"/>
                    <a:gd name="T4" fmla="*/ 0 w 21"/>
                    <a:gd name="T5" fmla="*/ 37 h 44"/>
                    <a:gd name="T6" fmla="*/ 0 w 21"/>
                    <a:gd name="T7" fmla="*/ 37 h 44"/>
                    <a:gd name="T8" fmla="*/ 21 w 21"/>
                    <a:gd name="T9" fmla="*/ 0 h 44"/>
                    <a:gd name="T10" fmla="*/ 7 w 21"/>
                    <a:gd name="T11" fmla="*/ 44 h 44"/>
                    <a:gd name="T12" fmla="*/ 7 w 21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4">
                      <a:moveTo>
                        <a:pt x="7" y="44"/>
                      </a:move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1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7" name="Freeform 1307">
                  <a:extLst>
                    <a:ext uri="{FF2B5EF4-FFF2-40B4-BE49-F238E27FC236}">
                      <a16:creationId xmlns:a16="http://schemas.microsoft.com/office/drawing/2014/main" id="{CD42C75D-0B35-4B60-B980-54F8E82120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3" y="1056"/>
                  <a:ext cx="7" cy="23"/>
                </a:xfrm>
                <a:custGeom>
                  <a:avLst/>
                  <a:gdLst>
                    <a:gd name="T0" fmla="*/ 0 w 14"/>
                    <a:gd name="T1" fmla="*/ 44 h 44"/>
                    <a:gd name="T2" fmla="*/ 0 w 14"/>
                    <a:gd name="T3" fmla="*/ 44 h 44"/>
                    <a:gd name="T4" fmla="*/ 14 w 14"/>
                    <a:gd name="T5" fmla="*/ 0 h 44"/>
                    <a:gd name="T6" fmla="*/ 14 w 14"/>
                    <a:gd name="T7" fmla="*/ 0 h 44"/>
                    <a:gd name="T8" fmla="*/ 14 w 14"/>
                    <a:gd name="T9" fmla="*/ 0 h 44"/>
                    <a:gd name="T10" fmla="*/ 0 w 14"/>
                    <a:gd name="T11" fmla="*/ 44 h 44"/>
                    <a:gd name="T12" fmla="*/ 0 w 14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8" name="Freeform 1308">
                  <a:extLst>
                    <a:ext uri="{FF2B5EF4-FFF2-40B4-BE49-F238E27FC236}">
                      <a16:creationId xmlns:a16="http://schemas.microsoft.com/office/drawing/2014/main" id="{C8877E1B-3F97-48A6-8C2F-9F6C4FC62B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3" y="1056"/>
                  <a:ext cx="7" cy="23"/>
                </a:xfrm>
                <a:custGeom>
                  <a:avLst/>
                  <a:gdLst>
                    <a:gd name="T0" fmla="*/ 0 w 14"/>
                    <a:gd name="T1" fmla="*/ 44 h 44"/>
                    <a:gd name="T2" fmla="*/ 0 w 14"/>
                    <a:gd name="T3" fmla="*/ 44 h 44"/>
                    <a:gd name="T4" fmla="*/ 14 w 14"/>
                    <a:gd name="T5" fmla="*/ 0 h 44"/>
                    <a:gd name="T6" fmla="*/ 14 w 14"/>
                    <a:gd name="T7" fmla="*/ 0 h 44"/>
                    <a:gd name="T8" fmla="*/ 14 w 14"/>
                    <a:gd name="T9" fmla="*/ 0 h 44"/>
                    <a:gd name="T10" fmla="*/ 0 w 14"/>
                    <a:gd name="T11" fmla="*/ 44 h 44"/>
                    <a:gd name="T12" fmla="*/ 0 w 14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0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9" name="Freeform 1309">
                  <a:extLst>
                    <a:ext uri="{FF2B5EF4-FFF2-40B4-BE49-F238E27FC236}">
                      <a16:creationId xmlns:a16="http://schemas.microsoft.com/office/drawing/2014/main" id="{6859AEA9-7DD4-4D39-A693-4535C79AE1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0" y="1056"/>
                  <a:ext cx="10" cy="23"/>
                </a:xfrm>
                <a:custGeom>
                  <a:avLst/>
                  <a:gdLst>
                    <a:gd name="T0" fmla="*/ 7 w 21"/>
                    <a:gd name="T1" fmla="*/ 44 h 44"/>
                    <a:gd name="T2" fmla="*/ 7 w 21"/>
                    <a:gd name="T3" fmla="*/ 44 h 44"/>
                    <a:gd name="T4" fmla="*/ 0 w 21"/>
                    <a:gd name="T5" fmla="*/ 37 h 44"/>
                    <a:gd name="T6" fmla="*/ 0 w 21"/>
                    <a:gd name="T7" fmla="*/ 37 h 44"/>
                    <a:gd name="T8" fmla="*/ 21 w 21"/>
                    <a:gd name="T9" fmla="*/ 0 h 44"/>
                    <a:gd name="T10" fmla="*/ 7 w 21"/>
                    <a:gd name="T11" fmla="*/ 44 h 44"/>
                    <a:gd name="T12" fmla="*/ 7 w 21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4">
                      <a:moveTo>
                        <a:pt x="7" y="44"/>
                      </a:move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1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0" name="Freeform 1310">
                  <a:extLst>
                    <a:ext uri="{FF2B5EF4-FFF2-40B4-BE49-F238E27FC236}">
                      <a16:creationId xmlns:a16="http://schemas.microsoft.com/office/drawing/2014/main" id="{C90B2D9B-6FA8-49DF-B319-AD688CA876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0" y="1056"/>
                  <a:ext cx="10" cy="23"/>
                </a:xfrm>
                <a:custGeom>
                  <a:avLst/>
                  <a:gdLst>
                    <a:gd name="T0" fmla="*/ 7 w 21"/>
                    <a:gd name="T1" fmla="*/ 44 h 44"/>
                    <a:gd name="T2" fmla="*/ 7 w 21"/>
                    <a:gd name="T3" fmla="*/ 44 h 44"/>
                    <a:gd name="T4" fmla="*/ 0 w 21"/>
                    <a:gd name="T5" fmla="*/ 37 h 44"/>
                    <a:gd name="T6" fmla="*/ 0 w 21"/>
                    <a:gd name="T7" fmla="*/ 37 h 44"/>
                    <a:gd name="T8" fmla="*/ 21 w 21"/>
                    <a:gd name="T9" fmla="*/ 0 h 44"/>
                    <a:gd name="T10" fmla="*/ 7 w 21"/>
                    <a:gd name="T11" fmla="*/ 44 h 44"/>
                    <a:gd name="T12" fmla="*/ 7 w 21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4">
                      <a:moveTo>
                        <a:pt x="7" y="44"/>
                      </a:moveTo>
                      <a:lnTo>
                        <a:pt x="7" y="4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1" y="0"/>
                      </a:lnTo>
                      <a:lnTo>
                        <a:pt x="7" y="44"/>
                      </a:lnTo>
                      <a:lnTo>
                        <a:pt x="7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1" name="Freeform 1311">
                  <a:extLst>
                    <a:ext uri="{FF2B5EF4-FFF2-40B4-BE49-F238E27FC236}">
                      <a16:creationId xmlns:a16="http://schemas.microsoft.com/office/drawing/2014/main" id="{CBB879B7-9243-46BC-97C0-F39CFB9071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2" y="1030"/>
                  <a:ext cx="45" cy="64"/>
                </a:xfrm>
                <a:custGeom>
                  <a:avLst/>
                  <a:gdLst>
                    <a:gd name="T0" fmla="*/ 88 w 88"/>
                    <a:gd name="T1" fmla="*/ 0 h 127"/>
                    <a:gd name="T2" fmla="*/ 88 w 88"/>
                    <a:gd name="T3" fmla="*/ 0 h 127"/>
                    <a:gd name="T4" fmla="*/ 0 w 88"/>
                    <a:gd name="T5" fmla="*/ 112 h 127"/>
                    <a:gd name="T6" fmla="*/ 0 w 88"/>
                    <a:gd name="T7" fmla="*/ 112 h 127"/>
                    <a:gd name="T8" fmla="*/ 44 w 88"/>
                    <a:gd name="T9" fmla="*/ 127 h 127"/>
                    <a:gd name="T10" fmla="*/ 88 w 88"/>
                    <a:gd name="T11" fmla="*/ 0 h 127"/>
                    <a:gd name="T12" fmla="*/ 88 w 88"/>
                    <a:gd name="T1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27">
                      <a:moveTo>
                        <a:pt x="88" y="0"/>
                      </a:moveTo>
                      <a:lnTo>
                        <a:pt x="88" y="0"/>
                      </a:lnTo>
                      <a:lnTo>
                        <a:pt x="0" y="112"/>
                      </a:lnTo>
                      <a:lnTo>
                        <a:pt x="0" y="112"/>
                      </a:lnTo>
                      <a:lnTo>
                        <a:pt x="44" y="127"/>
                      </a:lnTo>
                      <a:lnTo>
                        <a:pt x="88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2" name="Freeform 1312">
                  <a:extLst>
                    <a:ext uri="{FF2B5EF4-FFF2-40B4-BE49-F238E27FC236}">
                      <a16:creationId xmlns:a16="http://schemas.microsoft.com/office/drawing/2014/main" id="{5DA98A36-2412-41F4-8DBF-FBF670CFD3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2" y="1030"/>
                  <a:ext cx="45" cy="64"/>
                </a:xfrm>
                <a:custGeom>
                  <a:avLst/>
                  <a:gdLst>
                    <a:gd name="T0" fmla="*/ 88 w 88"/>
                    <a:gd name="T1" fmla="*/ 0 h 127"/>
                    <a:gd name="T2" fmla="*/ 88 w 88"/>
                    <a:gd name="T3" fmla="*/ 0 h 127"/>
                    <a:gd name="T4" fmla="*/ 0 w 88"/>
                    <a:gd name="T5" fmla="*/ 112 h 127"/>
                    <a:gd name="T6" fmla="*/ 0 w 88"/>
                    <a:gd name="T7" fmla="*/ 112 h 127"/>
                    <a:gd name="T8" fmla="*/ 44 w 88"/>
                    <a:gd name="T9" fmla="*/ 127 h 127"/>
                    <a:gd name="T10" fmla="*/ 88 w 88"/>
                    <a:gd name="T11" fmla="*/ 0 h 127"/>
                    <a:gd name="T12" fmla="*/ 88 w 88"/>
                    <a:gd name="T1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27">
                      <a:moveTo>
                        <a:pt x="88" y="0"/>
                      </a:moveTo>
                      <a:lnTo>
                        <a:pt x="88" y="0"/>
                      </a:lnTo>
                      <a:lnTo>
                        <a:pt x="0" y="112"/>
                      </a:lnTo>
                      <a:lnTo>
                        <a:pt x="0" y="112"/>
                      </a:lnTo>
                      <a:lnTo>
                        <a:pt x="44" y="127"/>
                      </a:lnTo>
                      <a:lnTo>
                        <a:pt x="88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3" name="Freeform 1313">
                  <a:extLst>
                    <a:ext uri="{FF2B5EF4-FFF2-40B4-BE49-F238E27FC236}">
                      <a16:creationId xmlns:a16="http://schemas.microsoft.com/office/drawing/2014/main" id="{1DF1435E-4216-4346-B89E-10F12338EC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2" y="1023"/>
                  <a:ext cx="45" cy="63"/>
                </a:xfrm>
                <a:custGeom>
                  <a:avLst/>
                  <a:gdLst>
                    <a:gd name="T0" fmla="*/ 88 w 88"/>
                    <a:gd name="T1" fmla="*/ 14 h 126"/>
                    <a:gd name="T2" fmla="*/ 88 w 88"/>
                    <a:gd name="T3" fmla="*/ 14 h 126"/>
                    <a:gd name="T4" fmla="*/ 44 w 88"/>
                    <a:gd name="T5" fmla="*/ 0 h 126"/>
                    <a:gd name="T6" fmla="*/ 44 w 88"/>
                    <a:gd name="T7" fmla="*/ 0 h 126"/>
                    <a:gd name="T8" fmla="*/ 0 w 88"/>
                    <a:gd name="T9" fmla="*/ 126 h 126"/>
                    <a:gd name="T10" fmla="*/ 88 w 88"/>
                    <a:gd name="T11" fmla="*/ 14 h 126"/>
                    <a:gd name="T12" fmla="*/ 88 w 88"/>
                    <a:gd name="T13" fmla="*/ 1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26">
                      <a:moveTo>
                        <a:pt x="88" y="14"/>
                      </a:moveTo>
                      <a:lnTo>
                        <a:pt x="88" y="14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126"/>
                      </a:lnTo>
                      <a:lnTo>
                        <a:pt x="88" y="14"/>
                      </a:lnTo>
                      <a:lnTo>
                        <a:pt x="88" y="1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4" name="Freeform 1314">
                  <a:extLst>
                    <a:ext uri="{FF2B5EF4-FFF2-40B4-BE49-F238E27FC236}">
                      <a16:creationId xmlns:a16="http://schemas.microsoft.com/office/drawing/2014/main" id="{DC3D2F8B-3E5E-4302-9EB2-2FE2F22D31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2" y="1023"/>
                  <a:ext cx="45" cy="63"/>
                </a:xfrm>
                <a:custGeom>
                  <a:avLst/>
                  <a:gdLst>
                    <a:gd name="T0" fmla="*/ 88 w 88"/>
                    <a:gd name="T1" fmla="*/ 14 h 126"/>
                    <a:gd name="T2" fmla="*/ 88 w 88"/>
                    <a:gd name="T3" fmla="*/ 14 h 126"/>
                    <a:gd name="T4" fmla="*/ 44 w 88"/>
                    <a:gd name="T5" fmla="*/ 0 h 126"/>
                    <a:gd name="T6" fmla="*/ 44 w 88"/>
                    <a:gd name="T7" fmla="*/ 0 h 126"/>
                    <a:gd name="T8" fmla="*/ 0 w 88"/>
                    <a:gd name="T9" fmla="*/ 126 h 126"/>
                    <a:gd name="T10" fmla="*/ 88 w 88"/>
                    <a:gd name="T11" fmla="*/ 14 h 126"/>
                    <a:gd name="T12" fmla="*/ 88 w 88"/>
                    <a:gd name="T13" fmla="*/ 1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26">
                      <a:moveTo>
                        <a:pt x="88" y="14"/>
                      </a:moveTo>
                      <a:lnTo>
                        <a:pt x="88" y="14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126"/>
                      </a:lnTo>
                      <a:lnTo>
                        <a:pt x="88" y="14"/>
                      </a:lnTo>
                      <a:lnTo>
                        <a:pt x="88" y="1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5" name="Freeform 1315">
                  <a:extLst>
                    <a:ext uri="{FF2B5EF4-FFF2-40B4-BE49-F238E27FC236}">
                      <a16:creationId xmlns:a16="http://schemas.microsoft.com/office/drawing/2014/main" id="{7859FAFE-3A44-4163-BEEC-1770E97D3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1023"/>
                  <a:ext cx="44" cy="63"/>
                </a:xfrm>
                <a:custGeom>
                  <a:avLst/>
                  <a:gdLst>
                    <a:gd name="T0" fmla="*/ 87 w 87"/>
                    <a:gd name="T1" fmla="*/ 0 h 126"/>
                    <a:gd name="T2" fmla="*/ 87 w 87"/>
                    <a:gd name="T3" fmla="*/ 0 h 126"/>
                    <a:gd name="T4" fmla="*/ 0 w 87"/>
                    <a:gd name="T5" fmla="*/ 119 h 126"/>
                    <a:gd name="T6" fmla="*/ 0 w 87"/>
                    <a:gd name="T7" fmla="*/ 119 h 126"/>
                    <a:gd name="T8" fmla="*/ 43 w 87"/>
                    <a:gd name="T9" fmla="*/ 126 h 126"/>
                    <a:gd name="T10" fmla="*/ 87 w 87"/>
                    <a:gd name="T11" fmla="*/ 0 h 126"/>
                    <a:gd name="T12" fmla="*/ 87 w 87"/>
                    <a:gd name="T13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126">
                      <a:moveTo>
                        <a:pt x="87" y="0"/>
                      </a:moveTo>
                      <a:lnTo>
                        <a:pt x="87" y="0"/>
                      </a:lnTo>
                      <a:lnTo>
                        <a:pt x="0" y="119"/>
                      </a:lnTo>
                      <a:lnTo>
                        <a:pt x="0" y="119"/>
                      </a:lnTo>
                      <a:lnTo>
                        <a:pt x="43" y="126"/>
                      </a:lnTo>
                      <a:lnTo>
                        <a:pt x="87" y="0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6" name="Freeform 1316">
                  <a:extLst>
                    <a:ext uri="{FF2B5EF4-FFF2-40B4-BE49-F238E27FC236}">
                      <a16:creationId xmlns:a16="http://schemas.microsoft.com/office/drawing/2014/main" id="{5F629026-21F1-468F-86EC-F7C15C1B0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1023"/>
                  <a:ext cx="44" cy="63"/>
                </a:xfrm>
                <a:custGeom>
                  <a:avLst/>
                  <a:gdLst>
                    <a:gd name="T0" fmla="*/ 87 w 87"/>
                    <a:gd name="T1" fmla="*/ 0 h 126"/>
                    <a:gd name="T2" fmla="*/ 87 w 87"/>
                    <a:gd name="T3" fmla="*/ 0 h 126"/>
                    <a:gd name="T4" fmla="*/ 0 w 87"/>
                    <a:gd name="T5" fmla="*/ 119 h 126"/>
                    <a:gd name="T6" fmla="*/ 0 w 87"/>
                    <a:gd name="T7" fmla="*/ 119 h 126"/>
                    <a:gd name="T8" fmla="*/ 43 w 87"/>
                    <a:gd name="T9" fmla="*/ 126 h 126"/>
                    <a:gd name="T10" fmla="*/ 87 w 87"/>
                    <a:gd name="T11" fmla="*/ 0 h 126"/>
                    <a:gd name="T12" fmla="*/ 87 w 87"/>
                    <a:gd name="T13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126">
                      <a:moveTo>
                        <a:pt x="87" y="0"/>
                      </a:moveTo>
                      <a:lnTo>
                        <a:pt x="87" y="0"/>
                      </a:lnTo>
                      <a:lnTo>
                        <a:pt x="0" y="119"/>
                      </a:lnTo>
                      <a:lnTo>
                        <a:pt x="0" y="119"/>
                      </a:lnTo>
                      <a:lnTo>
                        <a:pt x="43" y="126"/>
                      </a:lnTo>
                      <a:lnTo>
                        <a:pt x="87" y="0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7" name="Freeform 1317">
                  <a:extLst>
                    <a:ext uri="{FF2B5EF4-FFF2-40B4-BE49-F238E27FC236}">
                      <a16:creationId xmlns:a16="http://schemas.microsoft.com/office/drawing/2014/main" id="{56BE0E77-9957-4AC2-917E-FA421C63CB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1015"/>
                  <a:ext cx="44" cy="68"/>
                </a:xfrm>
                <a:custGeom>
                  <a:avLst/>
                  <a:gdLst>
                    <a:gd name="T0" fmla="*/ 87 w 87"/>
                    <a:gd name="T1" fmla="*/ 15 h 134"/>
                    <a:gd name="T2" fmla="*/ 87 w 87"/>
                    <a:gd name="T3" fmla="*/ 15 h 134"/>
                    <a:gd name="T4" fmla="*/ 36 w 87"/>
                    <a:gd name="T5" fmla="*/ 0 h 134"/>
                    <a:gd name="T6" fmla="*/ 36 w 87"/>
                    <a:gd name="T7" fmla="*/ 0 h 134"/>
                    <a:gd name="T8" fmla="*/ 0 w 87"/>
                    <a:gd name="T9" fmla="*/ 134 h 134"/>
                    <a:gd name="T10" fmla="*/ 87 w 87"/>
                    <a:gd name="T11" fmla="*/ 15 h 134"/>
                    <a:gd name="T12" fmla="*/ 87 w 87"/>
                    <a:gd name="T13" fmla="*/ 15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134">
                      <a:moveTo>
                        <a:pt x="87" y="15"/>
                      </a:moveTo>
                      <a:lnTo>
                        <a:pt x="87" y="15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134"/>
                      </a:lnTo>
                      <a:lnTo>
                        <a:pt x="87" y="15"/>
                      </a:lnTo>
                      <a:lnTo>
                        <a:pt x="87" y="15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8" name="Freeform 1318">
                  <a:extLst>
                    <a:ext uri="{FF2B5EF4-FFF2-40B4-BE49-F238E27FC236}">
                      <a16:creationId xmlns:a16="http://schemas.microsoft.com/office/drawing/2014/main" id="{5B236570-7B49-41B7-AB85-E7AB4E17B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1015"/>
                  <a:ext cx="44" cy="68"/>
                </a:xfrm>
                <a:custGeom>
                  <a:avLst/>
                  <a:gdLst>
                    <a:gd name="T0" fmla="*/ 87 w 87"/>
                    <a:gd name="T1" fmla="*/ 15 h 134"/>
                    <a:gd name="T2" fmla="*/ 87 w 87"/>
                    <a:gd name="T3" fmla="*/ 15 h 134"/>
                    <a:gd name="T4" fmla="*/ 36 w 87"/>
                    <a:gd name="T5" fmla="*/ 0 h 134"/>
                    <a:gd name="T6" fmla="*/ 36 w 87"/>
                    <a:gd name="T7" fmla="*/ 0 h 134"/>
                    <a:gd name="T8" fmla="*/ 0 w 87"/>
                    <a:gd name="T9" fmla="*/ 134 h 134"/>
                    <a:gd name="T10" fmla="*/ 87 w 87"/>
                    <a:gd name="T11" fmla="*/ 15 h 134"/>
                    <a:gd name="T12" fmla="*/ 87 w 87"/>
                    <a:gd name="T13" fmla="*/ 15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134">
                      <a:moveTo>
                        <a:pt x="87" y="15"/>
                      </a:moveTo>
                      <a:lnTo>
                        <a:pt x="87" y="15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134"/>
                      </a:lnTo>
                      <a:lnTo>
                        <a:pt x="87" y="15"/>
                      </a:lnTo>
                      <a:lnTo>
                        <a:pt x="87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9" name="Freeform 1319">
                  <a:extLst>
                    <a:ext uri="{FF2B5EF4-FFF2-40B4-BE49-F238E27FC236}">
                      <a16:creationId xmlns:a16="http://schemas.microsoft.com/office/drawing/2014/main" id="{0277D35C-1487-4ED1-8366-E1BDC7CAF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1034"/>
                  <a:ext cx="3" cy="22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0 w 7"/>
                    <a:gd name="T5" fmla="*/ 0 h 45"/>
                    <a:gd name="T6" fmla="*/ 0 w 7"/>
                    <a:gd name="T7" fmla="*/ 0 h 45"/>
                    <a:gd name="T8" fmla="*/ 7 w 7"/>
                    <a:gd name="T9" fmla="*/ 7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0" name="Freeform 1320">
                  <a:extLst>
                    <a:ext uri="{FF2B5EF4-FFF2-40B4-BE49-F238E27FC236}">
                      <a16:creationId xmlns:a16="http://schemas.microsoft.com/office/drawing/2014/main" id="{CCD937E0-B0D0-4DC6-9409-8F128EF51A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1034"/>
                  <a:ext cx="3" cy="22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0 w 7"/>
                    <a:gd name="T5" fmla="*/ 0 h 45"/>
                    <a:gd name="T6" fmla="*/ 0 w 7"/>
                    <a:gd name="T7" fmla="*/ 0 h 45"/>
                    <a:gd name="T8" fmla="*/ 7 w 7"/>
                    <a:gd name="T9" fmla="*/ 7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1" name="Freeform 1321">
                  <a:extLst>
                    <a:ext uri="{FF2B5EF4-FFF2-40B4-BE49-F238E27FC236}">
                      <a16:creationId xmlns:a16="http://schemas.microsoft.com/office/drawing/2014/main" id="{34BF5205-D012-44C5-B730-47B00D8044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7" y="1034"/>
                  <a:ext cx="4" cy="22"/>
                </a:xfrm>
                <a:custGeom>
                  <a:avLst/>
                  <a:gdLst>
                    <a:gd name="T0" fmla="*/ 8 w 8"/>
                    <a:gd name="T1" fmla="*/ 45 h 45"/>
                    <a:gd name="T2" fmla="*/ 8 w 8"/>
                    <a:gd name="T3" fmla="*/ 45 h 45"/>
                    <a:gd name="T4" fmla="*/ 0 w 8"/>
                    <a:gd name="T5" fmla="*/ 45 h 45"/>
                    <a:gd name="T6" fmla="*/ 0 w 8"/>
                    <a:gd name="T7" fmla="*/ 45 h 45"/>
                    <a:gd name="T8" fmla="*/ 8 w 8"/>
                    <a:gd name="T9" fmla="*/ 0 h 45"/>
                    <a:gd name="T10" fmla="*/ 8 w 8"/>
                    <a:gd name="T11" fmla="*/ 45 h 45"/>
                    <a:gd name="T12" fmla="*/ 8 w 8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8" y="45"/>
                      </a:moveTo>
                      <a:lnTo>
                        <a:pt x="8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8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2" name="Freeform 1322">
                  <a:extLst>
                    <a:ext uri="{FF2B5EF4-FFF2-40B4-BE49-F238E27FC236}">
                      <a16:creationId xmlns:a16="http://schemas.microsoft.com/office/drawing/2014/main" id="{D702AB65-CCF5-47B1-87EE-2DA3C8593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7" y="1034"/>
                  <a:ext cx="4" cy="22"/>
                </a:xfrm>
                <a:custGeom>
                  <a:avLst/>
                  <a:gdLst>
                    <a:gd name="T0" fmla="*/ 8 w 8"/>
                    <a:gd name="T1" fmla="*/ 45 h 45"/>
                    <a:gd name="T2" fmla="*/ 8 w 8"/>
                    <a:gd name="T3" fmla="*/ 45 h 45"/>
                    <a:gd name="T4" fmla="*/ 0 w 8"/>
                    <a:gd name="T5" fmla="*/ 45 h 45"/>
                    <a:gd name="T6" fmla="*/ 0 w 8"/>
                    <a:gd name="T7" fmla="*/ 45 h 45"/>
                    <a:gd name="T8" fmla="*/ 8 w 8"/>
                    <a:gd name="T9" fmla="*/ 0 h 45"/>
                    <a:gd name="T10" fmla="*/ 8 w 8"/>
                    <a:gd name="T11" fmla="*/ 45 h 45"/>
                    <a:gd name="T12" fmla="*/ 8 w 8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8" y="45"/>
                      </a:moveTo>
                      <a:lnTo>
                        <a:pt x="8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8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3" name="Freeform 1323">
                  <a:extLst>
                    <a:ext uri="{FF2B5EF4-FFF2-40B4-BE49-F238E27FC236}">
                      <a16:creationId xmlns:a16="http://schemas.microsoft.com/office/drawing/2014/main" id="{0206DED7-79F9-4E21-84EF-13BBB57CA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1034"/>
                  <a:ext cx="3" cy="22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0 w 7"/>
                    <a:gd name="T5" fmla="*/ 0 h 45"/>
                    <a:gd name="T6" fmla="*/ 0 w 7"/>
                    <a:gd name="T7" fmla="*/ 0 h 45"/>
                    <a:gd name="T8" fmla="*/ 7 w 7"/>
                    <a:gd name="T9" fmla="*/ 7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4" name="Freeform 1324">
                  <a:extLst>
                    <a:ext uri="{FF2B5EF4-FFF2-40B4-BE49-F238E27FC236}">
                      <a16:creationId xmlns:a16="http://schemas.microsoft.com/office/drawing/2014/main" id="{5809B076-6AEF-4E3A-A7C1-E5B3CB5C01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1" y="1034"/>
                  <a:ext cx="3" cy="22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0 w 7"/>
                    <a:gd name="T5" fmla="*/ 0 h 45"/>
                    <a:gd name="T6" fmla="*/ 0 w 7"/>
                    <a:gd name="T7" fmla="*/ 0 h 45"/>
                    <a:gd name="T8" fmla="*/ 7 w 7"/>
                    <a:gd name="T9" fmla="*/ 7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5" name="Freeform 1325">
                  <a:extLst>
                    <a:ext uri="{FF2B5EF4-FFF2-40B4-BE49-F238E27FC236}">
                      <a16:creationId xmlns:a16="http://schemas.microsoft.com/office/drawing/2014/main" id="{EDD2B357-6E66-48DE-8D12-F18C643CED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7" y="1034"/>
                  <a:ext cx="4" cy="22"/>
                </a:xfrm>
                <a:custGeom>
                  <a:avLst/>
                  <a:gdLst>
                    <a:gd name="T0" fmla="*/ 8 w 8"/>
                    <a:gd name="T1" fmla="*/ 45 h 45"/>
                    <a:gd name="T2" fmla="*/ 8 w 8"/>
                    <a:gd name="T3" fmla="*/ 45 h 45"/>
                    <a:gd name="T4" fmla="*/ 0 w 8"/>
                    <a:gd name="T5" fmla="*/ 45 h 45"/>
                    <a:gd name="T6" fmla="*/ 0 w 8"/>
                    <a:gd name="T7" fmla="*/ 45 h 45"/>
                    <a:gd name="T8" fmla="*/ 8 w 8"/>
                    <a:gd name="T9" fmla="*/ 0 h 45"/>
                    <a:gd name="T10" fmla="*/ 8 w 8"/>
                    <a:gd name="T11" fmla="*/ 45 h 45"/>
                    <a:gd name="T12" fmla="*/ 8 w 8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8" y="45"/>
                      </a:moveTo>
                      <a:lnTo>
                        <a:pt x="8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8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6" name="Freeform 1326">
                  <a:extLst>
                    <a:ext uri="{FF2B5EF4-FFF2-40B4-BE49-F238E27FC236}">
                      <a16:creationId xmlns:a16="http://schemas.microsoft.com/office/drawing/2014/main" id="{A0666D41-2F6E-4CFE-B072-2D34198C07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7" y="1034"/>
                  <a:ext cx="4" cy="22"/>
                </a:xfrm>
                <a:custGeom>
                  <a:avLst/>
                  <a:gdLst>
                    <a:gd name="T0" fmla="*/ 8 w 8"/>
                    <a:gd name="T1" fmla="*/ 45 h 45"/>
                    <a:gd name="T2" fmla="*/ 8 w 8"/>
                    <a:gd name="T3" fmla="*/ 45 h 45"/>
                    <a:gd name="T4" fmla="*/ 0 w 8"/>
                    <a:gd name="T5" fmla="*/ 45 h 45"/>
                    <a:gd name="T6" fmla="*/ 0 w 8"/>
                    <a:gd name="T7" fmla="*/ 45 h 45"/>
                    <a:gd name="T8" fmla="*/ 8 w 8"/>
                    <a:gd name="T9" fmla="*/ 0 h 45"/>
                    <a:gd name="T10" fmla="*/ 8 w 8"/>
                    <a:gd name="T11" fmla="*/ 45 h 45"/>
                    <a:gd name="T12" fmla="*/ 8 w 8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8" y="45"/>
                      </a:moveTo>
                      <a:lnTo>
                        <a:pt x="8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8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7" name="Freeform 1327">
                  <a:extLst>
                    <a:ext uri="{FF2B5EF4-FFF2-40B4-BE49-F238E27FC236}">
                      <a16:creationId xmlns:a16="http://schemas.microsoft.com/office/drawing/2014/main" id="{876D0D47-5DAC-42DB-AA64-3B0AE6C04A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0" y="1030"/>
                  <a:ext cx="7" cy="30"/>
                </a:xfrm>
                <a:custGeom>
                  <a:avLst/>
                  <a:gdLst>
                    <a:gd name="T0" fmla="*/ 0 w 14"/>
                    <a:gd name="T1" fmla="*/ 60 h 60"/>
                    <a:gd name="T2" fmla="*/ 0 w 14"/>
                    <a:gd name="T3" fmla="*/ 60 h 60"/>
                    <a:gd name="T4" fmla="*/ 7 w 14"/>
                    <a:gd name="T5" fmla="*/ 0 h 60"/>
                    <a:gd name="T6" fmla="*/ 7 w 14"/>
                    <a:gd name="T7" fmla="*/ 0 h 60"/>
                    <a:gd name="T8" fmla="*/ 14 w 14"/>
                    <a:gd name="T9" fmla="*/ 0 h 60"/>
                    <a:gd name="T10" fmla="*/ 0 w 14"/>
                    <a:gd name="T11" fmla="*/ 60 h 60"/>
                    <a:gd name="T12" fmla="*/ 0 w 14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60">
                      <a:moveTo>
                        <a:pt x="0" y="60"/>
                      </a:moveTo>
                      <a:lnTo>
                        <a:pt x="0" y="6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0" y="60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8" name="Freeform 1328">
                  <a:extLst>
                    <a:ext uri="{FF2B5EF4-FFF2-40B4-BE49-F238E27FC236}">
                      <a16:creationId xmlns:a16="http://schemas.microsoft.com/office/drawing/2014/main" id="{6C9514CE-9AA6-4539-9894-7EFD48591B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0" y="1030"/>
                  <a:ext cx="7" cy="30"/>
                </a:xfrm>
                <a:custGeom>
                  <a:avLst/>
                  <a:gdLst>
                    <a:gd name="T0" fmla="*/ 0 w 14"/>
                    <a:gd name="T1" fmla="*/ 60 h 60"/>
                    <a:gd name="T2" fmla="*/ 0 w 14"/>
                    <a:gd name="T3" fmla="*/ 60 h 60"/>
                    <a:gd name="T4" fmla="*/ 7 w 14"/>
                    <a:gd name="T5" fmla="*/ 0 h 60"/>
                    <a:gd name="T6" fmla="*/ 7 w 14"/>
                    <a:gd name="T7" fmla="*/ 0 h 60"/>
                    <a:gd name="T8" fmla="*/ 14 w 14"/>
                    <a:gd name="T9" fmla="*/ 0 h 60"/>
                    <a:gd name="T10" fmla="*/ 0 w 14"/>
                    <a:gd name="T11" fmla="*/ 60 h 60"/>
                    <a:gd name="T12" fmla="*/ 0 w 14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60">
                      <a:moveTo>
                        <a:pt x="0" y="60"/>
                      </a:moveTo>
                      <a:lnTo>
                        <a:pt x="0" y="6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0" y="60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9" name="Freeform 1329">
                  <a:extLst>
                    <a:ext uri="{FF2B5EF4-FFF2-40B4-BE49-F238E27FC236}">
                      <a16:creationId xmlns:a16="http://schemas.microsoft.com/office/drawing/2014/main" id="{99A94BA4-6670-4E05-B870-B46EF2B929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6" y="1030"/>
                  <a:ext cx="7" cy="30"/>
                </a:xfrm>
                <a:custGeom>
                  <a:avLst/>
                  <a:gdLst>
                    <a:gd name="T0" fmla="*/ 8 w 15"/>
                    <a:gd name="T1" fmla="*/ 60 h 60"/>
                    <a:gd name="T2" fmla="*/ 8 w 15"/>
                    <a:gd name="T3" fmla="*/ 60 h 60"/>
                    <a:gd name="T4" fmla="*/ 0 w 15"/>
                    <a:gd name="T5" fmla="*/ 53 h 60"/>
                    <a:gd name="T6" fmla="*/ 0 w 15"/>
                    <a:gd name="T7" fmla="*/ 53 h 60"/>
                    <a:gd name="T8" fmla="*/ 15 w 15"/>
                    <a:gd name="T9" fmla="*/ 0 h 60"/>
                    <a:gd name="T10" fmla="*/ 8 w 15"/>
                    <a:gd name="T11" fmla="*/ 60 h 60"/>
                    <a:gd name="T12" fmla="*/ 8 w 15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60">
                      <a:moveTo>
                        <a:pt x="8" y="60"/>
                      </a:moveTo>
                      <a:lnTo>
                        <a:pt x="8" y="60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5" y="0"/>
                      </a:lnTo>
                      <a:lnTo>
                        <a:pt x="8" y="60"/>
                      </a:lnTo>
                      <a:lnTo>
                        <a:pt x="8" y="6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0" name="Freeform 1330">
                  <a:extLst>
                    <a:ext uri="{FF2B5EF4-FFF2-40B4-BE49-F238E27FC236}">
                      <a16:creationId xmlns:a16="http://schemas.microsoft.com/office/drawing/2014/main" id="{4D8067AA-4B83-4E93-A8B7-EFD85DF444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6" y="1030"/>
                  <a:ext cx="7" cy="30"/>
                </a:xfrm>
                <a:custGeom>
                  <a:avLst/>
                  <a:gdLst>
                    <a:gd name="T0" fmla="*/ 8 w 15"/>
                    <a:gd name="T1" fmla="*/ 60 h 60"/>
                    <a:gd name="T2" fmla="*/ 8 w 15"/>
                    <a:gd name="T3" fmla="*/ 60 h 60"/>
                    <a:gd name="T4" fmla="*/ 0 w 15"/>
                    <a:gd name="T5" fmla="*/ 53 h 60"/>
                    <a:gd name="T6" fmla="*/ 0 w 15"/>
                    <a:gd name="T7" fmla="*/ 53 h 60"/>
                    <a:gd name="T8" fmla="*/ 15 w 15"/>
                    <a:gd name="T9" fmla="*/ 0 h 60"/>
                    <a:gd name="T10" fmla="*/ 8 w 15"/>
                    <a:gd name="T11" fmla="*/ 60 h 60"/>
                    <a:gd name="T12" fmla="*/ 8 w 15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60">
                      <a:moveTo>
                        <a:pt x="8" y="60"/>
                      </a:moveTo>
                      <a:lnTo>
                        <a:pt x="8" y="60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5" y="0"/>
                      </a:lnTo>
                      <a:lnTo>
                        <a:pt x="8" y="60"/>
                      </a:lnTo>
                      <a:lnTo>
                        <a:pt x="8" y="6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1" name="Freeform 1331">
                  <a:extLst>
                    <a:ext uri="{FF2B5EF4-FFF2-40B4-BE49-F238E27FC236}">
                      <a16:creationId xmlns:a16="http://schemas.microsoft.com/office/drawing/2014/main" id="{B64C7FAE-DFE9-4E3B-9150-3B393CB22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1" y="1026"/>
                  <a:ext cx="8" cy="30"/>
                </a:xfrm>
                <a:custGeom>
                  <a:avLst/>
                  <a:gdLst>
                    <a:gd name="T0" fmla="*/ 7 w 15"/>
                    <a:gd name="T1" fmla="*/ 60 h 60"/>
                    <a:gd name="T2" fmla="*/ 7 w 15"/>
                    <a:gd name="T3" fmla="*/ 60 h 60"/>
                    <a:gd name="T4" fmla="*/ 0 w 15"/>
                    <a:gd name="T5" fmla="*/ 0 h 60"/>
                    <a:gd name="T6" fmla="*/ 0 w 15"/>
                    <a:gd name="T7" fmla="*/ 0 h 60"/>
                    <a:gd name="T8" fmla="*/ 15 w 15"/>
                    <a:gd name="T9" fmla="*/ 0 h 60"/>
                    <a:gd name="T10" fmla="*/ 7 w 15"/>
                    <a:gd name="T11" fmla="*/ 60 h 60"/>
                    <a:gd name="T12" fmla="*/ 7 w 15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60">
                      <a:moveTo>
                        <a:pt x="7" y="60"/>
                      </a:moveTo>
                      <a:lnTo>
                        <a:pt x="7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7" y="60"/>
                      </a:lnTo>
                      <a:lnTo>
                        <a:pt x="7" y="6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2" name="Freeform 1332">
                  <a:extLst>
                    <a:ext uri="{FF2B5EF4-FFF2-40B4-BE49-F238E27FC236}">
                      <a16:creationId xmlns:a16="http://schemas.microsoft.com/office/drawing/2014/main" id="{EA76AC42-120B-488B-8587-D6B1F357C4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1" y="1026"/>
                  <a:ext cx="8" cy="30"/>
                </a:xfrm>
                <a:custGeom>
                  <a:avLst/>
                  <a:gdLst>
                    <a:gd name="T0" fmla="*/ 7 w 15"/>
                    <a:gd name="T1" fmla="*/ 60 h 60"/>
                    <a:gd name="T2" fmla="*/ 7 w 15"/>
                    <a:gd name="T3" fmla="*/ 60 h 60"/>
                    <a:gd name="T4" fmla="*/ 0 w 15"/>
                    <a:gd name="T5" fmla="*/ 0 h 60"/>
                    <a:gd name="T6" fmla="*/ 0 w 15"/>
                    <a:gd name="T7" fmla="*/ 0 h 60"/>
                    <a:gd name="T8" fmla="*/ 15 w 15"/>
                    <a:gd name="T9" fmla="*/ 0 h 60"/>
                    <a:gd name="T10" fmla="*/ 7 w 15"/>
                    <a:gd name="T11" fmla="*/ 60 h 60"/>
                    <a:gd name="T12" fmla="*/ 7 w 15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60">
                      <a:moveTo>
                        <a:pt x="7" y="60"/>
                      </a:moveTo>
                      <a:lnTo>
                        <a:pt x="7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7" y="60"/>
                      </a:lnTo>
                      <a:lnTo>
                        <a:pt x="7" y="6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3" name="Freeform 1333">
                  <a:extLst>
                    <a:ext uri="{FF2B5EF4-FFF2-40B4-BE49-F238E27FC236}">
                      <a16:creationId xmlns:a16="http://schemas.microsoft.com/office/drawing/2014/main" id="{242C1B89-745A-40FF-96A4-5E9FB774B6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" y="1026"/>
                  <a:ext cx="12" cy="30"/>
                </a:xfrm>
                <a:custGeom>
                  <a:avLst/>
                  <a:gdLst>
                    <a:gd name="T0" fmla="*/ 22 w 22"/>
                    <a:gd name="T1" fmla="*/ 60 h 60"/>
                    <a:gd name="T2" fmla="*/ 22 w 22"/>
                    <a:gd name="T3" fmla="*/ 60 h 60"/>
                    <a:gd name="T4" fmla="*/ 0 w 22"/>
                    <a:gd name="T5" fmla="*/ 52 h 60"/>
                    <a:gd name="T6" fmla="*/ 0 w 22"/>
                    <a:gd name="T7" fmla="*/ 52 h 60"/>
                    <a:gd name="T8" fmla="*/ 15 w 22"/>
                    <a:gd name="T9" fmla="*/ 0 h 60"/>
                    <a:gd name="T10" fmla="*/ 22 w 22"/>
                    <a:gd name="T11" fmla="*/ 60 h 60"/>
                    <a:gd name="T12" fmla="*/ 22 w 22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22" y="60"/>
                      </a:moveTo>
                      <a:lnTo>
                        <a:pt x="22" y="60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5" y="0"/>
                      </a:lnTo>
                      <a:lnTo>
                        <a:pt x="22" y="60"/>
                      </a:lnTo>
                      <a:lnTo>
                        <a:pt x="22" y="6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4" name="Freeform 1334">
                  <a:extLst>
                    <a:ext uri="{FF2B5EF4-FFF2-40B4-BE49-F238E27FC236}">
                      <a16:creationId xmlns:a16="http://schemas.microsoft.com/office/drawing/2014/main" id="{85ABBBC5-547B-4CC1-B68C-F065FCB3E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" y="1026"/>
                  <a:ext cx="12" cy="30"/>
                </a:xfrm>
                <a:custGeom>
                  <a:avLst/>
                  <a:gdLst>
                    <a:gd name="T0" fmla="*/ 22 w 22"/>
                    <a:gd name="T1" fmla="*/ 60 h 60"/>
                    <a:gd name="T2" fmla="*/ 22 w 22"/>
                    <a:gd name="T3" fmla="*/ 60 h 60"/>
                    <a:gd name="T4" fmla="*/ 0 w 22"/>
                    <a:gd name="T5" fmla="*/ 52 h 60"/>
                    <a:gd name="T6" fmla="*/ 0 w 22"/>
                    <a:gd name="T7" fmla="*/ 52 h 60"/>
                    <a:gd name="T8" fmla="*/ 15 w 22"/>
                    <a:gd name="T9" fmla="*/ 0 h 60"/>
                    <a:gd name="T10" fmla="*/ 22 w 22"/>
                    <a:gd name="T11" fmla="*/ 60 h 60"/>
                    <a:gd name="T12" fmla="*/ 22 w 22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22" y="60"/>
                      </a:moveTo>
                      <a:lnTo>
                        <a:pt x="22" y="60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5" y="0"/>
                      </a:lnTo>
                      <a:lnTo>
                        <a:pt x="22" y="60"/>
                      </a:lnTo>
                      <a:lnTo>
                        <a:pt x="22" y="6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5" name="Freeform 1335">
                  <a:extLst>
                    <a:ext uri="{FF2B5EF4-FFF2-40B4-BE49-F238E27FC236}">
                      <a16:creationId xmlns:a16="http://schemas.microsoft.com/office/drawing/2014/main" id="{70F19DEE-1BF3-4D0D-B007-8C7F068933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1026"/>
                  <a:ext cx="7" cy="23"/>
                </a:xfrm>
                <a:custGeom>
                  <a:avLst/>
                  <a:gdLst>
                    <a:gd name="T0" fmla="*/ 0 w 14"/>
                    <a:gd name="T1" fmla="*/ 45 h 45"/>
                    <a:gd name="T2" fmla="*/ 0 w 14"/>
                    <a:gd name="T3" fmla="*/ 45 h 45"/>
                    <a:gd name="T4" fmla="*/ 7 w 14"/>
                    <a:gd name="T5" fmla="*/ 0 h 45"/>
                    <a:gd name="T6" fmla="*/ 7 w 14"/>
                    <a:gd name="T7" fmla="*/ 0 h 45"/>
                    <a:gd name="T8" fmla="*/ 14 w 14"/>
                    <a:gd name="T9" fmla="*/ 0 h 45"/>
                    <a:gd name="T10" fmla="*/ 0 w 14"/>
                    <a:gd name="T11" fmla="*/ 45 h 45"/>
                    <a:gd name="T12" fmla="*/ 0 w 14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6" name="Freeform 1336">
                  <a:extLst>
                    <a:ext uri="{FF2B5EF4-FFF2-40B4-BE49-F238E27FC236}">
                      <a16:creationId xmlns:a16="http://schemas.microsoft.com/office/drawing/2014/main" id="{1C47870E-21D8-4923-A7D0-9222D89F63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1026"/>
                  <a:ext cx="7" cy="23"/>
                </a:xfrm>
                <a:custGeom>
                  <a:avLst/>
                  <a:gdLst>
                    <a:gd name="T0" fmla="*/ 0 w 14"/>
                    <a:gd name="T1" fmla="*/ 45 h 45"/>
                    <a:gd name="T2" fmla="*/ 0 w 14"/>
                    <a:gd name="T3" fmla="*/ 45 h 45"/>
                    <a:gd name="T4" fmla="*/ 7 w 14"/>
                    <a:gd name="T5" fmla="*/ 0 h 45"/>
                    <a:gd name="T6" fmla="*/ 7 w 14"/>
                    <a:gd name="T7" fmla="*/ 0 h 45"/>
                    <a:gd name="T8" fmla="*/ 14 w 14"/>
                    <a:gd name="T9" fmla="*/ 0 h 45"/>
                    <a:gd name="T10" fmla="*/ 0 w 14"/>
                    <a:gd name="T11" fmla="*/ 45 h 45"/>
                    <a:gd name="T12" fmla="*/ 0 w 14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7" name="Freeform 1337">
                  <a:extLst>
                    <a:ext uri="{FF2B5EF4-FFF2-40B4-BE49-F238E27FC236}">
                      <a16:creationId xmlns:a16="http://schemas.microsoft.com/office/drawing/2014/main" id="{5B5DB802-3345-430F-AE03-F34B724C2B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1026"/>
                  <a:ext cx="4" cy="23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0 w 7"/>
                    <a:gd name="T5" fmla="*/ 45 h 45"/>
                    <a:gd name="T6" fmla="*/ 0 w 7"/>
                    <a:gd name="T7" fmla="*/ 45 h 45"/>
                    <a:gd name="T8" fmla="*/ 7 w 7"/>
                    <a:gd name="T9" fmla="*/ 0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8" name="Freeform 1338">
                  <a:extLst>
                    <a:ext uri="{FF2B5EF4-FFF2-40B4-BE49-F238E27FC236}">
                      <a16:creationId xmlns:a16="http://schemas.microsoft.com/office/drawing/2014/main" id="{CA0DCFCB-B183-4565-8791-B425FA5B2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1026"/>
                  <a:ext cx="4" cy="23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0 w 7"/>
                    <a:gd name="T5" fmla="*/ 45 h 45"/>
                    <a:gd name="T6" fmla="*/ 0 w 7"/>
                    <a:gd name="T7" fmla="*/ 45 h 45"/>
                    <a:gd name="T8" fmla="*/ 7 w 7"/>
                    <a:gd name="T9" fmla="*/ 0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9" name="Freeform 1339">
                  <a:extLst>
                    <a:ext uri="{FF2B5EF4-FFF2-40B4-BE49-F238E27FC236}">
                      <a16:creationId xmlns:a16="http://schemas.microsoft.com/office/drawing/2014/main" id="{85BE3911-536D-4C6D-989A-AE6DD4A2B7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1026"/>
                  <a:ext cx="7" cy="23"/>
                </a:xfrm>
                <a:custGeom>
                  <a:avLst/>
                  <a:gdLst>
                    <a:gd name="T0" fmla="*/ 0 w 14"/>
                    <a:gd name="T1" fmla="*/ 45 h 45"/>
                    <a:gd name="T2" fmla="*/ 0 w 14"/>
                    <a:gd name="T3" fmla="*/ 45 h 45"/>
                    <a:gd name="T4" fmla="*/ 7 w 14"/>
                    <a:gd name="T5" fmla="*/ 0 h 45"/>
                    <a:gd name="T6" fmla="*/ 7 w 14"/>
                    <a:gd name="T7" fmla="*/ 0 h 45"/>
                    <a:gd name="T8" fmla="*/ 14 w 14"/>
                    <a:gd name="T9" fmla="*/ 0 h 45"/>
                    <a:gd name="T10" fmla="*/ 0 w 14"/>
                    <a:gd name="T11" fmla="*/ 45 h 45"/>
                    <a:gd name="T12" fmla="*/ 0 w 14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0" name="Freeform 1340">
                  <a:extLst>
                    <a:ext uri="{FF2B5EF4-FFF2-40B4-BE49-F238E27FC236}">
                      <a16:creationId xmlns:a16="http://schemas.microsoft.com/office/drawing/2014/main" id="{AA9F75F0-A8CB-45F7-A49C-F91F1EA0DD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1026"/>
                  <a:ext cx="7" cy="23"/>
                </a:xfrm>
                <a:custGeom>
                  <a:avLst/>
                  <a:gdLst>
                    <a:gd name="T0" fmla="*/ 0 w 14"/>
                    <a:gd name="T1" fmla="*/ 45 h 45"/>
                    <a:gd name="T2" fmla="*/ 0 w 14"/>
                    <a:gd name="T3" fmla="*/ 45 h 45"/>
                    <a:gd name="T4" fmla="*/ 7 w 14"/>
                    <a:gd name="T5" fmla="*/ 0 h 45"/>
                    <a:gd name="T6" fmla="*/ 7 w 14"/>
                    <a:gd name="T7" fmla="*/ 0 h 45"/>
                    <a:gd name="T8" fmla="*/ 14 w 14"/>
                    <a:gd name="T9" fmla="*/ 0 h 45"/>
                    <a:gd name="T10" fmla="*/ 0 w 14"/>
                    <a:gd name="T11" fmla="*/ 45 h 45"/>
                    <a:gd name="T12" fmla="*/ 0 w 14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1" name="Freeform 1341">
                  <a:extLst>
                    <a:ext uri="{FF2B5EF4-FFF2-40B4-BE49-F238E27FC236}">
                      <a16:creationId xmlns:a16="http://schemas.microsoft.com/office/drawing/2014/main" id="{E2349E52-1A03-496B-8F6B-381C540FB9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1026"/>
                  <a:ext cx="4" cy="23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0 w 7"/>
                    <a:gd name="T5" fmla="*/ 45 h 45"/>
                    <a:gd name="T6" fmla="*/ 0 w 7"/>
                    <a:gd name="T7" fmla="*/ 45 h 45"/>
                    <a:gd name="T8" fmla="*/ 7 w 7"/>
                    <a:gd name="T9" fmla="*/ 0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2" name="Freeform 1342">
                  <a:extLst>
                    <a:ext uri="{FF2B5EF4-FFF2-40B4-BE49-F238E27FC236}">
                      <a16:creationId xmlns:a16="http://schemas.microsoft.com/office/drawing/2014/main" id="{107868AF-E89C-44D8-BB25-593AE4167E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1026"/>
                  <a:ext cx="4" cy="23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0 w 7"/>
                    <a:gd name="T5" fmla="*/ 45 h 45"/>
                    <a:gd name="T6" fmla="*/ 0 w 7"/>
                    <a:gd name="T7" fmla="*/ 45 h 45"/>
                    <a:gd name="T8" fmla="*/ 7 w 7"/>
                    <a:gd name="T9" fmla="*/ 0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3" name="Freeform 1343">
                  <a:extLst>
                    <a:ext uri="{FF2B5EF4-FFF2-40B4-BE49-F238E27FC236}">
                      <a16:creationId xmlns:a16="http://schemas.microsoft.com/office/drawing/2014/main" id="{C2834520-7AE3-4DDA-91A4-4390A27E2F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1" y="1023"/>
                  <a:ext cx="11" cy="26"/>
                </a:xfrm>
                <a:custGeom>
                  <a:avLst/>
                  <a:gdLst>
                    <a:gd name="T0" fmla="*/ 8 w 22"/>
                    <a:gd name="T1" fmla="*/ 52 h 52"/>
                    <a:gd name="T2" fmla="*/ 8 w 22"/>
                    <a:gd name="T3" fmla="*/ 52 h 52"/>
                    <a:gd name="T4" fmla="*/ 0 w 22"/>
                    <a:gd name="T5" fmla="*/ 0 h 52"/>
                    <a:gd name="T6" fmla="*/ 0 w 22"/>
                    <a:gd name="T7" fmla="*/ 0 h 52"/>
                    <a:gd name="T8" fmla="*/ 22 w 22"/>
                    <a:gd name="T9" fmla="*/ 0 h 52"/>
                    <a:gd name="T10" fmla="*/ 8 w 22"/>
                    <a:gd name="T11" fmla="*/ 52 h 52"/>
                    <a:gd name="T12" fmla="*/ 8 w 22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8" y="52"/>
                      </a:moveTo>
                      <a:lnTo>
                        <a:pt x="8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8" y="52"/>
                      </a:lnTo>
                      <a:lnTo>
                        <a:pt x="8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4" name="Freeform 1344">
                  <a:extLst>
                    <a:ext uri="{FF2B5EF4-FFF2-40B4-BE49-F238E27FC236}">
                      <a16:creationId xmlns:a16="http://schemas.microsoft.com/office/drawing/2014/main" id="{AD883141-C52C-47DD-886B-20315F39E8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1" y="1023"/>
                  <a:ext cx="11" cy="26"/>
                </a:xfrm>
                <a:custGeom>
                  <a:avLst/>
                  <a:gdLst>
                    <a:gd name="T0" fmla="*/ 8 w 22"/>
                    <a:gd name="T1" fmla="*/ 52 h 52"/>
                    <a:gd name="T2" fmla="*/ 8 w 22"/>
                    <a:gd name="T3" fmla="*/ 52 h 52"/>
                    <a:gd name="T4" fmla="*/ 0 w 22"/>
                    <a:gd name="T5" fmla="*/ 0 h 52"/>
                    <a:gd name="T6" fmla="*/ 0 w 22"/>
                    <a:gd name="T7" fmla="*/ 0 h 52"/>
                    <a:gd name="T8" fmla="*/ 22 w 22"/>
                    <a:gd name="T9" fmla="*/ 0 h 52"/>
                    <a:gd name="T10" fmla="*/ 8 w 22"/>
                    <a:gd name="T11" fmla="*/ 52 h 52"/>
                    <a:gd name="T12" fmla="*/ 8 w 22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8" y="52"/>
                      </a:moveTo>
                      <a:lnTo>
                        <a:pt x="8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8" y="52"/>
                      </a:lnTo>
                      <a:lnTo>
                        <a:pt x="8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5" name="Freeform 1345">
                  <a:extLst>
                    <a:ext uri="{FF2B5EF4-FFF2-40B4-BE49-F238E27FC236}">
                      <a16:creationId xmlns:a16="http://schemas.microsoft.com/office/drawing/2014/main" id="{0323602D-974A-47F4-BBA2-C3A6743A12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8" y="1023"/>
                  <a:ext cx="7" cy="26"/>
                </a:xfrm>
                <a:custGeom>
                  <a:avLst/>
                  <a:gdLst>
                    <a:gd name="T0" fmla="*/ 15 w 15"/>
                    <a:gd name="T1" fmla="*/ 52 h 52"/>
                    <a:gd name="T2" fmla="*/ 15 w 15"/>
                    <a:gd name="T3" fmla="*/ 52 h 52"/>
                    <a:gd name="T4" fmla="*/ 0 w 15"/>
                    <a:gd name="T5" fmla="*/ 52 h 52"/>
                    <a:gd name="T6" fmla="*/ 0 w 15"/>
                    <a:gd name="T7" fmla="*/ 52 h 52"/>
                    <a:gd name="T8" fmla="*/ 7 w 15"/>
                    <a:gd name="T9" fmla="*/ 0 h 52"/>
                    <a:gd name="T10" fmla="*/ 15 w 15"/>
                    <a:gd name="T11" fmla="*/ 52 h 52"/>
                    <a:gd name="T12" fmla="*/ 15 w 15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2">
                      <a:moveTo>
                        <a:pt x="15" y="52"/>
                      </a:moveTo>
                      <a:lnTo>
                        <a:pt x="15" y="52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7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6" name="Freeform 1346">
                  <a:extLst>
                    <a:ext uri="{FF2B5EF4-FFF2-40B4-BE49-F238E27FC236}">
                      <a16:creationId xmlns:a16="http://schemas.microsoft.com/office/drawing/2014/main" id="{BAB1789B-653E-4E68-AEF9-583995D3A6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8" y="1023"/>
                  <a:ext cx="7" cy="26"/>
                </a:xfrm>
                <a:custGeom>
                  <a:avLst/>
                  <a:gdLst>
                    <a:gd name="T0" fmla="*/ 15 w 15"/>
                    <a:gd name="T1" fmla="*/ 52 h 52"/>
                    <a:gd name="T2" fmla="*/ 15 w 15"/>
                    <a:gd name="T3" fmla="*/ 52 h 52"/>
                    <a:gd name="T4" fmla="*/ 0 w 15"/>
                    <a:gd name="T5" fmla="*/ 52 h 52"/>
                    <a:gd name="T6" fmla="*/ 0 w 15"/>
                    <a:gd name="T7" fmla="*/ 52 h 52"/>
                    <a:gd name="T8" fmla="*/ 7 w 15"/>
                    <a:gd name="T9" fmla="*/ 0 h 52"/>
                    <a:gd name="T10" fmla="*/ 15 w 15"/>
                    <a:gd name="T11" fmla="*/ 52 h 52"/>
                    <a:gd name="T12" fmla="*/ 15 w 15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2">
                      <a:moveTo>
                        <a:pt x="15" y="52"/>
                      </a:moveTo>
                      <a:lnTo>
                        <a:pt x="15" y="52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7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7" name="Freeform 1347">
                  <a:extLst>
                    <a:ext uri="{FF2B5EF4-FFF2-40B4-BE49-F238E27FC236}">
                      <a16:creationId xmlns:a16="http://schemas.microsoft.com/office/drawing/2014/main" id="{C8B45E33-EFA2-4D5C-9DAE-7A327D6FE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3" y="1019"/>
                  <a:ext cx="7" cy="26"/>
                </a:xfrm>
                <a:custGeom>
                  <a:avLst/>
                  <a:gdLst>
                    <a:gd name="T0" fmla="*/ 0 w 14"/>
                    <a:gd name="T1" fmla="*/ 52 h 52"/>
                    <a:gd name="T2" fmla="*/ 0 w 14"/>
                    <a:gd name="T3" fmla="*/ 52 h 52"/>
                    <a:gd name="T4" fmla="*/ 0 w 14"/>
                    <a:gd name="T5" fmla="*/ 0 h 52"/>
                    <a:gd name="T6" fmla="*/ 0 w 14"/>
                    <a:gd name="T7" fmla="*/ 0 h 52"/>
                    <a:gd name="T8" fmla="*/ 14 w 14"/>
                    <a:gd name="T9" fmla="*/ 0 h 52"/>
                    <a:gd name="T10" fmla="*/ 0 w 14"/>
                    <a:gd name="T11" fmla="*/ 52 h 52"/>
                    <a:gd name="T12" fmla="*/ 0 w 14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52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0" y="52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8" name="Freeform 1348">
                  <a:extLst>
                    <a:ext uri="{FF2B5EF4-FFF2-40B4-BE49-F238E27FC236}">
                      <a16:creationId xmlns:a16="http://schemas.microsoft.com/office/drawing/2014/main" id="{5F2338FB-4378-40F7-9F6E-C35B41A34B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3" y="1019"/>
                  <a:ext cx="7" cy="26"/>
                </a:xfrm>
                <a:custGeom>
                  <a:avLst/>
                  <a:gdLst>
                    <a:gd name="T0" fmla="*/ 0 w 14"/>
                    <a:gd name="T1" fmla="*/ 52 h 52"/>
                    <a:gd name="T2" fmla="*/ 0 w 14"/>
                    <a:gd name="T3" fmla="*/ 52 h 52"/>
                    <a:gd name="T4" fmla="*/ 0 w 14"/>
                    <a:gd name="T5" fmla="*/ 0 h 52"/>
                    <a:gd name="T6" fmla="*/ 0 w 14"/>
                    <a:gd name="T7" fmla="*/ 0 h 52"/>
                    <a:gd name="T8" fmla="*/ 14 w 14"/>
                    <a:gd name="T9" fmla="*/ 0 h 52"/>
                    <a:gd name="T10" fmla="*/ 0 w 14"/>
                    <a:gd name="T11" fmla="*/ 52 h 52"/>
                    <a:gd name="T12" fmla="*/ 0 w 14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52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0" y="52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9" name="Freeform 1349">
                  <a:extLst>
                    <a:ext uri="{FF2B5EF4-FFF2-40B4-BE49-F238E27FC236}">
                      <a16:creationId xmlns:a16="http://schemas.microsoft.com/office/drawing/2014/main" id="{4BCDD8B0-736A-4B6B-B4DA-7DF5061B10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0" y="1019"/>
                  <a:ext cx="3" cy="26"/>
                </a:xfrm>
                <a:custGeom>
                  <a:avLst/>
                  <a:gdLst>
                    <a:gd name="T0" fmla="*/ 7 w 7"/>
                    <a:gd name="T1" fmla="*/ 52 h 52"/>
                    <a:gd name="T2" fmla="*/ 7 w 7"/>
                    <a:gd name="T3" fmla="*/ 52 h 52"/>
                    <a:gd name="T4" fmla="*/ 0 w 7"/>
                    <a:gd name="T5" fmla="*/ 52 h 52"/>
                    <a:gd name="T6" fmla="*/ 0 w 7"/>
                    <a:gd name="T7" fmla="*/ 52 h 52"/>
                    <a:gd name="T8" fmla="*/ 7 w 7"/>
                    <a:gd name="T9" fmla="*/ 0 h 52"/>
                    <a:gd name="T10" fmla="*/ 7 w 7"/>
                    <a:gd name="T11" fmla="*/ 52 h 52"/>
                    <a:gd name="T12" fmla="*/ 7 w 7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2">
                      <a:moveTo>
                        <a:pt x="7" y="52"/>
                      </a:moveTo>
                      <a:lnTo>
                        <a:pt x="7" y="52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7" y="0"/>
                      </a:lnTo>
                      <a:lnTo>
                        <a:pt x="7" y="52"/>
                      </a:lnTo>
                      <a:lnTo>
                        <a:pt x="7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0" name="Freeform 1350">
                  <a:extLst>
                    <a:ext uri="{FF2B5EF4-FFF2-40B4-BE49-F238E27FC236}">
                      <a16:creationId xmlns:a16="http://schemas.microsoft.com/office/drawing/2014/main" id="{2BB16E0A-311F-4A1B-BB32-ED0D369D82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0" y="1019"/>
                  <a:ext cx="3" cy="26"/>
                </a:xfrm>
                <a:custGeom>
                  <a:avLst/>
                  <a:gdLst>
                    <a:gd name="T0" fmla="*/ 7 w 7"/>
                    <a:gd name="T1" fmla="*/ 52 h 52"/>
                    <a:gd name="T2" fmla="*/ 7 w 7"/>
                    <a:gd name="T3" fmla="*/ 52 h 52"/>
                    <a:gd name="T4" fmla="*/ 0 w 7"/>
                    <a:gd name="T5" fmla="*/ 52 h 52"/>
                    <a:gd name="T6" fmla="*/ 0 w 7"/>
                    <a:gd name="T7" fmla="*/ 52 h 52"/>
                    <a:gd name="T8" fmla="*/ 7 w 7"/>
                    <a:gd name="T9" fmla="*/ 0 h 52"/>
                    <a:gd name="T10" fmla="*/ 7 w 7"/>
                    <a:gd name="T11" fmla="*/ 52 h 52"/>
                    <a:gd name="T12" fmla="*/ 7 w 7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2">
                      <a:moveTo>
                        <a:pt x="7" y="52"/>
                      </a:moveTo>
                      <a:lnTo>
                        <a:pt x="7" y="52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7" y="0"/>
                      </a:lnTo>
                      <a:lnTo>
                        <a:pt x="7" y="52"/>
                      </a:lnTo>
                      <a:lnTo>
                        <a:pt x="7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1" name="Freeform 1351">
                  <a:extLst>
                    <a:ext uri="{FF2B5EF4-FFF2-40B4-BE49-F238E27FC236}">
                      <a16:creationId xmlns:a16="http://schemas.microsoft.com/office/drawing/2014/main" id="{05343EA6-332A-45FF-B742-7EECD1EC18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1019"/>
                  <a:ext cx="3" cy="22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7 w 7"/>
                    <a:gd name="T5" fmla="*/ 0 h 45"/>
                    <a:gd name="T6" fmla="*/ 7 w 7"/>
                    <a:gd name="T7" fmla="*/ 0 h 45"/>
                    <a:gd name="T8" fmla="*/ 7 w 7"/>
                    <a:gd name="T9" fmla="*/ 0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2" name="Freeform 1352">
                  <a:extLst>
                    <a:ext uri="{FF2B5EF4-FFF2-40B4-BE49-F238E27FC236}">
                      <a16:creationId xmlns:a16="http://schemas.microsoft.com/office/drawing/2014/main" id="{789F9D31-90BA-498F-B564-A82D09095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1019"/>
                  <a:ext cx="3" cy="22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7 w 7"/>
                    <a:gd name="T5" fmla="*/ 0 h 45"/>
                    <a:gd name="T6" fmla="*/ 7 w 7"/>
                    <a:gd name="T7" fmla="*/ 0 h 45"/>
                    <a:gd name="T8" fmla="*/ 7 w 7"/>
                    <a:gd name="T9" fmla="*/ 0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3" name="Freeform 1353">
                  <a:extLst>
                    <a:ext uri="{FF2B5EF4-FFF2-40B4-BE49-F238E27FC236}">
                      <a16:creationId xmlns:a16="http://schemas.microsoft.com/office/drawing/2014/main" id="{EF50C082-E60E-4AC1-848F-40F2B9659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1019"/>
                  <a:ext cx="3" cy="22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0 w 7"/>
                    <a:gd name="T5" fmla="*/ 45 h 45"/>
                    <a:gd name="T6" fmla="*/ 0 w 7"/>
                    <a:gd name="T7" fmla="*/ 45 h 45"/>
                    <a:gd name="T8" fmla="*/ 7 w 7"/>
                    <a:gd name="T9" fmla="*/ 0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4" name="Freeform 1354">
                  <a:extLst>
                    <a:ext uri="{FF2B5EF4-FFF2-40B4-BE49-F238E27FC236}">
                      <a16:creationId xmlns:a16="http://schemas.microsoft.com/office/drawing/2014/main" id="{0821C237-96FE-4048-936C-3161134F0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1019"/>
                  <a:ext cx="3" cy="22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0 w 7"/>
                    <a:gd name="T5" fmla="*/ 45 h 45"/>
                    <a:gd name="T6" fmla="*/ 0 w 7"/>
                    <a:gd name="T7" fmla="*/ 45 h 45"/>
                    <a:gd name="T8" fmla="*/ 7 w 7"/>
                    <a:gd name="T9" fmla="*/ 0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5" name="Freeform 1355">
                  <a:extLst>
                    <a:ext uri="{FF2B5EF4-FFF2-40B4-BE49-F238E27FC236}">
                      <a16:creationId xmlns:a16="http://schemas.microsoft.com/office/drawing/2014/main" id="{E7D7E2FA-806A-4304-A4D8-C78E03D35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1019"/>
                  <a:ext cx="3" cy="22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7 w 7"/>
                    <a:gd name="T5" fmla="*/ 0 h 45"/>
                    <a:gd name="T6" fmla="*/ 7 w 7"/>
                    <a:gd name="T7" fmla="*/ 0 h 45"/>
                    <a:gd name="T8" fmla="*/ 7 w 7"/>
                    <a:gd name="T9" fmla="*/ 0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6" name="Freeform 1356">
                  <a:extLst>
                    <a:ext uri="{FF2B5EF4-FFF2-40B4-BE49-F238E27FC236}">
                      <a16:creationId xmlns:a16="http://schemas.microsoft.com/office/drawing/2014/main" id="{3961FCC3-27EA-47A2-A1AA-BC18AF198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1019"/>
                  <a:ext cx="3" cy="22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7 w 7"/>
                    <a:gd name="T5" fmla="*/ 0 h 45"/>
                    <a:gd name="T6" fmla="*/ 7 w 7"/>
                    <a:gd name="T7" fmla="*/ 0 h 45"/>
                    <a:gd name="T8" fmla="*/ 7 w 7"/>
                    <a:gd name="T9" fmla="*/ 0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7" name="Freeform 1357">
                  <a:extLst>
                    <a:ext uri="{FF2B5EF4-FFF2-40B4-BE49-F238E27FC236}">
                      <a16:creationId xmlns:a16="http://schemas.microsoft.com/office/drawing/2014/main" id="{55AD15BB-0BDA-462F-AB99-2A532D15C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1019"/>
                  <a:ext cx="3" cy="22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0 w 7"/>
                    <a:gd name="T5" fmla="*/ 45 h 45"/>
                    <a:gd name="T6" fmla="*/ 0 w 7"/>
                    <a:gd name="T7" fmla="*/ 45 h 45"/>
                    <a:gd name="T8" fmla="*/ 7 w 7"/>
                    <a:gd name="T9" fmla="*/ 0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8" name="Freeform 1358">
                  <a:extLst>
                    <a:ext uri="{FF2B5EF4-FFF2-40B4-BE49-F238E27FC236}">
                      <a16:creationId xmlns:a16="http://schemas.microsoft.com/office/drawing/2014/main" id="{AC27694A-3BCD-4D78-BC2B-6254B6F8F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1019"/>
                  <a:ext cx="3" cy="22"/>
                </a:xfrm>
                <a:custGeom>
                  <a:avLst/>
                  <a:gdLst>
                    <a:gd name="T0" fmla="*/ 0 w 7"/>
                    <a:gd name="T1" fmla="*/ 45 h 45"/>
                    <a:gd name="T2" fmla="*/ 0 w 7"/>
                    <a:gd name="T3" fmla="*/ 45 h 45"/>
                    <a:gd name="T4" fmla="*/ 0 w 7"/>
                    <a:gd name="T5" fmla="*/ 45 h 45"/>
                    <a:gd name="T6" fmla="*/ 0 w 7"/>
                    <a:gd name="T7" fmla="*/ 45 h 45"/>
                    <a:gd name="T8" fmla="*/ 7 w 7"/>
                    <a:gd name="T9" fmla="*/ 0 h 45"/>
                    <a:gd name="T10" fmla="*/ 0 w 7"/>
                    <a:gd name="T11" fmla="*/ 45 h 45"/>
                    <a:gd name="T12" fmla="*/ 0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7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9" name="Freeform 1359">
                  <a:extLst>
                    <a:ext uri="{FF2B5EF4-FFF2-40B4-BE49-F238E27FC236}">
                      <a16:creationId xmlns:a16="http://schemas.microsoft.com/office/drawing/2014/main" id="{51DB519E-C6E9-4DE7-AD98-7533F7BFE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9" y="992"/>
                  <a:ext cx="29" cy="68"/>
                </a:xfrm>
                <a:custGeom>
                  <a:avLst/>
                  <a:gdLst>
                    <a:gd name="T0" fmla="*/ 59 w 59"/>
                    <a:gd name="T1" fmla="*/ 0 h 134"/>
                    <a:gd name="T2" fmla="*/ 59 w 59"/>
                    <a:gd name="T3" fmla="*/ 0 h 134"/>
                    <a:gd name="T4" fmla="*/ 0 w 59"/>
                    <a:gd name="T5" fmla="*/ 127 h 134"/>
                    <a:gd name="T6" fmla="*/ 0 w 59"/>
                    <a:gd name="T7" fmla="*/ 127 h 134"/>
                    <a:gd name="T8" fmla="*/ 44 w 59"/>
                    <a:gd name="T9" fmla="*/ 134 h 134"/>
                    <a:gd name="T10" fmla="*/ 59 w 59"/>
                    <a:gd name="T11" fmla="*/ 0 h 134"/>
                    <a:gd name="T12" fmla="*/ 59 w 59"/>
                    <a:gd name="T1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34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127"/>
                      </a:lnTo>
                      <a:lnTo>
                        <a:pt x="0" y="127"/>
                      </a:lnTo>
                      <a:lnTo>
                        <a:pt x="44" y="134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0" name="Freeform 1360">
                  <a:extLst>
                    <a:ext uri="{FF2B5EF4-FFF2-40B4-BE49-F238E27FC236}">
                      <a16:creationId xmlns:a16="http://schemas.microsoft.com/office/drawing/2014/main" id="{ECA69B16-06E2-4F22-B104-417470D9DC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9" y="992"/>
                  <a:ext cx="29" cy="68"/>
                </a:xfrm>
                <a:custGeom>
                  <a:avLst/>
                  <a:gdLst>
                    <a:gd name="T0" fmla="*/ 59 w 59"/>
                    <a:gd name="T1" fmla="*/ 0 h 134"/>
                    <a:gd name="T2" fmla="*/ 59 w 59"/>
                    <a:gd name="T3" fmla="*/ 0 h 134"/>
                    <a:gd name="T4" fmla="*/ 0 w 59"/>
                    <a:gd name="T5" fmla="*/ 127 h 134"/>
                    <a:gd name="T6" fmla="*/ 0 w 59"/>
                    <a:gd name="T7" fmla="*/ 127 h 134"/>
                    <a:gd name="T8" fmla="*/ 44 w 59"/>
                    <a:gd name="T9" fmla="*/ 134 h 134"/>
                    <a:gd name="T10" fmla="*/ 59 w 59"/>
                    <a:gd name="T11" fmla="*/ 0 h 134"/>
                    <a:gd name="T12" fmla="*/ 59 w 59"/>
                    <a:gd name="T1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34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127"/>
                      </a:lnTo>
                      <a:lnTo>
                        <a:pt x="0" y="127"/>
                      </a:lnTo>
                      <a:lnTo>
                        <a:pt x="44" y="134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1" name="Freeform 1361">
                  <a:extLst>
                    <a:ext uri="{FF2B5EF4-FFF2-40B4-BE49-F238E27FC236}">
                      <a16:creationId xmlns:a16="http://schemas.microsoft.com/office/drawing/2014/main" id="{15780977-26D6-4FB4-ACDC-7913B988B0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9" y="988"/>
                  <a:ext cx="29" cy="68"/>
                </a:xfrm>
                <a:custGeom>
                  <a:avLst/>
                  <a:gdLst>
                    <a:gd name="T0" fmla="*/ 59 w 59"/>
                    <a:gd name="T1" fmla="*/ 8 h 135"/>
                    <a:gd name="T2" fmla="*/ 59 w 59"/>
                    <a:gd name="T3" fmla="*/ 8 h 135"/>
                    <a:gd name="T4" fmla="*/ 7 w 59"/>
                    <a:gd name="T5" fmla="*/ 0 h 135"/>
                    <a:gd name="T6" fmla="*/ 7 w 59"/>
                    <a:gd name="T7" fmla="*/ 0 h 135"/>
                    <a:gd name="T8" fmla="*/ 0 w 59"/>
                    <a:gd name="T9" fmla="*/ 135 h 135"/>
                    <a:gd name="T10" fmla="*/ 59 w 59"/>
                    <a:gd name="T11" fmla="*/ 8 h 135"/>
                    <a:gd name="T12" fmla="*/ 59 w 59"/>
                    <a:gd name="T13" fmla="*/ 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35">
                      <a:moveTo>
                        <a:pt x="59" y="8"/>
                      </a:moveTo>
                      <a:lnTo>
                        <a:pt x="59" y="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35"/>
                      </a:lnTo>
                      <a:lnTo>
                        <a:pt x="59" y="8"/>
                      </a:lnTo>
                      <a:lnTo>
                        <a:pt x="59" y="8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2" name="Freeform 1362">
                  <a:extLst>
                    <a:ext uri="{FF2B5EF4-FFF2-40B4-BE49-F238E27FC236}">
                      <a16:creationId xmlns:a16="http://schemas.microsoft.com/office/drawing/2014/main" id="{66C48945-5AFB-4101-BB4C-E7C57A3374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9" y="988"/>
                  <a:ext cx="29" cy="68"/>
                </a:xfrm>
                <a:custGeom>
                  <a:avLst/>
                  <a:gdLst>
                    <a:gd name="T0" fmla="*/ 59 w 59"/>
                    <a:gd name="T1" fmla="*/ 8 h 135"/>
                    <a:gd name="T2" fmla="*/ 59 w 59"/>
                    <a:gd name="T3" fmla="*/ 8 h 135"/>
                    <a:gd name="T4" fmla="*/ 7 w 59"/>
                    <a:gd name="T5" fmla="*/ 0 h 135"/>
                    <a:gd name="T6" fmla="*/ 7 w 59"/>
                    <a:gd name="T7" fmla="*/ 0 h 135"/>
                    <a:gd name="T8" fmla="*/ 0 w 59"/>
                    <a:gd name="T9" fmla="*/ 135 h 135"/>
                    <a:gd name="T10" fmla="*/ 59 w 59"/>
                    <a:gd name="T11" fmla="*/ 8 h 135"/>
                    <a:gd name="T12" fmla="*/ 59 w 59"/>
                    <a:gd name="T13" fmla="*/ 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35">
                      <a:moveTo>
                        <a:pt x="59" y="8"/>
                      </a:moveTo>
                      <a:lnTo>
                        <a:pt x="59" y="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35"/>
                      </a:lnTo>
                      <a:lnTo>
                        <a:pt x="59" y="8"/>
                      </a:lnTo>
                      <a:lnTo>
                        <a:pt x="59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3" name="Freeform 1363">
                  <a:extLst>
                    <a:ext uri="{FF2B5EF4-FFF2-40B4-BE49-F238E27FC236}">
                      <a16:creationId xmlns:a16="http://schemas.microsoft.com/office/drawing/2014/main" id="{98A2E2B1-AF87-4E9F-A0C4-161959DDB0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3" y="988"/>
                  <a:ext cx="29" cy="68"/>
                </a:xfrm>
                <a:custGeom>
                  <a:avLst/>
                  <a:gdLst>
                    <a:gd name="T0" fmla="*/ 58 w 58"/>
                    <a:gd name="T1" fmla="*/ 0 h 135"/>
                    <a:gd name="T2" fmla="*/ 58 w 58"/>
                    <a:gd name="T3" fmla="*/ 0 h 135"/>
                    <a:gd name="T4" fmla="*/ 0 w 58"/>
                    <a:gd name="T5" fmla="*/ 135 h 135"/>
                    <a:gd name="T6" fmla="*/ 0 w 58"/>
                    <a:gd name="T7" fmla="*/ 135 h 135"/>
                    <a:gd name="T8" fmla="*/ 51 w 58"/>
                    <a:gd name="T9" fmla="*/ 135 h 135"/>
                    <a:gd name="T10" fmla="*/ 58 w 58"/>
                    <a:gd name="T11" fmla="*/ 0 h 135"/>
                    <a:gd name="T12" fmla="*/ 58 w 58"/>
                    <a:gd name="T1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135">
                      <a:moveTo>
                        <a:pt x="58" y="0"/>
                      </a:moveTo>
                      <a:lnTo>
                        <a:pt x="58" y="0"/>
                      </a:lnTo>
                      <a:lnTo>
                        <a:pt x="0" y="135"/>
                      </a:lnTo>
                      <a:lnTo>
                        <a:pt x="0" y="135"/>
                      </a:lnTo>
                      <a:lnTo>
                        <a:pt x="51" y="135"/>
                      </a:lnTo>
                      <a:lnTo>
                        <a:pt x="58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4" name="Freeform 1364">
                  <a:extLst>
                    <a:ext uri="{FF2B5EF4-FFF2-40B4-BE49-F238E27FC236}">
                      <a16:creationId xmlns:a16="http://schemas.microsoft.com/office/drawing/2014/main" id="{080C23B2-AD4F-416C-A762-CA2DADC03E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3" y="988"/>
                  <a:ext cx="29" cy="68"/>
                </a:xfrm>
                <a:custGeom>
                  <a:avLst/>
                  <a:gdLst>
                    <a:gd name="T0" fmla="*/ 58 w 58"/>
                    <a:gd name="T1" fmla="*/ 0 h 135"/>
                    <a:gd name="T2" fmla="*/ 58 w 58"/>
                    <a:gd name="T3" fmla="*/ 0 h 135"/>
                    <a:gd name="T4" fmla="*/ 0 w 58"/>
                    <a:gd name="T5" fmla="*/ 135 h 135"/>
                    <a:gd name="T6" fmla="*/ 0 w 58"/>
                    <a:gd name="T7" fmla="*/ 135 h 135"/>
                    <a:gd name="T8" fmla="*/ 51 w 58"/>
                    <a:gd name="T9" fmla="*/ 135 h 135"/>
                    <a:gd name="T10" fmla="*/ 58 w 58"/>
                    <a:gd name="T11" fmla="*/ 0 h 135"/>
                    <a:gd name="T12" fmla="*/ 58 w 58"/>
                    <a:gd name="T1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135">
                      <a:moveTo>
                        <a:pt x="58" y="0"/>
                      </a:moveTo>
                      <a:lnTo>
                        <a:pt x="58" y="0"/>
                      </a:lnTo>
                      <a:lnTo>
                        <a:pt x="0" y="135"/>
                      </a:lnTo>
                      <a:lnTo>
                        <a:pt x="0" y="135"/>
                      </a:lnTo>
                      <a:lnTo>
                        <a:pt x="51" y="135"/>
                      </a:lnTo>
                      <a:lnTo>
                        <a:pt x="58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5" name="Freeform 1365">
                  <a:extLst>
                    <a:ext uri="{FF2B5EF4-FFF2-40B4-BE49-F238E27FC236}">
                      <a16:creationId xmlns:a16="http://schemas.microsoft.com/office/drawing/2014/main" id="{25F12A0C-CEF3-475C-904D-F6F4C6EAF7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3" y="988"/>
                  <a:ext cx="29" cy="68"/>
                </a:xfrm>
                <a:custGeom>
                  <a:avLst/>
                  <a:gdLst>
                    <a:gd name="T0" fmla="*/ 58 w 58"/>
                    <a:gd name="T1" fmla="*/ 0 h 135"/>
                    <a:gd name="T2" fmla="*/ 58 w 58"/>
                    <a:gd name="T3" fmla="*/ 0 h 135"/>
                    <a:gd name="T4" fmla="*/ 15 w 58"/>
                    <a:gd name="T5" fmla="*/ 0 h 135"/>
                    <a:gd name="T6" fmla="*/ 15 w 58"/>
                    <a:gd name="T7" fmla="*/ 0 h 135"/>
                    <a:gd name="T8" fmla="*/ 0 w 58"/>
                    <a:gd name="T9" fmla="*/ 135 h 135"/>
                    <a:gd name="T10" fmla="*/ 58 w 58"/>
                    <a:gd name="T11" fmla="*/ 0 h 135"/>
                    <a:gd name="T12" fmla="*/ 58 w 58"/>
                    <a:gd name="T1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135">
                      <a:moveTo>
                        <a:pt x="58" y="0"/>
                      </a:moveTo>
                      <a:lnTo>
                        <a:pt x="58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0" y="135"/>
                      </a:lnTo>
                      <a:lnTo>
                        <a:pt x="58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6" name="Freeform 1366">
                  <a:extLst>
                    <a:ext uri="{FF2B5EF4-FFF2-40B4-BE49-F238E27FC236}">
                      <a16:creationId xmlns:a16="http://schemas.microsoft.com/office/drawing/2014/main" id="{CE80B62A-7A37-4E92-BECB-6CEAECB6B4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3" y="988"/>
                  <a:ext cx="29" cy="68"/>
                </a:xfrm>
                <a:custGeom>
                  <a:avLst/>
                  <a:gdLst>
                    <a:gd name="T0" fmla="*/ 58 w 58"/>
                    <a:gd name="T1" fmla="*/ 0 h 135"/>
                    <a:gd name="T2" fmla="*/ 58 w 58"/>
                    <a:gd name="T3" fmla="*/ 0 h 135"/>
                    <a:gd name="T4" fmla="*/ 15 w 58"/>
                    <a:gd name="T5" fmla="*/ 0 h 135"/>
                    <a:gd name="T6" fmla="*/ 15 w 58"/>
                    <a:gd name="T7" fmla="*/ 0 h 135"/>
                    <a:gd name="T8" fmla="*/ 0 w 58"/>
                    <a:gd name="T9" fmla="*/ 135 h 135"/>
                    <a:gd name="T10" fmla="*/ 58 w 58"/>
                    <a:gd name="T11" fmla="*/ 0 h 135"/>
                    <a:gd name="T12" fmla="*/ 58 w 58"/>
                    <a:gd name="T1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135">
                      <a:moveTo>
                        <a:pt x="58" y="0"/>
                      </a:moveTo>
                      <a:lnTo>
                        <a:pt x="58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0" y="135"/>
                      </a:lnTo>
                      <a:lnTo>
                        <a:pt x="58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7" name="Freeform 1367">
                  <a:extLst>
                    <a:ext uri="{FF2B5EF4-FFF2-40B4-BE49-F238E27FC236}">
                      <a16:creationId xmlns:a16="http://schemas.microsoft.com/office/drawing/2014/main" id="{5E92DDE2-C9F4-4B81-AFCD-A221ACDF98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1011"/>
                  <a:ext cx="4" cy="23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0 w 7"/>
                    <a:gd name="T5" fmla="*/ 0 h 45"/>
                    <a:gd name="T6" fmla="*/ 0 w 7"/>
                    <a:gd name="T7" fmla="*/ 0 h 45"/>
                    <a:gd name="T8" fmla="*/ 7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8" name="Freeform 1368">
                  <a:extLst>
                    <a:ext uri="{FF2B5EF4-FFF2-40B4-BE49-F238E27FC236}">
                      <a16:creationId xmlns:a16="http://schemas.microsoft.com/office/drawing/2014/main" id="{74604C31-04BF-449F-B142-6C9B4ABBF5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1011"/>
                  <a:ext cx="4" cy="23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0 w 7"/>
                    <a:gd name="T5" fmla="*/ 0 h 45"/>
                    <a:gd name="T6" fmla="*/ 0 w 7"/>
                    <a:gd name="T7" fmla="*/ 0 h 45"/>
                    <a:gd name="T8" fmla="*/ 7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9" name="Freeform 1369">
                  <a:extLst>
                    <a:ext uri="{FF2B5EF4-FFF2-40B4-BE49-F238E27FC236}">
                      <a16:creationId xmlns:a16="http://schemas.microsoft.com/office/drawing/2014/main" id="{A68E0C21-A47A-4BC0-9FB8-EABA02F78F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1011"/>
                  <a:ext cx="4" cy="23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0 w 7"/>
                    <a:gd name="T5" fmla="*/ 45 h 45"/>
                    <a:gd name="T6" fmla="*/ 0 w 7"/>
                    <a:gd name="T7" fmla="*/ 45 h 45"/>
                    <a:gd name="T8" fmla="*/ 0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0" name="Freeform 1370">
                  <a:extLst>
                    <a:ext uri="{FF2B5EF4-FFF2-40B4-BE49-F238E27FC236}">
                      <a16:creationId xmlns:a16="http://schemas.microsoft.com/office/drawing/2014/main" id="{DB019DF6-33CB-4C51-80A5-4BF97DD914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1011"/>
                  <a:ext cx="4" cy="23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0 w 7"/>
                    <a:gd name="T5" fmla="*/ 45 h 45"/>
                    <a:gd name="T6" fmla="*/ 0 w 7"/>
                    <a:gd name="T7" fmla="*/ 45 h 45"/>
                    <a:gd name="T8" fmla="*/ 0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1" name="Freeform 1371">
                  <a:extLst>
                    <a:ext uri="{FF2B5EF4-FFF2-40B4-BE49-F238E27FC236}">
                      <a16:creationId xmlns:a16="http://schemas.microsoft.com/office/drawing/2014/main" id="{5FEDD29D-A35D-453D-87ED-E538C4C08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1011"/>
                  <a:ext cx="4" cy="23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0 w 7"/>
                    <a:gd name="T5" fmla="*/ 0 h 45"/>
                    <a:gd name="T6" fmla="*/ 0 w 7"/>
                    <a:gd name="T7" fmla="*/ 0 h 45"/>
                    <a:gd name="T8" fmla="*/ 7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2" name="Freeform 1372">
                  <a:extLst>
                    <a:ext uri="{FF2B5EF4-FFF2-40B4-BE49-F238E27FC236}">
                      <a16:creationId xmlns:a16="http://schemas.microsoft.com/office/drawing/2014/main" id="{5DA7294E-F447-4A74-A967-F8DC680124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1011"/>
                  <a:ext cx="4" cy="23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0 w 7"/>
                    <a:gd name="T5" fmla="*/ 0 h 45"/>
                    <a:gd name="T6" fmla="*/ 0 w 7"/>
                    <a:gd name="T7" fmla="*/ 0 h 45"/>
                    <a:gd name="T8" fmla="*/ 7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3" name="Freeform 1373">
                  <a:extLst>
                    <a:ext uri="{FF2B5EF4-FFF2-40B4-BE49-F238E27FC236}">
                      <a16:creationId xmlns:a16="http://schemas.microsoft.com/office/drawing/2014/main" id="{05AA9B19-2396-4116-901D-FE0F507F4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1011"/>
                  <a:ext cx="4" cy="23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0 w 7"/>
                    <a:gd name="T5" fmla="*/ 45 h 45"/>
                    <a:gd name="T6" fmla="*/ 0 w 7"/>
                    <a:gd name="T7" fmla="*/ 45 h 45"/>
                    <a:gd name="T8" fmla="*/ 0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4" name="Freeform 1374">
                  <a:extLst>
                    <a:ext uri="{FF2B5EF4-FFF2-40B4-BE49-F238E27FC236}">
                      <a16:creationId xmlns:a16="http://schemas.microsoft.com/office/drawing/2014/main" id="{7708F3BE-6A3C-4B91-BFF8-CBB3142644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5" y="1011"/>
                  <a:ext cx="4" cy="23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0 w 7"/>
                    <a:gd name="T5" fmla="*/ 45 h 45"/>
                    <a:gd name="T6" fmla="*/ 0 w 7"/>
                    <a:gd name="T7" fmla="*/ 45 h 45"/>
                    <a:gd name="T8" fmla="*/ 0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5" name="Freeform 1375">
                  <a:extLst>
                    <a:ext uri="{FF2B5EF4-FFF2-40B4-BE49-F238E27FC236}">
                      <a16:creationId xmlns:a16="http://schemas.microsoft.com/office/drawing/2014/main" id="{EF2B3B62-5364-4F5D-A7FF-657710A598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0" y="1007"/>
                  <a:ext cx="11" cy="30"/>
                </a:xfrm>
                <a:custGeom>
                  <a:avLst/>
                  <a:gdLst>
                    <a:gd name="T0" fmla="*/ 22 w 22"/>
                    <a:gd name="T1" fmla="*/ 59 h 59"/>
                    <a:gd name="T2" fmla="*/ 22 w 22"/>
                    <a:gd name="T3" fmla="*/ 59 h 59"/>
                    <a:gd name="T4" fmla="*/ 0 w 22"/>
                    <a:gd name="T5" fmla="*/ 0 h 59"/>
                    <a:gd name="T6" fmla="*/ 0 w 22"/>
                    <a:gd name="T7" fmla="*/ 0 h 59"/>
                    <a:gd name="T8" fmla="*/ 22 w 22"/>
                    <a:gd name="T9" fmla="*/ 0 h 59"/>
                    <a:gd name="T10" fmla="*/ 22 w 22"/>
                    <a:gd name="T11" fmla="*/ 59 h 59"/>
                    <a:gd name="T12" fmla="*/ 22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22" y="59"/>
                      </a:moveTo>
                      <a:lnTo>
                        <a:pt x="22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22" y="59"/>
                      </a:lnTo>
                      <a:lnTo>
                        <a:pt x="22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6" name="Freeform 1376">
                  <a:extLst>
                    <a:ext uri="{FF2B5EF4-FFF2-40B4-BE49-F238E27FC236}">
                      <a16:creationId xmlns:a16="http://schemas.microsoft.com/office/drawing/2014/main" id="{E4F29361-4040-4C7F-8F25-8CF4E5FF4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0" y="1007"/>
                  <a:ext cx="11" cy="30"/>
                </a:xfrm>
                <a:custGeom>
                  <a:avLst/>
                  <a:gdLst>
                    <a:gd name="T0" fmla="*/ 22 w 22"/>
                    <a:gd name="T1" fmla="*/ 59 h 59"/>
                    <a:gd name="T2" fmla="*/ 22 w 22"/>
                    <a:gd name="T3" fmla="*/ 59 h 59"/>
                    <a:gd name="T4" fmla="*/ 0 w 22"/>
                    <a:gd name="T5" fmla="*/ 0 h 59"/>
                    <a:gd name="T6" fmla="*/ 0 w 22"/>
                    <a:gd name="T7" fmla="*/ 0 h 59"/>
                    <a:gd name="T8" fmla="*/ 22 w 22"/>
                    <a:gd name="T9" fmla="*/ 0 h 59"/>
                    <a:gd name="T10" fmla="*/ 22 w 22"/>
                    <a:gd name="T11" fmla="*/ 59 h 59"/>
                    <a:gd name="T12" fmla="*/ 22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22" y="59"/>
                      </a:moveTo>
                      <a:lnTo>
                        <a:pt x="22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22" y="59"/>
                      </a:lnTo>
                      <a:lnTo>
                        <a:pt x="22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7" name="Freeform 1377">
                  <a:extLst>
                    <a:ext uri="{FF2B5EF4-FFF2-40B4-BE49-F238E27FC236}">
                      <a16:creationId xmlns:a16="http://schemas.microsoft.com/office/drawing/2014/main" id="{0EAB2045-8460-4A59-B9BB-C2E9343F31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0" y="1007"/>
                  <a:ext cx="11" cy="30"/>
                </a:xfrm>
                <a:custGeom>
                  <a:avLst/>
                  <a:gdLst>
                    <a:gd name="T0" fmla="*/ 22 w 22"/>
                    <a:gd name="T1" fmla="*/ 59 h 59"/>
                    <a:gd name="T2" fmla="*/ 22 w 22"/>
                    <a:gd name="T3" fmla="*/ 59 h 59"/>
                    <a:gd name="T4" fmla="*/ 0 w 22"/>
                    <a:gd name="T5" fmla="*/ 59 h 59"/>
                    <a:gd name="T6" fmla="*/ 0 w 22"/>
                    <a:gd name="T7" fmla="*/ 59 h 59"/>
                    <a:gd name="T8" fmla="*/ 0 w 22"/>
                    <a:gd name="T9" fmla="*/ 0 h 59"/>
                    <a:gd name="T10" fmla="*/ 22 w 22"/>
                    <a:gd name="T11" fmla="*/ 59 h 59"/>
                    <a:gd name="T12" fmla="*/ 22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22" y="59"/>
                      </a:moveTo>
                      <a:lnTo>
                        <a:pt x="22" y="59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22" y="59"/>
                      </a:lnTo>
                      <a:lnTo>
                        <a:pt x="22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8" name="Freeform 1378">
                  <a:extLst>
                    <a:ext uri="{FF2B5EF4-FFF2-40B4-BE49-F238E27FC236}">
                      <a16:creationId xmlns:a16="http://schemas.microsoft.com/office/drawing/2014/main" id="{B6F66B20-24AE-4B13-B7B9-9C4AF027B5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0" y="1007"/>
                  <a:ext cx="11" cy="30"/>
                </a:xfrm>
                <a:custGeom>
                  <a:avLst/>
                  <a:gdLst>
                    <a:gd name="T0" fmla="*/ 22 w 22"/>
                    <a:gd name="T1" fmla="*/ 59 h 59"/>
                    <a:gd name="T2" fmla="*/ 22 w 22"/>
                    <a:gd name="T3" fmla="*/ 59 h 59"/>
                    <a:gd name="T4" fmla="*/ 0 w 22"/>
                    <a:gd name="T5" fmla="*/ 59 h 59"/>
                    <a:gd name="T6" fmla="*/ 0 w 22"/>
                    <a:gd name="T7" fmla="*/ 59 h 59"/>
                    <a:gd name="T8" fmla="*/ 0 w 22"/>
                    <a:gd name="T9" fmla="*/ 0 h 59"/>
                    <a:gd name="T10" fmla="*/ 22 w 22"/>
                    <a:gd name="T11" fmla="*/ 59 h 59"/>
                    <a:gd name="T12" fmla="*/ 22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22" y="59"/>
                      </a:moveTo>
                      <a:lnTo>
                        <a:pt x="22" y="59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22" y="59"/>
                      </a:lnTo>
                      <a:lnTo>
                        <a:pt x="22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9" name="Freeform 1379">
                  <a:extLst>
                    <a:ext uri="{FF2B5EF4-FFF2-40B4-BE49-F238E27FC236}">
                      <a16:creationId xmlns:a16="http://schemas.microsoft.com/office/drawing/2014/main" id="{DC7E9885-D186-41B6-86A4-8403CC3FD8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0 h 45"/>
                    <a:gd name="T3" fmla="*/ 0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0" name="Freeform 1380">
                  <a:extLst>
                    <a:ext uri="{FF2B5EF4-FFF2-40B4-BE49-F238E27FC236}">
                      <a16:creationId xmlns:a16="http://schemas.microsoft.com/office/drawing/2014/main" id="{065B1191-B6BD-4FAC-9934-5E8C4D8A83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0 h 45"/>
                    <a:gd name="T3" fmla="*/ 0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1" name="Freeform 1381">
                  <a:extLst>
                    <a:ext uri="{FF2B5EF4-FFF2-40B4-BE49-F238E27FC236}">
                      <a16:creationId xmlns:a16="http://schemas.microsoft.com/office/drawing/2014/main" id="{C674DB9E-C143-45DC-B85E-8893EAFDE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45 h 45"/>
                    <a:gd name="T3" fmla="*/ 45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2" name="Freeform 1382">
                  <a:extLst>
                    <a:ext uri="{FF2B5EF4-FFF2-40B4-BE49-F238E27FC236}">
                      <a16:creationId xmlns:a16="http://schemas.microsoft.com/office/drawing/2014/main" id="{B1A338CE-7DAE-4601-9DCC-955C07C0AE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45 h 45"/>
                    <a:gd name="T3" fmla="*/ 45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3" name="Freeform 1383">
                  <a:extLst>
                    <a:ext uri="{FF2B5EF4-FFF2-40B4-BE49-F238E27FC236}">
                      <a16:creationId xmlns:a16="http://schemas.microsoft.com/office/drawing/2014/main" id="{4E3A58F2-A04E-4E02-B505-3BF743BC4A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0 h 45"/>
                    <a:gd name="T3" fmla="*/ 0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4" name="Freeform 1384">
                  <a:extLst>
                    <a:ext uri="{FF2B5EF4-FFF2-40B4-BE49-F238E27FC236}">
                      <a16:creationId xmlns:a16="http://schemas.microsoft.com/office/drawing/2014/main" id="{895E781E-CA10-47E2-AB3A-D800BE527B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0 h 45"/>
                    <a:gd name="T3" fmla="*/ 0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5" name="Freeform 1385">
                  <a:extLst>
                    <a:ext uri="{FF2B5EF4-FFF2-40B4-BE49-F238E27FC236}">
                      <a16:creationId xmlns:a16="http://schemas.microsoft.com/office/drawing/2014/main" id="{13F03C4E-592F-4000-9EAA-6FFAB95362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45 h 45"/>
                    <a:gd name="T3" fmla="*/ 45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6" name="Freeform 1386">
                  <a:extLst>
                    <a:ext uri="{FF2B5EF4-FFF2-40B4-BE49-F238E27FC236}">
                      <a16:creationId xmlns:a16="http://schemas.microsoft.com/office/drawing/2014/main" id="{B4AC5A16-2CF9-4D38-9F3D-ADB69C252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2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45 h 45"/>
                    <a:gd name="T3" fmla="*/ 45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7" name="Freeform 1387">
                  <a:extLst>
                    <a:ext uri="{FF2B5EF4-FFF2-40B4-BE49-F238E27FC236}">
                      <a16:creationId xmlns:a16="http://schemas.microsoft.com/office/drawing/2014/main" id="{2811DDA6-9EBA-4E67-A16A-40BE484058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7" y="1007"/>
                  <a:ext cx="8" cy="30"/>
                </a:xfrm>
                <a:custGeom>
                  <a:avLst/>
                  <a:gdLst>
                    <a:gd name="T0" fmla="*/ 15 w 15"/>
                    <a:gd name="T1" fmla="*/ 59 h 59"/>
                    <a:gd name="T2" fmla="*/ 15 w 15"/>
                    <a:gd name="T3" fmla="*/ 59 h 59"/>
                    <a:gd name="T4" fmla="*/ 0 w 15"/>
                    <a:gd name="T5" fmla="*/ 0 h 59"/>
                    <a:gd name="T6" fmla="*/ 0 w 15"/>
                    <a:gd name="T7" fmla="*/ 0 h 59"/>
                    <a:gd name="T8" fmla="*/ 15 w 15"/>
                    <a:gd name="T9" fmla="*/ 0 h 59"/>
                    <a:gd name="T10" fmla="*/ 15 w 15"/>
                    <a:gd name="T11" fmla="*/ 59 h 59"/>
                    <a:gd name="T12" fmla="*/ 15 w 15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9">
                      <a:moveTo>
                        <a:pt x="15" y="59"/>
                      </a:moveTo>
                      <a:lnTo>
                        <a:pt x="15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59"/>
                      </a:lnTo>
                      <a:lnTo>
                        <a:pt x="15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8" name="Freeform 1388">
                  <a:extLst>
                    <a:ext uri="{FF2B5EF4-FFF2-40B4-BE49-F238E27FC236}">
                      <a16:creationId xmlns:a16="http://schemas.microsoft.com/office/drawing/2014/main" id="{39ED5BDD-E429-406D-9D28-DB6BBA821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7" y="1007"/>
                  <a:ext cx="8" cy="30"/>
                </a:xfrm>
                <a:custGeom>
                  <a:avLst/>
                  <a:gdLst>
                    <a:gd name="T0" fmla="*/ 15 w 15"/>
                    <a:gd name="T1" fmla="*/ 59 h 59"/>
                    <a:gd name="T2" fmla="*/ 15 w 15"/>
                    <a:gd name="T3" fmla="*/ 59 h 59"/>
                    <a:gd name="T4" fmla="*/ 0 w 15"/>
                    <a:gd name="T5" fmla="*/ 0 h 59"/>
                    <a:gd name="T6" fmla="*/ 0 w 15"/>
                    <a:gd name="T7" fmla="*/ 0 h 59"/>
                    <a:gd name="T8" fmla="*/ 15 w 15"/>
                    <a:gd name="T9" fmla="*/ 0 h 59"/>
                    <a:gd name="T10" fmla="*/ 15 w 15"/>
                    <a:gd name="T11" fmla="*/ 59 h 59"/>
                    <a:gd name="T12" fmla="*/ 15 w 15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9">
                      <a:moveTo>
                        <a:pt x="15" y="59"/>
                      </a:moveTo>
                      <a:lnTo>
                        <a:pt x="15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59"/>
                      </a:lnTo>
                      <a:lnTo>
                        <a:pt x="15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9" name="Freeform 1389">
                  <a:extLst>
                    <a:ext uri="{FF2B5EF4-FFF2-40B4-BE49-F238E27FC236}">
                      <a16:creationId xmlns:a16="http://schemas.microsoft.com/office/drawing/2014/main" id="{13B0C7A4-4201-4F3E-A518-DC0084E214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7" y="1007"/>
                  <a:ext cx="8" cy="30"/>
                </a:xfrm>
                <a:custGeom>
                  <a:avLst/>
                  <a:gdLst>
                    <a:gd name="T0" fmla="*/ 15 w 15"/>
                    <a:gd name="T1" fmla="*/ 59 h 59"/>
                    <a:gd name="T2" fmla="*/ 15 w 15"/>
                    <a:gd name="T3" fmla="*/ 59 h 59"/>
                    <a:gd name="T4" fmla="*/ 0 w 15"/>
                    <a:gd name="T5" fmla="*/ 59 h 59"/>
                    <a:gd name="T6" fmla="*/ 0 w 15"/>
                    <a:gd name="T7" fmla="*/ 59 h 59"/>
                    <a:gd name="T8" fmla="*/ 0 w 15"/>
                    <a:gd name="T9" fmla="*/ 0 h 59"/>
                    <a:gd name="T10" fmla="*/ 15 w 15"/>
                    <a:gd name="T11" fmla="*/ 59 h 59"/>
                    <a:gd name="T12" fmla="*/ 15 w 15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9">
                      <a:moveTo>
                        <a:pt x="15" y="59"/>
                      </a:moveTo>
                      <a:lnTo>
                        <a:pt x="15" y="59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15" y="59"/>
                      </a:lnTo>
                      <a:lnTo>
                        <a:pt x="15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0" name="Freeform 1390">
                  <a:extLst>
                    <a:ext uri="{FF2B5EF4-FFF2-40B4-BE49-F238E27FC236}">
                      <a16:creationId xmlns:a16="http://schemas.microsoft.com/office/drawing/2014/main" id="{864BFB5F-F25B-4B21-BF06-35B47D9438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7" y="1007"/>
                  <a:ext cx="8" cy="30"/>
                </a:xfrm>
                <a:custGeom>
                  <a:avLst/>
                  <a:gdLst>
                    <a:gd name="T0" fmla="*/ 15 w 15"/>
                    <a:gd name="T1" fmla="*/ 59 h 59"/>
                    <a:gd name="T2" fmla="*/ 15 w 15"/>
                    <a:gd name="T3" fmla="*/ 59 h 59"/>
                    <a:gd name="T4" fmla="*/ 0 w 15"/>
                    <a:gd name="T5" fmla="*/ 59 h 59"/>
                    <a:gd name="T6" fmla="*/ 0 w 15"/>
                    <a:gd name="T7" fmla="*/ 59 h 59"/>
                    <a:gd name="T8" fmla="*/ 0 w 15"/>
                    <a:gd name="T9" fmla="*/ 0 h 59"/>
                    <a:gd name="T10" fmla="*/ 15 w 15"/>
                    <a:gd name="T11" fmla="*/ 59 h 59"/>
                    <a:gd name="T12" fmla="*/ 15 w 15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9">
                      <a:moveTo>
                        <a:pt x="15" y="59"/>
                      </a:moveTo>
                      <a:lnTo>
                        <a:pt x="15" y="59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15" y="59"/>
                      </a:lnTo>
                      <a:lnTo>
                        <a:pt x="15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1" name="Freeform 1391">
                  <a:extLst>
                    <a:ext uri="{FF2B5EF4-FFF2-40B4-BE49-F238E27FC236}">
                      <a16:creationId xmlns:a16="http://schemas.microsoft.com/office/drawing/2014/main" id="{5218F2CB-4B59-4ED9-A56A-E598515ED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007"/>
                  <a:ext cx="11" cy="30"/>
                </a:xfrm>
                <a:custGeom>
                  <a:avLst/>
                  <a:gdLst>
                    <a:gd name="T0" fmla="*/ 22 w 22"/>
                    <a:gd name="T1" fmla="*/ 59 h 59"/>
                    <a:gd name="T2" fmla="*/ 22 w 22"/>
                    <a:gd name="T3" fmla="*/ 59 h 59"/>
                    <a:gd name="T4" fmla="*/ 0 w 22"/>
                    <a:gd name="T5" fmla="*/ 0 h 59"/>
                    <a:gd name="T6" fmla="*/ 0 w 22"/>
                    <a:gd name="T7" fmla="*/ 0 h 59"/>
                    <a:gd name="T8" fmla="*/ 22 w 22"/>
                    <a:gd name="T9" fmla="*/ 0 h 59"/>
                    <a:gd name="T10" fmla="*/ 22 w 22"/>
                    <a:gd name="T11" fmla="*/ 59 h 59"/>
                    <a:gd name="T12" fmla="*/ 22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22" y="59"/>
                      </a:moveTo>
                      <a:lnTo>
                        <a:pt x="22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22" y="59"/>
                      </a:lnTo>
                      <a:lnTo>
                        <a:pt x="22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2" name="Freeform 1392">
                  <a:extLst>
                    <a:ext uri="{FF2B5EF4-FFF2-40B4-BE49-F238E27FC236}">
                      <a16:creationId xmlns:a16="http://schemas.microsoft.com/office/drawing/2014/main" id="{36D039F1-C859-47C1-BA0B-9316EB530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007"/>
                  <a:ext cx="11" cy="30"/>
                </a:xfrm>
                <a:custGeom>
                  <a:avLst/>
                  <a:gdLst>
                    <a:gd name="T0" fmla="*/ 22 w 22"/>
                    <a:gd name="T1" fmla="*/ 59 h 59"/>
                    <a:gd name="T2" fmla="*/ 22 w 22"/>
                    <a:gd name="T3" fmla="*/ 59 h 59"/>
                    <a:gd name="T4" fmla="*/ 0 w 22"/>
                    <a:gd name="T5" fmla="*/ 0 h 59"/>
                    <a:gd name="T6" fmla="*/ 0 w 22"/>
                    <a:gd name="T7" fmla="*/ 0 h 59"/>
                    <a:gd name="T8" fmla="*/ 22 w 22"/>
                    <a:gd name="T9" fmla="*/ 0 h 59"/>
                    <a:gd name="T10" fmla="*/ 22 w 22"/>
                    <a:gd name="T11" fmla="*/ 59 h 59"/>
                    <a:gd name="T12" fmla="*/ 22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22" y="59"/>
                      </a:moveTo>
                      <a:lnTo>
                        <a:pt x="22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22" y="59"/>
                      </a:lnTo>
                      <a:lnTo>
                        <a:pt x="22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3" name="Freeform 1393">
                  <a:extLst>
                    <a:ext uri="{FF2B5EF4-FFF2-40B4-BE49-F238E27FC236}">
                      <a16:creationId xmlns:a16="http://schemas.microsoft.com/office/drawing/2014/main" id="{BF6A86CA-C5CA-4ACD-AB5C-6A69254055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007"/>
                  <a:ext cx="11" cy="30"/>
                </a:xfrm>
                <a:custGeom>
                  <a:avLst/>
                  <a:gdLst>
                    <a:gd name="T0" fmla="*/ 22 w 22"/>
                    <a:gd name="T1" fmla="*/ 59 h 59"/>
                    <a:gd name="T2" fmla="*/ 22 w 22"/>
                    <a:gd name="T3" fmla="*/ 59 h 59"/>
                    <a:gd name="T4" fmla="*/ 0 w 22"/>
                    <a:gd name="T5" fmla="*/ 59 h 59"/>
                    <a:gd name="T6" fmla="*/ 0 w 22"/>
                    <a:gd name="T7" fmla="*/ 59 h 59"/>
                    <a:gd name="T8" fmla="*/ 0 w 22"/>
                    <a:gd name="T9" fmla="*/ 0 h 59"/>
                    <a:gd name="T10" fmla="*/ 22 w 22"/>
                    <a:gd name="T11" fmla="*/ 59 h 59"/>
                    <a:gd name="T12" fmla="*/ 22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22" y="59"/>
                      </a:moveTo>
                      <a:lnTo>
                        <a:pt x="22" y="59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22" y="59"/>
                      </a:lnTo>
                      <a:lnTo>
                        <a:pt x="22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4" name="Freeform 1394">
                  <a:extLst>
                    <a:ext uri="{FF2B5EF4-FFF2-40B4-BE49-F238E27FC236}">
                      <a16:creationId xmlns:a16="http://schemas.microsoft.com/office/drawing/2014/main" id="{D6C5C180-63B8-4E06-AD22-A21E2CDC0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007"/>
                  <a:ext cx="11" cy="30"/>
                </a:xfrm>
                <a:custGeom>
                  <a:avLst/>
                  <a:gdLst>
                    <a:gd name="T0" fmla="*/ 22 w 22"/>
                    <a:gd name="T1" fmla="*/ 59 h 59"/>
                    <a:gd name="T2" fmla="*/ 22 w 22"/>
                    <a:gd name="T3" fmla="*/ 59 h 59"/>
                    <a:gd name="T4" fmla="*/ 0 w 22"/>
                    <a:gd name="T5" fmla="*/ 59 h 59"/>
                    <a:gd name="T6" fmla="*/ 0 w 22"/>
                    <a:gd name="T7" fmla="*/ 59 h 59"/>
                    <a:gd name="T8" fmla="*/ 0 w 22"/>
                    <a:gd name="T9" fmla="*/ 0 h 59"/>
                    <a:gd name="T10" fmla="*/ 22 w 22"/>
                    <a:gd name="T11" fmla="*/ 59 h 59"/>
                    <a:gd name="T12" fmla="*/ 22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22" y="59"/>
                      </a:moveTo>
                      <a:lnTo>
                        <a:pt x="22" y="59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22" y="59"/>
                      </a:lnTo>
                      <a:lnTo>
                        <a:pt x="22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5" name="Freeform 1395">
                  <a:extLst>
                    <a:ext uri="{FF2B5EF4-FFF2-40B4-BE49-F238E27FC236}">
                      <a16:creationId xmlns:a16="http://schemas.microsoft.com/office/drawing/2014/main" id="{DB926714-FD4C-4E6A-8F99-F70D83F71C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5" y="1007"/>
                  <a:ext cx="11" cy="30"/>
                </a:xfrm>
                <a:custGeom>
                  <a:avLst/>
                  <a:gdLst>
                    <a:gd name="T0" fmla="*/ 21 w 21"/>
                    <a:gd name="T1" fmla="*/ 59 h 59"/>
                    <a:gd name="T2" fmla="*/ 21 w 21"/>
                    <a:gd name="T3" fmla="*/ 59 h 59"/>
                    <a:gd name="T4" fmla="*/ 0 w 21"/>
                    <a:gd name="T5" fmla="*/ 0 h 59"/>
                    <a:gd name="T6" fmla="*/ 0 w 21"/>
                    <a:gd name="T7" fmla="*/ 0 h 59"/>
                    <a:gd name="T8" fmla="*/ 21 w 21"/>
                    <a:gd name="T9" fmla="*/ 0 h 59"/>
                    <a:gd name="T10" fmla="*/ 21 w 21"/>
                    <a:gd name="T11" fmla="*/ 59 h 59"/>
                    <a:gd name="T12" fmla="*/ 21 w 21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59">
                      <a:moveTo>
                        <a:pt x="21" y="59"/>
                      </a:moveTo>
                      <a:lnTo>
                        <a:pt x="21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1" y="59"/>
                      </a:lnTo>
                      <a:lnTo>
                        <a:pt x="21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6" name="Freeform 1396">
                  <a:extLst>
                    <a:ext uri="{FF2B5EF4-FFF2-40B4-BE49-F238E27FC236}">
                      <a16:creationId xmlns:a16="http://schemas.microsoft.com/office/drawing/2014/main" id="{03A8CBDD-8A5F-47CC-AAD3-C03B1DFFF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5" y="1007"/>
                  <a:ext cx="11" cy="30"/>
                </a:xfrm>
                <a:custGeom>
                  <a:avLst/>
                  <a:gdLst>
                    <a:gd name="T0" fmla="*/ 21 w 21"/>
                    <a:gd name="T1" fmla="*/ 59 h 59"/>
                    <a:gd name="T2" fmla="*/ 21 w 21"/>
                    <a:gd name="T3" fmla="*/ 59 h 59"/>
                    <a:gd name="T4" fmla="*/ 0 w 21"/>
                    <a:gd name="T5" fmla="*/ 0 h 59"/>
                    <a:gd name="T6" fmla="*/ 0 w 21"/>
                    <a:gd name="T7" fmla="*/ 0 h 59"/>
                    <a:gd name="T8" fmla="*/ 21 w 21"/>
                    <a:gd name="T9" fmla="*/ 0 h 59"/>
                    <a:gd name="T10" fmla="*/ 21 w 21"/>
                    <a:gd name="T11" fmla="*/ 59 h 59"/>
                    <a:gd name="T12" fmla="*/ 21 w 21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59">
                      <a:moveTo>
                        <a:pt x="21" y="59"/>
                      </a:moveTo>
                      <a:lnTo>
                        <a:pt x="21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1" y="59"/>
                      </a:lnTo>
                      <a:lnTo>
                        <a:pt x="21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7" name="Freeform 1397">
                  <a:extLst>
                    <a:ext uri="{FF2B5EF4-FFF2-40B4-BE49-F238E27FC236}">
                      <a16:creationId xmlns:a16="http://schemas.microsoft.com/office/drawing/2014/main" id="{155978BC-EC8A-48EF-8478-6681CFD453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5" y="1007"/>
                  <a:ext cx="11" cy="30"/>
                </a:xfrm>
                <a:custGeom>
                  <a:avLst/>
                  <a:gdLst>
                    <a:gd name="T0" fmla="*/ 21 w 21"/>
                    <a:gd name="T1" fmla="*/ 59 h 59"/>
                    <a:gd name="T2" fmla="*/ 21 w 21"/>
                    <a:gd name="T3" fmla="*/ 59 h 59"/>
                    <a:gd name="T4" fmla="*/ 0 w 21"/>
                    <a:gd name="T5" fmla="*/ 59 h 59"/>
                    <a:gd name="T6" fmla="*/ 0 w 21"/>
                    <a:gd name="T7" fmla="*/ 59 h 59"/>
                    <a:gd name="T8" fmla="*/ 0 w 21"/>
                    <a:gd name="T9" fmla="*/ 0 h 59"/>
                    <a:gd name="T10" fmla="*/ 21 w 21"/>
                    <a:gd name="T11" fmla="*/ 59 h 59"/>
                    <a:gd name="T12" fmla="*/ 21 w 21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59">
                      <a:moveTo>
                        <a:pt x="21" y="59"/>
                      </a:moveTo>
                      <a:lnTo>
                        <a:pt x="21" y="59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21" y="59"/>
                      </a:lnTo>
                      <a:lnTo>
                        <a:pt x="21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8" name="Freeform 1398">
                  <a:extLst>
                    <a:ext uri="{FF2B5EF4-FFF2-40B4-BE49-F238E27FC236}">
                      <a16:creationId xmlns:a16="http://schemas.microsoft.com/office/drawing/2014/main" id="{CA26909C-0B99-4354-B111-172B2F812F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5" y="1007"/>
                  <a:ext cx="11" cy="30"/>
                </a:xfrm>
                <a:custGeom>
                  <a:avLst/>
                  <a:gdLst>
                    <a:gd name="T0" fmla="*/ 21 w 21"/>
                    <a:gd name="T1" fmla="*/ 59 h 59"/>
                    <a:gd name="T2" fmla="*/ 21 w 21"/>
                    <a:gd name="T3" fmla="*/ 59 h 59"/>
                    <a:gd name="T4" fmla="*/ 0 w 21"/>
                    <a:gd name="T5" fmla="*/ 59 h 59"/>
                    <a:gd name="T6" fmla="*/ 0 w 21"/>
                    <a:gd name="T7" fmla="*/ 59 h 59"/>
                    <a:gd name="T8" fmla="*/ 0 w 21"/>
                    <a:gd name="T9" fmla="*/ 0 h 59"/>
                    <a:gd name="T10" fmla="*/ 21 w 21"/>
                    <a:gd name="T11" fmla="*/ 59 h 59"/>
                    <a:gd name="T12" fmla="*/ 21 w 21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59">
                      <a:moveTo>
                        <a:pt x="21" y="59"/>
                      </a:moveTo>
                      <a:lnTo>
                        <a:pt x="21" y="59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21" y="59"/>
                      </a:lnTo>
                      <a:lnTo>
                        <a:pt x="21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9" name="Freeform 1399">
                  <a:extLst>
                    <a:ext uri="{FF2B5EF4-FFF2-40B4-BE49-F238E27FC236}">
                      <a16:creationId xmlns:a16="http://schemas.microsoft.com/office/drawing/2014/main" id="{37C3FCA1-6477-446A-9A81-16379DC34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0" y="1007"/>
                  <a:ext cx="8" cy="30"/>
                </a:xfrm>
                <a:custGeom>
                  <a:avLst/>
                  <a:gdLst>
                    <a:gd name="T0" fmla="*/ 15 w 15"/>
                    <a:gd name="T1" fmla="*/ 59 h 59"/>
                    <a:gd name="T2" fmla="*/ 15 w 15"/>
                    <a:gd name="T3" fmla="*/ 59 h 59"/>
                    <a:gd name="T4" fmla="*/ 0 w 15"/>
                    <a:gd name="T5" fmla="*/ 0 h 59"/>
                    <a:gd name="T6" fmla="*/ 0 w 15"/>
                    <a:gd name="T7" fmla="*/ 0 h 59"/>
                    <a:gd name="T8" fmla="*/ 15 w 15"/>
                    <a:gd name="T9" fmla="*/ 0 h 59"/>
                    <a:gd name="T10" fmla="*/ 15 w 15"/>
                    <a:gd name="T11" fmla="*/ 59 h 59"/>
                    <a:gd name="T12" fmla="*/ 15 w 15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9">
                      <a:moveTo>
                        <a:pt x="15" y="59"/>
                      </a:moveTo>
                      <a:lnTo>
                        <a:pt x="15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59"/>
                      </a:lnTo>
                      <a:lnTo>
                        <a:pt x="15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0" name="Freeform 1400">
                  <a:extLst>
                    <a:ext uri="{FF2B5EF4-FFF2-40B4-BE49-F238E27FC236}">
                      <a16:creationId xmlns:a16="http://schemas.microsoft.com/office/drawing/2014/main" id="{6B681E3E-7F0A-4387-BB32-635358B3B5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0" y="1007"/>
                  <a:ext cx="8" cy="30"/>
                </a:xfrm>
                <a:custGeom>
                  <a:avLst/>
                  <a:gdLst>
                    <a:gd name="T0" fmla="*/ 15 w 15"/>
                    <a:gd name="T1" fmla="*/ 59 h 59"/>
                    <a:gd name="T2" fmla="*/ 15 w 15"/>
                    <a:gd name="T3" fmla="*/ 59 h 59"/>
                    <a:gd name="T4" fmla="*/ 0 w 15"/>
                    <a:gd name="T5" fmla="*/ 0 h 59"/>
                    <a:gd name="T6" fmla="*/ 0 w 15"/>
                    <a:gd name="T7" fmla="*/ 0 h 59"/>
                    <a:gd name="T8" fmla="*/ 15 w 15"/>
                    <a:gd name="T9" fmla="*/ 0 h 59"/>
                    <a:gd name="T10" fmla="*/ 15 w 15"/>
                    <a:gd name="T11" fmla="*/ 59 h 59"/>
                    <a:gd name="T12" fmla="*/ 15 w 15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9">
                      <a:moveTo>
                        <a:pt x="15" y="59"/>
                      </a:moveTo>
                      <a:lnTo>
                        <a:pt x="15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59"/>
                      </a:lnTo>
                      <a:lnTo>
                        <a:pt x="15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1" name="Freeform 1401">
                  <a:extLst>
                    <a:ext uri="{FF2B5EF4-FFF2-40B4-BE49-F238E27FC236}">
                      <a16:creationId xmlns:a16="http://schemas.microsoft.com/office/drawing/2014/main" id="{E853E5A3-D4BF-44AB-8F66-9BB28F706A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0" y="1007"/>
                  <a:ext cx="8" cy="30"/>
                </a:xfrm>
                <a:custGeom>
                  <a:avLst/>
                  <a:gdLst>
                    <a:gd name="T0" fmla="*/ 15 w 15"/>
                    <a:gd name="T1" fmla="*/ 59 h 59"/>
                    <a:gd name="T2" fmla="*/ 15 w 15"/>
                    <a:gd name="T3" fmla="*/ 59 h 59"/>
                    <a:gd name="T4" fmla="*/ 0 w 15"/>
                    <a:gd name="T5" fmla="*/ 59 h 59"/>
                    <a:gd name="T6" fmla="*/ 0 w 15"/>
                    <a:gd name="T7" fmla="*/ 59 h 59"/>
                    <a:gd name="T8" fmla="*/ 0 w 15"/>
                    <a:gd name="T9" fmla="*/ 0 h 59"/>
                    <a:gd name="T10" fmla="*/ 15 w 15"/>
                    <a:gd name="T11" fmla="*/ 59 h 59"/>
                    <a:gd name="T12" fmla="*/ 15 w 15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9">
                      <a:moveTo>
                        <a:pt x="15" y="59"/>
                      </a:moveTo>
                      <a:lnTo>
                        <a:pt x="15" y="59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15" y="59"/>
                      </a:lnTo>
                      <a:lnTo>
                        <a:pt x="15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2" name="Freeform 1402">
                  <a:extLst>
                    <a:ext uri="{FF2B5EF4-FFF2-40B4-BE49-F238E27FC236}">
                      <a16:creationId xmlns:a16="http://schemas.microsoft.com/office/drawing/2014/main" id="{5DC165DD-F853-42D8-8BEC-FFFE8E4C84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0" y="1007"/>
                  <a:ext cx="8" cy="30"/>
                </a:xfrm>
                <a:custGeom>
                  <a:avLst/>
                  <a:gdLst>
                    <a:gd name="T0" fmla="*/ 15 w 15"/>
                    <a:gd name="T1" fmla="*/ 59 h 59"/>
                    <a:gd name="T2" fmla="*/ 15 w 15"/>
                    <a:gd name="T3" fmla="*/ 59 h 59"/>
                    <a:gd name="T4" fmla="*/ 0 w 15"/>
                    <a:gd name="T5" fmla="*/ 59 h 59"/>
                    <a:gd name="T6" fmla="*/ 0 w 15"/>
                    <a:gd name="T7" fmla="*/ 59 h 59"/>
                    <a:gd name="T8" fmla="*/ 0 w 15"/>
                    <a:gd name="T9" fmla="*/ 0 h 59"/>
                    <a:gd name="T10" fmla="*/ 15 w 15"/>
                    <a:gd name="T11" fmla="*/ 59 h 59"/>
                    <a:gd name="T12" fmla="*/ 15 w 15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9">
                      <a:moveTo>
                        <a:pt x="15" y="59"/>
                      </a:moveTo>
                      <a:lnTo>
                        <a:pt x="15" y="59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15" y="59"/>
                      </a:lnTo>
                      <a:lnTo>
                        <a:pt x="15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3" name="Freeform 1403">
                  <a:extLst>
                    <a:ext uri="{FF2B5EF4-FFF2-40B4-BE49-F238E27FC236}">
                      <a16:creationId xmlns:a16="http://schemas.microsoft.com/office/drawing/2014/main" id="{C7AA7036-6F00-4AEE-9D5C-0D10BFCAED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3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0 h 45"/>
                    <a:gd name="T3" fmla="*/ 0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4" name="Freeform 1404">
                  <a:extLst>
                    <a:ext uri="{FF2B5EF4-FFF2-40B4-BE49-F238E27FC236}">
                      <a16:creationId xmlns:a16="http://schemas.microsoft.com/office/drawing/2014/main" id="{BC0236B2-07C2-4A39-AA56-CFF4797BBC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3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0 h 45"/>
                    <a:gd name="T3" fmla="*/ 0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" name="Freeform 1405">
                  <a:extLst>
                    <a:ext uri="{FF2B5EF4-FFF2-40B4-BE49-F238E27FC236}">
                      <a16:creationId xmlns:a16="http://schemas.microsoft.com/office/drawing/2014/main" id="{73501A8C-7962-443C-B23E-D053F905FF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3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45 h 45"/>
                    <a:gd name="T3" fmla="*/ 45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6" name="Freeform 1406">
                  <a:extLst>
                    <a:ext uri="{FF2B5EF4-FFF2-40B4-BE49-F238E27FC236}">
                      <a16:creationId xmlns:a16="http://schemas.microsoft.com/office/drawing/2014/main" id="{93F1ADC6-D07C-4DF8-B5B2-B8EAC12F10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3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45 h 45"/>
                    <a:gd name="T3" fmla="*/ 45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7" name="Freeform 1407">
                  <a:extLst>
                    <a:ext uri="{FF2B5EF4-FFF2-40B4-BE49-F238E27FC236}">
                      <a16:creationId xmlns:a16="http://schemas.microsoft.com/office/drawing/2014/main" id="{38135BE6-F85E-4887-AC12-7B90520D1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3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0 h 45"/>
                    <a:gd name="T3" fmla="*/ 0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8" name="Freeform 1408">
                  <a:extLst>
                    <a:ext uri="{FF2B5EF4-FFF2-40B4-BE49-F238E27FC236}">
                      <a16:creationId xmlns:a16="http://schemas.microsoft.com/office/drawing/2014/main" id="{9AEECDF1-A265-4962-B20D-3BA57BEFE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3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0 h 45"/>
                    <a:gd name="T3" fmla="*/ 0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9" name="Freeform 1409">
                  <a:extLst>
                    <a:ext uri="{FF2B5EF4-FFF2-40B4-BE49-F238E27FC236}">
                      <a16:creationId xmlns:a16="http://schemas.microsoft.com/office/drawing/2014/main" id="{F1074F1D-DACA-4003-9970-870D7A1162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3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45 h 45"/>
                    <a:gd name="T3" fmla="*/ 45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0" name="Freeform 1410">
                  <a:extLst>
                    <a:ext uri="{FF2B5EF4-FFF2-40B4-BE49-F238E27FC236}">
                      <a16:creationId xmlns:a16="http://schemas.microsoft.com/office/drawing/2014/main" id="{D069C26F-FD6B-4855-B261-C1E1149B42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3" y="1011"/>
                  <a:ext cx="0" cy="23"/>
                </a:xfrm>
                <a:custGeom>
                  <a:avLst/>
                  <a:gdLst>
                    <a:gd name="T0" fmla="*/ 45 h 45"/>
                    <a:gd name="T1" fmla="*/ 45 h 45"/>
                    <a:gd name="T2" fmla="*/ 45 h 45"/>
                    <a:gd name="T3" fmla="*/ 45 h 45"/>
                    <a:gd name="T4" fmla="*/ 0 h 45"/>
                    <a:gd name="T5" fmla="*/ 45 h 45"/>
                    <a:gd name="T6" fmla="*/ 45 h 4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5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oup 1612">
                <a:extLst>
                  <a:ext uri="{FF2B5EF4-FFF2-40B4-BE49-F238E27FC236}">
                    <a16:creationId xmlns:a16="http://schemas.microsoft.com/office/drawing/2014/main" id="{5687A4AD-8420-4B5D-AC8A-27F3457928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27400" y="1577594"/>
                <a:ext cx="1474788" cy="838200"/>
                <a:chOff x="2336" y="988"/>
                <a:chExt cx="929" cy="528"/>
              </a:xfrm>
            </p:grpSpPr>
            <p:sp>
              <p:nvSpPr>
                <p:cNvPr id="661" name="Freeform 1412">
                  <a:extLst>
                    <a:ext uri="{FF2B5EF4-FFF2-40B4-BE49-F238E27FC236}">
                      <a16:creationId xmlns:a16="http://schemas.microsoft.com/office/drawing/2014/main" id="{B8E54DD5-E756-4FA3-8C54-1277289F76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4" y="1007"/>
                  <a:ext cx="11" cy="30"/>
                </a:xfrm>
                <a:custGeom>
                  <a:avLst/>
                  <a:gdLst>
                    <a:gd name="T0" fmla="*/ 22 w 22"/>
                    <a:gd name="T1" fmla="*/ 59 h 59"/>
                    <a:gd name="T2" fmla="*/ 22 w 22"/>
                    <a:gd name="T3" fmla="*/ 59 h 59"/>
                    <a:gd name="T4" fmla="*/ 0 w 22"/>
                    <a:gd name="T5" fmla="*/ 0 h 59"/>
                    <a:gd name="T6" fmla="*/ 0 w 22"/>
                    <a:gd name="T7" fmla="*/ 0 h 59"/>
                    <a:gd name="T8" fmla="*/ 22 w 22"/>
                    <a:gd name="T9" fmla="*/ 0 h 59"/>
                    <a:gd name="T10" fmla="*/ 22 w 22"/>
                    <a:gd name="T11" fmla="*/ 59 h 59"/>
                    <a:gd name="T12" fmla="*/ 22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22" y="59"/>
                      </a:moveTo>
                      <a:lnTo>
                        <a:pt x="22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22" y="59"/>
                      </a:lnTo>
                      <a:lnTo>
                        <a:pt x="22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Freeform 1413">
                  <a:extLst>
                    <a:ext uri="{FF2B5EF4-FFF2-40B4-BE49-F238E27FC236}">
                      <a16:creationId xmlns:a16="http://schemas.microsoft.com/office/drawing/2014/main" id="{F7C66329-143D-422E-BA36-B1F51A682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4" y="1007"/>
                  <a:ext cx="11" cy="30"/>
                </a:xfrm>
                <a:custGeom>
                  <a:avLst/>
                  <a:gdLst>
                    <a:gd name="T0" fmla="*/ 22 w 22"/>
                    <a:gd name="T1" fmla="*/ 59 h 59"/>
                    <a:gd name="T2" fmla="*/ 22 w 22"/>
                    <a:gd name="T3" fmla="*/ 59 h 59"/>
                    <a:gd name="T4" fmla="*/ 0 w 22"/>
                    <a:gd name="T5" fmla="*/ 0 h 59"/>
                    <a:gd name="T6" fmla="*/ 0 w 22"/>
                    <a:gd name="T7" fmla="*/ 0 h 59"/>
                    <a:gd name="T8" fmla="*/ 22 w 22"/>
                    <a:gd name="T9" fmla="*/ 0 h 59"/>
                    <a:gd name="T10" fmla="*/ 22 w 22"/>
                    <a:gd name="T11" fmla="*/ 59 h 59"/>
                    <a:gd name="T12" fmla="*/ 22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22" y="59"/>
                      </a:moveTo>
                      <a:lnTo>
                        <a:pt x="22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22" y="59"/>
                      </a:lnTo>
                      <a:lnTo>
                        <a:pt x="22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3" name="Freeform 1414">
                  <a:extLst>
                    <a:ext uri="{FF2B5EF4-FFF2-40B4-BE49-F238E27FC236}">
                      <a16:creationId xmlns:a16="http://schemas.microsoft.com/office/drawing/2014/main" id="{B9395D45-9D3D-4E73-859E-C8D4BFF1FE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4" y="1007"/>
                  <a:ext cx="11" cy="30"/>
                </a:xfrm>
                <a:custGeom>
                  <a:avLst/>
                  <a:gdLst>
                    <a:gd name="T0" fmla="*/ 22 w 22"/>
                    <a:gd name="T1" fmla="*/ 59 h 59"/>
                    <a:gd name="T2" fmla="*/ 22 w 22"/>
                    <a:gd name="T3" fmla="*/ 59 h 59"/>
                    <a:gd name="T4" fmla="*/ 0 w 22"/>
                    <a:gd name="T5" fmla="*/ 59 h 59"/>
                    <a:gd name="T6" fmla="*/ 0 w 22"/>
                    <a:gd name="T7" fmla="*/ 59 h 59"/>
                    <a:gd name="T8" fmla="*/ 0 w 22"/>
                    <a:gd name="T9" fmla="*/ 0 h 59"/>
                    <a:gd name="T10" fmla="*/ 22 w 22"/>
                    <a:gd name="T11" fmla="*/ 59 h 59"/>
                    <a:gd name="T12" fmla="*/ 22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22" y="59"/>
                      </a:moveTo>
                      <a:lnTo>
                        <a:pt x="22" y="59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22" y="59"/>
                      </a:lnTo>
                      <a:lnTo>
                        <a:pt x="22" y="5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4" name="Freeform 1415">
                  <a:extLst>
                    <a:ext uri="{FF2B5EF4-FFF2-40B4-BE49-F238E27FC236}">
                      <a16:creationId xmlns:a16="http://schemas.microsoft.com/office/drawing/2014/main" id="{B8612A58-A854-4907-92C2-A5DE5CF1E7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4" y="1007"/>
                  <a:ext cx="11" cy="30"/>
                </a:xfrm>
                <a:custGeom>
                  <a:avLst/>
                  <a:gdLst>
                    <a:gd name="T0" fmla="*/ 22 w 22"/>
                    <a:gd name="T1" fmla="*/ 59 h 59"/>
                    <a:gd name="T2" fmla="*/ 22 w 22"/>
                    <a:gd name="T3" fmla="*/ 59 h 59"/>
                    <a:gd name="T4" fmla="*/ 0 w 22"/>
                    <a:gd name="T5" fmla="*/ 59 h 59"/>
                    <a:gd name="T6" fmla="*/ 0 w 22"/>
                    <a:gd name="T7" fmla="*/ 59 h 59"/>
                    <a:gd name="T8" fmla="*/ 0 w 22"/>
                    <a:gd name="T9" fmla="*/ 0 h 59"/>
                    <a:gd name="T10" fmla="*/ 22 w 22"/>
                    <a:gd name="T11" fmla="*/ 59 h 59"/>
                    <a:gd name="T12" fmla="*/ 22 w 22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9">
                      <a:moveTo>
                        <a:pt x="22" y="59"/>
                      </a:moveTo>
                      <a:lnTo>
                        <a:pt x="22" y="59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0"/>
                      </a:lnTo>
                      <a:lnTo>
                        <a:pt x="22" y="59"/>
                      </a:lnTo>
                      <a:lnTo>
                        <a:pt x="22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5" name="Freeform 1416">
                  <a:extLst>
                    <a:ext uri="{FF2B5EF4-FFF2-40B4-BE49-F238E27FC236}">
                      <a16:creationId xmlns:a16="http://schemas.microsoft.com/office/drawing/2014/main" id="{27955A94-B611-4FD3-A5B3-8C00DB6EB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6" y="1011"/>
                  <a:ext cx="4" cy="23"/>
                </a:xfrm>
                <a:custGeom>
                  <a:avLst/>
                  <a:gdLst>
                    <a:gd name="T0" fmla="*/ 8 w 8"/>
                    <a:gd name="T1" fmla="*/ 45 h 45"/>
                    <a:gd name="T2" fmla="*/ 8 w 8"/>
                    <a:gd name="T3" fmla="*/ 45 h 45"/>
                    <a:gd name="T4" fmla="*/ 0 w 8"/>
                    <a:gd name="T5" fmla="*/ 0 h 45"/>
                    <a:gd name="T6" fmla="*/ 0 w 8"/>
                    <a:gd name="T7" fmla="*/ 0 h 45"/>
                    <a:gd name="T8" fmla="*/ 8 w 8"/>
                    <a:gd name="T9" fmla="*/ 0 h 45"/>
                    <a:gd name="T10" fmla="*/ 8 w 8"/>
                    <a:gd name="T11" fmla="*/ 45 h 45"/>
                    <a:gd name="T12" fmla="*/ 8 w 8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8" y="45"/>
                      </a:moveTo>
                      <a:lnTo>
                        <a:pt x="8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6" name="Freeform 1417">
                  <a:extLst>
                    <a:ext uri="{FF2B5EF4-FFF2-40B4-BE49-F238E27FC236}">
                      <a16:creationId xmlns:a16="http://schemas.microsoft.com/office/drawing/2014/main" id="{E8BFBF6D-6218-41E7-951B-25971FC857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6" y="1011"/>
                  <a:ext cx="4" cy="23"/>
                </a:xfrm>
                <a:custGeom>
                  <a:avLst/>
                  <a:gdLst>
                    <a:gd name="T0" fmla="*/ 8 w 8"/>
                    <a:gd name="T1" fmla="*/ 45 h 45"/>
                    <a:gd name="T2" fmla="*/ 8 w 8"/>
                    <a:gd name="T3" fmla="*/ 45 h 45"/>
                    <a:gd name="T4" fmla="*/ 0 w 8"/>
                    <a:gd name="T5" fmla="*/ 0 h 45"/>
                    <a:gd name="T6" fmla="*/ 0 w 8"/>
                    <a:gd name="T7" fmla="*/ 0 h 45"/>
                    <a:gd name="T8" fmla="*/ 8 w 8"/>
                    <a:gd name="T9" fmla="*/ 0 h 45"/>
                    <a:gd name="T10" fmla="*/ 8 w 8"/>
                    <a:gd name="T11" fmla="*/ 45 h 45"/>
                    <a:gd name="T12" fmla="*/ 8 w 8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8" y="45"/>
                      </a:moveTo>
                      <a:lnTo>
                        <a:pt x="8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7" name="Freeform 1418">
                  <a:extLst>
                    <a:ext uri="{FF2B5EF4-FFF2-40B4-BE49-F238E27FC236}">
                      <a16:creationId xmlns:a16="http://schemas.microsoft.com/office/drawing/2014/main" id="{E89689CD-A1A8-4CE7-9B3B-90E9A2C12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6" y="1011"/>
                  <a:ext cx="4" cy="23"/>
                </a:xfrm>
                <a:custGeom>
                  <a:avLst/>
                  <a:gdLst>
                    <a:gd name="T0" fmla="*/ 8 w 8"/>
                    <a:gd name="T1" fmla="*/ 45 h 45"/>
                    <a:gd name="T2" fmla="*/ 8 w 8"/>
                    <a:gd name="T3" fmla="*/ 45 h 45"/>
                    <a:gd name="T4" fmla="*/ 0 w 8"/>
                    <a:gd name="T5" fmla="*/ 45 h 45"/>
                    <a:gd name="T6" fmla="*/ 0 w 8"/>
                    <a:gd name="T7" fmla="*/ 45 h 45"/>
                    <a:gd name="T8" fmla="*/ 0 w 8"/>
                    <a:gd name="T9" fmla="*/ 0 h 45"/>
                    <a:gd name="T10" fmla="*/ 8 w 8"/>
                    <a:gd name="T11" fmla="*/ 45 h 45"/>
                    <a:gd name="T12" fmla="*/ 8 w 8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8" y="45"/>
                      </a:moveTo>
                      <a:lnTo>
                        <a:pt x="8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8" name="Freeform 1419">
                  <a:extLst>
                    <a:ext uri="{FF2B5EF4-FFF2-40B4-BE49-F238E27FC236}">
                      <a16:creationId xmlns:a16="http://schemas.microsoft.com/office/drawing/2014/main" id="{B4722241-6D24-4679-9A2F-9C378C1A7B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6" y="1011"/>
                  <a:ext cx="4" cy="23"/>
                </a:xfrm>
                <a:custGeom>
                  <a:avLst/>
                  <a:gdLst>
                    <a:gd name="T0" fmla="*/ 8 w 8"/>
                    <a:gd name="T1" fmla="*/ 45 h 45"/>
                    <a:gd name="T2" fmla="*/ 8 w 8"/>
                    <a:gd name="T3" fmla="*/ 45 h 45"/>
                    <a:gd name="T4" fmla="*/ 0 w 8"/>
                    <a:gd name="T5" fmla="*/ 45 h 45"/>
                    <a:gd name="T6" fmla="*/ 0 w 8"/>
                    <a:gd name="T7" fmla="*/ 45 h 45"/>
                    <a:gd name="T8" fmla="*/ 0 w 8"/>
                    <a:gd name="T9" fmla="*/ 0 h 45"/>
                    <a:gd name="T10" fmla="*/ 8 w 8"/>
                    <a:gd name="T11" fmla="*/ 45 h 45"/>
                    <a:gd name="T12" fmla="*/ 8 w 8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8" y="45"/>
                      </a:moveTo>
                      <a:lnTo>
                        <a:pt x="8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9" name="Freeform 1420">
                  <a:extLst>
                    <a:ext uri="{FF2B5EF4-FFF2-40B4-BE49-F238E27FC236}">
                      <a16:creationId xmlns:a16="http://schemas.microsoft.com/office/drawing/2014/main" id="{ECA0E640-4D6B-4B50-A869-81974D3D55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6" y="1011"/>
                  <a:ext cx="4" cy="23"/>
                </a:xfrm>
                <a:custGeom>
                  <a:avLst/>
                  <a:gdLst>
                    <a:gd name="T0" fmla="*/ 8 w 8"/>
                    <a:gd name="T1" fmla="*/ 45 h 45"/>
                    <a:gd name="T2" fmla="*/ 8 w 8"/>
                    <a:gd name="T3" fmla="*/ 45 h 45"/>
                    <a:gd name="T4" fmla="*/ 0 w 8"/>
                    <a:gd name="T5" fmla="*/ 0 h 45"/>
                    <a:gd name="T6" fmla="*/ 0 w 8"/>
                    <a:gd name="T7" fmla="*/ 0 h 45"/>
                    <a:gd name="T8" fmla="*/ 8 w 8"/>
                    <a:gd name="T9" fmla="*/ 0 h 45"/>
                    <a:gd name="T10" fmla="*/ 8 w 8"/>
                    <a:gd name="T11" fmla="*/ 45 h 45"/>
                    <a:gd name="T12" fmla="*/ 8 w 8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8" y="45"/>
                      </a:moveTo>
                      <a:lnTo>
                        <a:pt x="8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0" name="Freeform 1421">
                  <a:extLst>
                    <a:ext uri="{FF2B5EF4-FFF2-40B4-BE49-F238E27FC236}">
                      <a16:creationId xmlns:a16="http://schemas.microsoft.com/office/drawing/2014/main" id="{BF2DA103-6D15-448A-ADC5-717C993C75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6" y="1011"/>
                  <a:ext cx="4" cy="23"/>
                </a:xfrm>
                <a:custGeom>
                  <a:avLst/>
                  <a:gdLst>
                    <a:gd name="T0" fmla="*/ 8 w 8"/>
                    <a:gd name="T1" fmla="*/ 45 h 45"/>
                    <a:gd name="T2" fmla="*/ 8 w 8"/>
                    <a:gd name="T3" fmla="*/ 45 h 45"/>
                    <a:gd name="T4" fmla="*/ 0 w 8"/>
                    <a:gd name="T5" fmla="*/ 0 h 45"/>
                    <a:gd name="T6" fmla="*/ 0 w 8"/>
                    <a:gd name="T7" fmla="*/ 0 h 45"/>
                    <a:gd name="T8" fmla="*/ 8 w 8"/>
                    <a:gd name="T9" fmla="*/ 0 h 45"/>
                    <a:gd name="T10" fmla="*/ 8 w 8"/>
                    <a:gd name="T11" fmla="*/ 45 h 45"/>
                    <a:gd name="T12" fmla="*/ 8 w 8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8" y="45"/>
                      </a:moveTo>
                      <a:lnTo>
                        <a:pt x="8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1" name="Freeform 1422">
                  <a:extLst>
                    <a:ext uri="{FF2B5EF4-FFF2-40B4-BE49-F238E27FC236}">
                      <a16:creationId xmlns:a16="http://schemas.microsoft.com/office/drawing/2014/main" id="{1C7045E0-D2F5-415B-8E1E-094D03AC30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6" y="1011"/>
                  <a:ext cx="4" cy="23"/>
                </a:xfrm>
                <a:custGeom>
                  <a:avLst/>
                  <a:gdLst>
                    <a:gd name="T0" fmla="*/ 8 w 8"/>
                    <a:gd name="T1" fmla="*/ 45 h 45"/>
                    <a:gd name="T2" fmla="*/ 8 w 8"/>
                    <a:gd name="T3" fmla="*/ 45 h 45"/>
                    <a:gd name="T4" fmla="*/ 0 w 8"/>
                    <a:gd name="T5" fmla="*/ 45 h 45"/>
                    <a:gd name="T6" fmla="*/ 0 w 8"/>
                    <a:gd name="T7" fmla="*/ 45 h 45"/>
                    <a:gd name="T8" fmla="*/ 0 w 8"/>
                    <a:gd name="T9" fmla="*/ 0 h 45"/>
                    <a:gd name="T10" fmla="*/ 8 w 8"/>
                    <a:gd name="T11" fmla="*/ 45 h 45"/>
                    <a:gd name="T12" fmla="*/ 8 w 8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8" y="45"/>
                      </a:moveTo>
                      <a:lnTo>
                        <a:pt x="8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Freeform 1423">
                  <a:extLst>
                    <a:ext uri="{FF2B5EF4-FFF2-40B4-BE49-F238E27FC236}">
                      <a16:creationId xmlns:a16="http://schemas.microsoft.com/office/drawing/2014/main" id="{BA024394-0102-4576-97FE-4A40809D0D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6" y="1011"/>
                  <a:ext cx="4" cy="23"/>
                </a:xfrm>
                <a:custGeom>
                  <a:avLst/>
                  <a:gdLst>
                    <a:gd name="T0" fmla="*/ 8 w 8"/>
                    <a:gd name="T1" fmla="*/ 45 h 45"/>
                    <a:gd name="T2" fmla="*/ 8 w 8"/>
                    <a:gd name="T3" fmla="*/ 45 h 45"/>
                    <a:gd name="T4" fmla="*/ 0 w 8"/>
                    <a:gd name="T5" fmla="*/ 45 h 45"/>
                    <a:gd name="T6" fmla="*/ 0 w 8"/>
                    <a:gd name="T7" fmla="*/ 45 h 45"/>
                    <a:gd name="T8" fmla="*/ 0 w 8"/>
                    <a:gd name="T9" fmla="*/ 0 h 45"/>
                    <a:gd name="T10" fmla="*/ 8 w 8"/>
                    <a:gd name="T11" fmla="*/ 45 h 45"/>
                    <a:gd name="T12" fmla="*/ 8 w 8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8" y="45"/>
                      </a:moveTo>
                      <a:lnTo>
                        <a:pt x="8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3" name="Freeform 1424">
                  <a:extLst>
                    <a:ext uri="{FF2B5EF4-FFF2-40B4-BE49-F238E27FC236}">
                      <a16:creationId xmlns:a16="http://schemas.microsoft.com/office/drawing/2014/main" id="{AEF62687-0000-4D18-AA8F-F6E9E14F1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" y="988"/>
                  <a:ext cx="26" cy="68"/>
                </a:xfrm>
                <a:custGeom>
                  <a:avLst/>
                  <a:gdLst>
                    <a:gd name="T0" fmla="*/ 36 w 51"/>
                    <a:gd name="T1" fmla="*/ 0 h 135"/>
                    <a:gd name="T2" fmla="*/ 36 w 51"/>
                    <a:gd name="T3" fmla="*/ 0 h 135"/>
                    <a:gd name="T4" fmla="*/ 0 w 51"/>
                    <a:gd name="T5" fmla="*/ 135 h 135"/>
                    <a:gd name="T6" fmla="*/ 0 w 51"/>
                    <a:gd name="T7" fmla="*/ 135 h 135"/>
                    <a:gd name="T8" fmla="*/ 51 w 51"/>
                    <a:gd name="T9" fmla="*/ 135 h 135"/>
                    <a:gd name="T10" fmla="*/ 36 w 51"/>
                    <a:gd name="T11" fmla="*/ 0 h 135"/>
                    <a:gd name="T12" fmla="*/ 36 w 51"/>
                    <a:gd name="T1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35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0" y="135"/>
                      </a:lnTo>
                      <a:lnTo>
                        <a:pt x="0" y="135"/>
                      </a:lnTo>
                      <a:lnTo>
                        <a:pt x="51" y="135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Freeform 1425">
                  <a:extLst>
                    <a:ext uri="{FF2B5EF4-FFF2-40B4-BE49-F238E27FC236}">
                      <a16:creationId xmlns:a16="http://schemas.microsoft.com/office/drawing/2014/main" id="{CEB2B957-B026-4D65-B85C-ACF8163AD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" y="988"/>
                  <a:ext cx="26" cy="68"/>
                </a:xfrm>
                <a:custGeom>
                  <a:avLst/>
                  <a:gdLst>
                    <a:gd name="T0" fmla="*/ 36 w 51"/>
                    <a:gd name="T1" fmla="*/ 0 h 135"/>
                    <a:gd name="T2" fmla="*/ 36 w 51"/>
                    <a:gd name="T3" fmla="*/ 0 h 135"/>
                    <a:gd name="T4" fmla="*/ 0 w 51"/>
                    <a:gd name="T5" fmla="*/ 135 h 135"/>
                    <a:gd name="T6" fmla="*/ 0 w 51"/>
                    <a:gd name="T7" fmla="*/ 135 h 135"/>
                    <a:gd name="T8" fmla="*/ 51 w 51"/>
                    <a:gd name="T9" fmla="*/ 135 h 135"/>
                    <a:gd name="T10" fmla="*/ 36 w 51"/>
                    <a:gd name="T11" fmla="*/ 0 h 135"/>
                    <a:gd name="T12" fmla="*/ 36 w 51"/>
                    <a:gd name="T1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35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0" y="135"/>
                      </a:lnTo>
                      <a:lnTo>
                        <a:pt x="0" y="135"/>
                      </a:lnTo>
                      <a:lnTo>
                        <a:pt x="51" y="135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5" name="Freeform 1426">
                  <a:extLst>
                    <a:ext uri="{FF2B5EF4-FFF2-40B4-BE49-F238E27FC236}">
                      <a16:creationId xmlns:a16="http://schemas.microsoft.com/office/drawing/2014/main" id="{5C844498-7A4F-406E-9E00-02DF5F5305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2" y="988"/>
                  <a:ext cx="23" cy="68"/>
                </a:xfrm>
                <a:custGeom>
                  <a:avLst/>
                  <a:gdLst>
                    <a:gd name="T0" fmla="*/ 44 w 44"/>
                    <a:gd name="T1" fmla="*/ 0 h 135"/>
                    <a:gd name="T2" fmla="*/ 44 w 44"/>
                    <a:gd name="T3" fmla="*/ 0 h 135"/>
                    <a:gd name="T4" fmla="*/ 0 w 44"/>
                    <a:gd name="T5" fmla="*/ 0 h 135"/>
                    <a:gd name="T6" fmla="*/ 0 w 44"/>
                    <a:gd name="T7" fmla="*/ 0 h 135"/>
                    <a:gd name="T8" fmla="*/ 8 w 44"/>
                    <a:gd name="T9" fmla="*/ 135 h 135"/>
                    <a:gd name="T10" fmla="*/ 44 w 44"/>
                    <a:gd name="T11" fmla="*/ 0 h 135"/>
                    <a:gd name="T12" fmla="*/ 44 w 44"/>
                    <a:gd name="T1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3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135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6" name="Freeform 1427">
                  <a:extLst>
                    <a:ext uri="{FF2B5EF4-FFF2-40B4-BE49-F238E27FC236}">
                      <a16:creationId xmlns:a16="http://schemas.microsoft.com/office/drawing/2014/main" id="{CB64833E-1B55-40CF-B2C1-2CA2FBC7BC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2" y="988"/>
                  <a:ext cx="23" cy="68"/>
                </a:xfrm>
                <a:custGeom>
                  <a:avLst/>
                  <a:gdLst>
                    <a:gd name="T0" fmla="*/ 44 w 44"/>
                    <a:gd name="T1" fmla="*/ 0 h 135"/>
                    <a:gd name="T2" fmla="*/ 44 w 44"/>
                    <a:gd name="T3" fmla="*/ 0 h 135"/>
                    <a:gd name="T4" fmla="*/ 0 w 44"/>
                    <a:gd name="T5" fmla="*/ 0 h 135"/>
                    <a:gd name="T6" fmla="*/ 0 w 44"/>
                    <a:gd name="T7" fmla="*/ 0 h 135"/>
                    <a:gd name="T8" fmla="*/ 8 w 44"/>
                    <a:gd name="T9" fmla="*/ 135 h 135"/>
                    <a:gd name="T10" fmla="*/ 44 w 44"/>
                    <a:gd name="T11" fmla="*/ 0 h 135"/>
                    <a:gd name="T12" fmla="*/ 44 w 44"/>
                    <a:gd name="T1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3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135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7" name="Freeform 1428">
                  <a:extLst>
                    <a:ext uri="{FF2B5EF4-FFF2-40B4-BE49-F238E27FC236}">
                      <a16:creationId xmlns:a16="http://schemas.microsoft.com/office/drawing/2014/main" id="{764FB26E-43CD-4978-A5AA-DC8813D211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988"/>
                  <a:ext cx="22" cy="72"/>
                </a:xfrm>
                <a:custGeom>
                  <a:avLst/>
                  <a:gdLst>
                    <a:gd name="T0" fmla="*/ 36 w 44"/>
                    <a:gd name="T1" fmla="*/ 0 h 142"/>
                    <a:gd name="T2" fmla="*/ 36 w 44"/>
                    <a:gd name="T3" fmla="*/ 0 h 142"/>
                    <a:gd name="T4" fmla="*/ 0 w 44"/>
                    <a:gd name="T5" fmla="*/ 142 h 142"/>
                    <a:gd name="T6" fmla="*/ 0 w 44"/>
                    <a:gd name="T7" fmla="*/ 142 h 142"/>
                    <a:gd name="T8" fmla="*/ 44 w 44"/>
                    <a:gd name="T9" fmla="*/ 135 h 142"/>
                    <a:gd name="T10" fmla="*/ 36 w 44"/>
                    <a:gd name="T11" fmla="*/ 0 h 142"/>
                    <a:gd name="T12" fmla="*/ 36 w 44"/>
                    <a:gd name="T13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2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44" y="135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Freeform 1429">
                  <a:extLst>
                    <a:ext uri="{FF2B5EF4-FFF2-40B4-BE49-F238E27FC236}">
                      <a16:creationId xmlns:a16="http://schemas.microsoft.com/office/drawing/2014/main" id="{359A1F0D-C642-4745-8FF6-A518C3C856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988"/>
                  <a:ext cx="22" cy="72"/>
                </a:xfrm>
                <a:custGeom>
                  <a:avLst/>
                  <a:gdLst>
                    <a:gd name="T0" fmla="*/ 36 w 44"/>
                    <a:gd name="T1" fmla="*/ 0 h 142"/>
                    <a:gd name="T2" fmla="*/ 36 w 44"/>
                    <a:gd name="T3" fmla="*/ 0 h 142"/>
                    <a:gd name="T4" fmla="*/ 0 w 44"/>
                    <a:gd name="T5" fmla="*/ 142 h 142"/>
                    <a:gd name="T6" fmla="*/ 0 w 44"/>
                    <a:gd name="T7" fmla="*/ 142 h 142"/>
                    <a:gd name="T8" fmla="*/ 44 w 44"/>
                    <a:gd name="T9" fmla="*/ 135 h 142"/>
                    <a:gd name="T10" fmla="*/ 36 w 44"/>
                    <a:gd name="T11" fmla="*/ 0 h 142"/>
                    <a:gd name="T12" fmla="*/ 36 w 44"/>
                    <a:gd name="T13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2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44" y="135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9" name="Freeform 1430">
                  <a:extLst>
                    <a:ext uri="{FF2B5EF4-FFF2-40B4-BE49-F238E27FC236}">
                      <a16:creationId xmlns:a16="http://schemas.microsoft.com/office/drawing/2014/main" id="{E98BA407-CF2B-4600-8B62-052665E508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988"/>
                  <a:ext cx="25" cy="72"/>
                </a:xfrm>
                <a:custGeom>
                  <a:avLst/>
                  <a:gdLst>
                    <a:gd name="T0" fmla="*/ 51 w 51"/>
                    <a:gd name="T1" fmla="*/ 0 h 142"/>
                    <a:gd name="T2" fmla="*/ 51 w 51"/>
                    <a:gd name="T3" fmla="*/ 0 h 142"/>
                    <a:gd name="T4" fmla="*/ 0 w 51"/>
                    <a:gd name="T5" fmla="*/ 8 h 142"/>
                    <a:gd name="T6" fmla="*/ 0 w 51"/>
                    <a:gd name="T7" fmla="*/ 8 h 142"/>
                    <a:gd name="T8" fmla="*/ 15 w 51"/>
                    <a:gd name="T9" fmla="*/ 142 h 142"/>
                    <a:gd name="T10" fmla="*/ 51 w 51"/>
                    <a:gd name="T11" fmla="*/ 0 h 142"/>
                    <a:gd name="T12" fmla="*/ 51 w 51"/>
                    <a:gd name="T13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42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5" y="142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0" name="Freeform 1431">
                  <a:extLst>
                    <a:ext uri="{FF2B5EF4-FFF2-40B4-BE49-F238E27FC236}">
                      <a16:creationId xmlns:a16="http://schemas.microsoft.com/office/drawing/2014/main" id="{156C56AA-E487-4D1D-A30B-E8055B15E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988"/>
                  <a:ext cx="25" cy="72"/>
                </a:xfrm>
                <a:custGeom>
                  <a:avLst/>
                  <a:gdLst>
                    <a:gd name="T0" fmla="*/ 51 w 51"/>
                    <a:gd name="T1" fmla="*/ 0 h 142"/>
                    <a:gd name="T2" fmla="*/ 51 w 51"/>
                    <a:gd name="T3" fmla="*/ 0 h 142"/>
                    <a:gd name="T4" fmla="*/ 0 w 51"/>
                    <a:gd name="T5" fmla="*/ 8 h 142"/>
                    <a:gd name="T6" fmla="*/ 0 w 51"/>
                    <a:gd name="T7" fmla="*/ 8 h 142"/>
                    <a:gd name="T8" fmla="*/ 15 w 51"/>
                    <a:gd name="T9" fmla="*/ 142 h 142"/>
                    <a:gd name="T10" fmla="*/ 51 w 51"/>
                    <a:gd name="T11" fmla="*/ 0 h 142"/>
                    <a:gd name="T12" fmla="*/ 51 w 51"/>
                    <a:gd name="T13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42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5" y="142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1" name="Freeform 1432">
                  <a:extLst>
                    <a:ext uri="{FF2B5EF4-FFF2-40B4-BE49-F238E27FC236}">
                      <a16:creationId xmlns:a16="http://schemas.microsoft.com/office/drawing/2014/main" id="{19976EBB-5CE1-4382-B89E-09D84708F5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19"/>
                  <a:ext cx="3" cy="22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0 w 7"/>
                    <a:gd name="T5" fmla="*/ 0 h 45"/>
                    <a:gd name="T6" fmla="*/ 0 w 7"/>
                    <a:gd name="T7" fmla="*/ 0 h 45"/>
                    <a:gd name="T8" fmla="*/ 0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2" name="Freeform 1433">
                  <a:extLst>
                    <a:ext uri="{FF2B5EF4-FFF2-40B4-BE49-F238E27FC236}">
                      <a16:creationId xmlns:a16="http://schemas.microsoft.com/office/drawing/2014/main" id="{E0F731FC-AD27-4553-9539-71D029EA0A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19"/>
                  <a:ext cx="3" cy="22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0 w 7"/>
                    <a:gd name="T5" fmla="*/ 0 h 45"/>
                    <a:gd name="T6" fmla="*/ 0 w 7"/>
                    <a:gd name="T7" fmla="*/ 0 h 45"/>
                    <a:gd name="T8" fmla="*/ 0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3" name="Freeform 1434">
                  <a:extLst>
                    <a:ext uri="{FF2B5EF4-FFF2-40B4-BE49-F238E27FC236}">
                      <a16:creationId xmlns:a16="http://schemas.microsoft.com/office/drawing/2014/main" id="{EA91D759-C83D-40CE-8C75-D71915ADBF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19"/>
                  <a:ext cx="3" cy="22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7 w 7"/>
                    <a:gd name="T5" fmla="*/ 45 h 45"/>
                    <a:gd name="T6" fmla="*/ 7 w 7"/>
                    <a:gd name="T7" fmla="*/ 45 h 45"/>
                    <a:gd name="T8" fmla="*/ 0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4" name="Freeform 1435">
                  <a:extLst>
                    <a:ext uri="{FF2B5EF4-FFF2-40B4-BE49-F238E27FC236}">
                      <a16:creationId xmlns:a16="http://schemas.microsoft.com/office/drawing/2014/main" id="{1B376F81-5B06-4827-9F1E-56C4400D26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19"/>
                  <a:ext cx="3" cy="22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7 w 7"/>
                    <a:gd name="T5" fmla="*/ 45 h 45"/>
                    <a:gd name="T6" fmla="*/ 7 w 7"/>
                    <a:gd name="T7" fmla="*/ 45 h 45"/>
                    <a:gd name="T8" fmla="*/ 0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5" name="Freeform 1436">
                  <a:extLst>
                    <a:ext uri="{FF2B5EF4-FFF2-40B4-BE49-F238E27FC236}">
                      <a16:creationId xmlns:a16="http://schemas.microsoft.com/office/drawing/2014/main" id="{A16D1699-B66E-4032-BDA9-6AEBFD45AD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19"/>
                  <a:ext cx="3" cy="22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0 w 7"/>
                    <a:gd name="T5" fmla="*/ 0 h 45"/>
                    <a:gd name="T6" fmla="*/ 0 w 7"/>
                    <a:gd name="T7" fmla="*/ 0 h 45"/>
                    <a:gd name="T8" fmla="*/ 0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Freeform 1437">
                  <a:extLst>
                    <a:ext uri="{FF2B5EF4-FFF2-40B4-BE49-F238E27FC236}">
                      <a16:creationId xmlns:a16="http://schemas.microsoft.com/office/drawing/2014/main" id="{15CE6352-252B-4F72-9EF0-72D1087373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19"/>
                  <a:ext cx="3" cy="22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0 w 7"/>
                    <a:gd name="T5" fmla="*/ 0 h 45"/>
                    <a:gd name="T6" fmla="*/ 0 w 7"/>
                    <a:gd name="T7" fmla="*/ 0 h 45"/>
                    <a:gd name="T8" fmla="*/ 0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7" name="Freeform 1438">
                  <a:extLst>
                    <a:ext uri="{FF2B5EF4-FFF2-40B4-BE49-F238E27FC236}">
                      <a16:creationId xmlns:a16="http://schemas.microsoft.com/office/drawing/2014/main" id="{817DD45B-326E-440A-8205-9CC01F81E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19"/>
                  <a:ext cx="3" cy="22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7 w 7"/>
                    <a:gd name="T5" fmla="*/ 45 h 45"/>
                    <a:gd name="T6" fmla="*/ 7 w 7"/>
                    <a:gd name="T7" fmla="*/ 45 h 45"/>
                    <a:gd name="T8" fmla="*/ 0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Freeform 1439">
                  <a:extLst>
                    <a:ext uri="{FF2B5EF4-FFF2-40B4-BE49-F238E27FC236}">
                      <a16:creationId xmlns:a16="http://schemas.microsoft.com/office/drawing/2014/main" id="{4CADDFA9-DD9B-4AF6-853B-F30FED2863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19"/>
                  <a:ext cx="3" cy="22"/>
                </a:xfrm>
                <a:custGeom>
                  <a:avLst/>
                  <a:gdLst>
                    <a:gd name="T0" fmla="*/ 7 w 7"/>
                    <a:gd name="T1" fmla="*/ 45 h 45"/>
                    <a:gd name="T2" fmla="*/ 7 w 7"/>
                    <a:gd name="T3" fmla="*/ 45 h 45"/>
                    <a:gd name="T4" fmla="*/ 7 w 7"/>
                    <a:gd name="T5" fmla="*/ 45 h 45"/>
                    <a:gd name="T6" fmla="*/ 7 w 7"/>
                    <a:gd name="T7" fmla="*/ 45 h 45"/>
                    <a:gd name="T8" fmla="*/ 0 w 7"/>
                    <a:gd name="T9" fmla="*/ 0 h 45"/>
                    <a:gd name="T10" fmla="*/ 7 w 7"/>
                    <a:gd name="T11" fmla="*/ 45 h 45"/>
                    <a:gd name="T12" fmla="*/ 7 w 7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45"/>
                      </a:move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0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9" name="Freeform 1440">
                  <a:extLst>
                    <a:ext uri="{FF2B5EF4-FFF2-40B4-BE49-F238E27FC236}">
                      <a16:creationId xmlns:a16="http://schemas.microsoft.com/office/drawing/2014/main" id="{AF05CBC3-3846-4BF6-BDD9-D33131384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4" y="1019"/>
                  <a:ext cx="12" cy="26"/>
                </a:xfrm>
                <a:custGeom>
                  <a:avLst/>
                  <a:gdLst>
                    <a:gd name="T0" fmla="*/ 22 w 22"/>
                    <a:gd name="T1" fmla="*/ 52 h 52"/>
                    <a:gd name="T2" fmla="*/ 22 w 22"/>
                    <a:gd name="T3" fmla="*/ 52 h 52"/>
                    <a:gd name="T4" fmla="*/ 0 w 22"/>
                    <a:gd name="T5" fmla="*/ 0 h 52"/>
                    <a:gd name="T6" fmla="*/ 0 w 22"/>
                    <a:gd name="T7" fmla="*/ 0 h 52"/>
                    <a:gd name="T8" fmla="*/ 15 w 22"/>
                    <a:gd name="T9" fmla="*/ 0 h 52"/>
                    <a:gd name="T10" fmla="*/ 22 w 22"/>
                    <a:gd name="T11" fmla="*/ 52 h 52"/>
                    <a:gd name="T12" fmla="*/ 22 w 22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22" y="52"/>
                      </a:move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2" y="52"/>
                      </a:lnTo>
                      <a:lnTo>
                        <a:pt x="22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Freeform 1441">
                  <a:extLst>
                    <a:ext uri="{FF2B5EF4-FFF2-40B4-BE49-F238E27FC236}">
                      <a16:creationId xmlns:a16="http://schemas.microsoft.com/office/drawing/2014/main" id="{556B375D-D6BF-4914-9A33-D1489C9957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4" y="1019"/>
                  <a:ext cx="12" cy="26"/>
                </a:xfrm>
                <a:custGeom>
                  <a:avLst/>
                  <a:gdLst>
                    <a:gd name="T0" fmla="*/ 22 w 22"/>
                    <a:gd name="T1" fmla="*/ 52 h 52"/>
                    <a:gd name="T2" fmla="*/ 22 w 22"/>
                    <a:gd name="T3" fmla="*/ 52 h 52"/>
                    <a:gd name="T4" fmla="*/ 0 w 22"/>
                    <a:gd name="T5" fmla="*/ 0 h 52"/>
                    <a:gd name="T6" fmla="*/ 0 w 22"/>
                    <a:gd name="T7" fmla="*/ 0 h 52"/>
                    <a:gd name="T8" fmla="*/ 15 w 22"/>
                    <a:gd name="T9" fmla="*/ 0 h 52"/>
                    <a:gd name="T10" fmla="*/ 22 w 22"/>
                    <a:gd name="T11" fmla="*/ 52 h 52"/>
                    <a:gd name="T12" fmla="*/ 22 w 22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22" y="52"/>
                      </a:move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2" y="52"/>
                      </a:lnTo>
                      <a:lnTo>
                        <a:pt x="22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1" name="Freeform 1442">
                  <a:extLst>
                    <a:ext uri="{FF2B5EF4-FFF2-40B4-BE49-F238E27FC236}">
                      <a16:creationId xmlns:a16="http://schemas.microsoft.com/office/drawing/2014/main" id="{9EBD65CF-3E0E-42B5-8E14-70610C0751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4" y="1019"/>
                  <a:ext cx="12" cy="26"/>
                </a:xfrm>
                <a:custGeom>
                  <a:avLst/>
                  <a:gdLst>
                    <a:gd name="T0" fmla="*/ 22 w 22"/>
                    <a:gd name="T1" fmla="*/ 52 h 52"/>
                    <a:gd name="T2" fmla="*/ 22 w 22"/>
                    <a:gd name="T3" fmla="*/ 52 h 52"/>
                    <a:gd name="T4" fmla="*/ 15 w 22"/>
                    <a:gd name="T5" fmla="*/ 52 h 52"/>
                    <a:gd name="T6" fmla="*/ 15 w 22"/>
                    <a:gd name="T7" fmla="*/ 52 h 52"/>
                    <a:gd name="T8" fmla="*/ 0 w 22"/>
                    <a:gd name="T9" fmla="*/ 0 h 52"/>
                    <a:gd name="T10" fmla="*/ 22 w 22"/>
                    <a:gd name="T11" fmla="*/ 52 h 52"/>
                    <a:gd name="T12" fmla="*/ 22 w 22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22" y="52"/>
                      </a:moveTo>
                      <a:lnTo>
                        <a:pt x="22" y="52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0"/>
                      </a:lnTo>
                      <a:lnTo>
                        <a:pt x="22" y="52"/>
                      </a:lnTo>
                      <a:lnTo>
                        <a:pt x="22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2" name="Freeform 1443">
                  <a:extLst>
                    <a:ext uri="{FF2B5EF4-FFF2-40B4-BE49-F238E27FC236}">
                      <a16:creationId xmlns:a16="http://schemas.microsoft.com/office/drawing/2014/main" id="{C3235465-E689-450D-A5F5-A0CA7AA0FA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4" y="1019"/>
                  <a:ext cx="12" cy="26"/>
                </a:xfrm>
                <a:custGeom>
                  <a:avLst/>
                  <a:gdLst>
                    <a:gd name="T0" fmla="*/ 22 w 22"/>
                    <a:gd name="T1" fmla="*/ 52 h 52"/>
                    <a:gd name="T2" fmla="*/ 22 w 22"/>
                    <a:gd name="T3" fmla="*/ 52 h 52"/>
                    <a:gd name="T4" fmla="*/ 15 w 22"/>
                    <a:gd name="T5" fmla="*/ 52 h 52"/>
                    <a:gd name="T6" fmla="*/ 15 w 22"/>
                    <a:gd name="T7" fmla="*/ 52 h 52"/>
                    <a:gd name="T8" fmla="*/ 0 w 22"/>
                    <a:gd name="T9" fmla="*/ 0 h 52"/>
                    <a:gd name="T10" fmla="*/ 22 w 22"/>
                    <a:gd name="T11" fmla="*/ 52 h 52"/>
                    <a:gd name="T12" fmla="*/ 22 w 22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22" y="52"/>
                      </a:moveTo>
                      <a:lnTo>
                        <a:pt x="22" y="52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0"/>
                      </a:lnTo>
                      <a:lnTo>
                        <a:pt x="22" y="52"/>
                      </a:lnTo>
                      <a:lnTo>
                        <a:pt x="22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3" name="Freeform 1444">
                  <a:extLst>
                    <a:ext uri="{FF2B5EF4-FFF2-40B4-BE49-F238E27FC236}">
                      <a16:creationId xmlns:a16="http://schemas.microsoft.com/office/drawing/2014/main" id="{D06131C9-72F4-454F-BBF3-FF36BC2D7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2" y="1023"/>
                  <a:ext cx="15" cy="26"/>
                </a:xfrm>
                <a:custGeom>
                  <a:avLst/>
                  <a:gdLst>
                    <a:gd name="T0" fmla="*/ 30 w 30"/>
                    <a:gd name="T1" fmla="*/ 52 h 52"/>
                    <a:gd name="T2" fmla="*/ 30 w 30"/>
                    <a:gd name="T3" fmla="*/ 52 h 52"/>
                    <a:gd name="T4" fmla="*/ 0 w 30"/>
                    <a:gd name="T5" fmla="*/ 0 h 52"/>
                    <a:gd name="T6" fmla="*/ 0 w 30"/>
                    <a:gd name="T7" fmla="*/ 0 h 52"/>
                    <a:gd name="T8" fmla="*/ 22 w 30"/>
                    <a:gd name="T9" fmla="*/ 0 h 52"/>
                    <a:gd name="T10" fmla="*/ 30 w 30"/>
                    <a:gd name="T11" fmla="*/ 52 h 52"/>
                    <a:gd name="T12" fmla="*/ 30 w 30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52">
                      <a:moveTo>
                        <a:pt x="30" y="52"/>
                      </a:moveTo>
                      <a:lnTo>
                        <a:pt x="30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30" y="52"/>
                      </a:lnTo>
                      <a:lnTo>
                        <a:pt x="30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4" name="Freeform 1445">
                  <a:extLst>
                    <a:ext uri="{FF2B5EF4-FFF2-40B4-BE49-F238E27FC236}">
                      <a16:creationId xmlns:a16="http://schemas.microsoft.com/office/drawing/2014/main" id="{C3285973-3E6E-4B20-8305-46F1517D0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2" y="1023"/>
                  <a:ext cx="15" cy="26"/>
                </a:xfrm>
                <a:custGeom>
                  <a:avLst/>
                  <a:gdLst>
                    <a:gd name="T0" fmla="*/ 30 w 30"/>
                    <a:gd name="T1" fmla="*/ 52 h 52"/>
                    <a:gd name="T2" fmla="*/ 30 w 30"/>
                    <a:gd name="T3" fmla="*/ 52 h 52"/>
                    <a:gd name="T4" fmla="*/ 0 w 30"/>
                    <a:gd name="T5" fmla="*/ 0 h 52"/>
                    <a:gd name="T6" fmla="*/ 0 w 30"/>
                    <a:gd name="T7" fmla="*/ 0 h 52"/>
                    <a:gd name="T8" fmla="*/ 22 w 30"/>
                    <a:gd name="T9" fmla="*/ 0 h 52"/>
                    <a:gd name="T10" fmla="*/ 30 w 30"/>
                    <a:gd name="T11" fmla="*/ 52 h 52"/>
                    <a:gd name="T12" fmla="*/ 30 w 30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52">
                      <a:moveTo>
                        <a:pt x="30" y="52"/>
                      </a:moveTo>
                      <a:lnTo>
                        <a:pt x="30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30" y="52"/>
                      </a:lnTo>
                      <a:lnTo>
                        <a:pt x="30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Freeform 1446">
                  <a:extLst>
                    <a:ext uri="{FF2B5EF4-FFF2-40B4-BE49-F238E27FC236}">
                      <a16:creationId xmlns:a16="http://schemas.microsoft.com/office/drawing/2014/main" id="{C9C956C8-2821-4CFD-93A9-91B65811CC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2" y="1023"/>
                  <a:ext cx="15" cy="26"/>
                </a:xfrm>
                <a:custGeom>
                  <a:avLst/>
                  <a:gdLst>
                    <a:gd name="T0" fmla="*/ 30 w 30"/>
                    <a:gd name="T1" fmla="*/ 52 h 52"/>
                    <a:gd name="T2" fmla="*/ 30 w 30"/>
                    <a:gd name="T3" fmla="*/ 52 h 52"/>
                    <a:gd name="T4" fmla="*/ 15 w 30"/>
                    <a:gd name="T5" fmla="*/ 52 h 52"/>
                    <a:gd name="T6" fmla="*/ 15 w 30"/>
                    <a:gd name="T7" fmla="*/ 52 h 52"/>
                    <a:gd name="T8" fmla="*/ 0 w 30"/>
                    <a:gd name="T9" fmla="*/ 0 h 52"/>
                    <a:gd name="T10" fmla="*/ 30 w 30"/>
                    <a:gd name="T11" fmla="*/ 52 h 52"/>
                    <a:gd name="T12" fmla="*/ 30 w 30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52">
                      <a:moveTo>
                        <a:pt x="30" y="52"/>
                      </a:moveTo>
                      <a:lnTo>
                        <a:pt x="30" y="52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0"/>
                      </a:lnTo>
                      <a:lnTo>
                        <a:pt x="30" y="52"/>
                      </a:lnTo>
                      <a:lnTo>
                        <a:pt x="30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Freeform 1447">
                  <a:extLst>
                    <a:ext uri="{FF2B5EF4-FFF2-40B4-BE49-F238E27FC236}">
                      <a16:creationId xmlns:a16="http://schemas.microsoft.com/office/drawing/2014/main" id="{017AB85C-E0DB-4911-8A23-9862D2A984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2" y="1023"/>
                  <a:ext cx="15" cy="26"/>
                </a:xfrm>
                <a:custGeom>
                  <a:avLst/>
                  <a:gdLst>
                    <a:gd name="T0" fmla="*/ 30 w 30"/>
                    <a:gd name="T1" fmla="*/ 52 h 52"/>
                    <a:gd name="T2" fmla="*/ 30 w 30"/>
                    <a:gd name="T3" fmla="*/ 52 h 52"/>
                    <a:gd name="T4" fmla="*/ 15 w 30"/>
                    <a:gd name="T5" fmla="*/ 52 h 52"/>
                    <a:gd name="T6" fmla="*/ 15 w 30"/>
                    <a:gd name="T7" fmla="*/ 52 h 52"/>
                    <a:gd name="T8" fmla="*/ 0 w 30"/>
                    <a:gd name="T9" fmla="*/ 0 h 52"/>
                    <a:gd name="T10" fmla="*/ 30 w 30"/>
                    <a:gd name="T11" fmla="*/ 52 h 52"/>
                    <a:gd name="T12" fmla="*/ 30 w 30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52">
                      <a:moveTo>
                        <a:pt x="30" y="52"/>
                      </a:moveTo>
                      <a:lnTo>
                        <a:pt x="30" y="52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0"/>
                      </a:lnTo>
                      <a:lnTo>
                        <a:pt x="30" y="52"/>
                      </a:lnTo>
                      <a:lnTo>
                        <a:pt x="30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7" name="Freeform 1448">
                  <a:extLst>
                    <a:ext uri="{FF2B5EF4-FFF2-40B4-BE49-F238E27FC236}">
                      <a16:creationId xmlns:a16="http://schemas.microsoft.com/office/drawing/2014/main" id="{4B3B95A6-4AC1-4559-9EFA-377FE487CC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1026"/>
                  <a:ext cx="8" cy="23"/>
                </a:xfrm>
                <a:custGeom>
                  <a:avLst/>
                  <a:gdLst>
                    <a:gd name="T0" fmla="*/ 15 w 15"/>
                    <a:gd name="T1" fmla="*/ 45 h 45"/>
                    <a:gd name="T2" fmla="*/ 15 w 15"/>
                    <a:gd name="T3" fmla="*/ 45 h 45"/>
                    <a:gd name="T4" fmla="*/ 0 w 15"/>
                    <a:gd name="T5" fmla="*/ 0 h 45"/>
                    <a:gd name="T6" fmla="*/ 0 w 15"/>
                    <a:gd name="T7" fmla="*/ 0 h 45"/>
                    <a:gd name="T8" fmla="*/ 8 w 15"/>
                    <a:gd name="T9" fmla="*/ 0 h 45"/>
                    <a:gd name="T10" fmla="*/ 15 w 15"/>
                    <a:gd name="T11" fmla="*/ 45 h 45"/>
                    <a:gd name="T12" fmla="*/ 15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8" name="Freeform 1449">
                  <a:extLst>
                    <a:ext uri="{FF2B5EF4-FFF2-40B4-BE49-F238E27FC236}">
                      <a16:creationId xmlns:a16="http://schemas.microsoft.com/office/drawing/2014/main" id="{3262A2B6-1144-4592-9D88-FFECDD6824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1026"/>
                  <a:ext cx="8" cy="23"/>
                </a:xfrm>
                <a:custGeom>
                  <a:avLst/>
                  <a:gdLst>
                    <a:gd name="T0" fmla="*/ 15 w 15"/>
                    <a:gd name="T1" fmla="*/ 45 h 45"/>
                    <a:gd name="T2" fmla="*/ 15 w 15"/>
                    <a:gd name="T3" fmla="*/ 45 h 45"/>
                    <a:gd name="T4" fmla="*/ 0 w 15"/>
                    <a:gd name="T5" fmla="*/ 0 h 45"/>
                    <a:gd name="T6" fmla="*/ 0 w 15"/>
                    <a:gd name="T7" fmla="*/ 0 h 45"/>
                    <a:gd name="T8" fmla="*/ 8 w 15"/>
                    <a:gd name="T9" fmla="*/ 0 h 45"/>
                    <a:gd name="T10" fmla="*/ 15 w 15"/>
                    <a:gd name="T11" fmla="*/ 45 h 45"/>
                    <a:gd name="T12" fmla="*/ 15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Freeform 1450">
                  <a:extLst>
                    <a:ext uri="{FF2B5EF4-FFF2-40B4-BE49-F238E27FC236}">
                      <a16:creationId xmlns:a16="http://schemas.microsoft.com/office/drawing/2014/main" id="{A12840A2-ABBA-49F7-AFC8-43F752F0C2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1026"/>
                  <a:ext cx="8" cy="23"/>
                </a:xfrm>
                <a:custGeom>
                  <a:avLst/>
                  <a:gdLst>
                    <a:gd name="T0" fmla="*/ 15 w 15"/>
                    <a:gd name="T1" fmla="*/ 45 h 45"/>
                    <a:gd name="T2" fmla="*/ 15 w 15"/>
                    <a:gd name="T3" fmla="*/ 45 h 45"/>
                    <a:gd name="T4" fmla="*/ 15 w 15"/>
                    <a:gd name="T5" fmla="*/ 45 h 45"/>
                    <a:gd name="T6" fmla="*/ 15 w 15"/>
                    <a:gd name="T7" fmla="*/ 45 h 45"/>
                    <a:gd name="T8" fmla="*/ 0 w 15"/>
                    <a:gd name="T9" fmla="*/ 0 h 45"/>
                    <a:gd name="T10" fmla="*/ 15 w 15"/>
                    <a:gd name="T11" fmla="*/ 45 h 45"/>
                    <a:gd name="T12" fmla="*/ 15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0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Freeform 1451">
                  <a:extLst>
                    <a:ext uri="{FF2B5EF4-FFF2-40B4-BE49-F238E27FC236}">
                      <a16:creationId xmlns:a16="http://schemas.microsoft.com/office/drawing/2014/main" id="{1CE2B86F-2529-497D-A9AD-E7CC3318C2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1026"/>
                  <a:ext cx="8" cy="23"/>
                </a:xfrm>
                <a:custGeom>
                  <a:avLst/>
                  <a:gdLst>
                    <a:gd name="T0" fmla="*/ 15 w 15"/>
                    <a:gd name="T1" fmla="*/ 45 h 45"/>
                    <a:gd name="T2" fmla="*/ 15 w 15"/>
                    <a:gd name="T3" fmla="*/ 45 h 45"/>
                    <a:gd name="T4" fmla="*/ 15 w 15"/>
                    <a:gd name="T5" fmla="*/ 45 h 45"/>
                    <a:gd name="T6" fmla="*/ 15 w 15"/>
                    <a:gd name="T7" fmla="*/ 45 h 45"/>
                    <a:gd name="T8" fmla="*/ 0 w 15"/>
                    <a:gd name="T9" fmla="*/ 0 h 45"/>
                    <a:gd name="T10" fmla="*/ 15 w 15"/>
                    <a:gd name="T11" fmla="*/ 45 h 45"/>
                    <a:gd name="T12" fmla="*/ 15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0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1" name="Freeform 1452">
                  <a:extLst>
                    <a:ext uri="{FF2B5EF4-FFF2-40B4-BE49-F238E27FC236}">
                      <a16:creationId xmlns:a16="http://schemas.microsoft.com/office/drawing/2014/main" id="{E03F2295-291D-4B16-BFEA-7CF52FD0AA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1026"/>
                  <a:ext cx="8" cy="23"/>
                </a:xfrm>
                <a:custGeom>
                  <a:avLst/>
                  <a:gdLst>
                    <a:gd name="T0" fmla="*/ 15 w 15"/>
                    <a:gd name="T1" fmla="*/ 45 h 45"/>
                    <a:gd name="T2" fmla="*/ 15 w 15"/>
                    <a:gd name="T3" fmla="*/ 45 h 45"/>
                    <a:gd name="T4" fmla="*/ 0 w 15"/>
                    <a:gd name="T5" fmla="*/ 0 h 45"/>
                    <a:gd name="T6" fmla="*/ 0 w 15"/>
                    <a:gd name="T7" fmla="*/ 0 h 45"/>
                    <a:gd name="T8" fmla="*/ 8 w 15"/>
                    <a:gd name="T9" fmla="*/ 0 h 45"/>
                    <a:gd name="T10" fmla="*/ 15 w 15"/>
                    <a:gd name="T11" fmla="*/ 45 h 45"/>
                    <a:gd name="T12" fmla="*/ 15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Freeform 1453">
                  <a:extLst>
                    <a:ext uri="{FF2B5EF4-FFF2-40B4-BE49-F238E27FC236}">
                      <a16:creationId xmlns:a16="http://schemas.microsoft.com/office/drawing/2014/main" id="{01FFC81F-43B8-4AA6-917E-33A3B937C3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1026"/>
                  <a:ext cx="8" cy="23"/>
                </a:xfrm>
                <a:custGeom>
                  <a:avLst/>
                  <a:gdLst>
                    <a:gd name="T0" fmla="*/ 15 w 15"/>
                    <a:gd name="T1" fmla="*/ 45 h 45"/>
                    <a:gd name="T2" fmla="*/ 15 w 15"/>
                    <a:gd name="T3" fmla="*/ 45 h 45"/>
                    <a:gd name="T4" fmla="*/ 0 w 15"/>
                    <a:gd name="T5" fmla="*/ 0 h 45"/>
                    <a:gd name="T6" fmla="*/ 0 w 15"/>
                    <a:gd name="T7" fmla="*/ 0 h 45"/>
                    <a:gd name="T8" fmla="*/ 8 w 15"/>
                    <a:gd name="T9" fmla="*/ 0 h 45"/>
                    <a:gd name="T10" fmla="*/ 15 w 15"/>
                    <a:gd name="T11" fmla="*/ 45 h 45"/>
                    <a:gd name="T12" fmla="*/ 15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3" name="Freeform 1454">
                  <a:extLst>
                    <a:ext uri="{FF2B5EF4-FFF2-40B4-BE49-F238E27FC236}">
                      <a16:creationId xmlns:a16="http://schemas.microsoft.com/office/drawing/2014/main" id="{CF950B81-56F1-4C54-A057-77AB25D2B1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1026"/>
                  <a:ext cx="8" cy="23"/>
                </a:xfrm>
                <a:custGeom>
                  <a:avLst/>
                  <a:gdLst>
                    <a:gd name="T0" fmla="*/ 15 w 15"/>
                    <a:gd name="T1" fmla="*/ 45 h 45"/>
                    <a:gd name="T2" fmla="*/ 15 w 15"/>
                    <a:gd name="T3" fmla="*/ 45 h 45"/>
                    <a:gd name="T4" fmla="*/ 15 w 15"/>
                    <a:gd name="T5" fmla="*/ 45 h 45"/>
                    <a:gd name="T6" fmla="*/ 15 w 15"/>
                    <a:gd name="T7" fmla="*/ 45 h 45"/>
                    <a:gd name="T8" fmla="*/ 0 w 15"/>
                    <a:gd name="T9" fmla="*/ 0 h 45"/>
                    <a:gd name="T10" fmla="*/ 15 w 15"/>
                    <a:gd name="T11" fmla="*/ 45 h 45"/>
                    <a:gd name="T12" fmla="*/ 15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0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4" name="Freeform 1455">
                  <a:extLst>
                    <a:ext uri="{FF2B5EF4-FFF2-40B4-BE49-F238E27FC236}">
                      <a16:creationId xmlns:a16="http://schemas.microsoft.com/office/drawing/2014/main" id="{1A78EBF3-8C7F-48F0-8245-4FF44DE486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1026"/>
                  <a:ext cx="8" cy="23"/>
                </a:xfrm>
                <a:custGeom>
                  <a:avLst/>
                  <a:gdLst>
                    <a:gd name="T0" fmla="*/ 15 w 15"/>
                    <a:gd name="T1" fmla="*/ 45 h 45"/>
                    <a:gd name="T2" fmla="*/ 15 w 15"/>
                    <a:gd name="T3" fmla="*/ 45 h 45"/>
                    <a:gd name="T4" fmla="*/ 15 w 15"/>
                    <a:gd name="T5" fmla="*/ 45 h 45"/>
                    <a:gd name="T6" fmla="*/ 15 w 15"/>
                    <a:gd name="T7" fmla="*/ 45 h 45"/>
                    <a:gd name="T8" fmla="*/ 0 w 15"/>
                    <a:gd name="T9" fmla="*/ 0 h 45"/>
                    <a:gd name="T10" fmla="*/ 15 w 15"/>
                    <a:gd name="T11" fmla="*/ 45 h 45"/>
                    <a:gd name="T12" fmla="*/ 15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0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Freeform 1456">
                  <a:extLst>
                    <a:ext uri="{FF2B5EF4-FFF2-40B4-BE49-F238E27FC236}">
                      <a16:creationId xmlns:a16="http://schemas.microsoft.com/office/drawing/2014/main" id="{054FCB3E-2892-43E1-9105-F14891C982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026"/>
                  <a:ext cx="14" cy="26"/>
                </a:xfrm>
                <a:custGeom>
                  <a:avLst/>
                  <a:gdLst>
                    <a:gd name="T0" fmla="*/ 29 w 29"/>
                    <a:gd name="T1" fmla="*/ 52 h 52"/>
                    <a:gd name="T2" fmla="*/ 29 w 29"/>
                    <a:gd name="T3" fmla="*/ 52 h 52"/>
                    <a:gd name="T4" fmla="*/ 0 w 29"/>
                    <a:gd name="T5" fmla="*/ 0 h 52"/>
                    <a:gd name="T6" fmla="*/ 0 w 29"/>
                    <a:gd name="T7" fmla="*/ 0 h 52"/>
                    <a:gd name="T8" fmla="*/ 15 w 29"/>
                    <a:gd name="T9" fmla="*/ 0 h 52"/>
                    <a:gd name="T10" fmla="*/ 29 w 29"/>
                    <a:gd name="T11" fmla="*/ 52 h 52"/>
                    <a:gd name="T12" fmla="*/ 29 w 29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2">
                      <a:moveTo>
                        <a:pt x="29" y="52"/>
                      </a:moveTo>
                      <a:lnTo>
                        <a:pt x="29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9" y="52"/>
                      </a:lnTo>
                      <a:lnTo>
                        <a:pt x="29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Freeform 1457">
                  <a:extLst>
                    <a:ext uri="{FF2B5EF4-FFF2-40B4-BE49-F238E27FC236}">
                      <a16:creationId xmlns:a16="http://schemas.microsoft.com/office/drawing/2014/main" id="{A3EA88BB-383E-4D1F-9A77-8ED22DC98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026"/>
                  <a:ext cx="14" cy="26"/>
                </a:xfrm>
                <a:custGeom>
                  <a:avLst/>
                  <a:gdLst>
                    <a:gd name="T0" fmla="*/ 29 w 29"/>
                    <a:gd name="T1" fmla="*/ 52 h 52"/>
                    <a:gd name="T2" fmla="*/ 29 w 29"/>
                    <a:gd name="T3" fmla="*/ 52 h 52"/>
                    <a:gd name="T4" fmla="*/ 0 w 29"/>
                    <a:gd name="T5" fmla="*/ 0 h 52"/>
                    <a:gd name="T6" fmla="*/ 0 w 29"/>
                    <a:gd name="T7" fmla="*/ 0 h 52"/>
                    <a:gd name="T8" fmla="*/ 15 w 29"/>
                    <a:gd name="T9" fmla="*/ 0 h 52"/>
                    <a:gd name="T10" fmla="*/ 29 w 29"/>
                    <a:gd name="T11" fmla="*/ 52 h 52"/>
                    <a:gd name="T12" fmla="*/ 29 w 29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2">
                      <a:moveTo>
                        <a:pt x="29" y="52"/>
                      </a:moveTo>
                      <a:lnTo>
                        <a:pt x="29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9" y="52"/>
                      </a:lnTo>
                      <a:lnTo>
                        <a:pt x="29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7" name="Freeform 1458">
                  <a:extLst>
                    <a:ext uri="{FF2B5EF4-FFF2-40B4-BE49-F238E27FC236}">
                      <a16:creationId xmlns:a16="http://schemas.microsoft.com/office/drawing/2014/main" id="{7133681A-6E14-42CB-A062-B91273804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026"/>
                  <a:ext cx="14" cy="30"/>
                </a:xfrm>
                <a:custGeom>
                  <a:avLst/>
                  <a:gdLst>
                    <a:gd name="T0" fmla="*/ 29 w 29"/>
                    <a:gd name="T1" fmla="*/ 52 h 60"/>
                    <a:gd name="T2" fmla="*/ 29 w 29"/>
                    <a:gd name="T3" fmla="*/ 52 h 60"/>
                    <a:gd name="T4" fmla="*/ 8 w 29"/>
                    <a:gd name="T5" fmla="*/ 60 h 60"/>
                    <a:gd name="T6" fmla="*/ 8 w 29"/>
                    <a:gd name="T7" fmla="*/ 60 h 60"/>
                    <a:gd name="T8" fmla="*/ 0 w 29"/>
                    <a:gd name="T9" fmla="*/ 0 h 60"/>
                    <a:gd name="T10" fmla="*/ 29 w 29"/>
                    <a:gd name="T11" fmla="*/ 52 h 60"/>
                    <a:gd name="T12" fmla="*/ 29 w 29"/>
                    <a:gd name="T13" fmla="*/ 52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60">
                      <a:moveTo>
                        <a:pt x="29" y="52"/>
                      </a:moveTo>
                      <a:lnTo>
                        <a:pt x="29" y="52"/>
                      </a:lnTo>
                      <a:lnTo>
                        <a:pt x="8" y="60"/>
                      </a:lnTo>
                      <a:lnTo>
                        <a:pt x="8" y="60"/>
                      </a:lnTo>
                      <a:lnTo>
                        <a:pt x="0" y="0"/>
                      </a:lnTo>
                      <a:lnTo>
                        <a:pt x="29" y="52"/>
                      </a:lnTo>
                      <a:lnTo>
                        <a:pt x="29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8" name="Freeform 1459">
                  <a:extLst>
                    <a:ext uri="{FF2B5EF4-FFF2-40B4-BE49-F238E27FC236}">
                      <a16:creationId xmlns:a16="http://schemas.microsoft.com/office/drawing/2014/main" id="{BEE63798-6F1E-4010-92CD-45EB5C31E5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026"/>
                  <a:ext cx="14" cy="30"/>
                </a:xfrm>
                <a:custGeom>
                  <a:avLst/>
                  <a:gdLst>
                    <a:gd name="T0" fmla="*/ 29 w 29"/>
                    <a:gd name="T1" fmla="*/ 52 h 60"/>
                    <a:gd name="T2" fmla="*/ 29 w 29"/>
                    <a:gd name="T3" fmla="*/ 52 h 60"/>
                    <a:gd name="T4" fmla="*/ 8 w 29"/>
                    <a:gd name="T5" fmla="*/ 60 h 60"/>
                    <a:gd name="T6" fmla="*/ 8 w 29"/>
                    <a:gd name="T7" fmla="*/ 60 h 60"/>
                    <a:gd name="T8" fmla="*/ 0 w 29"/>
                    <a:gd name="T9" fmla="*/ 0 h 60"/>
                    <a:gd name="T10" fmla="*/ 29 w 29"/>
                    <a:gd name="T11" fmla="*/ 52 h 60"/>
                    <a:gd name="T12" fmla="*/ 29 w 29"/>
                    <a:gd name="T13" fmla="*/ 52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60">
                      <a:moveTo>
                        <a:pt x="29" y="52"/>
                      </a:moveTo>
                      <a:lnTo>
                        <a:pt x="29" y="52"/>
                      </a:lnTo>
                      <a:lnTo>
                        <a:pt x="8" y="60"/>
                      </a:lnTo>
                      <a:lnTo>
                        <a:pt x="8" y="60"/>
                      </a:lnTo>
                      <a:lnTo>
                        <a:pt x="0" y="0"/>
                      </a:lnTo>
                      <a:lnTo>
                        <a:pt x="29" y="52"/>
                      </a:lnTo>
                      <a:lnTo>
                        <a:pt x="29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9" name="Freeform 1460">
                  <a:extLst>
                    <a:ext uri="{FF2B5EF4-FFF2-40B4-BE49-F238E27FC236}">
                      <a16:creationId xmlns:a16="http://schemas.microsoft.com/office/drawing/2014/main" id="{E5817891-1F36-426F-8669-3F7F1C5D04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1030"/>
                  <a:ext cx="11" cy="26"/>
                </a:xfrm>
                <a:custGeom>
                  <a:avLst/>
                  <a:gdLst>
                    <a:gd name="T0" fmla="*/ 22 w 22"/>
                    <a:gd name="T1" fmla="*/ 53 h 53"/>
                    <a:gd name="T2" fmla="*/ 22 w 22"/>
                    <a:gd name="T3" fmla="*/ 53 h 53"/>
                    <a:gd name="T4" fmla="*/ 0 w 22"/>
                    <a:gd name="T5" fmla="*/ 0 h 53"/>
                    <a:gd name="T6" fmla="*/ 0 w 22"/>
                    <a:gd name="T7" fmla="*/ 0 h 53"/>
                    <a:gd name="T8" fmla="*/ 7 w 22"/>
                    <a:gd name="T9" fmla="*/ 0 h 53"/>
                    <a:gd name="T10" fmla="*/ 22 w 22"/>
                    <a:gd name="T11" fmla="*/ 53 h 53"/>
                    <a:gd name="T12" fmla="*/ 22 w 22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3">
                      <a:moveTo>
                        <a:pt x="22" y="53"/>
                      </a:moveTo>
                      <a:lnTo>
                        <a:pt x="22" y="5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22" y="53"/>
                      </a:lnTo>
                      <a:lnTo>
                        <a:pt x="22" y="5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0" name="Freeform 1461">
                  <a:extLst>
                    <a:ext uri="{FF2B5EF4-FFF2-40B4-BE49-F238E27FC236}">
                      <a16:creationId xmlns:a16="http://schemas.microsoft.com/office/drawing/2014/main" id="{69C9096A-2497-43BD-A515-FDFDEF0657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1030"/>
                  <a:ext cx="11" cy="26"/>
                </a:xfrm>
                <a:custGeom>
                  <a:avLst/>
                  <a:gdLst>
                    <a:gd name="T0" fmla="*/ 22 w 22"/>
                    <a:gd name="T1" fmla="*/ 53 h 53"/>
                    <a:gd name="T2" fmla="*/ 22 w 22"/>
                    <a:gd name="T3" fmla="*/ 53 h 53"/>
                    <a:gd name="T4" fmla="*/ 0 w 22"/>
                    <a:gd name="T5" fmla="*/ 0 h 53"/>
                    <a:gd name="T6" fmla="*/ 0 w 22"/>
                    <a:gd name="T7" fmla="*/ 0 h 53"/>
                    <a:gd name="T8" fmla="*/ 7 w 22"/>
                    <a:gd name="T9" fmla="*/ 0 h 53"/>
                    <a:gd name="T10" fmla="*/ 22 w 22"/>
                    <a:gd name="T11" fmla="*/ 53 h 53"/>
                    <a:gd name="T12" fmla="*/ 22 w 22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3">
                      <a:moveTo>
                        <a:pt x="22" y="53"/>
                      </a:moveTo>
                      <a:lnTo>
                        <a:pt x="22" y="5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22" y="53"/>
                      </a:lnTo>
                      <a:lnTo>
                        <a:pt x="22" y="5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1" name="Freeform 1462">
                  <a:extLst>
                    <a:ext uri="{FF2B5EF4-FFF2-40B4-BE49-F238E27FC236}">
                      <a16:creationId xmlns:a16="http://schemas.microsoft.com/office/drawing/2014/main" id="{F711D808-0FEF-4550-9D74-5888F0B972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1030"/>
                  <a:ext cx="11" cy="30"/>
                </a:xfrm>
                <a:custGeom>
                  <a:avLst/>
                  <a:gdLst>
                    <a:gd name="T0" fmla="*/ 22 w 22"/>
                    <a:gd name="T1" fmla="*/ 53 h 60"/>
                    <a:gd name="T2" fmla="*/ 22 w 22"/>
                    <a:gd name="T3" fmla="*/ 53 h 60"/>
                    <a:gd name="T4" fmla="*/ 14 w 22"/>
                    <a:gd name="T5" fmla="*/ 60 h 60"/>
                    <a:gd name="T6" fmla="*/ 14 w 22"/>
                    <a:gd name="T7" fmla="*/ 60 h 60"/>
                    <a:gd name="T8" fmla="*/ 0 w 22"/>
                    <a:gd name="T9" fmla="*/ 0 h 60"/>
                    <a:gd name="T10" fmla="*/ 22 w 22"/>
                    <a:gd name="T11" fmla="*/ 53 h 60"/>
                    <a:gd name="T12" fmla="*/ 22 w 22"/>
                    <a:gd name="T13" fmla="*/ 5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22" y="53"/>
                      </a:moveTo>
                      <a:lnTo>
                        <a:pt x="22" y="53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0" y="0"/>
                      </a:lnTo>
                      <a:lnTo>
                        <a:pt x="22" y="53"/>
                      </a:lnTo>
                      <a:lnTo>
                        <a:pt x="22" y="5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2" name="Freeform 1463">
                  <a:extLst>
                    <a:ext uri="{FF2B5EF4-FFF2-40B4-BE49-F238E27FC236}">
                      <a16:creationId xmlns:a16="http://schemas.microsoft.com/office/drawing/2014/main" id="{55B0FF5A-041E-419C-829B-5A159B2F8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1030"/>
                  <a:ext cx="11" cy="30"/>
                </a:xfrm>
                <a:custGeom>
                  <a:avLst/>
                  <a:gdLst>
                    <a:gd name="T0" fmla="*/ 22 w 22"/>
                    <a:gd name="T1" fmla="*/ 53 h 60"/>
                    <a:gd name="T2" fmla="*/ 22 w 22"/>
                    <a:gd name="T3" fmla="*/ 53 h 60"/>
                    <a:gd name="T4" fmla="*/ 14 w 22"/>
                    <a:gd name="T5" fmla="*/ 60 h 60"/>
                    <a:gd name="T6" fmla="*/ 14 w 22"/>
                    <a:gd name="T7" fmla="*/ 60 h 60"/>
                    <a:gd name="T8" fmla="*/ 0 w 22"/>
                    <a:gd name="T9" fmla="*/ 0 h 60"/>
                    <a:gd name="T10" fmla="*/ 22 w 22"/>
                    <a:gd name="T11" fmla="*/ 53 h 60"/>
                    <a:gd name="T12" fmla="*/ 22 w 22"/>
                    <a:gd name="T13" fmla="*/ 5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22" y="53"/>
                      </a:moveTo>
                      <a:lnTo>
                        <a:pt x="22" y="53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0" y="0"/>
                      </a:lnTo>
                      <a:lnTo>
                        <a:pt x="22" y="53"/>
                      </a:lnTo>
                      <a:lnTo>
                        <a:pt x="22" y="5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3" name="Freeform 1464">
                  <a:extLst>
                    <a:ext uri="{FF2B5EF4-FFF2-40B4-BE49-F238E27FC236}">
                      <a16:creationId xmlns:a16="http://schemas.microsoft.com/office/drawing/2014/main" id="{CC9D64BC-111E-4AD8-B7CF-1A389569A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1034"/>
                  <a:ext cx="7" cy="22"/>
                </a:xfrm>
                <a:custGeom>
                  <a:avLst/>
                  <a:gdLst>
                    <a:gd name="T0" fmla="*/ 15 w 15"/>
                    <a:gd name="T1" fmla="*/ 45 h 45"/>
                    <a:gd name="T2" fmla="*/ 15 w 15"/>
                    <a:gd name="T3" fmla="*/ 45 h 45"/>
                    <a:gd name="T4" fmla="*/ 0 w 15"/>
                    <a:gd name="T5" fmla="*/ 7 h 45"/>
                    <a:gd name="T6" fmla="*/ 0 w 15"/>
                    <a:gd name="T7" fmla="*/ 7 h 45"/>
                    <a:gd name="T8" fmla="*/ 7 w 15"/>
                    <a:gd name="T9" fmla="*/ 0 h 45"/>
                    <a:gd name="T10" fmla="*/ 15 w 15"/>
                    <a:gd name="T11" fmla="*/ 45 h 45"/>
                    <a:gd name="T12" fmla="*/ 15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4" name="Freeform 1465">
                  <a:extLst>
                    <a:ext uri="{FF2B5EF4-FFF2-40B4-BE49-F238E27FC236}">
                      <a16:creationId xmlns:a16="http://schemas.microsoft.com/office/drawing/2014/main" id="{0DA6C836-D144-46F2-A0BF-77BA79C955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1034"/>
                  <a:ext cx="7" cy="22"/>
                </a:xfrm>
                <a:custGeom>
                  <a:avLst/>
                  <a:gdLst>
                    <a:gd name="T0" fmla="*/ 15 w 15"/>
                    <a:gd name="T1" fmla="*/ 45 h 45"/>
                    <a:gd name="T2" fmla="*/ 15 w 15"/>
                    <a:gd name="T3" fmla="*/ 45 h 45"/>
                    <a:gd name="T4" fmla="*/ 0 w 15"/>
                    <a:gd name="T5" fmla="*/ 7 h 45"/>
                    <a:gd name="T6" fmla="*/ 0 w 15"/>
                    <a:gd name="T7" fmla="*/ 7 h 45"/>
                    <a:gd name="T8" fmla="*/ 7 w 15"/>
                    <a:gd name="T9" fmla="*/ 0 h 45"/>
                    <a:gd name="T10" fmla="*/ 15 w 15"/>
                    <a:gd name="T11" fmla="*/ 45 h 45"/>
                    <a:gd name="T12" fmla="*/ 15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5" name="Freeform 1466">
                  <a:extLst>
                    <a:ext uri="{FF2B5EF4-FFF2-40B4-BE49-F238E27FC236}">
                      <a16:creationId xmlns:a16="http://schemas.microsoft.com/office/drawing/2014/main" id="{E94E2006-30BB-4DA1-BAD9-ED7812AC1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1037"/>
                  <a:ext cx="7" cy="19"/>
                </a:xfrm>
                <a:custGeom>
                  <a:avLst/>
                  <a:gdLst>
                    <a:gd name="T0" fmla="*/ 15 w 15"/>
                    <a:gd name="T1" fmla="*/ 38 h 38"/>
                    <a:gd name="T2" fmla="*/ 15 w 15"/>
                    <a:gd name="T3" fmla="*/ 38 h 38"/>
                    <a:gd name="T4" fmla="*/ 7 w 15"/>
                    <a:gd name="T5" fmla="*/ 38 h 38"/>
                    <a:gd name="T6" fmla="*/ 7 w 15"/>
                    <a:gd name="T7" fmla="*/ 38 h 38"/>
                    <a:gd name="T8" fmla="*/ 0 w 15"/>
                    <a:gd name="T9" fmla="*/ 0 h 38"/>
                    <a:gd name="T10" fmla="*/ 15 w 15"/>
                    <a:gd name="T11" fmla="*/ 38 h 38"/>
                    <a:gd name="T12" fmla="*/ 15 w 15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38">
                      <a:moveTo>
                        <a:pt x="15" y="38"/>
                      </a:moveTo>
                      <a:lnTo>
                        <a:pt x="15" y="38"/>
                      </a:lnTo>
                      <a:lnTo>
                        <a:pt x="7" y="38"/>
                      </a:lnTo>
                      <a:lnTo>
                        <a:pt x="7" y="38"/>
                      </a:lnTo>
                      <a:lnTo>
                        <a:pt x="0" y="0"/>
                      </a:lnTo>
                      <a:lnTo>
                        <a:pt x="15" y="38"/>
                      </a:lnTo>
                      <a:lnTo>
                        <a:pt x="15" y="3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6" name="Freeform 1467">
                  <a:extLst>
                    <a:ext uri="{FF2B5EF4-FFF2-40B4-BE49-F238E27FC236}">
                      <a16:creationId xmlns:a16="http://schemas.microsoft.com/office/drawing/2014/main" id="{F360244D-F8F8-4A9F-87E1-7C8594E961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1037"/>
                  <a:ext cx="7" cy="19"/>
                </a:xfrm>
                <a:custGeom>
                  <a:avLst/>
                  <a:gdLst>
                    <a:gd name="T0" fmla="*/ 15 w 15"/>
                    <a:gd name="T1" fmla="*/ 38 h 38"/>
                    <a:gd name="T2" fmla="*/ 15 w 15"/>
                    <a:gd name="T3" fmla="*/ 38 h 38"/>
                    <a:gd name="T4" fmla="*/ 7 w 15"/>
                    <a:gd name="T5" fmla="*/ 38 h 38"/>
                    <a:gd name="T6" fmla="*/ 7 w 15"/>
                    <a:gd name="T7" fmla="*/ 38 h 38"/>
                    <a:gd name="T8" fmla="*/ 0 w 15"/>
                    <a:gd name="T9" fmla="*/ 0 h 38"/>
                    <a:gd name="T10" fmla="*/ 15 w 15"/>
                    <a:gd name="T11" fmla="*/ 38 h 38"/>
                    <a:gd name="T12" fmla="*/ 15 w 15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38">
                      <a:moveTo>
                        <a:pt x="15" y="38"/>
                      </a:moveTo>
                      <a:lnTo>
                        <a:pt x="15" y="38"/>
                      </a:lnTo>
                      <a:lnTo>
                        <a:pt x="7" y="38"/>
                      </a:lnTo>
                      <a:lnTo>
                        <a:pt x="7" y="38"/>
                      </a:lnTo>
                      <a:lnTo>
                        <a:pt x="0" y="0"/>
                      </a:lnTo>
                      <a:lnTo>
                        <a:pt x="15" y="38"/>
                      </a:lnTo>
                      <a:lnTo>
                        <a:pt x="15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7" name="Freeform 1468">
                  <a:extLst>
                    <a:ext uri="{FF2B5EF4-FFF2-40B4-BE49-F238E27FC236}">
                      <a16:creationId xmlns:a16="http://schemas.microsoft.com/office/drawing/2014/main" id="{49C6E20B-E09D-46E9-A2F2-D698855CD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1034"/>
                  <a:ext cx="7" cy="22"/>
                </a:xfrm>
                <a:custGeom>
                  <a:avLst/>
                  <a:gdLst>
                    <a:gd name="T0" fmla="*/ 15 w 15"/>
                    <a:gd name="T1" fmla="*/ 45 h 45"/>
                    <a:gd name="T2" fmla="*/ 15 w 15"/>
                    <a:gd name="T3" fmla="*/ 45 h 45"/>
                    <a:gd name="T4" fmla="*/ 0 w 15"/>
                    <a:gd name="T5" fmla="*/ 7 h 45"/>
                    <a:gd name="T6" fmla="*/ 0 w 15"/>
                    <a:gd name="T7" fmla="*/ 7 h 45"/>
                    <a:gd name="T8" fmla="*/ 7 w 15"/>
                    <a:gd name="T9" fmla="*/ 0 h 45"/>
                    <a:gd name="T10" fmla="*/ 15 w 15"/>
                    <a:gd name="T11" fmla="*/ 45 h 45"/>
                    <a:gd name="T12" fmla="*/ 15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8" name="Freeform 1469">
                  <a:extLst>
                    <a:ext uri="{FF2B5EF4-FFF2-40B4-BE49-F238E27FC236}">
                      <a16:creationId xmlns:a16="http://schemas.microsoft.com/office/drawing/2014/main" id="{12147D11-21FF-4177-AFAC-D1F766DE9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1034"/>
                  <a:ext cx="7" cy="22"/>
                </a:xfrm>
                <a:custGeom>
                  <a:avLst/>
                  <a:gdLst>
                    <a:gd name="T0" fmla="*/ 15 w 15"/>
                    <a:gd name="T1" fmla="*/ 45 h 45"/>
                    <a:gd name="T2" fmla="*/ 15 w 15"/>
                    <a:gd name="T3" fmla="*/ 45 h 45"/>
                    <a:gd name="T4" fmla="*/ 0 w 15"/>
                    <a:gd name="T5" fmla="*/ 7 h 45"/>
                    <a:gd name="T6" fmla="*/ 0 w 15"/>
                    <a:gd name="T7" fmla="*/ 7 h 45"/>
                    <a:gd name="T8" fmla="*/ 7 w 15"/>
                    <a:gd name="T9" fmla="*/ 0 h 45"/>
                    <a:gd name="T10" fmla="*/ 15 w 15"/>
                    <a:gd name="T11" fmla="*/ 45 h 45"/>
                    <a:gd name="T12" fmla="*/ 15 w 15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45"/>
                      </a:moveTo>
                      <a:lnTo>
                        <a:pt x="15" y="4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9" name="Freeform 1470">
                  <a:extLst>
                    <a:ext uri="{FF2B5EF4-FFF2-40B4-BE49-F238E27FC236}">
                      <a16:creationId xmlns:a16="http://schemas.microsoft.com/office/drawing/2014/main" id="{FBF68540-2B21-4D06-8A5B-87E6BD4DF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1037"/>
                  <a:ext cx="7" cy="19"/>
                </a:xfrm>
                <a:custGeom>
                  <a:avLst/>
                  <a:gdLst>
                    <a:gd name="T0" fmla="*/ 15 w 15"/>
                    <a:gd name="T1" fmla="*/ 38 h 38"/>
                    <a:gd name="T2" fmla="*/ 15 w 15"/>
                    <a:gd name="T3" fmla="*/ 38 h 38"/>
                    <a:gd name="T4" fmla="*/ 7 w 15"/>
                    <a:gd name="T5" fmla="*/ 38 h 38"/>
                    <a:gd name="T6" fmla="*/ 7 w 15"/>
                    <a:gd name="T7" fmla="*/ 38 h 38"/>
                    <a:gd name="T8" fmla="*/ 0 w 15"/>
                    <a:gd name="T9" fmla="*/ 0 h 38"/>
                    <a:gd name="T10" fmla="*/ 15 w 15"/>
                    <a:gd name="T11" fmla="*/ 38 h 38"/>
                    <a:gd name="T12" fmla="*/ 15 w 15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38">
                      <a:moveTo>
                        <a:pt x="15" y="38"/>
                      </a:moveTo>
                      <a:lnTo>
                        <a:pt x="15" y="38"/>
                      </a:lnTo>
                      <a:lnTo>
                        <a:pt x="7" y="38"/>
                      </a:lnTo>
                      <a:lnTo>
                        <a:pt x="7" y="38"/>
                      </a:lnTo>
                      <a:lnTo>
                        <a:pt x="0" y="0"/>
                      </a:lnTo>
                      <a:lnTo>
                        <a:pt x="15" y="38"/>
                      </a:lnTo>
                      <a:lnTo>
                        <a:pt x="15" y="3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0" name="Freeform 1471">
                  <a:extLst>
                    <a:ext uri="{FF2B5EF4-FFF2-40B4-BE49-F238E27FC236}">
                      <a16:creationId xmlns:a16="http://schemas.microsoft.com/office/drawing/2014/main" id="{ABFF8F77-D736-4CD4-94EE-6FA8EF42B9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1037"/>
                  <a:ext cx="7" cy="19"/>
                </a:xfrm>
                <a:custGeom>
                  <a:avLst/>
                  <a:gdLst>
                    <a:gd name="T0" fmla="*/ 15 w 15"/>
                    <a:gd name="T1" fmla="*/ 38 h 38"/>
                    <a:gd name="T2" fmla="*/ 15 w 15"/>
                    <a:gd name="T3" fmla="*/ 38 h 38"/>
                    <a:gd name="T4" fmla="*/ 7 w 15"/>
                    <a:gd name="T5" fmla="*/ 38 h 38"/>
                    <a:gd name="T6" fmla="*/ 7 w 15"/>
                    <a:gd name="T7" fmla="*/ 38 h 38"/>
                    <a:gd name="T8" fmla="*/ 0 w 15"/>
                    <a:gd name="T9" fmla="*/ 0 h 38"/>
                    <a:gd name="T10" fmla="*/ 15 w 15"/>
                    <a:gd name="T11" fmla="*/ 38 h 38"/>
                    <a:gd name="T12" fmla="*/ 15 w 15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38">
                      <a:moveTo>
                        <a:pt x="15" y="38"/>
                      </a:moveTo>
                      <a:lnTo>
                        <a:pt x="15" y="38"/>
                      </a:lnTo>
                      <a:lnTo>
                        <a:pt x="7" y="38"/>
                      </a:lnTo>
                      <a:lnTo>
                        <a:pt x="7" y="38"/>
                      </a:lnTo>
                      <a:lnTo>
                        <a:pt x="0" y="0"/>
                      </a:lnTo>
                      <a:lnTo>
                        <a:pt x="15" y="38"/>
                      </a:lnTo>
                      <a:lnTo>
                        <a:pt x="15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1" name="Freeform 1472">
                  <a:extLst>
                    <a:ext uri="{FF2B5EF4-FFF2-40B4-BE49-F238E27FC236}">
                      <a16:creationId xmlns:a16="http://schemas.microsoft.com/office/drawing/2014/main" id="{53B61F67-A6D8-4143-8B9F-816865ECAD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3" y="1015"/>
                  <a:ext cx="21" cy="71"/>
                </a:xfrm>
                <a:custGeom>
                  <a:avLst/>
                  <a:gdLst>
                    <a:gd name="T0" fmla="*/ 7 w 43"/>
                    <a:gd name="T1" fmla="*/ 0 h 141"/>
                    <a:gd name="T2" fmla="*/ 7 w 43"/>
                    <a:gd name="T3" fmla="*/ 0 h 141"/>
                    <a:gd name="T4" fmla="*/ 0 w 43"/>
                    <a:gd name="T5" fmla="*/ 141 h 141"/>
                    <a:gd name="T6" fmla="*/ 0 w 43"/>
                    <a:gd name="T7" fmla="*/ 141 h 141"/>
                    <a:gd name="T8" fmla="*/ 43 w 43"/>
                    <a:gd name="T9" fmla="*/ 134 h 141"/>
                    <a:gd name="T10" fmla="*/ 7 w 43"/>
                    <a:gd name="T11" fmla="*/ 0 h 141"/>
                    <a:gd name="T12" fmla="*/ 7 w 43"/>
                    <a:gd name="T13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41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141"/>
                      </a:lnTo>
                      <a:lnTo>
                        <a:pt x="0" y="141"/>
                      </a:lnTo>
                      <a:lnTo>
                        <a:pt x="43" y="13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2" name="Freeform 1473">
                  <a:extLst>
                    <a:ext uri="{FF2B5EF4-FFF2-40B4-BE49-F238E27FC236}">
                      <a16:creationId xmlns:a16="http://schemas.microsoft.com/office/drawing/2014/main" id="{E5E2D752-0435-4511-B7EC-278E74AFE4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3" y="1015"/>
                  <a:ext cx="21" cy="71"/>
                </a:xfrm>
                <a:custGeom>
                  <a:avLst/>
                  <a:gdLst>
                    <a:gd name="T0" fmla="*/ 7 w 43"/>
                    <a:gd name="T1" fmla="*/ 0 h 141"/>
                    <a:gd name="T2" fmla="*/ 7 w 43"/>
                    <a:gd name="T3" fmla="*/ 0 h 141"/>
                    <a:gd name="T4" fmla="*/ 0 w 43"/>
                    <a:gd name="T5" fmla="*/ 141 h 141"/>
                    <a:gd name="T6" fmla="*/ 0 w 43"/>
                    <a:gd name="T7" fmla="*/ 141 h 141"/>
                    <a:gd name="T8" fmla="*/ 43 w 43"/>
                    <a:gd name="T9" fmla="*/ 134 h 141"/>
                    <a:gd name="T10" fmla="*/ 7 w 43"/>
                    <a:gd name="T11" fmla="*/ 0 h 141"/>
                    <a:gd name="T12" fmla="*/ 7 w 43"/>
                    <a:gd name="T13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41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141"/>
                      </a:lnTo>
                      <a:lnTo>
                        <a:pt x="0" y="141"/>
                      </a:lnTo>
                      <a:lnTo>
                        <a:pt x="43" y="13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3" name="Freeform 1474">
                  <a:extLst>
                    <a:ext uri="{FF2B5EF4-FFF2-40B4-BE49-F238E27FC236}">
                      <a16:creationId xmlns:a16="http://schemas.microsoft.com/office/drawing/2014/main" id="{EB015C9E-C913-41D9-9A7E-9867D907E2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0" y="1015"/>
                  <a:ext cx="26" cy="71"/>
                </a:xfrm>
                <a:custGeom>
                  <a:avLst/>
                  <a:gdLst>
                    <a:gd name="T0" fmla="*/ 51 w 51"/>
                    <a:gd name="T1" fmla="*/ 0 h 141"/>
                    <a:gd name="T2" fmla="*/ 51 w 51"/>
                    <a:gd name="T3" fmla="*/ 0 h 141"/>
                    <a:gd name="T4" fmla="*/ 0 w 51"/>
                    <a:gd name="T5" fmla="*/ 15 h 141"/>
                    <a:gd name="T6" fmla="*/ 0 w 51"/>
                    <a:gd name="T7" fmla="*/ 15 h 141"/>
                    <a:gd name="T8" fmla="*/ 44 w 51"/>
                    <a:gd name="T9" fmla="*/ 141 h 141"/>
                    <a:gd name="T10" fmla="*/ 51 w 51"/>
                    <a:gd name="T11" fmla="*/ 0 h 141"/>
                    <a:gd name="T12" fmla="*/ 51 w 51"/>
                    <a:gd name="T13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41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141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4" name="Freeform 1475">
                  <a:extLst>
                    <a:ext uri="{FF2B5EF4-FFF2-40B4-BE49-F238E27FC236}">
                      <a16:creationId xmlns:a16="http://schemas.microsoft.com/office/drawing/2014/main" id="{E568EA6A-72ED-4EAC-93CE-6A5BE6CD52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0" y="1015"/>
                  <a:ext cx="26" cy="71"/>
                </a:xfrm>
                <a:custGeom>
                  <a:avLst/>
                  <a:gdLst>
                    <a:gd name="T0" fmla="*/ 51 w 51"/>
                    <a:gd name="T1" fmla="*/ 0 h 141"/>
                    <a:gd name="T2" fmla="*/ 51 w 51"/>
                    <a:gd name="T3" fmla="*/ 0 h 141"/>
                    <a:gd name="T4" fmla="*/ 0 w 51"/>
                    <a:gd name="T5" fmla="*/ 15 h 141"/>
                    <a:gd name="T6" fmla="*/ 0 w 51"/>
                    <a:gd name="T7" fmla="*/ 15 h 141"/>
                    <a:gd name="T8" fmla="*/ 44 w 51"/>
                    <a:gd name="T9" fmla="*/ 141 h 141"/>
                    <a:gd name="T10" fmla="*/ 51 w 51"/>
                    <a:gd name="T11" fmla="*/ 0 h 141"/>
                    <a:gd name="T12" fmla="*/ 51 w 51"/>
                    <a:gd name="T13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41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44" y="141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5" name="Freeform 1476">
                  <a:extLst>
                    <a:ext uri="{FF2B5EF4-FFF2-40B4-BE49-F238E27FC236}">
                      <a16:creationId xmlns:a16="http://schemas.microsoft.com/office/drawing/2014/main" id="{A478A44A-DE93-41D8-B53A-0B962DC08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0" y="1023"/>
                  <a:ext cx="23" cy="71"/>
                </a:xfrm>
                <a:custGeom>
                  <a:avLst/>
                  <a:gdLst>
                    <a:gd name="T0" fmla="*/ 0 w 44"/>
                    <a:gd name="T1" fmla="*/ 0 h 141"/>
                    <a:gd name="T2" fmla="*/ 0 w 44"/>
                    <a:gd name="T3" fmla="*/ 0 h 141"/>
                    <a:gd name="T4" fmla="*/ 0 w 44"/>
                    <a:gd name="T5" fmla="*/ 141 h 141"/>
                    <a:gd name="T6" fmla="*/ 0 w 44"/>
                    <a:gd name="T7" fmla="*/ 141 h 141"/>
                    <a:gd name="T8" fmla="*/ 44 w 44"/>
                    <a:gd name="T9" fmla="*/ 126 h 141"/>
                    <a:gd name="T10" fmla="*/ 0 w 44"/>
                    <a:gd name="T11" fmla="*/ 0 h 141"/>
                    <a:gd name="T12" fmla="*/ 0 w 44"/>
                    <a:gd name="T13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1"/>
                      </a:lnTo>
                      <a:lnTo>
                        <a:pt x="0" y="141"/>
                      </a:lnTo>
                      <a:lnTo>
                        <a:pt x="44" y="126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6" name="Freeform 1477">
                  <a:extLst>
                    <a:ext uri="{FF2B5EF4-FFF2-40B4-BE49-F238E27FC236}">
                      <a16:creationId xmlns:a16="http://schemas.microsoft.com/office/drawing/2014/main" id="{8AAE3407-5912-4424-A715-A7542F4E59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0" y="1023"/>
                  <a:ext cx="23" cy="71"/>
                </a:xfrm>
                <a:custGeom>
                  <a:avLst/>
                  <a:gdLst>
                    <a:gd name="T0" fmla="*/ 0 w 44"/>
                    <a:gd name="T1" fmla="*/ 0 h 141"/>
                    <a:gd name="T2" fmla="*/ 0 w 44"/>
                    <a:gd name="T3" fmla="*/ 0 h 141"/>
                    <a:gd name="T4" fmla="*/ 0 w 44"/>
                    <a:gd name="T5" fmla="*/ 141 h 141"/>
                    <a:gd name="T6" fmla="*/ 0 w 44"/>
                    <a:gd name="T7" fmla="*/ 141 h 141"/>
                    <a:gd name="T8" fmla="*/ 44 w 44"/>
                    <a:gd name="T9" fmla="*/ 126 h 141"/>
                    <a:gd name="T10" fmla="*/ 0 w 44"/>
                    <a:gd name="T11" fmla="*/ 0 h 141"/>
                    <a:gd name="T12" fmla="*/ 0 w 44"/>
                    <a:gd name="T13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1"/>
                      </a:lnTo>
                      <a:lnTo>
                        <a:pt x="0" y="141"/>
                      </a:lnTo>
                      <a:lnTo>
                        <a:pt x="44" y="126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7" name="Freeform 1478">
                  <a:extLst>
                    <a:ext uri="{FF2B5EF4-FFF2-40B4-BE49-F238E27FC236}">
                      <a16:creationId xmlns:a16="http://schemas.microsoft.com/office/drawing/2014/main" id="{F1741F1B-3ED4-4767-BEA4-D7D7F783BF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8" y="1023"/>
                  <a:ext cx="22" cy="71"/>
                </a:xfrm>
                <a:custGeom>
                  <a:avLst/>
                  <a:gdLst>
                    <a:gd name="T0" fmla="*/ 44 w 44"/>
                    <a:gd name="T1" fmla="*/ 0 h 141"/>
                    <a:gd name="T2" fmla="*/ 44 w 44"/>
                    <a:gd name="T3" fmla="*/ 0 h 141"/>
                    <a:gd name="T4" fmla="*/ 0 w 44"/>
                    <a:gd name="T5" fmla="*/ 14 h 141"/>
                    <a:gd name="T6" fmla="*/ 0 w 44"/>
                    <a:gd name="T7" fmla="*/ 14 h 141"/>
                    <a:gd name="T8" fmla="*/ 44 w 44"/>
                    <a:gd name="T9" fmla="*/ 141 h 141"/>
                    <a:gd name="T10" fmla="*/ 44 w 44"/>
                    <a:gd name="T11" fmla="*/ 0 h 141"/>
                    <a:gd name="T12" fmla="*/ 44 w 44"/>
                    <a:gd name="T13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1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44" y="141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8" name="Freeform 1479">
                  <a:extLst>
                    <a:ext uri="{FF2B5EF4-FFF2-40B4-BE49-F238E27FC236}">
                      <a16:creationId xmlns:a16="http://schemas.microsoft.com/office/drawing/2014/main" id="{B987EEE7-C9B7-42E8-A674-665FC0A89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8" y="1023"/>
                  <a:ext cx="22" cy="71"/>
                </a:xfrm>
                <a:custGeom>
                  <a:avLst/>
                  <a:gdLst>
                    <a:gd name="T0" fmla="*/ 44 w 44"/>
                    <a:gd name="T1" fmla="*/ 0 h 141"/>
                    <a:gd name="T2" fmla="*/ 44 w 44"/>
                    <a:gd name="T3" fmla="*/ 0 h 141"/>
                    <a:gd name="T4" fmla="*/ 0 w 44"/>
                    <a:gd name="T5" fmla="*/ 14 h 141"/>
                    <a:gd name="T6" fmla="*/ 0 w 44"/>
                    <a:gd name="T7" fmla="*/ 14 h 141"/>
                    <a:gd name="T8" fmla="*/ 44 w 44"/>
                    <a:gd name="T9" fmla="*/ 141 h 141"/>
                    <a:gd name="T10" fmla="*/ 44 w 44"/>
                    <a:gd name="T11" fmla="*/ 0 h 141"/>
                    <a:gd name="T12" fmla="*/ 44 w 44"/>
                    <a:gd name="T13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1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44" y="141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9" name="Freeform 1480">
                  <a:extLst>
                    <a:ext uri="{FF2B5EF4-FFF2-40B4-BE49-F238E27FC236}">
                      <a16:creationId xmlns:a16="http://schemas.microsoft.com/office/drawing/2014/main" id="{217DA607-F52B-4F58-A68A-9C292EC8DA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056"/>
                  <a:ext cx="12" cy="19"/>
                </a:xfrm>
                <a:custGeom>
                  <a:avLst/>
                  <a:gdLst>
                    <a:gd name="T0" fmla="*/ 23 w 23"/>
                    <a:gd name="T1" fmla="*/ 37 h 37"/>
                    <a:gd name="T2" fmla="*/ 23 w 23"/>
                    <a:gd name="T3" fmla="*/ 37 h 37"/>
                    <a:gd name="T4" fmla="*/ 0 w 23"/>
                    <a:gd name="T5" fmla="*/ 0 h 37"/>
                    <a:gd name="T6" fmla="*/ 0 w 23"/>
                    <a:gd name="T7" fmla="*/ 0 h 37"/>
                    <a:gd name="T8" fmla="*/ 0 w 23"/>
                    <a:gd name="T9" fmla="*/ 0 h 37"/>
                    <a:gd name="T10" fmla="*/ 23 w 23"/>
                    <a:gd name="T11" fmla="*/ 37 h 37"/>
                    <a:gd name="T12" fmla="*/ 23 w 23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37">
                      <a:moveTo>
                        <a:pt x="23" y="37"/>
                      </a:moveTo>
                      <a:lnTo>
                        <a:pt x="23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3" y="37"/>
                      </a:lnTo>
                      <a:lnTo>
                        <a:pt x="23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0" name="Freeform 1481">
                  <a:extLst>
                    <a:ext uri="{FF2B5EF4-FFF2-40B4-BE49-F238E27FC236}">
                      <a16:creationId xmlns:a16="http://schemas.microsoft.com/office/drawing/2014/main" id="{028A6B87-5618-4AF1-A083-F6303DE3FE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056"/>
                  <a:ext cx="12" cy="19"/>
                </a:xfrm>
                <a:custGeom>
                  <a:avLst/>
                  <a:gdLst>
                    <a:gd name="T0" fmla="*/ 23 w 23"/>
                    <a:gd name="T1" fmla="*/ 37 h 37"/>
                    <a:gd name="T2" fmla="*/ 23 w 23"/>
                    <a:gd name="T3" fmla="*/ 37 h 37"/>
                    <a:gd name="T4" fmla="*/ 0 w 23"/>
                    <a:gd name="T5" fmla="*/ 0 h 37"/>
                    <a:gd name="T6" fmla="*/ 0 w 23"/>
                    <a:gd name="T7" fmla="*/ 0 h 37"/>
                    <a:gd name="T8" fmla="*/ 0 w 23"/>
                    <a:gd name="T9" fmla="*/ 0 h 37"/>
                    <a:gd name="T10" fmla="*/ 23 w 23"/>
                    <a:gd name="T11" fmla="*/ 37 h 37"/>
                    <a:gd name="T12" fmla="*/ 23 w 23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37">
                      <a:moveTo>
                        <a:pt x="23" y="37"/>
                      </a:moveTo>
                      <a:lnTo>
                        <a:pt x="23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3" y="37"/>
                      </a:lnTo>
                      <a:lnTo>
                        <a:pt x="23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1" name="Freeform 1482">
                  <a:extLst>
                    <a:ext uri="{FF2B5EF4-FFF2-40B4-BE49-F238E27FC236}">
                      <a16:creationId xmlns:a16="http://schemas.microsoft.com/office/drawing/2014/main" id="{10BEE412-40FD-48F3-912A-92C47CD7BE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056"/>
                  <a:ext cx="12" cy="23"/>
                </a:xfrm>
                <a:custGeom>
                  <a:avLst/>
                  <a:gdLst>
                    <a:gd name="T0" fmla="*/ 23 w 23"/>
                    <a:gd name="T1" fmla="*/ 37 h 44"/>
                    <a:gd name="T2" fmla="*/ 23 w 23"/>
                    <a:gd name="T3" fmla="*/ 37 h 44"/>
                    <a:gd name="T4" fmla="*/ 15 w 23"/>
                    <a:gd name="T5" fmla="*/ 44 h 44"/>
                    <a:gd name="T6" fmla="*/ 15 w 23"/>
                    <a:gd name="T7" fmla="*/ 44 h 44"/>
                    <a:gd name="T8" fmla="*/ 0 w 23"/>
                    <a:gd name="T9" fmla="*/ 0 h 44"/>
                    <a:gd name="T10" fmla="*/ 23 w 23"/>
                    <a:gd name="T11" fmla="*/ 37 h 44"/>
                    <a:gd name="T12" fmla="*/ 23 w 23"/>
                    <a:gd name="T13" fmla="*/ 3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44">
                      <a:moveTo>
                        <a:pt x="23" y="37"/>
                      </a:moveTo>
                      <a:lnTo>
                        <a:pt x="23" y="37"/>
                      </a:lnTo>
                      <a:lnTo>
                        <a:pt x="15" y="44"/>
                      </a:lnTo>
                      <a:lnTo>
                        <a:pt x="15" y="44"/>
                      </a:lnTo>
                      <a:lnTo>
                        <a:pt x="0" y="0"/>
                      </a:lnTo>
                      <a:lnTo>
                        <a:pt x="23" y="37"/>
                      </a:lnTo>
                      <a:lnTo>
                        <a:pt x="23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2" name="Freeform 1483">
                  <a:extLst>
                    <a:ext uri="{FF2B5EF4-FFF2-40B4-BE49-F238E27FC236}">
                      <a16:creationId xmlns:a16="http://schemas.microsoft.com/office/drawing/2014/main" id="{6294A994-E798-47DA-B874-85378B15E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056"/>
                  <a:ext cx="12" cy="23"/>
                </a:xfrm>
                <a:custGeom>
                  <a:avLst/>
                  <a:gdLst>
                    <a:gd name="T0" fmla="*/ 23 w 23"/>
                    <a:gd name="T1" fmla="*/ 37 h 44"/>
                    <a:gd name="T2" fmla="*/ 23 w 23"/>
                    <a:gd name="T3" fmla="*/ 37 h 44"/>
                    <a:gd name="T4" fmla="*/ 15 w 23"/>
                    <a:gd name="T5" fmla="*/ 44 h 44"/>
                    <a:gd name="T6" fmla="*/ 15 w 23"/>
                    <a:gd name="T7" fmla="*/ 44 h 44"/>
                    <a:gd name="T8" fmla="*/ 0 w 23"/>
                    <a:gd name="T9" fmla="*/ 0 h 44"/>
                    <a:gd name="T10" fmla="*/ 23 w 23"/>
                    <a:gd name="T11" fmla="*/ 37 h 44"/>
                    <a:gd name="T12" fmla="*/ 23 w 23"/>
                    <a:gd name="T13" fmla="*/ 3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44">
                      <a:moveTo>
                        <a:pt x="23" y="37"/>
                      </a:moveTo>
                      <a:lnTo>
                        <a:pt x="23" y="37"/>
                      </a:lnTo>
                      <a:lnTo>
                        <a:pt x="15" y="44"/>
                      </a:lnTo>
                      <a:lnTo>
                        <a:pt x="15" y="44"/>
                      </a:lnTo>
                      <a:lnTo>
                        <a:pt x="0" y="0"/>
                      </a:lnTo>
                      <a:lnTo>
                        <a:pt x="23" y="37"/>
                      </a:lnTo>
                      <a:lnTo>
                        <a:pt x="23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3" name="Freeform 1484">
                  <a:extLst>
                    <a:ext uri="{FF2B5EF4-FFF2-40B4-BE49-F238E27FC236}">
                      <a16:creationId xmlns:a16="http://schemas.microsoft.com/office/drawing/2014/main" id="{31D20161-D452-4E68-A949-130D019ACA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056"/>
                  <a:ext cx="12" cy="19"/>
                </a:xfrm>
                <a:custGeom>
                  <a:avLst/>
                  <a:gdLst>
                    <a:gd name="T0" fmla="*/ 23 w 23"/>
                    <a:gd name="T1" fmla="*/ 37 h 37"/>
                    <a:gd name="T2" fmla="*/ 23 w 23"/>
                    <a:gd name="T3" fmla="*/ 37 h 37"/>
                    <a:gd name="T4" fmla="*/ 0 w 23"/>
                    <a:gd name="T5" fmla="*/ 0 h 37"/>
                    <a:gd name="T6" fmla="*/ 0 w 23"/>
                    <a:gd name="T7" fmla="*/ 0 h 37"/>
                    <a:gd name="T8" fmla="*/ 0 w 23"/>
                    <a:gd name="T9" fmla="*/ 0 h 37"/>
                    <a:gd name="T10" fmla="*/ 23 w 23"/>
                    <a:gd name="T11" fmla="*/ 37 h 37"/>
                    <a:gd name="T12" fmla="*/ 23 w 23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37">
                      <a:moveTo>
                        <a:pt x="23" y="37"/>
                      </a:moveTo>
                      <a:lnTo>
                        <a:pt x="23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3" y="37"/>
                      </a:lnTo>
                      <a:lnTo>
                        <a:pt x="23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4" name="Freeform 1485">
                  <a:extLst>
                    <a:ext uri="{FF2B5EF4-FFF2-40B4-BE49-F238E27FC236}">
                      <a16:creationId xmlns:a16="http://schemas.microsoft.com/office/drawing/2014/main" id="{8E6797BF-79AD-46A8-ABFC-4A101594EA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056"/>
                  <a:ext cx="12" cy="19"/>
                </a:xfrm>
                <a:custGeom>
                  <a:avLst/>
                  <a:gdLst>
                    <a:gd name="T0" fmla="*/ 23 w 23"/>
                    <a:gd name="T1" fmla="*/ 37 h 37"/>
                    <a:gd name="T2" fmla="*/ 23 w 23"/>
                    <a:gd name="T3" fmla="*/ 37 h 37"/>
                    <a:gd name="T4" fmla="*/ 0 w 23"/>
                    <a:gd name="T5" fmla="*/ 0 h 37"/>
                    <a:gd name="T6" fmla="*/ 0 w 23"/>
                    <a:gd name="T7" fmla="*/ 0 h 37"/>
                    <a:gd name="T8" fmla="*/ 0 w 23"/>
                    <a:gd name="T9" fmla="*/ 0 h 37"/>
                    <a:gd name="T10" fmla="*/ 23 w 23"/>
                    <a:gd name="T11" fmla="*/ 37 h 37"/>
                    <a:gd name="T12" fmla="*/ 23 w 23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37">
                      <a:moveTo>
                        <a:pt x="23" y="37"/>
                      </a:moveTo>
                      <a:lnTo>
                        <a:pt x="23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3" y="37"/>
                      </a:lnTo>
                      <a:lnTo>
                        <a:pt x="23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5" name="Freeform 1486">
                  <a:extLst>
                    <a:ext uri="{FF2B5EF4-FFF2-40B4-BE49-F238E27FC236}">
                      <a16:creationId xmlns:a16="http://schemas.microsoft.com/office/drawing/2014/main" id="{99143754-ACB4-4FC5-83A5-3C8AE5ABEE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056"/>
                  <a:ext cx="12" cy="23"/>
                </a:xfrm>
                <a:custGeom>
                  <a:avLst/>
                  <a:gdLst>
                    <a:gd name="T0" fmla="*/ 23 w 23"/>
                    <a:gd name="T1" fmla="*/ 37 h 44"/>
                    <a:gd name="T2" fmla="*/ 23 w 23"/>
                    <a:gd name="T3" fmla="*/ 37 h 44"/>
                    <a:gd name="T4" fmla="*/ 15 w 23"/>
                    <a:gd name="T5" fmla="*/ 44 h 44"/>
                    <a:gd name="T6" fmla="*/ 15 w 23"/>
                    <a:gd name="T7" fmla="*/ 44 h 44"/>
                    <a:gd name="T8" fmla="*/ 0 w 23"/>
                    <a:gd name="T9" fmla="*/ 0 h 44"/>
                    <a:gd name="T10" fmla="*/ 23 w 23"/>
                    <a:gd name="T11" fmla="*/ 37 h 44"/>
                    <a:gd name="T12" fmla="*/ 23 w 23"/>
                    <a:gd name="T13" fmla="*/ 3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44">
                      <a:moveTo>
                        <a:pt x="23" y="37"/>
                      </a:moveTo>
                      <a:lnTo>
                        <a:pt x="23" y="37"/>
                      </a:lnTo>
                      <a:lnTo>
                        <a:pt x="15" y="44"/>
                      </a:lnTo>
                      <a:lnTo>
                        <a:pt x="15" y="44"/>
                      </a:lnTo>
                      <a:lnTo>
                        <a:pt x="0" y="0"/>
                      </a:lnTo>
                      <a:lnTo>
                        <a:pt x="23" y="37"/>
                      </a:lnTo>
                      <a:lnTo>
                        <a:pt x="23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6" name="Freeform 1487">
                  <a:extLst>
                    <a:ext uri="{FF2B5EF4-FFF2-40B4-BE49-F238E27FC236}">
                      <a16:creationId xmlns:a16="http://schemas.microsoft.com/office/drawing/2014/main" id="{D77B0260-A409-40A3-BD98-2F8EEDD63D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056"/>
                  <a:ext cx="12" cy="23"/>
                </a:xfrm>
                <a:custGeom>
                  <a:avLst/>
                  <a:gdLst>
                    <a:gd name="T0" fmla="*/ 23 w 23"/>
                    <a:gd name="T1" fmla="*/ 37 h 44"/>
                    <a:gd name="T2" fmla="*/ 23 w 23"/>
                    <a:gd name="T3" fmla="*/ 37 h 44"/>
                    <a:gd name="T4" fmla="*/ 15 w 23"/>
                    <a:gd name="T5" fmla="*/ 44 h 44"/>
                    <a:gd name="T6" fmla="*/ 15 w 23"/>
                    <a:gd name="T7" fmla="*/ 44 h 44"/>
                    <a:gd name="T8" fmla="*/ 0 w 23"/>
                    <a:gd name="T9" fmla="*/ 0 h 44"/>
                    <a:gd name="T10" fmla="*/ 23 w 23"/>
                    <a:gd name="T11" fmla="*/ 37 h 44"/>
                    <a:gd name="T12" fmla="*/ 23 w 23"/>
                    <a:gd name="T13" fmla="*/ 3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44">
                      <a:moveTo>
                        <a:pt x="23" y="37"/>
                      </a:moveTo>
                      <a:lnTo>
                        <a:pt x="23" y="37"/>
                      </a:lnTo>
                      <a:lnTo>
                        <a:pt x="15" y="44"/>
                      </a:lnTo>
                      <a:lnTo>
                        <a:pt x="15" y="44"/>
                      </a:lnTo>
                      <a:lnTo>
                        <a:pt x="0" y="0"/>
                      </a:lnTo>
                      <a:lnTo>
                        <a:pt x="23" y="37"/>
                      </a:lnTo>
                      <a:lnTo>
                        <a:pt x="23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7" name="Freeform 1488">
                  <a:extLst>
                    <a:ext uri="{FF2B5EF4-FFF2-40B4-BE49-F238E27FC236}">
                      <a16:creationId xmlns:a16="http://schemas.microsoft.com/office/drawing/2014/main" id="{F2EB1600-E809-442B-88DF-733809FA7F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1" y="1060"/>
                  <a:ext cx="30" cy="26"/>
                </a:xfrm>
                <a:custGeom>
                  <a:avLst/>
                  <a:gdLst>
                    <a:gd name="T0" fmla="*/ 58 w 58"/>
                    <a:gd name="T1" fmla="*/ 52 h 52"/>
                    <a:gd name="T2" fmla="*/ 58 w 58"/>
                    <a:gd name="T3" fmla="*/ 52 h 52"/>
                    <a:gd name="T4" fmla="*/ 0 w 58"/>
                    <a:gd name="T5" fmla="*/ 15 h 52"/>
                    <a:gd name="T6" fmla="*/ 0 w 58"/>
                    <a:gd name="T7" fmla="*/ 15 h 52"/>
                    <a:gd name="T8" fmla="*/ 36 w 58"/>
                    <a:gd name="T9" fmla="*/ 0 h 52"/>
                    <a:gd name="T10" fmla="*/ 58 w 58"/>
                    <a:gd name="T11" fmla="*/ 52 h 52"/>
                    <a:gd name="T12" fmla="*/ 58 w 58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2">
                      <a:moveTo>
                        <a:pt x="58" y="52"/>
                      </a:moveTo>
                      <a:lnTo>
                        <a:pt x="58" y="5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36" y="0"/>
                      </a:lnTo>
                      <a:lnTo>
                        <a:pt x="58" y="52"/>
                      </a:lnTo>
                      <a:lnTo>
                        <a:pt x="58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8" name="Freeform 1489">
                  <a:extLst>
                    <a:ext uri="{FF2B5EF4-FFF2-40B4-BE49-F238E27FC236}">
                      <a16:creationId xmlns:a16="http://schemas.microsoft.com/office/drawing/2014/main" id="{C3BA4EC3-B113-4F8E-9FDF-B044368A65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1" y="1060"/>
                  <a:ext cx="30" cy="26"/>
                </a:xfrm>
                <a:custGeom>
                  <a:avLst/>
                  <a:gdLst>
                    <a:gd name="T0" fmla="*/ 58 w 58"/>
                    <a:gd name="T1" fmla="*/ 52 h 52"/>
                    <a:gd name="T2" fmla="*/ 58 w 58"/>
                    <a:gd name="T3" fmla="*/ 52 h 52"/>
                    <a:gd name="T4" fmla="*/ 0 w 58"/>
                    <a:gd name="T5" fmla="*/ 15 h 52"/>
                    <a:gd name="T6" fmla="*/ 0 w 58"/>
                    <a:gd name="T7" fmla="*/ 15 h 52"/>
                    <a:gd name="T8" fmla="*/ 36 w 58"/>
                    <a:gd name="T9" fmla="*/ 0 h 52"/>
                    <a:gd name="T10" fmla="*/ 58 w 58"/>
                    <a:gd name="T11" fmla="*/ 52 h 52"/>
                    <a:gd name="T12" fmla="*/ 58 w 58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2">
                      <a:moveTo>
                        <a:pt x="58" y="52"/>
                      </a:moveTo>
                      <a:lnTo>
                        <a:pt x="58" y="5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36" y="0"/>
                      </a:lnTo>
                      <a:lnTo>
                        <a:pt x="58" y="52"/>
                      </a:lnTo>
                      <a:lnTo>
                        <a:pt x="58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9" name="Freeform 1490">
                  <a:extLst>
                    <a:ext uri="{FF2B5EF4-FFF2-40B4-BE49-F238E27FC236}">
                      <a16:creationId xmlns:a16="http://schemas.microsoft.com/office/drawing/2014/main" id="{246A0528-7D76-49D0-98EC-53211B6330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1" y="1068"/>
                  <a:ext cx="30" cy="26"/>
                </a:xfrm>
                <a:custGeom>
                  <a:avLst/>
                  <a:gdLst>
                    <a:gd name="T0" fmla="*/ 58 w 58"/>
                    <a:gd name="T1" fmla="*/ 37 h 52"/>
                    <a:gd name="T2" fmla="*/ 58 w 58"/>
                    <a:gd name="T3" fmla="*/ 37 h 52"/>
                    <a:gd name="T4" fmla="*/ 22 w 58"/>
                    <a:gd name="T5" fmla="*/ 52 h 52"/>
                    <a:gd name="T6" fmla="*/ 22 w 58"/>
                    <a:gd name="T7" fmla="*/ 52 h 52"/>
                    <a:gd name="T8" fmla="*/ 0 w 58"/>
                    <a:gd name="T9" fmla="*/ 0 h 52"/>
                    <a:gd name="T10" fmla="*/ 58 w 58"/>
                    <a:gd name="T11" fmla="*/ 37 h 52"/>
                    <a:gd name="T12" fmla="*/ 58 w 58"/>
                    <a:gd name="T13" fmla="*/ 3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2">
                      <a:moveTo>
                        <a:pt x="58" y="37"/>
                      </a:moveTo>
                      <a:lnTo>
                        <a:pt x="58" y="37"/>
                      </a:lnTo>
                      <a:lnTo>
                        <a:pt x="22" y="52"/>
                      </a:ln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58" y="37"/>
                      </a:lnTo>
                      <a:lnTo>
                        <a:pt x="58" y="3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0" name="Freeform 1491">
                  <a:extLst>
                    <a:ext uri="{FF2B5EF4-FFF2-40B4-BE49-F238E27FC236}">
                      <a16:creationId xmlns:a16="http://schemas.microsoft.com/office/drawing/2014/main" id="{71F6A5B8-1D56-4CA6-A0FB-07A75B6825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1" y="1068"/>
                  <a:ext cx="30" cy="26"/>
                </a:xfrm>
                <a:custGeom>
                  <a:avLst/>
                  <a:gdLst>
                    <a:gd name="T0" fmla="*/ 58 w 58"/>
                    <a:gd name="T1" fmla="*/ 37 h 52"/>
                    <a:gd name="T2" fmla="*/ 58 w 58"/>
                    <a:gd name="T3" fmla="*/ 37 h 52"/>
                    <a:gd name="T4" fmla="*/ 22 w 58"/>
                    <a:gd name="T5" fmla="*/ 52 h 52"/>
                    <a:gd name="T6" fmla="*/ 22 w 58"/>
                    <a:gd name="T7" fmla="*/ 52 h 52"/>
                    <a:gd name="T8" fmla="*/ 0 w 58"/>
                    <a:gd name="T9" fmla="*/ 0 h 52"/>
                    <a:gd name="T10" fmla="*/ 58 w 58"/>
                    <a:gd name="T11" fmla="*/ 37 h 52"/>
                    <a:gd name="T12" fmla="*/ 58 w 58"/>
                    <a:gd name="T13" fmla="*/ 3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2">
                      <a:moveTo>
                        <a:pt x="58" y="37"/>
                      </a:moveTo>
                      <a:lnTo>
                        <a:pt x="58" y="37"/>
                      </a:lnTo>
                      <a:lnTo>
                        <a:pt x="22" y="52"/>
                      </a:ln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58" y="37"/>
                      </a:lnTo>
                      <a:lnTo>
                        <a:pt x="58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1" name="Freeform 1492">
                  <a:extLst>
                    <a:ext uri="{FF2B5EF4-FFF2-40B4-BE49-F238E27FC236}">
                      <a16:creationId xmlns:a16="http://schemas.microsoft.com/office/drawing/2014/main" id="{556F3202-D11A-405A-9FD4-57C332163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1072"/>
                  <a:ext cx="11" cy="22"/>
                </a:xfrm>
                <a:custGeom>
                  <a:avLst/>
                  <a:gdLst>
                    <a:gd name="T0" fmla="*/ 22 w 22"/>
                    <a:gd name="T1" fmla="*/ 44 h 44"/>
                    <a:gd name="T2" fmla="*/ 22 w 22"/>
                    <a:gd name="T3" fmla="*/ 44 h 44"/>
                    <a:gd name="T4" fmla="*/ 0 w 22"/>
                    <a:gd name="T5" fmla="*/ 7 h 44"/>
                    <a:gd name="T6" fmla="*/ 0 w 22"/>
                    <a:gd name="T7" fmla="*/ 7 h 44"/>
                    <a:gd name="T8" fmla="*/ 0 w 22"/>
                    <a:gd name="T9" fmla="*/ 0 h 44"/>
                    <a:gd name="T10" fmla="*/ 22 w 22"/>
                    <a:gd name="T11" fmla="*/ 44 h 44"/>
                    <a:gd name="T12" fmla="*/ 22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22" y="44"/>
                      </a:moveTo>
                      <a:lnTo>
                        <a:pt x="22" y="4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2" y="44"/>
                      </a:lnTo>
                      <a:lnTo>
                        <a:pt x="22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2" name="Freeform 1493">
                  <a:extLst>
                    <a:ext uri="{FF2B5EF4-FFF2-40B4-BE49-F238E27FC236}">
                      <a16:creationId xmlns:a16="http://schemas.microsoft.com/office/drawing/2014/main" id="{0A05769E-5F33-482C-B543-9BD004407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1072"/>
                  <a:ext cx="11" cy="22"/>
                </a:xfrm>
                <a:custGeom>
                  <a:avLst/>
                  <a:gdLst>
                    <a:gd name="T0" fmla="*/ 22 w 22"/>
                    <a:gd name="T1" fmla="*/ 44 h 44"/>
                    <a:gd name="T2" fmla="*/ 22 w 22"/>
                    <a:gd name="T3" fmla="*/ 44 h 44"/>
                    <a:gd name="T4" fmla="*/ 0 w 22"/>
                    <a:gd name="T5" fmla="*/ 7 h 44"/>
                    <a:gd name="T6" fmla="*/ 0 w 22"/>
                    <a:gd name="T7" fmla="*/ 7 h 44"/>
                    <a:gd name="T8" fmla="*/ 0 w 22"/>
                    <a:gd name="T9" fmla="*/ 0 h 44"/>
                    <a:gd name="T10" fmla="*/ 22 w 22"/>
                    <a:gd name="T11" fmla="*/ 44 h 44"/>
                    <a:gd name="T12" fmla="*/ 22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22" y="44"/>
                      </a:moveTo>
                      <a:lnTo>
                        <a:pt x="22" y="4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2" y="44"/>
                      </a:lnTo>
                      <a:lnTo>
                        <a:pt x="22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3" name="Freeform 1494">
                  <a:extLst>
                    <a:ext uri="{FF2B5EF4-FFF2-40B4-BE49-F238E27FC236}">
                      <a16:creationId xmlns:a16="http://schemas.microsoft.com/office/drawing/2014/main" id="{05360EA8-4FF2-439A-93E9-4600DF4C54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1075"/>
                  <a:ext cx="11" cy="19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15 w 22"/>
                    <a:gd name="T5" fmla="*/ 37 h 37"/>
                    <a:gd name="T6" fmla="*/ 15 w 22"/>
                    <a:gd name="T7" fmla="*/ 37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15" y="37"/>
                      </a:lnTo>
                      <a:lnTo>
                        <a:pt x="15" y="37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4" name="Freeform 1495">
                  <a:extLst>
                    <a:ext uri="{FF2B5EF4-FFF2-40B4-BE49-F238E27FC236}">
                      <a16:creationId xmlns:a16="http://schemas.microsoft.com/office/drawing/2014/main" id="{957D347C-8617-496B-AC6B-78DE9AB14F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1075"/>
                  <a:ext cx="11" cy="19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15 w 22"/>
                    <a:gd name="T5" fmla="*/ 37 h 37"/>
                    <a:gd name="T6" fmla="*/ 15 w 22"/>
                    <a:gd name="T7" fmla="*/ 37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15" y="37"/>
                      </a:lnTo>
                      <a:lnTo>
                        <a:pt x="15" y="37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5" name="Freeform 1496">
                  <a:extLst>
                    <a:ext uri="{FF2B5EF4-FFF2-40B4-BE49-F238E27FC236}">
                      <a16:creationId xmlns:a16="http://schemas.microsoft.com/office/drawing/2014/main" id="{6A05ED05-AF9D-423F-8D4E-AE3931746E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1072"/>
                  <a:ext cx="11" cy="22"/>
                </a:xfrm>
                <a:custGeom>
                  <a:avLst/>
                  <a:gdLst>
                    <a:gd name="T0" fmla="*/ 22 w 22"/>
                    <a:gd name="T1" fmla="*/ 44 h 44"/>
                    <a:gd name="T2" fmla="*/ 22 w 22"/>
                    <a:gd name="T3" fmla="*/ 44 h 44"/>
                    <a:gd name="T4" fmla="*/ 0 w 22"/>
                    <a:gd name="T5" fmla="*/ 7 h 44"/>
                    <a:gd name="T6" fmla="*/ 0 w 22"/>
                    <a:gd name="T7" fmla="*/ 7 h 44"/>
                    <a:gd name="T8" fmla="*/ 0 w 22"/>
                    <a:gd name="T9" fmla="*/ 0 h 44"/>
                    <a:gd name="T10" fmla="*/ 22 w 22"/>
                    <a:gd name="T11" fmla="*/ 44 h 44"/>
                    <a:gd name="T12" fmla="*/ 22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22" y="44"/>
                      </a:moveTo>
                      <a:lnTo>
                        <a:pt x="22" y="4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2" y="44"/>
                      </a:lnTo>
                      <a:lnTo>
                        <a:pt x="22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6" name="Freeform 1497">
                  <a:extLst>
                    <a:ext uri="{FF2B5EF4-FFF2-40B4-BE49-F238E27FC236}">
                      <a16:creationId xmlns:a16="http://schemas.microsoft.com/office/drawing/2014/main" id="{B668D779-B6FB-425D-95B1-3062FD03EF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1072"/>
                  <a:ext cx="11" cy="22"/>
                </a:xfrm>
                <a:custGeom>
                  <a:avLst/>
                  <a:gdLst>
                    <a:gd name="T0" fmla="*/ 22 w 22"/>
                    <a:gd name="T1" fmla="*/ 44 h 44"/>
                    <a:gd name="T2" fmla="*/ 22 w 22"/>
                    <a:gd name="T3" fmla="*/ 44 h 44"/>
                    <a:gd name="T4" fmla="*/ 0 w 22"/>
                    <a:gd name="T5" fmla="*/ 7 h 44"/>
                    <a:gd name="T6" fmla="*/ 0 w 22"/>
                    <a:gd name="T7" fmla="*/ 7 h 44"/>
                    <a:gd name="T8" fmla="*/ 0 w 22"/>
                    <a:gd name="T9" fmla="*/ 0 h 44"/>
                    <a:gd name="T10" fmla="*/ 22 w 22"/>
                    <a:gd name="T11" fmla="*/ 44 h 44"/>
                    <a:gd name="T12" fmla="*/ 22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22" y="44"/>
                      </a:moveTo>
                      <a:lnTo>
                        <a:pt x="22" y="4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2" y="44"/>
                      </a:lnTo>
                      <a:lnTo>
                        <a:pt x="22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7" name="Freeform 1498">
                  <a:extLst>
                    <a:ext uri="{FF2B5EF4-FFF2-40B4-BE49-F238E27FC236}">
                      <a16:creationId xmlns:a16="http://schemas.microsoft.com/office/drawing/2014/main" id="{229A77E9-5F43-4ECC-B170-E36C51015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1075"/>
                  <a:ext cx="11" cy="19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15 w 22"/>
                    <a:gd name="T5" fmla="*/ 37 h 37"/>
                    <a:gd name="T6" fmla="*/ 15 w 22"/>
                    <a:gd name="T7" fmla="*/ 37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15" y="37"/>
                      </a:lnTo>
                      <a:lnTo>
                        <a:pt x="15" y="37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8" name="Freeform 1499">
                  <a:extLst>
                    <a:ext uri="{FF2B5EF4-FFF2-40B4-BE49-F238E27FC236}">
                      <a16:creationId xmlns:a16="http://schemas.microsoft.com/office/drawing/2014/main" id="{C2C59FB2-5508-4AF0-A2A8-C769DAB0BB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1075"/>
                  <a:ext cx="11" cy="19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15 w 22"/>
                    <a:gd name="T5" fmla="*/ 37 h 37"/>
                    <a:gd name="T6" fmla="*/ 15 w 22"/>
                    <a:gd name="T7" fmla="*/ 37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15" y="37"/>
                      </a:lnTo>
                      <a:lnTo>
                        <a:pt x="15" y="37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9" name="Freeform 1500">
                  <a:extLst>
                    <a:ext uri="{FF2B5EF4-FFF2-40B4-BE49-F238E27FC236}">
                      <a16:creationId xmlns:a16="http://schemas.microsoft.com/office/drawing/2014/main" id="{FD161F7F-6E68-4596-B2B9-C7953382E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5" y="1075"/>
                  <a:ext cx="19" cy="27"/>
                </a:xfrm>
                <a:custGeom>
                  <a:avLst/>
                  <a:gdLst>
                    <a:gd name="T0" fmla="*/ 37 w 37"/>
                    <a:gd name="T1" fmla="*/ 53 h 53"/>
                    <a:gd name="T2" fmla="*/ 37 w 37"/>
                    <a:gd name="T3" fmla="*/ 53 h 53"/>
                    <a:gd name="T4" fmla="*/ 0 w 37"/>
                    <a:gd name="T5" fmla="*/ 7 h 53"/>
                    <a:gd name="T6" fmla="*/ 0 w 37"/>
                    <a:gd name="T7" fmla="*/ 7 h 53"/>
                    <a:gd name="T8" fmla="*/ 15 w 37"/>
                    <a:gd name="T9" fmla="*/ 0 h 53"/>
                    <a:gd name="T10" fmla="*/ 37 w 37"/>
                    <a:gd name="T11" fmla="*/ 53 h 53"/>
                    <a:gd name="T12" fmla="*/ 37 w 37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3">
                      <a:moveTo>
                        <a:pt x="37" y="53"/>
                      </a:moveTo>
                      <a:lnTo>
                        <a:pt x="37" y="53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15" y="0"/>
                      </a:lnTo>
                      <a:lnTo>
                        <a:pt x="37" y="53"/>
                      </a:lnTo>
                      <a:lnTo>
                        <a:pt x="37" y="5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0" name="Freeform 1501">
                  <a:extLst>
                    <a:ext uri="{FF2B5EF4-FFF2-40B4-BE49-F238E27FC236}">
                      <a16:creationId xmlns:a16="http://schemas.microsoft.com/office/drawing/2014/main" id="{1DC52A8E-4EC6-407A-B4A8-B07F24871C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5" y="1075"/>
                  <a:ext cx="19" cy="27"/>
                </a:xfrm>
                <a:custGeom>
                  <a:avLst/>
                  <a:gdLst>
                    <a:gd name="T0" fmla="*/ 37 w 37"/>
                    <a:gd name="T1" fmla="*/ 53 h 53"/>
                    <a:gd name="T2" fmla="*/ 37 w 37"/>
                    <a:gd name="T3" fmla="*/ 53 h 53"/>
                    <a:gd name="T4" fmla="*/ 0 w 37"/>
                    <a:gd name="T5" fmla="*/ 7 h 53"/>
                    <a:gd name="T6" fmla="*/ 0 w 37"/>
                    <a:gd name="T7" fmla="*/ 7 h 53"/>
                    <a:gd name="T8" fmla="*/ 15 w 37"/>
                    <a:gd name="T9" fmla="*/ 0 h 53"/>
                    <a:gd name="T10" fmla="*/ 37 w 37"/>
                    <a:gd name="T11" fmla="*/ 53 h 53"/>
                    <a:gd name="T12" fmla="*/ 37 w 37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3">
                      <a:moveTo>
                        <a:pt x="37" y="53"/>
                      </a:moveTo>
                      <a:lnTo>
                        <a:pt x="37" y="53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15" y="0"/>
                      </a:lnTo>
                      <a:lnTo>
                        <a:pt x="37" y="53"/>
                      </a:lnTo>
                      <a:lnTo>
                        <a:pt x="37" y="5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1" name="Freeform 1502">
                  <a:extLst>
                    <a:ext uri="{FF2B5EF4-FFF2-40B4-BE49-F238E27FC236}">
                      <a16:creationId xmlns:a16="http://schemas.microsoft.com/office/drawing/2014/main" id="{734E0F4F-9806-4999-9201-E739DC4BB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5" y="1079"/>
                  <a:ext cx="19" cy="23"/>
                </a:xfrm>
                <a:custGeom>
                  <a:avLst/>
                  <a:gdLst>
                    <a:gd name="T0" fmla="*/ 37 w 37"/>
                    <a:gd name="T1" fmla="*/ 46 h 46"/>
                    <a:gd name="T2" fmla="*/ 37 w 37"/>
                    <a:gd name="T3" fmla="*/ 46 h 46"/>
                    <a:gd name="T4" fmla="*/ 22 w 37"/>
                    <a:gd name="T5" fmla="*/ 46 h 46"/>
                    <a:gd name="T6" fmla="*/ 22 w 37"/>
                    <a:gd name="T7" fmla="*/ 46 h 46"/>
                    <a:gd name="T8" fmla="*/ 0 w 37"/>
                    <a:gd name="T9" fmla="*/ 0 h 46"/>
                    <a:gd name="T10" fmla="*/ 37 w 37"/>
                    <a:gd name="T11" fmla="*/ 46 h 46"/>
                    <a:gd name="T12" fmla="*/ 37 w 37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46">
                      <a:moveTo>
                        <a:pt x="37" y="46"/>
                      </a:moveTo>
                      <a:lnTo>
                        <a:pt x="37" y="46"/>
                      </a:lnTo>
                      <a:lnTo>
                        <a:pt x="22" y="46"/>
                      </a:lnTo>
                      <a:lnTo>
                        <a:pt x="22" y="46"/>
                      </a:lnTo>
                      <a:lnTo>
                        <a:pt x="0" y="0"/>
                      </a:lnTo>
                      <a:lnTo>
                        <a:pt x="37" y="46"/>
                      </a:lnTo>
                      <a:lnTo>
                        <a:pt x="37" y="46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2" name="Freeform 1503">
                  <a:extLst>
                    <a:ext uri="{FF2B5EF4-FFF2-40B4-BE49-F238E27FC236}">
                      <a16:creationId xmlns:a16="http://schemas.microsoft.com/office/drawing/2014/main" id="{A381C87D-8271-42D5-9638-FF9BD07E38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5" y="1079"/>
                  <a:ext cx="19" cy="23"/>
                </a:xfrm>
                <a:custGeom>
                  <a:avLst/>
                  <a:gdLst>
                    <a:gd name="T0" fmla="*/ 37 w 37"/>
                    <a:gd name="T1" fmla="*/ 46 h 46"/>
                    <a:gd name="T2" fmla="*/ 37 w 37"/>
                    <a:gd name="T3" fmla="*/ 46 h 46"/>
                    <a:gd name="T4" fmla="*/ 22 w 37"/>
                    <a:gd name="T5" fmla="*/ 46 h 46"/>
                    <a:gd name="T6" fmla="*/ 22 w 37"/>
                    <a:gd name="T7" fmla="*/ 46 h 46"/>
                    <a:gd name="T8" fmla="*/ 0 w 37"/>
                    <a:gd name="T9" fmla="*/ 0 h 46"/>
                    <a:gd name="T10" fmla="*/ 37 w 37"/>
                    <a:gd name="T11" fmla="*/ 46 h 46"/>
                    <a:gd name="T12" fmla="*/ 37 w 37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46">
                      <a:moveTo>
                        <a:pt x="37" y="46"/>
                      </a:moveTo>
                      <a:lnTo>
                        <a:pt x="37" y="46"/>
                      </a:lnTo>
                      <a:lnTo>
                        <a:pt x="22" y="46"/>
                      </a:lnTo>
                      <a:lnTo>
                        <a:pt x="22" y="46"/>
                      </a:lnTo>
                      <a:lnTo>
                        <a:pt x="0" y="0"/>
                      </a:lnTo>
                      <a:lnTo>
                        <a:pt x="37" y="46"/>
                      </a:lnTo>
                      <a:lnTo>
                        <a:pt x="37" y="46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3" name="Freeform 1504">
                  <a:extLst>
                    <a:ext uri="{FF2B5EF4-FFF2-40B4-BE49-F238E27FC236}">
                      <a16:creationId xmlns:a16="http://schemas.microsoft.com/office/drawing/2014/main" id="{8176B043-0070-4D27-9140-5439E7422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8" y="1136"/>
                  <a:ext cx="18" cy="26"/>
                </a:xfrm>
                <a:custGeom>
                  <a:avLst/>
                  <a:gdLst>
                    <a:gd name="T0" fmla="*/ 36 w 36"/>
                    <a:gd name="T1" fmla="*/ 52 h 52"/>
                    <a:gd name="T2" fmla="*/ 36 w 36"/>
                    <a:gd name="T3" fmla="*/ 52 h 52"/>
                    <a:gd name="T4" fmla="*/ 0 w 36"/>
                    <a:gd name="T5" fmla="*/ 7 h 52"/>
                    <a:gd name="T6" fmla="*/ 0 w 36"/>
                    <a:gd name="T7" fmla="*/ 7 h 52"/>
                    <a:gd name="T8" fmla="*/ 15 w 36"/>
                    <a:gd name="T9" fmla="*/ 0 h 52"/>
                    <a:gd name="T10" fmla="*/ 36 w 36"/>
                    <a:gd name="T11" fmla="*/ 52 h 52"/>
                    <a:gd name="T12" fmla="*/ 36 w 36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52">
                      <a:moveTo>
                        <a:pt x="36" y="52"/>
                      </a:moveTo>
                      <a:lnTo>
                        <a:pt x="36" y="52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15" y="0"/>
                      </a:lnTo>
                      <a:lnTo>
                        <a:pt x="36" y="52"/>
                      </a:lnTo>
                      <a:lnTo>
                        <a:pt x="36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4" name="Freeform 1505">
                  <a:extLst>
                    <a:ext uri="{FF2B5EF4-FFF2-40B4-BE49-F238E27FC236}">
                      <a16:creationId xmlns:a16="http://schemas.microsoft.com/office/drawing/2014/main" id="{621B9C43-2DCC-4256-BF70-7244274762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8" y="1136"/>
                  <a:ext cx="18" cy="26"/>
                </a:xfrm>
                <a:custGeom>
                  <a:avLst/>
                  <a:gdLst>
                    <a:gd name="T0" fmla="*/ 36 w 36"/>
                    <a:gd name="T1" fmla="*/ 52 h 52"/>
                    <a:gd name="T2" fmla="*/ 36 w 36"/>
                    <a:gd name="T3" fmla="*/ 52 h 52"/>
                    <a:gd name="T4" fmla="*/ 0 w 36"/>
                    <a:gd name="T5" fmla="*/ 7 h 52"/>
                    <a:gd name="T6" fmla="*/ 0 w 36"/>
                    <a:gd name="T7" fmla="*/ 7 h 52"/>
                    <a:gd name="T8" fmla="*/ 15 w 36"/>
                    <a:gd name="T9" fmla="*/ 0 h 52"/>
                    <a:gd name="T10" fmla="*/ 36 w 36"/>
                    <a:gd name="T11" fmla="*/ 52 h 52"/>
                    <a:gd name="T12" fmla="*/ 36 w 36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52">
                      <a:moveTo>
                        <a:pt x="36" y="52"/>
                      </a:moveTo>
                      <a:lnTo>
                        <a:pt x="36" y="52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15" y="0"/>
                      </a:lnTo>
                      <a:lnTo>
                        <a:pt x="36" y="52"/>
                      </a:lnTo>
                      <a:lnTo>
                        <a:pt x="36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5" name="Freeform 1506">
                  <a:extLst>
                    <a:ext uri="{FF2B5EF4-FFF2-40B4-BE49-F238E27FC236}">
                      <a16:creationId xmlns:a16="http://schemas.microsoft.com/office/drawing/2014/main" id="{E147B940-189D-4FC0-BF59-B04C1A44ED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8" y="1139"/>
                  <a:ext cx="18" cy="27"/>
                </a:xfrm>
                <a:custGeom>
                  <a:avLst/>
                  <a:gdLst>
                    <a:gd name="T0" fmla="*/ 36 w 36"/>
                    <a:gd name="T1" fmla="*/ 45 h 52"/>
                    <a:gd name="T2" fmla="*/ 36 w 36"/>
                    <a:gd name="T3" fmla="*/ 45 h 52"/>
                    <a:gd name="T4" fmla="*/ 22 w 36"/>
                    <a:gd name="T5" fmla="*/ 52 h 52"/>
                    <a:gd name="T6" fmla="*/ 22 w 36"/>
                    <a:gd name="T7" fmla="*/ 52 h 52"/>
                    <a:gd name="T8" fmla="*/ 0 w 36"/>
                    <a:gd name="T9" fmla="*/ 0 h 52"/>
                    <a:gd name="T10" fmla="*/ 36 w 36"/>
                    <a:gd name="T11" fmla="*/ 45 h 52"/>
                    <a:gd name="T12" fmla="*/ 36 w 36"/>
                    <a:gd name="T13" fmla="*/ 4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52">
                      <a:moveTo>
                        <a:pt x="36" y="45"/>
                      </a:moveTo>
                      <a:lnTo>
                        <a:pt x="36" y="45"/>
                      </a:lnTo>
                      <a:lnTo>
                        <a:pt x="22" y="52"/>
                      </a:ln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36" y="45"/>
                      </a:lnTo>
                      <a:lnTo>
                        <a:pt x="36" y="4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6" name="Freeform 1507">
                  <a:extLst>
                    <a:ext uri="{FF2B5EF4-FFF2-40B4-BE49-F238E27FC236}">
                      <a16:creationId xmlns:a16="http://schemas.microsoft.com/office/drawing/2014/main" id="{A50848EF-7D8B-4180-8945-D9C151CCA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8" y="1139"/>
                  <a:ext cx="18" cy="27"/>
                </a:xfrm>
                <a:custGeom>
                  <a:avLst/>
                  <a:gdLst>
                    <a:gd name="T0" fmla="*/ 36 w 36"/>
                    <a:gd name="T1" fmla="*/ 45 h 52"/>
                    <a:gd name="T2" fmla="*/ 36 w 36"/>
                    <a:gd name="T3" fmla="*/ 45 h 52"/>
                    <a:gd name="T4" fmla="*/ 22 w 36"/>
                    <a:gd name="T5" fmla="*/ 52 h 52"/>
                    <a:gd name="T6" fmla="*/ 22 w 36"/>
                    <a:gd name="T7" fmla="*/ 52 h 52"/>
                    <a:gd name="T8" fmla="*/ 0 w 36"/>
                    <a:gd name="T9" fmla="*/ 0 h 52"/>
                    <a:gd name="T10" fmla="*/ 36 w 36"/>
                    <a:gd name="T11" fmla="*/ 45 h 52"/>
                    <a:gd name="T12" fmla="*/ 36 w 36"/>
                    <a:gd name="T13" fmla="*/ 4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52">
                      <a:moveTo>
                        <a:pt x="36" y="45"/>
                      </a:moveTo>
                      <a:lnTo>
                        <a:pt x="36" y="45"/>
                      </a:lnTo>
                      <a:lnTo>
                        <a:pt x="22" y="52"/>
                      </a:ln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36" y="45"/>
                      </a:lnTo>
                      <a:lnTo>
                        <a:pt x="36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7" name="Freeform 1508">
                  <a:extLst>
                    <a:ext uri="{FF2B5EF4-FFF2-40B4-BE49-F238E27FC236}">
                      <a16:creationId xmlns:a16="http://schemas.microsoft.com/office/drawing/2014/main" id="{764B0E4F-F2C0-4C9B-9F71-04214E8EA5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1143"/>
                  <a:ext cx="11" cy="23"/>
                </a:xfrm>
                <a:custGeom>
                  <a:avLst/>
                  <a:gdLst>
                    <a:gd name="T0" fmla="*/ 22 w 22"/>
                    <a:gd name="T1" fmla="*/ 44 h 44"/>
                    <a:gd name="T2" fmla="*/ 22 w 22"/>
                    <a:gd name="T3" fmla="*/ 44 h 44"/>
                    <a:gd name="T4" fmla="*/ 0 w 22"/>
                    <a:gd name="T5" fmla="*/ 7 h 44"/>
                    <a:gd name="T6" fmla="*/ 0 w 22"/>
                    <a:gd name="T7" fmla="*/ 7 h 44"/>
                    <a:gd name="T8" fmla="*/ 0 w 22"/>
                    <a:gd name="T9" fmla="*/ 0 h 44"/>
                    <a:gd name="T10" fmla="*/ 22 w 22"/>
                    <a:gd name="T11" fmla="*/ 44 h 44"/>
                    <a:gd name="T12" fmla="*/ 22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22" y="44"/>
                      </a:moveTo>
                      <a:lnTo>
                        <a:pt x="22" y="4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2" y="44"/>
                      </a:lnTo>
                      <a:lnTo>
                        <a:pt x="22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8" name="Freeform 1509">
                  <a:extLst>
                    <a:ext uri="{FF2B5EF4-FFF2-40B4-BE49-F238E27FC236}">
                      <a16:creationId xmlns:a16="http://schemas.microsoft.com/office/drawing/2014/main" id="{C5DD7A1B-3D3A-4C84-B09C-AFF8A65BE3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1143"/>
                  <a:ext cx="11" cy="23"/>
                </a:xfrm>
                <a:custGeom>
                  <a:avLst/>
                  <a:gdLst>
                    <a:gd name="T0" fmla="*/ 22 w 22"/>
                    <a:gd name="T1" fmla="*/ 44 h 44"/>
                    <a:gd name="T2" fmla="*/ 22 w 22"/>
                    <a:gd name="T3" fmla="*/ 44 h 44"/>
                    <a:gd name="T4" fmla="*/ 0 w 22"/>
                    <a:gd name="T5" fmla="*/ 7 h 44"/>
                    <a:gd name="T6" fmla="*/ 0 w 22"/>
                    <a:gd name="T7" fmla="*/ 7 h 44"/>
                    <a:gd name="T8" fmla="*/ 0 w 22"/>
                    <a:gd name="T9" fmla="*/ 0 h 44"/>
                    <a:gd name="T10" fmla="*/ 22 w 22"/>
                    <a:gd name="T11" fmla="*/ 44 h 44"/>
                    <a:gd name="T12" fmla="*/ 22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22" y="44"/>
                      </a:moveTo>
                      <a:lnTo>
                        <a:pt x="22" y="4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2" y="44"/>
                      </a:lnTo>
                      <a:lnTo>
                        <a:pt x="22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9" name="Freeform 1510">
                  <a:extLst>
                    <a:ext uri="{FF2B5EF4-FFF2-40B4-BE49-F238E27FC236}">
                      <a16:creationId xmlns:a16="http://schemas.microsoft.com/office/drawing/2014/main" id="{90756255-99F6-4529-BA92-723F8805D2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1147"/>
                  <a:ext cx="11" cy="19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15 w 22"/>
                    <a:gd name="T5" fmla="*/ 37 h 37"/>
                    <a:gd name="T6" fmla="*/ 15 w 22"/>
                    <a:gd name="T7" fmla="*/ 37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15" y="37"/>
                      </a:lnTo>
                      <a:lnTo>
                        <a:pt x="15" y="37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0" name="Freeform 1511">
                  <a:extLst>
                    <a:ext uri="{FF2B5EF4-FFF2-40B4-BE49-F238E27FC236}">
                      <a16:creationId xmlns:a16="http://schemas.microsoft.com/office/drawing/2014/main" id="{BE53F378-B9D7-4858-9A59-32F2D78120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1147"/>
                  <a:ext cx="11" cy="19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15 w 22"/>
                    <a:gd name="T5" fmla="*/ 37 h 37"/>
                    <a:gd name="T6" fmla="*/ 15 w 22"/>
                    <a:gd name="T7" fmla="*/ 37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15" y="37"/>
                      </a:lnTo>
                      <a:lnTo>
                        <a:pt x="15" y="37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1" name="Freeform 1512">
                  <a:extLst>
                    <a:ext uri="{FF2B5EF4-FFF2-40B4-BE49-F238E27FC236}">
                      <a16:creationId xmlns:a16="http://schemas.microsoft.com/office/drawing/2014/main" id="{C7DE18BE-6EF5-424F-9A38-3FCF86401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1143"/>
                  <a:ext cx="11" cy="23"/>
                </a:xfrm>
                <a:custGeom>
                  <a:avLst/>
                  <a:gdLst>
                    <a:gd name="T0" fmla="*/ 22 w 22"/>
                    <a:gd name="T1" fmla="*/ 44 h 44"/>
                    <a:gd name="T2" fmla="*/ 22 w 22"/>
                    <a:gd name="T3" fmla="*/ 44 h 44"/>
                    <a:gd name="T4" fmla="*/ 0 w 22"/>
                    <a:gd name="T5" fmla="*/ 7 h 44"/>
                    <a:gd name="T6" fmla="*/ 0 w 22"/>
                    <a:gd name="T7" fmla="*/ 7 h 44"/>
                    <a:gd name="T8" fmla="*/ 0 w 22"/>
                    <a:gd name="T9" fmla="*/ 0 h 44"/>
                    <a:gd name="T10" fmla="*/ 22 w 22"/>
                    <a:gd name="T11" fmla="*/ 44 h 44"/>
                    <a:gd name="T12" fmla="*/ 22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22" y="44"/>
                      </a:moveTo>
                      <a:lnTo>
                        <a:pt x="22" y="4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2" y="44"/>
                      </a:lnTo>
                      <a:lnTo>
                        <a:pt x="22" y="44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2" name="Freeform 1513">
                  <a:extLst>
                    <a:ext uri="{FF2B5EF4-FFF2-40B4-BE49-F238E27FC236}">
                      <a16:creationId xmlns:a16="http://schemas.microsoft.com/office/drawing/2014/main" id="{48FF345D-74B2-4F0A-80C9-50E6F32B62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1143"/>
                  <a:ext cx="11" cy="23"/>
                </a:xfrm>
                <a:custGeom>
                  <a:avLst/>
                  <a:gdLst>
                    <a:gd name="T0" fmla="*/ 22 w 22"/>
                    <a:gd name="T1" fmla="*/ 44 h 44"/>
                    <a:gd name="T2" fmla="*/ 22 w 22"/>
                    <a:gd name="T3" fmla="*/ 44 h 44"/>
                    <a:gd name="T4" fmla="*/ 0 w 22"/>
                    <a:gd name="T5" fmla="*/ 7 h 44"/>
                    <a:gd name="T6" fmla="*/ 0 w 22"/>
                    <a:gd name="T7" fmla="*/ 7 h 44"/>
                    <a:gd name="T8" fmla="*/ 0 w 22"/>
                    <a:gd name="T9" fmla="*/ 0 h 44"/>
                    <a:gd name="T10" fmla="*/ 22 w 22"/>
                    <a:gd name="T11" fmla="*/ 44 h 44"/>
                    <a:gd name="T12" fmla="*/ 22 w 2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4">
                      <a:moveTo>
                        <a:pt x="22" y="44"/>
                      </a:moveTo>
                      <a:lnTo>
                        <a:pt x="22" y="4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2" y="44"/>
                      </a:lnTo>
                      <a:lnTo>
                        <a:pt x="22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3" name="Freeform 1514">
                  <a:extLst>
                    <a:ext uri="{FF2B5EF4-FFF2-40B4-BE49-F238E27FC236}">
                      <a16:creationId xmlns:a16="http://schemas.microsoft.com/office/drawing/2014/main" id="{27D488F9-108A-4CF6-B0C2-0FD8F0DB8D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1147"/>
                  <a:ext cx="11" cy="19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15 w 22"/>
                    <a:gd name="T5" fmla="*/ 37 h 37"/>
                    <a:gd name="T6" fmla="*/ 15 w 22"/>
                    <a:gd name="T7" fmla="*/ 37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15" y="37"/>
                      </a:lnTo>
                      <a:lnTo>
                        <a:pt x="15" y="37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4" name="Freeform 1515">
                  <a:extLst>
                    <a:ext uri="{FF2B5EF4-FFF2-40B4-BE49-F238E27FC236}">
                      <a16:creationId xmlns:a16="http://schemas.microsoft.com/office/drawing/2014/main" id="{2876E9E2-986B-474B-8C9A-CBF555AC8D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1147"/>
                  <a:ext cx="11" cy="19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15 w 22"/>
                    <a:gd name="T5" fmla="*/ 37 h 37"/>
                    <a:gd name="T6" fmla="*/ 15 w 22"/>
                    <a:gd name="T7" fmla="*/ 37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15" y="37"/>
                      </a:lnTo>
                      <a:lnTo>
                        <a:pt x="15" y="37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5" name="Freeform 1516">
                  <a:extLst>
                    <a:ext uri="{FF2B5EF4-FFF2-40B4-BE49-F238E27FC236}">
                      <a16:creationId xmlns:a16="http://schemas.microsoft.com/office/drawing/2014/main" id="{409058AF-B59D-4760-8E99-DC929ADE57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5" y="1147"/>
                  <a:ext cx="25" cy="26"/>
                </a:xfrm>
                <a:custGeom>
                  <a:avLst/>
                  <a:gdLst>
                    <a:gd name="T0" fmla="*/ 51 w 51"/>
                    <a:gd name="T1" fmla="*/ 52 h 52"/>
                    <a:gd name="T2" fmla="*/ 51 w 51"/>
                    <a:gd name="T3" fmla="*/ 52 h 52"/>
                    <a:gd name="T4" fmla="*/ 0 w 51"/>
                    <a:gd name="T5" fmla="*/ 15 h 52"/>
                    <a:gd name="T6" fmla="*/ 0 w 51"/>
                    <a:gd name="T7" fmla="*/ 15 h 52"/>
                    <a:gd name="T8" fmla="*/ 37 w 51"/>
                    <a:gd name="T9" fmla="*/ 0 h 52"/>
                    <a:gd name="T10" fmla="*/ 51 w 51"/>
                    <a:gd name="T11" fmla="*/ 52 h 52"/>
                    <a:gd name="T12" fmla="*/ 51 w 51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52">
                      <a:moveTo>
                        <a:pt x="51" y="52"/>
                      </a:moveTo>
                      <a:lnTo>
                        <a:pt x="51" y="5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37" y="0"/>
                      </a:lnTo>
                      <a:lnTo>
                        <a:pt x="51" y="52"/>
                      </a:lnTo>
                      <a:lnTo>
                        <a:pt x="51" y="5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6" name="Freeform 1517">
                  <a:extLst>
                    <a:ext uri="{FF2B5EF4-FFF2-40B4-BE49-F238E27FC236}">
                      <a16:creationId xmlns:a16="http://schemas.microsoft.com/office/drawing/2014/main" id="{CF44F1E8-0743-4BA4-AD26-7AFE4134E4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5" y="1147"/>
                  <a:ext cx="25" cy="26"/>
                </a:xfrm>
                <a:custGeom>
                  <a:avLst/>
                  <a:gdLst>
                    <a:gd name="T0" fmla="*/ 51 w 51"/>
                    <a:gd name="T1" fmla="*/ 52 h 52"/>
                    <a:gd name="T2" fmla="*/ 51 w 51"/>
                    <a:gd name="T3" fmla="*/ 52 h 52"/>
                    <a:gd name="T4" fmla="*/ 0 w 51"/>
                    <a:gd name="T5" fmla="*/ 15 h 52"/>
                    <a:gd name="T6" fmla="*/ 0 w 51"/>
                    <a:gd name="T7" fmla="*/ 15 h 52"/>
                    <a:gd name="T8" fmla="*/ 37 w 51"/>
                    <a:gd name="T9" fmla="*/ 0 h 52"/>
                    <a:gd name="T10" fmla="*/ 51 w 51"/>
                    <a:gd name="T11" fmla="*/ 52 h 52"/>
                    <a:gd name="T12" fmla="*/ 51 w 51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52">
                      <a:moveTo>
                        <a:pt x="51" y="52"/>
                      </a:moveTo>
                      <a:lnTo>
                        <a:pt x="51" y="52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37" y="0"/>
                      </a:lnTo>
                      <a:lnTo>
                        <a:pt x="51" y="52"/>
                      </a:lnTo>
                      <a:lnTo>
                        <a:pt x="51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7" name="Freeform 1518">
                  <a:extLst>
                    <a:ext uri="{FF2B5EF4-FFF2-40B4-BE49-F238E27FC236}">
                      <a16:creationId xmlns:a16="http://schemas.microsoft.com/office/drawing/2014/main" id="{CC4A37DB-BA26-4871-BF72-33C587CE7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5" y="1154"/>
                  <a:ext cx="25" cy="27"/>
                </a:xfrm>
                <a:custGeom>
                  <a:avLst/>
                  <a:gdLst>
                    <a:gd name="T0" fmla="*/ 51 w 51"/>
                    <a:gd name="T1" fmla="*/ 37 h 52"/>
                    <a:gd name="T2" fmla="*/ 51 w 51"/>
                    <a:gd name="T3" fmla="*/ 37 h 52"/>
                    <a:gd name="T4" fmla="*/ 22 w 51"/>
                    <a:gd name="T5" fmla="*/ 52 h 52"/>
                    <a:gd name="T6" fmla="*/ 22 w 51"/>
                    <a:gd name="T7" fmla="*/ 52 h 52"/>
                    <a:gd name="T8" fmla="*/ 0 w 51"/>
                    <a:gd name="T9" fmla="*/ 0 h 52"/>
                    <a:gd name="T10" fmla="*/ 51 w 51"/>
                    <a:gd name="T11" fmla="*/ 37 h 52"/>
                    <a:gd name="T12" fmla="*/ 51 w 51"/>
                    <a:gd name="T13" fmla="*/ 3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52">
                      <a:moveTo>
                        <a:pt x="51" y="37"/>
                      </a:moveTo>
                      <a:lnTo>
                        <a:pt x="51" y="37"/>
                      </a:lnTo>
                      <a:lnTo>
                        <a:pt x="22" y="52"/>
                      </a:ln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8" name="Freeform 1519">
                  <a:extLst>
                    <a:ext uri="{FF2B5EF4-FFF2-40B4-BE49-F238E27FC236}">
                      <a16:creationId xmlns:a16="http://schemas.microsoft.com/office/drawing/2014/main" id="{ADAF7F9A-3368-4B35-A66F-EFB81ABBC7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5" y="1154"/>
                  <a:ext cx="25" cy="27"/>
                </a:xfrm>
                <a:custGeom>
                  <a:avLst/>
                  <a:gdLst>
                    <a:gd name="T0" fmla="*/ 51 w 51"/>
                    <a:gd name="T1" fmla="*/ 37 h 52"/>
                    <a:gd name="T2" fmla="*/ 51 w 51"/>
                    <a:gd name="T3" fmla="*/ 37 h 52"/>
                    <a:gd name="T4" fmla="*/ 22 w 51"/>
                    <a:gd name="T5" fmla="*/ 52 h 52"/>
                    <a:gd name="T6" fmla="*/ 22 w 51"/>
                    <a:gd name="T7" fmla="*/ 52 h 52"/>
                    <a:gd name="T8" fmla="*/ 0 w 51"/>
                    <a:gd name="T9" fmla="*/ 0 h 52"/>
                    <a:gd name="T10" fmla="*/ 51 w 51"/>
                    <a:gd name="T11" fmla="*/ 37 h 52"/>
                    <a:gd name="T12" fmla="*/ 51 w 51"/>
                    <a:gd name="T13" fmla="*/ 3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52">
                      <a:moveTo>
                        <a:pt x="51" y="37"/>
                      </a:moveTo>
                      <a:lnTo>
                        <a:pt x="51" y="37"/>
                      </a:lnTo>
                      <a:lnTo>
                        <a:pt x="22" y="52"/>
                      </a:lnTo>
                      <a:lnTo>
                        <a:pt x="22" y="52"/>
                      </a:lnTo>
                      <a:lnTo>
                        <a:pt x="0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9" name="Freeform 1520">
                  <a:extLst>
                    <a:ext uri="{FF2B5EF4-FFF2-40B4-BE49-F238E27FC236}">
                      <a16:creationId xmlns:a16="http://schemas.microsoft.com/office/drawing/2014/main" id="{BB77B044-7AB8-4EF8-8BBE-86306C86A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1162"/>
                  <a:ext cx="11" cy="19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0 w 22"/>
                    <a:gd name="T5" fmla="*/ 0 h 37"/>
                    <a:gd name="T6" fmla="*/ 0 w 22"/>
                    <a:gd name="T7" fmla="*/ 0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0" name="Freeform 1521">
                  <a:extLst>
                    <a:ext uri="{FF2B5EF4-FFF2-40B4-BE49-F238E27FC236}">
                      <a16:creationId xmlns:a16="http://schemas.microsoft.com/office/drawing/2014/main" id="{EF2AC42E-7078-4635-B211-A299C6596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1162"/>
                  <a:ext cx="11" cy="19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0 w 22"/>
                    <a:gd name="T5" fmla="*/ 0 h 37"/>
                    <a:gd name="T6" fmla="*/ 0 w 22"/>
                    <a:gd name="T7" fmla="*/ 0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1" name="Freeform 1522">
                  <a:extLst>
                    <a:ext uri="{FF2B5EF4-FFF2-40B4-BE49-F238E27FC236}">
                      <a16:creationId xmlns:a16="http://schemas.microsoft.com/office/drawing/2014/main" id="{B24093D9-05E3-4B02-A3CF-2E5C041913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1162"/>
                  <a:ext cx="11" cy="23"/>
                </a:xfrm>
                <a:custGeom>
                  <a:avLst/>
                  <a:gdLst>
                    <a:gd name="T0" fmla="*/ 22 w 22"/>
                    <a:gd name="T1" fmla="*/ 37 h 45"/>
                    <a:gd name="T2" fmla="*/ 22 w 22"/>
                    <a:gd name="T3" fmla="*/ 37 h 45"/>
                    <a:gd name="T4" fmla="*/ 15 w 22"/>
                    <a:gd name="T5" fmla="*/ 45 h 45"/>
                    <a:gd name="T6" fmla="*/ 15 w 22"/>
                    <a:gd name="T7" fmla="*/ 45 h 45"/>
                    <a:gd name="T8" fmla="*/ 0 w 22"/>
                    <a:gd name="T9" fmla="*/ 0 h 45"/>
                    <a:gd name="T10" fmla="*/ 22 w 22"/>
                    <a:gd name="T11" fmla="*/ 37 h 45"/>
                    <a:gd name="T12" fmla="*/ 22 w 22"/>
                    <a:gd name="T13" fmla="*/ 3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2" name="Freeform 1523">
                  <a:extLst>
                    <a:ext uri="{FF2B5EF4-FFF2-40B4-BE49-F238E27FC236}">
                      <a16:creationId xmlns:a16="http://schemas.microsoft.com/office/drawing/2014/main" id="{63E29E3D-1360-4C1A-8C6C-54FBF4BE9A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1162"/>
                  <a:ext cx="11" cy="23"/>
                </a:xfrm>
                <a:custGeom>
                  <a:avLst/>
                  <a:gdLst>
                    <a:gd name="T0" fmla="*/ 22 w 22"/>
                    <a:gd name="T1" fmla="*/ 37 h 45"/>
                    <a:gd name="T2" fmla="*/ 22 w 22"/>
                    <a:gd name="T3" fmla="*/ 37 h 45"/>
                    <a:gd name="T4" fmla="*/ 15 w 22"/>
                    <a:gd name="T5" fmla="*/ 45 h 45"/>
                    <a:gd name="T6" fmla="*/ 15 w 22"/>
                    <a:gd name="T7" fmla="*/ 45 h 45"/>
                    <a:gd name="T8" fmla="*/ 0 w 22"/>
                    <a:gd name="T9" fmla="*/ 0 h 45"/>
                    <a:gd name="T10" fmla="*/ 22 w 22"/>
                    <a:gd name="T11" fmla="*/ 37 h 45"/>
                    <a:gd name="T12" fmla="*/ 22 w 22"/>
                    <a:gd name="T13" fmla="*/ 3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3" name="Freeform 1524">
                  <a:extLst>
                    <a:ext uri="{FF2B5EF4-FFF2-40B4-BE49-F238E27FC236}">
                      <a16:creationId xmlns:a16="http://schemas.microsoft.com/office/drawing/2014/main" id="{597E02B8-9CF9-4789-B879-B5C0AC402F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1162"/>
                  <a:ext cx="11" cy="19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0 w 22"/>
                    <a:gd name="T5" fmla="*/ 0 h 37"/>
                    <a:gd name="T6" fmla="*/ 0 w 22"/>
                    <a:gd name="T7" fmla="*/ 0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4" name="Freeform 1525">
                  <a:extLst>
                    <a:ext uri="{FF2B5EF4-FFF2-40B4-BE49-F238E27FC236}">
                      <a16:creationId xmlns:a16="http://schemas.microsoft.com/office/drawing/2014/main" id="{BEA7FE4C-1DB6-495F-B362-D65F5CA482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1162"/>
                  <a:ext cx="11" cy="19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0 w 22"/>
                    <a:gd name="T5" fmla="*/ 0 h 37"/>
                    <a:gd name="T6" fmla="*/ 0 w 22"/>
                    <a:gd name="T7" fmla="*/ 0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5" name="Freeform 1526">
                  <a:extLst>
                    <a:ext uri="{FF2B5EF4-FFF2-40B4-BE49-F238E27FC236}">
                      <a16:creationId xmlns:a16="http://schemas.microsoft.com/office/drawing/2014/main" id="{D06A8316-06D2-4E07-A875-60739D3E5E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1162"/>
                  <a:ext cx="11" cy="23"/>
                </a:xfrm>
                <a:custGeom>
                  <a:avLst/>
                  <a:gdLst>
                    <a:gd name="T0" fmla="*/ 22 w 22"/>
                    <a:gd name="T1" fmla="*/ 37 h 45"/>
                    <a:gd name="T2" fmla="*/ 22 w 22"/>
                    <a:gd name="T3" fmla="*/ 37 h 45"/>
                    <a:gd name="T4" fmla="*/ 15 w 22"/>
                    <a:gd name="T5" fmla="*/ 45 h 45"/>
                    <a:gd name="T6" fmla="*/ 15 w 22"/>
                    <a:gd name="T7" fmla="*/ 45 h 45"/>
                    <a:gd name="T8" fmla="*/ 0 w 22"/>
                    <a:gd name="T9" fmla="*/ 0 h 45"/>
                    <a:gd name="T10" fmla="*/ 22 w 22"/>
                    <a:gd name="T11" fmla="*/ 37 h 45"/>
                    <a:gd name="T12" fmla="*/ 22 w 22"/>
                    <a:gd name="T13" fmla="*/ 3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6" name="Freeform 1527">
                  <a:extLst>
                    <a:ext uri="{FF2B5EF4-FFF2-40B4-BE49-F238E27FC236}">
                      <a16:creationId xmlns:a16="http://schemas.microsoft.com/office/drawing/2014/main" id="{2B8013EA-CD16-4F7C-A839-02DAD83C6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1162"/>
                  <a:ext cx="11" cy="23"/>
                </a:xfrm>
                <a:custGeom>
                  <a:avLst/>
                  <a:gdLst>
                    <a:gd name="T0" fmla="*/ 22 w 22"/>
                    <a:gd name="T1" fmla="*/ 37 h 45"/>
                    <a:gd name="T2" fmla="*/ 22 w 22"/>
                    <a:gd name="T3" fmla="*/ 37 h 45"/>
                    <a:gd name="T4" fmla="*/ 15 w 22"/>
                    <a:gd name="T5" fmla="*/ 45 h 45"/>
                    <a:gd name="T6" fmla="*/ 15 w 22"/>
                    <a:gd name="T7" fmla="*/ 45 h 45"/>
                    <a:gd name="T8" fmla="*/ 0 w 22"/>
                    <a:gd name="T9" fmla="*/ 0 h 45"/>
                    <a:gd name="T10" fmla="*/ 22 w 22"/>
                    <a:gd name="T11" fmla="*/ 37 h 45"/>
                    <a:gd name="T12" fmla="*/ 22 w 22"/>
                    <a:gd name="T13" fmla="*/ 3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7" name="Freeform 1528">
                  <a:extLst>
                    <a:ext uri="{FF2B5EF4-FFF2-40B4-BE49-F238E27FC236}">
                      <a16:creationId xmlns:a16="http://schemas.microsoft.com/office/drawing/2014/main" id="{95054A61-C2AC-47F4-93FB-61AC8000C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1147"/>
                  <a:ext cx="33" cy="72"/>
                </a:xfrm>
                <a:custGeom>
                  <a:avLst/>
                  <a:gdLst>
                    <a:gd name="T0" fmla="*/ 0 w 66"/>
                    <a:gd name="T1" fmla="*/ 0 h 142"/>
                    <a:gd name="T2" fmla="*/ 0 w 66"/>
                    <a:gd name="T3" fmla="*/ 0 h 142"/>
                    <a:gd name="T4" fmla="*/ 22 w 66"/>
                    <a:gd name="T5" fmla="*/ 142 h 142"/>
                    <a:gd name="T6" fmla="*/ 22 w 66"/>
                    <a:gd name="T7" fmla="*/ 142 h 142"/>
                    <a:gd name="T8" fmla="*/ 66 w 66"/>
                    <a:gd name="T9" fmla="*/ 119 h 142"/>
                    <a:gd name="T10" fmla="*/ 0 w 66"/>
                    <a:gd name="T11" fmla="*/ 0 h 142"/>
                    <a:gd name="T12" fmla="*/ 0 w 66"/>
                    <a:gd name="T13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14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142"/>
                      </a:lnTo>
                      <a:lnTo>
                        <a:pt x="22" y="142"/>
                      </a:lnTo>
                      <a:lnTo>
                        <a:pt x="66" y="11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8" name="Freeform 1529">
                  <a:extLst>
                    <a:ext uri="{FF2B5EF4-FFF2-40B4-BE49-F238E27FC236}">
                      <a16:creationId xmlns:a16="http://schemas.microsoft.com/office/drawing/2014/main" id="{C2B9FFDC-BE40-46E5-A065-E7105A11BA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1147"/>
                  <a:ext cx="33" cy="72"/>
                </a:xfrm>
                <a:custGeom>
                  <a:avLst/>
                  <a:gdLst>
                    <a:gd name="T0" fmla="*/ 0 w 66"/>
                    <a:gd name="T1" fmla="*/ 0 h 142"/>
                    <a:gd name="T2" fmla="*/ 0 w 66"/>
                    <a:gd name="T3" fmla="*/ 0 h 142"/>
                    <a:gd name="T4" fmla="*/ 22 w 66"/>
                    <a:gd name="T5" fmla="*/ 142 h 142"/>
                    <a:gd name="T6" fmla="*/ 22 w 66"/>
                    <a:gd name="T7" fmla="*/ 142 h 142"/>
                    <a:gd name="T8" fmla="*/ 66 w 66"/>
                    <a:gd name="T9" fmla="*/ 119 h 142"/>
                    <a:gd name="T10" fmla="*/ 0 w 66"/>
                    <a:gd name="T11" fmla="*/ 0 h 142"/>
                    <a:gd name="T12" fmla="*/ 0 w 66"/>
                    <a:gd name="T13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14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142"/>
                      </a:lnTo>
                      <a:lnTo>
                        <a:pt x="22" y="142"/>
                      </a:lnTo>
                      <a:lnTo>
                        <a:pt x="66" y="11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9" name="Freeform 1530">
                  <a:extLst>
                    <a:ext uri="{FF2B5EF4-FFF2-40B4-BE49-F238E27FC236}">
                      <a16:creationId xmlns:a16="http://schemas.microsoft.com/office/drawing/2014/main" id="{1947E4E4-58BF-4350-A0FB-4AA72E2DE6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5" y="1147"/>
                  <a:ext cx="34" cy="72"/>
                </a:xfrm>
                <a:custGeom>
                  <a:avLst/>
                  <a:gdLst>
                    <a:gd name="T0" fmla="*/ 44 w 66"/>
                    <a:gd name="T1" fmla="*/ 0 h 142"/>
                    <a:gd name="T2" fmla="*/ 44 w 66"/>
                    <a:gd name="T3" fmla="*/ 0 h 142"/>
                    <a:gd name="T4" fmla="*/ 0 w 66"/>
                    <a:gd name="T5" fmla="*/ 22 h 142"/>
                    <a:gd name="T6" fmla="*/ 0 w 66"/>
                    <a:gd name="T7" fmla="*/ 22 h 142"/>
                    <a:gd name="T8" fmla="*/ 66 w 66"/>
                    <a:gd name="T9" fmla="*/ 142 h 142"/>
                    <a:gd name="T10" fmla="*/ 44 w 66"/>
                    <a:gd name="T11" fmla="*/ 0 h 142"/>
                    <a:gd name="T12" fmla="*/ 44 w 66"/>
                    <a:gd name="T13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14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66" y="142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0" name="Freeform 1531">
                  <a:extLst>
                    <a:ext uri="{FF2B5EF4-FFF2-40B4-BE49-F238E27FC236}">
                      <a16:creationId xmlns:a16="http://schemas.microsoft.com/office/drawing/2014/main" id="{FD751BF9-04A4-444E-A630-0E86D2D93E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5" y="1147"/>
                  <a:ext cx="34" cy="72"/>
                </a:xfrm>
                <a:custGeom>
                  <a:avLst/>
                  <a:gdLst>
                    <a:gd name="T0" fmla="*/ 44 w 66"/>
                    <a:gd name="T1" fmla="*/ 0 h 142"/>
                    <a:gd name="T2" fmla="*/ 44 w 66"/>
                    <a:gd name="T3" fmla="*/ 0 h 142"/>
                    <a:gd name="T4" fmla="*/ 0 w 66"/>
                    <a:gd name="T5" fmla="*/ 22 h 142"/>
                    <a:gd name="T6" fmla="*/ 0 w 66"/>
                    <a:gd name="T7" fmla="*/ 22 h 142"/>
                    <a:gd name="T8" fmla="*/ 66 w 66"/>
                    <a:gd name="T9" fmla="*/ 142 h 142"/>
                    <a:gd name="T10" fmla="*/ 44 w 66"/>
                    <a:gd name="T11" fmla="*/ 0 h 142"/>
                    <a:gd name="T12" fmla="*/ 44 w 66"/>
                    <a:gd name="T13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14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66" y="142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1" name="Freeform 1532">
                  <a:extLst>
                    <a:ext uri="{FF2B5EF4-FFF2-40B4-BE49-F238E27FC236}">
                      <a16:creationId xmlns:a16="http://schemas.microsoft.com/office/drawing/2014/main" id="{E15DA9E0-E4EA-45C5-9587-A160682B1D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5" y="1158"/>
                  <a:ext cx="34" cy="72"/>
                </a:xfrm>
                <a:custGeom>
                  <a:avLst/>
                  <a:gdLst>
                    <a:gd name="T0" fmla="*/ 0 w 66"/>
                    <a:gd name="T1" fmla="*/ 0 h 142"/>
                    <a:gd name="T2" fmla="*/ 0 w 66"/>
                    <a:gd name="T3" fmla="*/ 0 h 142"/>
                    <a:gd name="T4" fmla="*/ 22 w 66"/>
                    <a:gd name="T5" fmla="*/ 142 h 142"/>
                    <a:gd name="T6" fmla="*/ 22 w 66"/>
                    <a:gd name="T7" fmla="*/ 142 h 142"/>
                    <a:gd name="T8" fmla="*/ 66 w 66"/>
                    <a:gd name="T9" fmla="*/ 120 h 142"/>
                    <a:gd name="T10" fmla="*/ 0 w 66"/>
                    <a:gd name="T11" fmla="*/ 0 h 142"/>
                    <a:gd name="T12" fmla="*/ 0 w 66"/>
                    <a:gd name="T13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14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142"/>
                      </a:lnTo>
                      <a:lnTo>
                        <a:pt x="22" y="142"/>
                      </a:lnTo>
                      <a:lnTo>
                        <a:pt x="66" y="12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2" name="Freeform 1533">
                  <a:extLst>
                    <a:ext uri="{FF2B5EF4-FFF2-40B4-BE49-F238E27FC236}">
                      <a16:creationId xmlns:a16="http://schemas.microsoft.com/office/drawing/2014/main" id="{0433712B-34E0-40A5-9F65-6ABC998FA6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5" y="1158"/>
                  <a:ext cx="34" cy="72"/>
                </a:xfrm>
                <a:custGeom>
                  <a:avLst/>
                  <a:gdLst>
                    <a:gd name="T0" fmla="*/ 0 w 66"/>
                    <a:gd name="T1" fmla="*/ 0 h 142"/>
                    <a:gd name="T2" fmla="*/ 0 w 66"/>
                    <a:gd name="T3" fmla="*/ 0 h 142"/>
                    <a:gd name="T4" fmla="*/ 22 w 66"/>
                    <a:gd name="T5" fmla="*/ 142 h 142"/>
                    <a:gd name="T6" fmla="*/ 22 w 66"/>
                    <a:gd name="T7" fmla="*/ 142 h 142"/>
                    <a:gd name="T8" fmla="*/ 66 w 66"/>
                    <a:gd name="T9" fmla="*/ 120 h 142"/>
                    <a:gd name="T10" fmla="*/ 0 w 66"/>
                    <a:gd name="T11" fmla="*/ 0 h 142"/>
                    <a:gd name="T12" fmla="*/ 0 w 66"/>
                    <a:gd name="T13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14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2" y="142"/>
                      </a:lnTo>
                      <a:lnTo>
                        <a:pt x="22" y="142"/>
                      </a:lnTo>
                      <a:lnTo>
                        <a:pt x="66" y="12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3" name="Freeform 1534">
                  <a:extLst>
                    <a:ext uri="{FF2B5EF4-FFF2-40B4-BE49-F238E27FC236}">
                      <a16:creationId xmlns:a16="http://schemas.microsoft.com/office/drawing/2014/main" id="{A9A3D9D7-F311-4F12-A096-0F58A9E42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158"/>
                  <a:ext cx="30" cy="72"/>
                </a:xfrm>
                <a:custGeom>
                  <a:avLst/>
                  <a:gdLst>
                    <a:gd name="T0" fmla="*/ 37 w 59"/>
                    <a:gd name="T1" fmla="*/ 0 h 142"/>
                    <a:gd name="T2" fmla="*/ 37 w 59"/>
                    <a:gd name="T3" fmla="*/ 0 h 142"/>
                    <a:gd name="T4" fmla="*/ 0 w 59"/>
                    <a:gd name="T5" fmla="*/ 23 h 142"/>
                    <a:gd name="T6" fmla="*/ 0 w 59"/>
                    <a:gd name="T7" fmla="*/ 23 h 142"/>
                    <a:gd name="T8" fmla="*/ 59 w 59"/>
                    <a:gd name="T9" fmla="*/ 142 h 142"/>
                    <a:gd name="T10" fmla="*/ 37 w 59"/>
                    <a:gd name="T11" fmla="*/ 0 h 142"/>
                    <a:gd name="T12" fmla="*/ 37 w 59"/>
                    <a:gd name="T13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42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59" y="14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4" name="Freeform 1535">
                  <a:extLst>
                    <a:ext uri="{FF2B5EF4-FFF2-40B4-BE49-F238E27FC236}">
                      <a16:creationId xmlns:a16="http://schemas.microsoft.com/office/drawing/2014/main" id="{6D7D8EC6-2032-46A5-B5F6-E7FA38548F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158"/>
                  <a:ext cx="30" cy="72"/>
                </a:xfrm>
                <a:custGeom>
                  <a:avLst/>
                  <a:gdLst>
                    <a:gd name="T0" fmla="*/ 37 w 59"/>
                    <a:gd name="T1" fmla="*/ 0 h 142"/>
                    <a:gd name="T2" fmla="*/ 37 w 59"/>
                    <a:gd name="T3" fmla="*/ 0 h 142"/>
                    <a:gd name="T4" fmla="*/ 0 w 59"/>
                    <a:gd name="T5" fmla="*/ 23 h 142"/>
                    <a:gd name="T6" fmla="*/ 0 w 59"/>
                    <a:gd name="T7" fmla="*/ 23 h 142"/>
                    <a:gd name="T8" fmla="*/ 59 w 59"/>
                    <a:gd name="T9" fmla="*/ 142 h 142"/>
                    <a:gd name="T10" fmla="*/ 37 w 59"/>
                    <a:gd name="T11" fmla="*/ 0 h 142"/>
                    <a:gd name="T12" fmla="*/ 37 w 59"/>
                    <a:gd name="T13" fmla="*/ 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42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59" y="14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5" name="Freeform 1536">
                  <a:extLst>
                    <a:ext uri="{FF2B5EF4-FFF2-40B4-BE49-F238E27FC236}">
                      <a16:creationId xmlns:a16="http://schemas.microsoft.com/office/drawing/2014/main" id="{6E7C7CC3-50BA-491D-BECD-BE55A128FA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196"/>
                  <a:ext cx="15" cy="19"/>
                </a:xfrm>
                <a:custGeom>
                  <a:avLst/>
                  <a:gdLst>
                    <a:gd name="T0" fmla="*/ 30 w 30"/>
                    <a:gd name="T1" fmla="*/ 37 h 37"/>
                    <a:gd name="T2" fmla="*/ 30 w 30"/>
                    <a:gd name="T3" fmla="*/ 37 h 37"/>
                    <a:gd name="T4" fmla="*/ 0 w 30"/>
                    <a:gd name="T5" fmla="*/ 0 h 37"/>
                    <a:gd name="T6" fmla="*/ 0 w 30"/>
                    <a:gd name="T7" fmla="*/ 0 h 37"/>
                    <a:gd name="T8" fmla="*/ 8 w 30"/>
                    <a:gd name="T9" fmla="*/ 0 h 37"/>
                    <a:gd name="T10" fmla="*/ 30 w 30"/>
                    <a:gd name="T11" fmla="*/ 37 h 37"/>
                    <a:gd name="T12" fmla="*/ 30 w 3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7">
                      <a:moveTo>
                        <a:pt x="30" y="37"/>
                      </a:moveTo>
                      <a:lnTo>
                        <a:pt x="3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30" y="37"/>
                      </a:lnTo>
                      <a:lnTo>
                        <a:pt x="3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6" name="Freeform 1537">
                  <a:extLst>
                    <a:ext uri="{FF2B5EF4-FFF2-40B4-BE49-F238E27FC236}">
                      <a16:creationId xmlns:a16="http://schemas.microsoft.com/office/drawing/2014/main" id="{EB6AB24C-E732-4DBB-9A56-2089790742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196"/>
                  <a:ext cx="15" cy="19"/>
                </a:xfrm>
                <a:custGeom>
                  <a:avLst/>
                  <a:gdLst>
                    <a:gd name="T0" fmla="*/ 30 w 30"/>
                    <a:gd name="T1" fmla="*/ 37 h 37"/>
                    <a:gd name="T2" fmla="*/ 30 w 30"/>
                    <a:gd name="T3" fmla="*/ 37 h 37"/>
                    <a:gd name="T4" fmla="*/ 0 w 30"/>
                    <a:gd name="T5" fmla="*/ 0 h 37"/>
                    <a:gd name="T6" fmla="*/ 0 w 30"/>
                    <a:gd name="T7" fmla="*/ 0 h 37"/>
                    <a:gd name="T8" fmla="*/ 8 w 30"/>
                    <a:gd name="T9" fmla="*/ 0 h 37"/>
                    <a:gd name="T10" fmla="*/ 30 w 30"/>
                    <a:gd name="T11" fmla="*/ 37 h 37"/>
                    <a:gd name="T12" fmla="*/ 30 w 3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7">
                      <a:moveTo>
                        <a:pt x="30" y="37"/>
                      </a:moveTo>
                      <a:lnTo>
                        <a:pt x="3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30" y="37"/>
                      </a:lnTo>
                      <a:lnTo>
                        <a:pt x="3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7" name="Freeform 1538">
                  <a:extLst>
                    <a:ext uri="{FF2B5EF4-FFF2-40B4-BE49-F238E27FC236}">
                      <a16:creationId xmlns:a16="http://schemas.microsoft.com/office/drawing/2014/main" id="{57A10393-0872-423C-9FCD-DF795B0B11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196"/>
                  <a:ext cx="15" cy="19"/>
                </a:xfrm>
                <a:custGeom>
                  <a:avLst/>
                  <a:gdLst>
                    <a:gd name="T0" fmla="*/ 30 w 30"/>
                    <a:gd name="T1" fmla="*/ 37 h 37"/>
                    <a:gd name="T2" fmla="*/ 30 w 30"/>
                    <a:gd name="T3" fmla="*/ 37 h 37"/>
                    <a:gd name="T4" fmla="*/ 22 w 30"/>
                    <a:gd name="T5" fmla="*/ 37 h 37"/>
                    <a:gd name="T6" fmla="*/ 22 w 30"/>
                    <a:gd name="T7" fmla="*/ 37 h 37"/>
                    <a:gd name="T8" fmla="*/ 0 w 30"/>
                    <a:gd name="T9" fmla="*/ 0 h 37"/>
                    <a:gd name="T10" fmla="*/ 30 w 30"/>
                    <a:gd name="T11" fmla="*/ 37 h 37"/>
                    <a:gd name="T12" fmla="*/ 30 w 3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7">
                      <a:moveTo>
                        <a:pt x="30" y="37"/>
                      </a:moveTo>
                      <a:lnTo>
                        <a:pt x="30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30" y="37"/>
                      </a:lnTo>
                      <a:lnTo>
                        <a:pt x="3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8" name="Freeform 1539">
                  <a:extLst>
                    <a:ext uri="{FF2B5EF4-FFF2-40B4-BE49-F238E27FC236}">
                      <a16:creationId xmlns:a16="http://schemas.microsoft.com/office/drawing/2014/main" id="{06F22997-44D6-46C6-AEEB-5AFE1483EE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196"/>
                  <a:ext cx="15" cy="19"/>
                </a:xfrm>
                <a:custGeom>
                  <a:avLst/>
                  <a:gdLst>
                    <a:gd name="T0" fmla="*/ 30 w 30"/>
                    <a:gd name="T1" fmla="*/ 37 h 37"/>
                    <a:gd name="T2" fmla="*/ 30 w 30"/>
                    <a:gd name="T3" fmla="*/ 37 h 37"/>
                    <a:gd name="T4" fmla="*/ 22 w 30"/>
                    <a:gd name="T5" fmla="*/ 37 h 37"/>
                    <a:gd name="T6" fmla="*/ 22 w 30"/>
                    <a:gd name="T7" fmla="*/ 37 h 37"/>
                    <a:gd name="T8" fmla="*/ 0 w 30"/>
                    <a:gd name="T9" fmla="*/ 0 h 37"/>
                    <a:gd name="T10" fmla="*/ 30 w 30"/>
                    <a:gd name="T11" fmla="*/ 37 h 37"/>
                    <a:gd name="T12" fmla="*/ 30 w 3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7">
                      <a:moveTo>
                        <a:pt x="30" y="37"/>
                      </a:moveTo>
                      <a:lnTo>
                        <a:pt x="30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30" y="37"/>
                      </a:lnTo>
                      <a:lnTo>
                        <a:pt x="3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9" name="Freeform 1540">
                  <a:extLst>
                    <a:ext uri="{FF2B5EF4-FFF2-40B4-BE49-F238E27FC236}">
                      <a16:creationId xmlns:a16="http://schemas.microsoft.com/office/drawing/2014/main" id="{857536AA-420D-4633-88DC-CE5C8C0727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196"/>
                  <a:ext cx="15" cy="19"/>
                </a:xfrm>
                <a:custGeom>
                  <a:avLst/>
                  <a:gdLst>
                    <a:gd name="T0" fmla="*/ 30 w 30"/>
                    <a:gd name="T1" fmla="*/ 37 h 37"/>
                    <a:gd name="T2" fmla="*/ 30 w 30"/>
                    <a:gd name="T3" fmla="*/ 37 h 37"/>
                    <a:gd name="T4" fmla="*/ 0 w 30"/>
                    <a:gd name="T5" fmla="*/ 0 h 37"/>
                    <a:gd name="T6" fmla="*/ 0 w 30"/>
                    <a:gd name="T7" fmla="*/ 0 h 37"/>
                    <a:gd name="T8" fmla="*/ 8 w 30"/>
                    <a:gd name="T9" fmla="*/ 0 h 37"/>
                    <a:gd name="T10" fmla="*/ 30 w 30"/>
                    <a:gd name="T11" fmla="*/ 37 h 37"/>
                    <a:gd name="T12" fmla="*/ 30 w 3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7">
                      <a:moveTo>
                        <a:pt x="30" y="37"/>
                      </a:moveTo>
                      <a:lnTo>
                        <a:pt x="3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30" y="37"/>
                      </a:lnTo>
                      <a:lnTo>
                        <a:pt x="3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0" name="Freeform 1541">
                  <a:extLst>
                    <a:ext uri="{FF2B5EF4-FFF2-40B4-BE49-F238E27FC236}">
                      <a16:creationId xmlns:a16="http://schemas.microsoft.com/office/drawing/2014/main" id="{02CA8EEF-F443-453E-AFC5-D5B987FD44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196"/>
                  <a:ext cx="15" cy="19"/>
                </a:xfrm>
                <a:custGeom>
                  <a:avLst/>
                  <a:gdLst>
                    <a:gd name="T0" fmla="*/ 30 w 30"/>
                    <a:gd name="T1" fmla="*/ 37 h 37"/>
                    <a:gd name="T2" fmla="*/ 30 w 30"/>
                    <a:gd name="T3" fmla="*/ 37 h 37"/>
                    <a:gd name="T4" fmla="*/ 0 w 30"/>
                    <a:gd name="T5" fmla="*/ 0 h 37"/>
                    <a:gd name="T6" fmla="*/ 0 w 30"/>
                    <a:gd name="T7" fmla="*/ 0 h 37"/>
                    <a:gd name="T8" fmla="*/ 8 w 30"/>
                    <a:gd name="T9" fmla="*/ 0 h 37"/>
                    <a:gd name="T10" fmla="*/ 30 w 30"/>
                    <a:gd name="T11" fmla="*/ 37 h 37"/>
                    <a:gd name="T12" fmla="*/ 30 w 3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7">
                      <a:moveTo>
                        <a:pt x="30" y="37"/>
                      </a:moveTo>
                      <a:lnTo>
                        <a:pt x="3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30" y="37"/>
                      </a:lnTo>
                      <a:lnTo>
                        <a:pt x="3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1" name="Freeform 1542">
                  <a:extLst>
                    <a:ext uri="{FF2B5EF4-FFF2-40B4-BE49-F238E27FC236}">
                      <a16:creationId xmlns:a16="http://schemas.microsoft.com/office/drawing/2014/main" id="{DC5A769A-1DFD-4940-8663-A77374D819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196"/>
                  <a:ext cx="15" cy="19"/>
                </a:xfrm>
                <a:custGeom>
                  <a:avLst/>
                  <a:gdLst>
                    <a:gd name="T0" fmla="*/ 30 w 30"/>
                    <a:gd name="T1" fmla="*/ 37 h 37"/>
                    <a:gd name="T2" fmla="*/ 30 w 30"/>
                    <a:gd name="T3" fmla="*/ 37 h 37"/>
                    <a:gd name="T4" fmla="*/ 22 w 30"/>
                    <a:gd name="T5" fmla="*/ 37 h 37"/>
                    <a:gd name="T6" fmla="*/ 22 w 30"/>
                    <a:gd name="T7" fmla="*/ 37 h 37"/>
                    <a:gd name="T8" fmla="*/ 0 w 30"/>
                    <a:gd name="T9" fmla="*/ 0 h 37"/>
                    <a:gd name="T10" fmla="*/ 30 w 30"/>
                    <a:gd name="T11" fmla="*/ 37 h 37"/>
                    <a:gd name="T12" fmla="*/ 30 w 3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7">
                      <a:moveTo>
                        <a:pt x="30" y="37"/>
                      </a:moveTo>
                      <a:lnTo>
                        <a:pt x="30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30" y="37"/>
                      </a:lnTo>
                      <a:lnTo>
                        <a:pt x="30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2" name="Freeform 1543">
                  <a:extLst>
                    <a:ext uri="{FF2B5EF4-FFF2-40B4-BE49-F238E27FC236}">
                      <a16:creationId xmlns:a16="http://schemas.microsoft.com/office/drawing/2014/main" id="{831ED3D9-F744-405E-AFA4-3640AA43C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196"/>
                  <a:ext cx="15" cy="19"/>
                </a:xfrm>
                <a:custGeom>
                  <a:avLst/>
                  <a:gdLst>
                    <a:gd name="T0" fmla="*/ 30 w 30"/>
                    <a:gd name="T1" fmla="*/ 37 h 37"/>
                    <a:gd name="T2" fmla="*/ 30 w 30"/>
                    <a:gd name="T3" fmla="*/ 37 h 37"/>
                    <a:gd name="T4" fmla="*/ 22 w 30"/>
                    <a:gd name="T5" fmla="*/ 37 h 37"/>
                    <a:gd name="T6" fmla="*/ 22 w 30"/>
                    <a:gd name="T7" fmla="*/ 37 h 37"/>
                    <a:gd name="T8" fmla="*/ 0 w 30"/>
                    <a:gd name="T9" fmla="*/ 0 h 37"/>
                    <a:gd name="T10" fmla="*/ 30 w 30"/>
                    <a:gd name="T11" fmla="*/ 37 h 37"/>
                    <a:gd name="T12" fmla="*/ 30 w 3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7">
                      <a:moveTo>
                        <a:pt x="30" y="37"/>
                      </a:moveTo>
                      <a:lnTo>
                        <a:pt x="30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30" y="37"/>
                      </a:lnTo>
                      <a:lnTo>
                        <a:pt x="30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3" name="Freeform 1544">
                  <a:extLst>
                    <a:ext uri="{FF2B5EF4-FFF2-40B4-BE49-F238E27FC236}">
                      <a16:creationId xmlns:a16="http://schemas.microsoft.com/office/drawing/2014/main" id="{2200A110-CB65-450A-852D-6304B71113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207"/>
                  <a:ext cx="25" cy="23"/>
                </a:xfrm>
                <a:custGeom>
                  <a:avLst/>
                  <a:gdLst>
                    <a:gd name="T0" fmla="*/ 51 w 51"/>
                    <a:gd name="T1" fmla="*/ 45 h 45"/>
                    <a:gd name="T2" fmla="*/ 51 w 51"/>
                    <a:gd name="T3" fmla="*/ 45 h 45"/>
                    <a:gd name="T4" fmla="*/ 0 w 51"/>
                    <a:gd name="T5" fmla="*/ 8 h 45"/>
                    <a:gd name="T6" fmla="*/ 0 w 51"/>
                    <a:gd name="T7" fmla="*/ 8 h 45"/>
                    <a:gd name="T8" fmla="*/ 22 w 51"/>
                    <a:gd name="T9" fmla="*/ 0 h 45"/>
                    <a:gd name="T10" fmla="*/ 51 w 51"/>
                    <a:gd name="T11" fmla="*/ 45 h 45"/>
                    <a:gd name="T12" fmla="*/ 51 w 51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51" y="45"/>
                      </a:moveTo>
                      <a:lnTo>
                        <a:pt x="51" y="45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22" y="0"/>
                      </a:lnTo>
                      <a:lnTo>
                        <a:pt x="51" y="45"/>
                      </a:lnTo>
                      <a:lnTo>
                        <a:pt x="51" y="4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4" name="Freeform 1545">
                  <a:extLst>
                    <a:ext uri="{FF2B5EF4-FFF2-40B4-BE49-F238E27FC236}">
                      <a16:creationId xmlns:a16="http://schemas.microsoft.com/office/drawing/2014/main" id="{142764B2-7E23-425E-9BD9-75B3ED9D0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207"/>
                  <a:ext cx="25" cy="23"/>
                </a:xfrm>
                <a:custGeom>
                  <a:avLst/>
                  <a:gdLst>
                    <a:gd name="T0" fmla="*/ 51 w 51"/>
                    <a:gd name="T1" fmla="*/ 45 h 45"/>
                    <a:gd name="T2" fmla="*/ 51 w 51"/>
                    <a:gd name="T3" fmla="*/ 45 h 45"/>
                    <a:gd name="T4" fmla="*/ 0 w 51"/>
                    <a:gd name="T5" fmla="*/ 8 h 45"/>
                    <a:gd name="T6" fmla="*/ 0 w 51"/>
                    <a:gd name="T7" fmla="*/ 8 h 45"/>
                    <a:gd name="T8" fmla="*/ 22 w 51"/>
                    <a:gd name="T9" fmla="*/ 0 h 45"/>
                    <a:gd name="T10" fmla="*/ 51 w 51"/>
                    <a:gd name="T11" fmla="*/ 45 h 45"/>
                    <a:gd name="T12" fmla="*/ 51 w 51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51" y="45"/>
                      </a:moveTo>
                      <a:lnTo>
                        <a:pt x="51" y="45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22" y="0"/>
                      </a:lnTo>
                      <a:lnTo>
                        <a:pt x="51" y="45"/>
                      </a:lnTo>
                      <a:lnTo>
                        <a:pt x="51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5" name="Freeform 1546">
                  <a:extLst>
                    <a:ext uri="{FF2B5EF4-FFF2-40B4-BE49-F238E27FC236}">
                      <a16:creationId xmlns:a16="http://schemas.microsoft.com/office/drawing/2014/main" id="{39C663C3-2F7C-4F50-98B1-3D00EE84D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211"/>
                  <a:ext cx="25" cy="23"/>
                </a:xfrm>
                <a:custGeom>
                  <a:avLst/>
                  <a:gdLst>
                    <a:gd name="T0" fmla="*/ 51 w 51"/>
                    <a:gd name="T1" fmla="*/ 37 h 45"/>
                    <a:gd name="T2" fmla="*/ 51 w 51"/>
                    <a:gd name="T3" fmla="*/ 37 h 45"/>
                    <a:gd name="T4" fmla="*/ 29 w 51"/>
                    <a:gd name="T5" fmla="*/ 45 h 45"/>
                    <a:gd name="T6" fmla="*/ 29 w 51"/>
                    <a:gd name="T7" fmla="*/ 45 h 45"/>
                    <a:gd name="T8" fmla="*/ 0 w 51"/>
                    <a:gd name="T9" fmla="*/ 0 h 45"/>
                    <a:gd name="T10" fmla="*/ 51 w 51"/>
                    <a:gd name="T11" fmla="*/ 37 h 45"/>
                    <a:gd name="T12" fmla="*/ 51 w 51"/>
                    <a:gd name="T13" fmla="*/ 3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51" y="37"/>
                      </a:moveTo>
                      <a:lnTo>
                        <a:pt x="51" y="37"/>
                      </a:lnTo>
                      <a:lnTo>
                        <a:pt x="29" y="45"/>
                      </a:lnTo>
                      <a:lnTo>
                        <a:pt x="29" y="45"/>
                      </a:lnTo>
                      <a:lnTo>
                        <a:pt x="0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6" name="Freeform 1547">
                  <a:extLst>
                    <a:ext uri="{FF2B5EF4-FFF2-40B4-BE49-F238E27FC236}">
                      <a16:creationId xmlns:a16="http://schemas.microsoft.com/office/drawing/2014/main" id="{77134D1F-D71A-454F-8936-44ABCCD26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211"/>
                  <a:ext cx="25" cy="23"/>
                </a:xfrm>
                <a:custGeom>
                  <a:avLst/>
                  <a:gdLst>
                    <a:gd name="T0" fmla="*/ 51 w 51"/>
                    <a:gd name="T1" fmla="*/ 37 h 45"/>
                    <a:gd name="T2" fmla="*/ 51 w 51"/>
                    <a:gd name="T3" fmla="*/ 37 h 45"/>
                    <a:gd name="T4" fmla="*/ 29 w 51"/>
                    <a:gd name="T5" fmla="*/ 45 h 45"/>
                    <a:gd name="T6" fmla="*/ 29 w 51"/>
                    <a:gd name="T7" fmla="*/ 45 h 45"/>
                    <a:gd name="T8" fmla="*/ 0 w 51"/>
                    <a:gd name="T9" fmla="*/ 0 h 45"/>
                    <a:gd name="T10" fmla="*/ 51 w 51"/>
                    <a:gd name="T11" fmla="*/ 37 h 45"/>
                    <a:gd name="T12" fmla="*/ 51 w 51"/>
                    <a:gd name="T13" fmla="*/ 3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51" y="37"/>
                      </a:moveTo>
                      <a:lnTo>
                        <a:pt x="51" y="37"/>
                      </a:lnTo>
                      <a:lnTo>
                        <a:pt x="29" y="45"/>
                      </a:lnTo>
                      <a:lnTo>
                        <a:pt x="29" y="45"/>
                      </a:lnTo>
                      <a:lnTo>
                        <a:pt x="0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7" name="Freeform 1548">
                  <a:extLst>
                    <a:ext uri="{FF2B5EF4-FFF2-40B4-BE49-F238E27FC236}">
                      <a16:creationId xmlns:a16="http://schemas.microsoft.com/office/drawing/2014/main" id="{FA118E47-2F47-4069-915D-C1849EE5EA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1219"/>
                  <a:ext cx="11" cy="18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0 w 22"/>
                    <a:gd name="T5" fmla="*/ 0 h 37"/>
                    <a:gd name="T6" fmla="*/ 0 w 22"/>
                    <a:gd name="T7" fmla="*/ 0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8" name="Freeform 1549">
                  <a:extLst>
                    <a:ext uri="{FF2B5EF4-FFF2-40B4-BE49-F238E27FC236}">
                      <a16:creationId xmlns:a16="http://schemas.microsoft.com/office/drawing/2014/main" id="{032A78BC-44C6-4D55-B6C7-63BF89DAF5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1219"/>
                  <a:ext cx="11" cy="18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0 w 22"/>
                    <a:gd name="T5" fmla="*/ 0 h 37"/>
                    <a:gd name="T6" fmla="*/ 0 w 22"/>
                    <a:gd name="T7" fmla="*/ 0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9" name="Freeform 1550">
                  <a:extLst>
                    <a:ext uri="{FF2B5EF4-FFF2-40B4-BE49-F238E27FC236}">
                      <a16:creationId xmlns:a16="http://schemas.microsoft.com/office/drawing/2014/main" id="{D47A780A-A493-499A-88C7-A6AF77A44C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1219"/>
                  <a:ext cx="11" cy="18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22 w 22"/>
                    <a:gd name="T5" fmla="*/ 37 h 37"/>
                    <a:gd name="T6" fmla="*/ 22 w 22"/>
                    <a:gd name="T7" fmla="*/ 37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0" name="Freeform 1551">
                  <a:extLst>
                    <a:ext uri="{FF2B5EF4-FFF2-40B4-BE49-F238E27FC236}">
                      <a16:creationId xmlns:a16="http://schemas.microsoft.com/office/drawing/2014/main" id="{3665593A-91E5-49F4-8111-E4F107C5DD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1219"/>
                  <a:ext cx="11" cy="18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22 w 22"/>
                    <a:gd name="T5" fmla="*/ 37 h 37"/>
                    <a:gd name="T6" fmla="*/ 22 w 22"/>
                    <a:gd name="T7" fmla="*/ 37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1" name="Freeform 1552">
                  <a:extLst>
                    <a:ext uri="{FF2B5EF4-FFF2-40B4-BE49-F238E27FC236}">
                      <a16:creationId xmlns:a16="http://schemas.microsoft.com/office/drawing/2014/main" id="{BB53F6B0-DF65-41FE-BC60-1AA0617C6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1219"/>
                  <a:ext cx="11" cy="18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0 w 22"/>
                    <a:gd name="T5" fmla="*/ 0 h 37"/>
                    <a:gd name="T6" fmla="*/ 0 w 22"/>
                    <a:gd name="T7" fmla="*/ 0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2" name="Freeform 1553">
                  <a:extLst>
                    <a:ext uri="{FF2B5EF4-FFF2-40B4-BE49-F238E27FC236}">
                      <a16:creationId xmlns:a16="http://schemas.microsoft.com/office/drawing/2014/main" id="{832DAD6E-815D-4CD4-ABB2-4CDF8ECE3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1219"/>
                  <a:ext cx="11" cy="18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0 w 22"/>
                    <a:gd name="T5" fmla="*/ 0 h 37"/>
                    <a:gd name="T6" fmla="*/ 0 w 22"/>
                    <a:gd name="T7" fmla="*/ 0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3" name="Freeform 1554">
                  <a:extLst>
                    <a:ext uri="{FF2B5EF4-FFF2-40B4-BE49-F238E27FC236}">
                      <a16:creationId xmlns:a16="http://schemas.microsoft.com/office/drawing/2014/main" id="{DF416747-DA0B-45DC-9188-C7233A8906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1219"/>
                  <a:ext cx="11" cy="18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22 w 22"/>
                    <a:gd name="T5" fmla="*/ 37 h 37"/>
                    <a:gd name="T6" fmla="*/ 22 w 22"/>
                    <a:gd name="T7" fmla="*/ 37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4" name="Freeform 1555">
                  <a:extLst>
                    <a:ext uri="{FF2B5EF4-FFF2-40B4-BE49-F238E27FC236}">
                      <a16:creationId xmlns:a16="http://schemas.microsoft.com/office/drawing/2014/main" id="{19EE9B23-E0BE-43F5-A53A-22998B9C48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1219"/>
                  <a:ext cx="11" cy="18"/>
                </a:xfrm>
                <a:custGeom>
                  <a:avLst/>
                  <a:gdLst>
                    <a:gd name="T0" fmla="*/ 22 w 22"/>
                    <a:gd name="T1" fmla="*/ 37 h 37"/>
                    <a:gd name="T2" fmla="*/ 22 w 22"/>
                    <a:gd name="T3" fmla="*/ 37 h 37"/>
                    <a:gd name="T4" fmla="*/ 22 w 22"/>
                    <a:gd name="T5" fmla="*/ 37 h 37"/>
                    <a:gd name="T6" fmla="*/ 22 w 22"/>
                    <a:gd name="T7" fmla="*/ 37 h 37"/>
                    <a:gd name="T8" fmla="*/ 0 w 22"/>
                    <a:gd name="T9" fmla="*/ 0 h 37"/>
                    <a:gd name="T10" fmla="*/ 22 w 22"/>
                    <a:gd name="T11" fmla="*/ 37 h 37"/>
                    <a:gd name="T12" fmla="*/ 22 w 22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37"/>
                      </a:move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22" y="37"/>
                      </a:lnTo>
                      <a:lnTo>
                        <a:pt x="2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5" name="Freeform 1556">
                  <a:extLst>
                    <a:ext uri="{FF2B5EF4-FFF2-40B4-BE49-F238E27FC236}">
                      <a16:creationId xmlns:a16="http://schemas.microsoft.com/office/drawing/2014/main" id="{64E11496-3051-44F7-990A-F0574CDB2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1271"/>
                  <a:ext cx="14" cy="19"/>
                </a:xfrm>
                <a:custGeom>
                  <a:avLst/>
                  <a:gdLst>
                    <a:gd name="T0" fmla="*/ 29 w 29"/>
                    <a:gd name="T1" fmla="*/ 38 h 38"/>
                    <a:gd name="T2" fmla="*/ 29 w 29"/>
                    <a:gd name="T3" fmla="*/ 38 h 38"/>
                    <a:gd name="T4" fmla="*/ 0 w 29"/>
                    <a:gd name="T5" fmla="*/ 0 h 38"/>
                    <a:gd name="T6" fmla="*/ 0 w 29"/>
                    <a:gd name="T7" fmla="*/ 0 h 38"/>
                    <a:gd name="T8" fmla="*/ 7 w 29"/>
                    <a:gd name="T9" fmla="*/ 0 h 38"/>
                    <a:gd name="T10" fmla="*/ 29 w 29"/>
                    <a:gd name="T11" fmla="*/ 38 h 38"/>
                    <a:gd name="T12" fmla="*/ 29 w 2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8">
                      <a:moveTo>
                        <a:pt x="29" y="38"/>
                      </a:moveTo>
                      <a:lnTo>
                        <a:pt x="29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29" y="38"/>
                      </a:lnTo>
                      <a:lnTo>
                        <a:pt x="29" y="3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6" name="Freeform 1557">
                  <a:extLst>
                    <a:ext uri="{FF2B5EF4-FFF2-40B4-BE49-F238E27FC236}">
                      <a16:creationId xmlns:a16="http://schemas.microsoft.com/office/drawing/2014/main" id="{7585C830-3403-4C1C-9D02-371EADD40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1271"/>
                  <a:ext cx="14" cy="19"/>
                </a:xfrm>
                <a:custGeom>
                  <a:avLst/>
                  <a:gdLst>
                    <a:gd name="T0" fmla="*/ 29 w 29"/>
                    <a:gd name="T1" fmla="*/ 38 h 38"/>
                    <a:gd name="T2" fmla="*/ 29 w 29"/>
                    <a:gd name="T3" fmla="*/ 38 h 38"/>
                    <a:gd name="T4" fmla="*/ 0 w 29"/>
                    <a:gd name="T5" fmla="*/ 0 h 38"/>
                    <a:gd name="T6" fmla="*/ 0 w 29"/>
                    <a:gd name="T7" fmla="*/ 0 h 38"/>
                    <a:gd name="T8" fmla="*/ 7 w 29"/>
                    <a:gd name="T9" fmla="*/ 0 h 38"/>
                    <a:gd name="T10" fmla="*/ 29 w 29"/>
                    <a:gd name="T11" fmla="*/ 38 h 38"/>
                    <a:gd name="T12" fmla="*/ 29 w 2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8">
                      <a:moveTo>
                        <a:pt x="29" y="38"/>
                      </a:moveTo>
                      <a:lnTo>
                        <a:pt x="29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29" y="38"/>
                      </a:lnTo>
                      <a:lnTo>
                        <a:pt x="29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7" name="Freeform 1558">
                  <a:extLst>
                    <a:ext uri="{FF2B5EF4-FFF2-40B4-BE49-F238E27FC236}">
                      <a16:creationId xmlns:a16="http://schemas.microsoft.com/office/drawing/2014/main" id="{AD60357A-EBE9-4470-9B92-C5C56DA7BA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1271"/>
                  <a:ext cx="14" cy="19"/>
                </a:xfrm>
                <a:custGeom>
                  <a:avLst/>
                  <a:gdLst>
                    <a:gd name="T0" fmla="*/ 29 w 29"/>
                    <a:gd name="T1" fmla="*/ 38 h 38"/>
                    <a:gd name="T2" fmla="*/ 29 w 29"/>
                    <a:gd name="T3" fmla="*/ 38 h 38"/>
                    <a:gd name="T4" fmla="*/ 29 w 29"/>
                    <a:gd name="T5" fmla="*/ 38 h 38"/>
                    <a:gd name="T6" fmla="*/ 29 w 29"/>
                    <a:gd name="T7" fmla="*/ 38 h 38"/>
                    <a:gd name="T8" fmla="*/ 0 w 29"/>
                    <a:gd name="T9" fmla="*/ 0 h 38"/>
                    <a:gd name="T10" fmla="*/ 29 w 29"/>
                    <a:gd name="T11" fmla="*/ 38 h 38"/>
                    <a:gd name="T12" fmla="*/ 29 w 2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8">
                      <a:moveTo>
                        <a:pt x="29" y="38"/>
                      </a:moveTo>
                      <a:lnTo>
                        <a:pt x="29" y="38"/>
                      </a:lnTo>
                      <a:lnTo>
                        <a:pt x="29" y="38"/>
                      </a:lnTo>
                      <a:lnTo>
                        <a:pt x="29" y="38"/>
                      </a:lnTo>
                      <a:lnTo>
                        <a:pt x="0" y="0"/>
                      </a:lnTo>
                      <a:lnTo>
                        <a:pt x="29" y="38"/>
                      </a:lnTo>
                      <a:lnTo>
                        <a:pt x="29" y="3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8" name="Freeform 1559">
                  <a:extLst>
                    <a:ext uri="{FF2B5EF4-FFF2-40B4-BE49-F238E27FC236}">
                      <a16:creationId xmlns:a16="http://schemas.microsoft.com/office/drawing/2014/main" id="{F8EC4CB0-CA4D-461E-9300-018489C44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1271"/>
                  <a:ext cx="14" cy="19"/>
                </a:xfrm>
                <a:custGeom>
                  <a:avLst/>
                  <a:gdLst>
                    <a:gd name="T0" fmla="*/ 29 w 29"/>
                    <a:gd name="T1" fmla="*/ 38 h 38"/>
                    <a:gd name="T2" fmla="*/ 29 w 29"/>
                    <a:gd name="T3" fmla="*/ 38 h 38"/>
                    <a:gd name="T4" fmla="*/ 29 w 29"/>
                    <a:gd name="T5" fmla="*/ 38 h 38"/>
                    <a:gd name="T6" fmla="*/ 29 w 29"/>
                    <a:gd name="T7" fmla="*/ 38 h 38"/>
                    <a:gd name="T8" fmla="*/ 0 w 29"/>
                    <a:gd name="T9" fmla="*/ 0 h 38"/>
                    <a:gd name="T10" fmla="*/ 29 w 29"/>
                    <a:gd name="T11" fmla="*/ 38 h 38"/>
                    <a:gd name="T12" fmla="*/ 29 w 2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8">
                      <a:moveTo>
                        <a:pt x="29" y="38"/>
                      </a:moveTo>
                      <a:lnTo>
                        <a:pt x="29" y="38"/>
                      </a:lnTo>
                      <a:lnTo>
                        <a:pt x="29" y="38"/>
                      </a:lnTo>
                      <a:lnTo>
                        <a:pt x="29" y="38"/>
                      </a:lnTo>
                      <a:lnTo>
                        <a:pt x="0" y="0"/>
                      </a:lnTo>
                      <a:lnTo>
                        <a:pt x="29" y="38"/>
                      </a:lnTo>
                      <a:lnTo>
                        <a:pt x="29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9" name="Freeform 1560">
                  <a:extLst>
                    <a:ext uri="{FF2B5EF4-FFF2-40B4-BE49-F238E27FC236}">
                      <a16:creationId xmlns:a16="http://schemas.microsoft.com/office/drawing/2014/main" id="{D950E84A-D61C-44DB-8BE9-1734FE11E1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1271"/>
                  <a:ext cx="14" cy="19"/>
                </a:xfrm>
                <a:custGeom>
                  <a:avLst/>
                  <a:gdLst>
                    <a:gd name="T0" fmla="*/ 29 w 29"/>
                    <a:gd name="T1" fmla="*/ 38 h 38"/>
                    <a:gd name="T2" fmla="*/ 29 w 29"/>
                    <a:gd name="T3" fmla="*/ 38 h 38"/>
                    <a:gd name="T4" fmla="*/ 0 w 29"/>
                    <a:gd name="T5" fmla="*/ 0 h 38"/>
                    <a:gd name="T6" fmla="*/ 0 w 29"/>
                    <a:gd name="T7" fmla="*/ 0 h 38"/>
                    <a:gd name="T8" fmla="*/ 7 w 29"/>
                    <a:gd name="T9" fmla="*/ 0 h 38"/>
                    <a:gd name="T10" fmla="*/ 29 w 29"/>
                    <a:gd name="T11" fmla="*/ 38 h 38"/>
                    <a:gd name="T12" fmla="*/ 29 w 2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8">
                      <a:moveTo>
                        <a:pt x="29" y="38"/>
                      </a:moveTo>
                      <a:lnTo>
                        <a:pt x="29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29" y="38"/>
                      </a:lnTo>
                      <a:lnTo>
                        <a:pt x="29" y="3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0" name="Freeform 1561">
                  <a:extLst>
                    <a:ext uri="{FF2B5EF4-FFF2-40B4-BE49-F238E27FC236}">
                      <a16:creationId xmlns:a16="http://schemas.microsoft.com/office/drawing/2014/main" id="{EC628C15-B606-40D1-A0AB-095AE5B13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1271"/>
                  <a:ext cx="14" cy="19"/>
                </a:xfrm>
                <a:custGeom>
                  <a:avLst/>
                  <a:gdLst>
                    <a:gd name="T0" fmla="*/ 29 w 29"/>
                    <a:gd name="T1" fmla="*/ 38 h 38"/>
                    <a:gd name="T2" fmla="*/ 29 w 29"/>
                    <a:gd name="T3" fmla="*/ 38 h 38"/>
                    <a:gd name="T4" fmla="*/ 0 w 29"/>
                    <a:gd name="T5" fmla="*/ 0 h 38"/>
                    <a:gd name="T6" fmla="*/ 0 w 29"/>
                    <a:gd name="T7" fmla="*/ 0 h 38"/>
                    <a:gd name="T8" fmla="*/ 7 w 29"/>
                    <a:gd name="T9" fmla="*/ 0 h 38"/>
                    <a:gd name="T10" fmla="*/ 29 w 29"/>
                    <a:gd name="T11" fmla="*/ 38 h 38"/>
                    <a:gd name="T12" fmla="*/ 29 w 2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8">
                      <a:moveTo>
                        <a:pt x="29" y="38"/>
                      </a:moveTo>
                      <a:lnTo>
                        <a:pt x="29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29" y="38"/>
                      </a:lnTo>
                      <a:lnTo>
                        <a:pt x="29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1" name="Freeform 1562">
                  <a:extLst>
                    <a:ext uri="{FF2B5EF4-FFF2-40B4-BE49-F238E27FC236}">
                      <a16:creationId xmlns:a16="http://schemas.microsoft.com/office/drawing/2014/main" id="{C68500D6-E536-458A-8589-709737255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1271"/>
                  <a:ext cx="14" cy="19"/>
                </a:xfrm>
                <a:custGeom>
                  <a:avLst/>
                  <a:gdLst>
                    <a:gd name="T0" fmla="*/ 29 w 29"/>
                    <a:gd name="T1" fmla="*/ 38 h 38"/>
                    <a:gd name="T2" fmla="*/ 29 w 29"/>
                    <a:gd name="T3" fmla="*/ 38 h 38"/>
                    <a:gd name="T4" fmla="*/ 29 w 29"/>
                    <a:gd name="T5" fmla="*/ 38 h 38"/>
                    <a:gd name="T6" fmla="*/ 29 w 29"/>
                    <a:gd name="T7" fmla="*/ 38 h 38"/>
                    <a:gd name="T8" fmla="*/ 0 w 29"/>
                    <a:gd name="T9" fmla="*/ 0 h 38"/>
                    <a:gd name="T10" fmla="*/ 29 w 29"/>
                    <a:gd name="T11" fmla="*/ 38 h 38"/>
                    <a:gd name="T12" fmla="*/ 29 w 2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8">
                      <a:moveTo>
                        <a:pt x="29" y="38"/>
                      </a:moveTo>
                      <a:lnTo>
                        <a:pt x="29" y="38"/>
                      </a:lnTo>
                      <a:lnTo>
                        <a:pt x="29" y="38"/>
                      </a:lnTo>
                      <a:lnTo>
                        <a:pt x="29" y="38"/>
                      </a:lnTo>
                      <a:lnTo>
                        <a:pt x="0" y="0"/>
                      </a:lnTo>
                      <a:lnTo>
                        <a:pt x="29" y="38"/>
                      </a:lnTo>
                      <a:lnTo>
                        <a:pt x="29" y="3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2" name="Freeform 1563">
                  <a:extLst>
                    <a:ext uri="{FF2B5EF4-FFF2-40B4-BE49-F238E27FC236}">
                      <a16:creationId xmlns:a16="http://schemas.microsoft.com/office/drawing/2014/main" id="{91C49BE3-9914-449E-80B1-A987650EA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1271"/>
                  <a:ext cx="14" cy="19"/>
                </a:xfrm>
                <a:custGeom>
                  <a:avLst/>
                  <a:gdLst>
                    <a:gd name="T0" fmla="*/ 29 w 29"/>
                    <a:gd name="T1" fmla="*/ 38 h 38"/>
                    <a:gd name="T2" fmla="*/ 29 w 29"/>
                    <a:gd name="T3" fmla="*/ 38 h 38"/>
                    <a:gd name="T4" fmla="*/ 29 w 29"/>
                    <a:gd name="T5" fmla="*/ 38 h 38"/>
                    <a:gd name="T6" fmla="*/ 29 w 29"/>
                    <a:gd name="T7" fmla="*/ 38 h 38"/>
                    <a:gd name="T8" fmla="*/ 0 w 29"/>
                    <a:gd name="T9" fmla="*/ 0 h 38"/>
                    <a:gd name="T10" fmla="*/ 29 w 29"/>
                    <a:gd name="T11" fmla="*/ 38 h 38"/>
                    <a:gd name="T12" fmla="*/ 29 w 2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8">
                      <a:moveTo>
                        <a:pt x="29" y="38"/>
                      </a:moveTo>
                      <a:lnTo>
                        <a:pt x="29" y="38"/>
                      </a:lnTo>
                      <a:lnTo>
                        <a:pt x="29" y="38"/>
                      </a:lnTo>
                      <a:lnTo>
                        <a:pt x="29" y="38"/>
                      </a:lnTo>
                      <a:lnTo>
                        <a:pt x="0" y="0"/>
                      </a:lnTo>
                      <a:lnTo>
                        <a:pt x="29" y="38"/>
                      </a:lnTo>
                      <a:lnTo>
                        <a:pt x="29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3" name="Freeform 1564">
                  <a:extLst>
                    <a:ext uri="{FF2B5EF4-FFF2-40B4-BE49-F238E27FC236}">
                      <a16:creationId xmlns:a16="http://schemas.microsoft.com/office/drawing/2014/main" id="{344CD5DF-05DE-4E4E-AB7B-8B1D4830D9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8" y="1275"/>
                  <a:ext cx="26" cy="22"/>
                </a:xfrm>
                <a:custGeom>
                  <a:avLst/>
                  <a:gdLst>
                    <a:gd name="T0" fmla="*/ 52 w 52"/>
                    <a:gd name="T1" fmla="*/ 44 h 44"/>
                    <a:gd name="T2" fmla="*/ 52 w 52"/>
                    <a:gd name="T3" fmla="*/ 44 h 44"/>
                    <a:gd name="T4" fmla="*/ 0 w 52"/>
                    <a:gd name="T5" fmla="*/ 7 h 44"/>
                    <a:gd name="T6" fmla="*/ 0 w 52"/>
                    <a:gd name="T7" fmla="*/ 7 h 44"/>
                    <a:gd name="T8" fmla="*/ 15 w 52"/>
                    <a:gd name="T9" fmla="*/ 0 h 44"/>
                    <a:gd name="T10" fmla="*/ 52 w 52"/>
                    <a:gd name="T11" fmla="*/ 44 h 44"/>
                    <a:gd name="T12" fmla="*/ 52 w 5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44">
                      <a:moveTo>
                        <a:pt x="52" y="44"/>
                      </a:moveTo>
                      <a:lnTo>
                        <a:pt x="52" y="4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15" y="0"/>
                      </a:lnTo>
                      <a:lnTo>
                        <a:pt x="52" y="44"/>
                      </a:lnTo>
                      <a:lnTo>
                        <a:pt x="52" y="44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4" name="Freeform 1565">
                  <a:extLst>
                    <a:ext uri="{FF2B5EF4-FFF2-40B4-BE49-F238E27FC236}">
                      <a16:creationId xmlns:a16="http://schemas.microsoft.com/office/drawing/2014/main" id="{864A5A23-2654-4CBE-87C5-46F53E8D7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8" y="1275"/>
                  <a:ext cx="26" cy="22"/>
                </a:xfrm>
                <a:custGeom>
                  <a:avLst/>
                  <a:gdLst>
                    <a:gd name="T0" fmla="*/ 52 w 52"/>
                    <a:gd name="T1" fmla="*/ 44 h 44"/>
                    <a:gd name="T2" fmla="*/ 52 w 52"/>
                    <a:gd name="T3" fmla="*/ 44 h 44"/>
                    <a:gd name="T4" fmla="*/ 0 w 52"/>
                    <a:gd name="T5" fmla="*/ 7 h 44"/>
                    <a:gd name="T6" fmla="*/ 0 w 52"/>
                    <a:gd name="T7" fmla="*/ 7 h 44"/>
                    <a:gd name="T8" fmla="*/ 15 w 52"/>
                    <a:gd name="T9" fmla="*/ 0 h 44"/>
                    <a:gd name="T10" fmla="*/ 52 w 52"/>
                    <a:gd name="T11" fmla="*/ 44 h 44"/>
                    <a:gd name="T12" fmla="*/ 52 w 52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44">
                      <a:moveTo>
                        <a:pt x="52" y="44"/>
                      </a:moveTo>
                      <a:lnTo>
                        <a:pt x="52" y="4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15" y="0"/>
                      </a:lnTo>
                      <a:lnTo>
                        <a:pt x="52" y="44"/>
                      </a:lnTo>
                      <a:lnTo>
                        <a:pt x="52" y="4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5" name="Freeform 1566">
                  <a:extLst>
                    <a:ext uri="{FF2B5EF4-FFF2-40B4-BE49-F238E27FC236}">
                      <a16:creationId xmlns:a16="http://schemas.microsoft.com/office/drawing/2014/main" id="{03888CE3-FFE6-4365-9B99-8DCFB9CF0C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8" y="1279"/>
                  <a:ext cx="26" cy="22"/>
                </a:xfrm>
                <a:custGeom>
                  <a:avLst/>
                  <a:gdLst>
                    <a:gd name="T0" fmla="*/ 52 w 52"/>
                    <a:gd name="T1" fmla="*/ 37 h 45"/>
                    <a:gd name="T2" fmla="*/ 52 w 52"/>
                    <a:gd name="T3" fmla="*/ 37 h 45"/>
                    <a:gd name="T4" fmla="*/ 30 w 52"/>
                    <a:gd name="T5" fmla="*/ 45 h 45"/>
                    <a:gd name="T6" fmla="*/ 30 w 52"/>
                    <a:gd name="T7" fmla="*/ 45 h 45"/>
                    <a:gd name="T8" fmla="*/ 0 w 52"/>
                    <a:gd name="T9" fmla="*/ 0 h 45"/>
                    <a:gd name="T10" fmla="*/ 52 w 52"/>
                    <a:gd name="T11" fmla="*/ 37 h 45"/>
                    <a:gd name="T12" fmla="*/ 52 w 52"/>
                    <a:gd name="T13" fmla="*/ 3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45">
                      <a:moveTo>
                        <a:pt x="52" y="37"/>
                      </a:moveTo>
                      <a:lnTo>
                        <a:pt x="52" y="37"/>
                      </a:lnTo>
                      <a:lnTo>
                        <a:pt x="30" y="45"/>
                      </a:lnTo>
                      <a:lnTo>
                        <a:pt x="30" y="45"/>
                      </a:lnTo>
                      <a:lnTo>
                        <a:pt x="0" y="0"/>
                      </a:lnTo>
                      <a:lnTo>
                        <a:pt x="52" y="37"/>
                      </a:lnTo>
                      <a:lnTo>
                        <a:pt x="52" y="3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6" name="Freeform 1567">
                  <a:extLst>
                    <a:ext uri="{FF2B5EF4-FFF2-40B4-BE49-F238E27FC236}">
                      <a16:creationId xmlns:a16="http://schemas.microsoft.com/office/drawing/2014/main" id="{87D40E89-42A1-4062-B4BA-F2F7257D72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8" y="1279"/>
                  <a:ext cx="26" cy="22"/>
                </a:xfrm>
                <a:custGeom>
                  <a:avLst/>
                  <a:gdLst>
                    <a:gd name="T0" fmla="*/ 52 w 52"/>
                    <a:gd name="T1" fmla="*/ 37 h 45"/>
                    <a:gd name="T2" fmla="*/ 52 w 52"/>
                    <a:gd name="T3" fmla="*/ 37 h 45"/>
                    <a:gd name="T4" fmla="*/ 30 w 52"/>
                    <a:gd name="T5" fmla="*/ 45 h 45"/>
                    <a:gd name="T6" fmla="*/ 30 w 52"/>
                    <a:gd name="T7" fmla="*/ 45 h 45"/>
                    <a:gd name="T8" fmla="*/ 0 w 52"/>
                    <a:gd name="T9" fmla="*/ 0 h 45"/>
                    <a:gd name="T10" fmla="*/ 52 w 52"/>
                    <a:gd name="T11" fmla="*/ 37 h 45"/>
                    <a:gd name="T12" fmla="*/ 52 w 52"/>
                    <a:gd name="T13" fmla="*/ 3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45">
                      <a:moveTo>
                        <a:pt x="52" y="37"/>
                      </a:moveTo>
                      <a:lnTo>
                        <a:pt x="52" y="37"/>
                      </a:lnTo>
                      <a:lnTo>
                        <a:pt x="30" y="45"/>
                      </a:lnTo>
                      <a:lnTo>
                        <a:pt x="30" y="45"/>
                      </a:lnTo>
                      <a:lnTo>
                        <a:pt x="0" y="0"/>
                      </a:lnTo>
                      <a:lnTo>
                        <a:pt x="52" y="37"/>
                      </a:lnTo>
                      <a:lnTo>
                        <a:pt x="52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7" name="Freeform 1568">
                  <a:extLst>
                    <a:ext uri="{FF2B5EF4-FFF2-40B4-BE49-F238E27FC236}">
                      <a16:creationId xmlns:a16="http://schemas.microsoft.com/office/drawing/2014/main" id="{83F4D916-E1C0-454D-92C2-1A77E01E9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1294"/>
                  <a:ext cx="15" cy="19"/>
                </a:xfrm>
                <a:custGeom>
                  <a:avLst/>
                  <a:gdLst>
                    <a:gd name="T0" fmla="*/ 29 w 29"/>
                    <a:gd name="T1" fmla="*/ 37 h 37"/>
                    <a:gd name="T2" fmla="*/ 29 w 29"/>
                    <a:gd name="T3" fmla="*/ 37 h 37"/>
                    <a:gd name="T4" fmla="*/ 0 w 29"/>
                    <a:gd name="T5" fmla="*/ 0 h 37"/>
                    <a:gd name="T6" fmla="*/ 0 w 29"/>
                    <a:gd name="T7" fmla="*/ 0 h 37"/>
                    <a:gd name="T8" fmla="*/ 0 w 29"/>
                    <a:gd name="T9" fmla="*/ 0 h 37"/>
                    <a:gd name="T10" fmla="*/ 29 w 29"/>
                    <a:gd name="T11" fmla="*/ 37 h 37"/>
                    <a:gd name="T12" fmla="*/ 29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37"/>
                      </a:move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8" name="Freeform 1569">
                  <a:extLst>
                    <a:ext uri="{FF2B5EF4-FFF2-40B4-BE49-F238E27FC236}">
                      <a16:creationId xmlns:a16="http://schemas.microsoft.com/office/drawing/2014/main" id="{717D3B0A-26AF-4D3C-AAC2-AB5F5C84DE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1294"/>
                  <a:ext cx="15" cy="19"/>
                </a:xfrm>
                <a:custGeom>
                  <a:avLst/>
                  <a:gdLst>
                    <a:gd name="T0" fmla="*/ 29 w 29"/>
                    <a:gd name="T1" fmla="*/ 37 h 37"/>
                    <a:gd name="T2" fmla="*/ 29 w 29"/>
                    <a:gd name="T3" fmla="*/ 37 h 37"/>
                    <a:gd name="T4" fmla="*/ 0 w 29"/>
                    <a:gd name="T5" fmla="*/ 0 h 37"/>
                    <a:gd name="T6" fmla="*/ 0 w 29"/>
                    <a:gd name="T7" fmla="*/ 0 h 37"/>
                    <a:gd name="T8" fmla="*/ 0 w 29"/>
                    <a:gd name="T9" fmla="*/ 0 h 37"/>
                    <a:gd name="T10" fmla="*/ 29 w 29"/>
                    <a:gd name="T11" fmla="*/ 37 h 37"/>
                    <a:gd name="T12" fmla="*/ 29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37"/>
                      </a:move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9" name="Freeform 1570">
                  <a:extLst>
                    <a:ext uri="{FF2B5EF4-FFF2-40B4-BE49-F238E27FC236}">
                      <a16:creationId xmlns:a16="http://schemas.microsoft.com/office/drawing/2014/main" id="{FB8D2F5C-F816-47B8-9837-1B13455BB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1294"/>
                  <a:ext cx="15" cy="19"/>
                </a:xfrm>
                <a:custGeom>
                  <a:avLst/>
                  <a:gdLst>
                    <a:gd name="T0" fmla="*/ 29 w 29"/>
                    <a:gd name="T1" fmla="*/ 37 h 37"/>
                    <a:gd name="T2" fmla="*/ 29 w 29"/>
                    <a:gd name="T3" fmla="*/ 37 h 37"/>
                    <a:gd name="T4" fmla="*/ 22 w 29"/>
                    <a:gd name="T5" fmla="*/ 37 h 37"/>
                    <a:gd name="T6" fmla="*/ 22 w 29"/>
                    <a:gd name="T7" fmla="*/ 37 h 37"/>
                    <a:gd name="T8" fmla="*/ 0 w 29"/>
                    <a:gd name="T9" fmla="*/ 0 h 37"/>
                    <a:gd name="T10" fmla="*/ 29 w 29"/>
                    <a:gd name="T11" fmla="*/ 37 h 37"/>
                    <a:gd name="T12" fmla="*/ 29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37"/>
                      </a:moveTo>
                      <a:lnTo>
                        <a:pt x="29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0" name="Freeform 1571">
                  <a:extLst>
                    <a:ext uri="{FF2B5EF4-FFF2-40B4-BE49-F238E27FC236}">
                      <a16:creationId xmlns:a16="http://schemas.microsoft.com/office/drawing/2014/main" id="{E8430CD0-12DD-41F5-9B85-77F42E343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1294"/>
                  <a:ext cx="15" cy="19"/>
                </a:xfrm>
                <a:custGeom>
                  <a:avLst/>
                  <a:gdLst>
                    <a:gd name="T0" fmla="*/ 29 w 29"/>
                    <a:gd name="T1" fmla="*/ 37 h 37"/>
                    <a:gd name="T2" fmla="*/ 29 w 29"/>
                    <a:gd name="T3" fmla="*/ 37 h 37"/>
                    <a:gd name="T4" fmla="*/ 22 w 29"/>
                    <a:gd name="T5" fmla="*/ 37 h 37"/>
                    <a:gd name="T6" fmla="*/ 22 w 29"/>
                    <a:gd name="T7" fmla="*/ 37 h 37"/>
                    <a:gd name="T8" fmla="*/ 0 w 29"/>
                    <a:gd name="T9" fmla="*/ 0 h 37"/>
                    <a:gd name="T10" fmla="*/ 29 w 29"/>
                    <a:gd name="T11" fmla="*/ 37 h 37"/>
                    <a:gd name="T12" fmla="*/ 29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37"/>
                      </a:moveTo>
                      <a:lnTo>
                        <a:pt x="29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1" name="Freeform 1572">
                  <a:extLst>
                    <a:ext uri="{FF2B5EF4-FFF2-40B4-BE49-F238E27FC236}">
                      <a16:creationId xmlns:a16="http://schemas.microsoft.com/office/drawing/2014/main" id="{8F644945-B025-4EFC-B5C6-C1DA668512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1294"/>
                  <a:ext cx="15" cy="19"/>
                </a:xfrm>
                <a:custGeom>
                  <a:avLst/>
                  <a:gdLst>
                    <a:gd name="T0" fmla="*/ 29 w 29"/>
                    <a:gd name="T1" fmla="*/ 37 h 37"/>
                    <a:gd name="T2" fmla="*/ 29 w 29"/>
                    <a:gd name="T3" fmla="*/ 37 h 37"/>
                    <a:gd name="T4" fmla="*/ 0 w 29"/>
                    <a:gd name="T5" fmla="*/ 0 h 37"/>
                    <a:gd name="T6" fmla="*/ 0 w 29"/>
                    <a:gd name="T7" fmla="*/ 0 h 37"/>
                    <a:gd name="T8" fmla="*/ 0 w 29"/>
                    <a:gd name="T9" fmla="*/ 0 h 37"/>
                    <a:gd name="T10" fmla="*/ 29 w 29"/>
                    <a:gd name="T11" fmla="*/ 37 h 37"/>
                    <a:gd name="T12" fmla="*/ 29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37"/>
                      </a:move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2" name="Freeform 1573">
                  <a:extLst>
                    <a:ext uri="{FF2B5EF4-FFF2-40B4-BE49-F238E27FC236}">
                      <a16:creationId xmlns:a16="http://schemas.microsoft.com/office/drawing/2014/main" id="{27DD7FB2-1672-4E07-A18C-9D441881C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1294"/>
                  <a:ext cx="15" cy="19"/>
                </a:xfrm>
                <a:custGeom>
                  <a:avLst/>
                  <a:gdLst>
                    <a:gd name="T0" fmla="*/ 29 w 29"/>
                    <a:gd name="T1" fmla="*/ 37 h 37"/>
                    <a:gd name="T2" fmla="*/ 29 w 29"/>
                    <a:gd name="T3" fmla="*/ 37 h 37"/>
                    <a:gd name="T4" fmla="*/ 0 w 29"/>
                    <a:gd name="T5" fmla="*/ 0 h 37"/>
                    <a:gd name="T6" fmla="*/ 0 w 29"/>
                    <a:gd name="T7" fmla="*/ 0 h 37"/>
                    <a:gd name="T8" fmla="*/ 0 w 29"/>
                    <a:gd name="T9" fmla="*/ 0 h 37"/>
                    <a:gd name="T10" fmla="*/ 29 w 29"/>
                    <a:gd name="T11" fmla="*/ 37 h 37"/>
                    <a:gd name="T12" fmla="*/ 29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37"/>
                      </a:moveTo>
                      <a:lnTo>
                        <a:pt x="2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3" name="Freeform 1574">
                  <a:extLst>
                    <a:ext uri="{FF2B5EF4-FFF2-40B4-BE49-F238E27FC236}">
                      <a16:creationId xmlns:a16="http://schemas.microsoft.com/office/drawing/2014/main" id="{0A8DB43A-F09B-448E-A13E-21D0705EF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1294"/>
                  <a:ext cx="15" cy="19"/>
                </a:xfrm>
                <a:custGeom>
                  <a:avLst/>
                  <a:gdLst>
                    <a:gd name="T0" fmla="*/ 29 w 29"/>
                    <a:gd name="T1" fmla="*/ 37 h 37"/>
                    <a:gd name="T2" fmla="*/ 29 w 29"/>
                    <a:gd name="T3" fmla="*/ 37 h 37"/>
                    <a:gd name="T4" fmla="*/ 22 w 29"/>
                    <a:gd name="T5" fmla="*/ 37 h 37"/>
                    <a:gd name="T6" fmla="*/ 22 w 29"/>
                    <a:gd name="T7" fmla="*/ 37 h 37"/>
                    <a:gd name="T8" fmla="*/ 0 w 29"/>
                    <a:gd name="T9" fmla="*/ 0 h 37"/>
                    <a:gd name="T10" fmla="*/ 29 w 29"/>
                    <a:gd name="T11" fmla="*/ 37 h 37"/>
                    <a:gd name="T12" fmla="*/ 29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37"/>
                      </a:moveTo>
                      <a:lnTo>
                        <a:pt x="29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4" name="Freeform 1575">
                  <a:extLst>
                    <a:ext uri="{FF2B5EF4-FFF2-40B4-BE49-F238E27FC236}">
                      <a16:creationId xmlns:a16="http://schemas.microsoft.com/office/drawing/2014/main" id="{0E91F415-3934-45D6-93C3-E503CD6182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1294"/>
                  <a:ext cx="15" cy="19"/>
                </a:xfrm>
                <a:custGeom>
                  <a:avLst/>
                  <a:gdLst>
                    <a:gd name="T0" fmla="*/ 29 w 29"/>
                    <a:gd name="T1" fmla="*/ 37 h 37"/>
                    <a:gd name="T2" fmla="*/ 29 w 29"/>
                    <a:gd name="T3" fmla="*/ 37 h 37"/>
                    <a:gd name="T4" fmla="*/ 22 w 29"/>
                    <a:gd name="T5" fmla="*/ 37 h 37"/>
                    <a:gd name="T6" fmla="*/ 22 w 29"/>
                    <a:gd name="T7" fmla="*/ 37 h 37"/>
                    <a:gd name="T8" fmla="*/ 0 w 29"/>
                    <a:gd name="T9" fmla="*/ 0 h 37"/>
                    <a:gd name="T10" fmla="*/ 29 w 29"/>
                    <a:gd name="T11" fmla="*/ 37 h 37"/>
                    <a:gd name="T12" fmla="*/ 29 w 29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37"/>
                      </a:moveTo>
                      <a:lnTo>
                        <a:pt x="29" y="37"/>
                      </a:lnTo>
                      <a:lnTo>
                        <a:pt x="22" y="37"/>
                      </a:lnTo>
                      <a:lnTo>
                        <a:pt x="22" y="37"/>
                      </a:lnTo>
                      <a:lnTo>
                        <a:pt x="0" y="0"/>
                      </a:lnTo>
                      <a:lnTo>
                        <a:pt x="29" y="37"/>
                      </a:lnTo>
                      <a:lnTo>
                        <a:pt x="29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5" name="Freeform 1576">
                  <a:extLst>
                    <a:ext uri="{FF2B5EF4-FFF2-40B4-BE49-F238E27FC236}">
                      <a16:creationId xmlns:a16="http://schemas.microsoft.com/office/drawing/2014/main" id="{679379E7-02D8-4B2C-95C6-7F66E911CF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7" y="1283"/>
                  <a:ext cx="45" cy="67"/>
                </a:xfrm>
                <a:custGeom>
                  <a:avLst/>
                  <a:gdLst>
                    <a:gd name="T0" fmla="*/ 0 w 88"/>
                    <a:gd name="T1" fmla="*/ 0 h 134"/>
                    <a:gd name="T2" fmla="*/ 0 w 88"/>
                    <a:gd name="T3" fmla="*/ 0 h 134"/>
                    <a:gd name="T4" fmla="*/ 44 w 88"/>
                    <a:gd name="T5" fmla="*/ 134 h 134"/>
                    <a:gd name="T6" fmla="*/ 44 w 88"/>
                    <a:gd name="T7" fmla="*/ 134 h 134"/>
                    <a:gd name="T8" fmla="*/ 88 w 88"/>
                    <a:gd name="T9" fmla="*/ 104 h 134"/>
                    <a:gd name="T10" fmla="*/ 0 w 88"/>
                    <a:gd name="T11" fmla="*/ 0 h 134"/>
                    <a:gd name="T12" fmla="*/ 0 w 88"/>
                    <a:gd name="T1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34"/>
                      </a:lnTo>
                      <a:lnTo>
                        <a:pt x="44" y="134"/>
                      </a:lnTo>
                      <a:lnTo>
                        <a:pt x="88" y="10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6" name="Freeform 1577">
                  <a:extLst>
                    <a:ext uri="{FF2B5EF4-FFF2-40B4-BE49-F238E27FC236}">
                      <a16:creationId xmlns:a16="http://schemas.microsoft.com/office/drawing/2014/main" id="{ABC41585-DDF3-4343-BA38-D1CF70CCE2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7" y="1283"/>
                  <a:ext cx="45" cy="67"/>
                </a:xfrm>
                <a:custGeom>
                  <a:avLst/>
                  <a:gdLst>
                    <a:gd name="T0" fmla="*/ 0 w 88"/>
                    <a:gd name="T1" fmla="*/ 0 h 134"/>
                    <a:gd name="T2" fmla="*/ 0 w 88"/>
                    <a:gd name="T3" fmla="*/ 0 h 134"/>
                    <a:gd name="T4" fmla="*/ 44 w 88"/>
                    <a:gd name="T5" fmla="*/ 134 h 134"/>
                    <a:gd name="T6" fmla="*/ 44 w 88"/>
                    <a:gd name="T7" fmla="*/ 134 h 134"/>
                    <a:gd name="T8" fmla="*/ 88 w 88"/>
                    <a:gd name="T9" fmla="*/ 104 h 134"/>
                    <a:gd name="T10" fmla="*/ 0 w 88"/>
                    <a:gd name="T11" fmla="*/ 0 h 134"/>
                    <a:gd name="T12" fmla="*/ 0 w 88"/>
                    <a:gd name="T1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4" y="134"/>
                      </a:lnTo>
                      <a:lnTo>
                        <a:pt x="44" y="134"/>
                      </a:lnTo>
                      <a:lnTo>
                        <a:pt x="88" y="10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7" name="Freeform 1578">
                  <a:extLst>
                    <a:ext uri="{FF2B5EF4-FFF2-40B4-BE49-F238E27FC236}">
                      <a16:creationId xmlns:a16="http://schemas.microsoft.com/office/drawing/2014/main" id="{265B5301-85B5-4FC6-A69D-D81D0A1F04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9" y="1283"/>
                  <a:ext cx="40" cy="67"/>
                </a:xfrm>
                <a:custGeom>
                  <a:avLst/>
                  <a:gdLst>
                    <a:gd name="T0" fmla="*/ 37 w 81"/>
                    <a:gd name="T1" fmla="*/ 0 h 134"/>
                    <a:gd name="T2" fmla="*/ 37 w 81"/>
                    <a:gd name="T3" fmla="*/ 0 h 134"/>
                    <a:gd name="T4" fmla="*/ 0 w 81"/>
                    <a:gd name="T5" fmla="*/ 29 h 134"/>
                    <a:gd name="T6" fmla="*/ 0 w 81"/>
                    <a:gd name="T7" fmla="*/ 29 h 134"/>
                    <a:gd name="T8" fmla="*/ 81 w 81"/>
                    <a:gd name="T9" fmla="*/ 134 h 134"/>
                    <a:gd name="T10" fmla="*/ 37 w 81"/>
                    <a:gd name="T11" fmla="*/ 0 h 134"/>
                    <a:gd name="T12" fmla="*/ 37 w 81"/>
                    <a:gd name="T1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34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81" y="134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8" name="Freeform 1579">
                  <a:extLst>
                    <a:ext uri="{FF2B5EF4-FFF2-40B4-BE49-F238E27FC236}">
                      <a16:creationId xmlns:a16="http://schemas.microsoft.com/office/drawing/2014/main" id="{7791D76B-F3BC-47B7-BFBB-2E37A86B64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9" y="1283"/>
                  <a:ext cx="40" cy="67"/>
                </a:xfrm>
                <a:custGeom>
                  <a:avLst/>
                  <a:gdLst>
                    <a:gd name="T0" fmla="*/ 37 w 81"/>
                    <a:gd name="T1" fmla="*/ 0 h 134"/>
                    <a:gd name="T2" fmla="*/ 37 w 81"/>
                    <a:gd name="T3" fmla="*/ 0 h 134"/>
                    <a:gd name="T4" fmla="*/ 0 w 81"/>
                    <a:gd name="T5" fmla="*/ 29 h 134"/>
                    <a:gd name="T6" fmla="*/ 0 w 81"/>
                    <a:gd name="T7" fmla="*/ 29 h 134"/>
                    <a:gd name="T8" fmla="*/ 81 w 81"/>
                    <a:gd name="T9" fmla="*/ 134 h 134"/>
                    <a:gd name="T10" fmla="*/ 37 w 81"/>
                    <a:gd name="T11" fmla="*/ 0 h 134"/>
                    <a:gd name="T12" fmla="*/ 37 w 81"/>
                    <a:gd name="T13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34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81" y="134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9" name="Freeform 1580">
                  <a:extLst>
                    <a:ext uri="{FF2B5EF4-FFF2-40B4-BE49-F238E27FC236}">
                      <a16:creationId xmlns:a16="http://schemas.microsoft.com/office/drawing/2014/main" id="{2624AA20-B220-4A7C-A0A8-BF53519A43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9" y="1297"/>
                  <a:ext cx="40" cy="69"/>
                </a:xfrm>
                <a:custGeom>
                  <a:avLst/>
                  <a:gdLst>
                    <a:gd name="T0" fmla="*/ 0 w 81"/>
                    <a:gd name="T1" fmla="*/ 0 h 135"/>
                    <a:gd name="T2" fmla="*/ 0 w 81"/>
                    <a:gd name="T3" fmla="*/ 0 h 135"/>
                    <a:gd name="T4" fmla="*/ 52 w 81"/>
                    <a:gd name="T5" fmla="*/ 135 h 135"/>
                    <a:gd name="T6" fmla="*/ 52 w 81"/>
                    <a:gd name="T7" fmla="*/ 135 h 135"/>
                    <a:gd name="T8" fmla="*/ 81 w 81"/>
                    <a:gd name="T9" fmla="*/ 105 h 135"/>
                    <a:gd name="T10" fmla="*/ 0 w 81"/>
                    <a:gd name="T11" fmla="*/ 0 h 135"/>
                    <a:gd name="T12" fmla="*/ 0 w 81"/>
                    <a:gd name="T1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3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2" y="135"/>
                      </a:lnTo>
                      <a:lnTo>
                        <a:pt x="52" y="135"/>
                      </a:lnTo>
                      <a:lnTo>
                        <a:pt x="81" y="10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0" name="Freeform 1581">
                  <a:extLst>
                    <a:ext uri="{FF2B5EF4-FFF2-40B4-BE49-F238E27FC236}">
                      <a16:creationId xmlns:a16="http://schemas.microsoft.com/office/drawing/2014/main" id="{13BECA56-4FFE-41C7-8A98-DB83612B7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9" y="1297"/>
                  <a:ext cx="40" cy="69"/>
                </a:xfrm>
                <a:custGeom>
                  <a:avLst/>
                  <a:gdLst>
                    <a:gd name="T0" fmla="*/ 0 w 81"/>
                    <a:gd name="T1" fmla="*/ 0 h 135"/>
                    <a:gd name="T2" fmla="*/ 0 w 81"/>
                    <a:gd name="T3" fmla="*/ 0 h 135"/>
                    <a:gd name="T4" fmla="*/ 52 w 81"/>
                    <a:gd name="T5" fmla="*/ 135 h 135"/>
                    <a:gd name="T6" fmla="*/ 52 w 81"/>
                    <a:gd name="T7" fmla="*/ 135 h 135"/>
                    <a:gd name="T8" fmla="*/ 81 w 81"/>
                    <a:gd name="T9" fmla="*/ 105 h 135"/>
                    <a:gd name="T10" fmla="*/ 0 w 81"/>
                    <a:gd name="T11" fmla="*/ 0 h 135"/>
                    <a:gd name="T12" fmla="*/ 0 w 81"/>
                    <a:gd name="T1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3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2" y="135"/>
                      </a:lnTo>
                      <a:lnTo>
                        <a:pt x="52" y="135"/>
                      </a:lnTo>
                      <a:lnTo>
                        <a:pt x="81" y="10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1" name="Freeform 1582">
                  <a:extLst>
                    <a:ext uri="{FF2B5EF4-FFF2-40B4-BE49-F238E27FC236}">
                      <a16:creationId xmlns:a16="http://schemas.microsoft.com/office/drawing/2014/main" id="{06DC81C8-BA84-46F2-A564-1780F4ACE0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0" y="1297"/>
                  <a:ext cx="45" cy="69"/>
                </a:xfrm>
                <a:custGeom>
                  <a:avLst/>
                  <a:gdLst>
                    <a:gd name="T0" fmla="*/ 36 w 88"/>
                    <a:gd name="T1" fmla="*/ 0 h 135"/>
                    <a:gd name="T2" fmla="*/ 36 w 88"/>
                    <a:gd name="T3" fmla="*/ 0 h 135"/>
                    <a:gd name="T4" fmla="*/ 0 w 88"/>
                    <a:gd name="T5" fmla="*/ 30 h 135"/>
                    <a:gd name="T6" fmla="*/ 0 w 88"/>
                    <a:gd name="T7" fmla="*/ 30 h 135"/>
                    <a:gd name="T8" fmla="*/ 88 w 88"/>
                    <a:gd name="T9" fmla="*/ 135 h 135"/>
                    <a:gd name="T10" fmla="*/ 36 w 88"/>
                    <a:gd name="T11" fmla="*/ 0 h 135"/>
                    <a:gd name="T12" fmla="*/ 36 w 88"/>
                    <a:gd name="T1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35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88" y="135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2" name="Freeform 1583">
                  <a:extLst>
                    <a:ext uri="{FF2B5EF4-FFF2-40B4-BE49-F238E27FC236}">
                      <a16:creationId xmlns:a16="http://schemas.microsoft.com/office/drawing/2014/main" id="{22AA24A7-EFF3-49F8-92E9-5F18F37E40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0" y="1297"/>
                  <a:ext cx="45" cy="69"/>
                </a:xfrm>
                <a:custGeom>
                  <a:avLst/>
                  <a:gdLst>
                    <a:gd name="T0" fmla="*/ 36 w 88"/>
                    <a:gd name="T1" fmla="*/ 0 h 135"/>
                    <a:gd name="T2" fmla="*/ 36 w 88"/>
                    <a:gd name="T3" fmla="*/ 0 h 135"/>
                    <a:gd name="T4" fmla="*/ 0 w 88"/>
                    <a:gd name="T5" fmla="*/ 30 h 135"/>
                    <a:gd name="T6" fmla="*/ 0 w 88"/>
                    <a:gd name="T7" fmla="*/ 30 h 135"/>
                    <a:gd name="T8" fmla="*/ 88 w 88"/>
                    <a:gd name="T9" fmla="*/ 135 h 135"/>
                    <a:gd name="T10" fmla="*/ 36 w 88"/>
                    <a:gd name="T11" fmla="*/ 0 h 135"/>
                    <a:gd name="T12" fmla="*/ 36 w 88"/>
                    <a:gd name="T1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35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88" y="135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3" name="Freeform 1584">
                  <a:extLst>
                    <a:ext uri="{FF2B5EF4-FFF2-40B4-BE49-F238E27FC236}">
                      <a16:creationId xmlns:a16="http://schemas.microsoft.com/office/drawing/2014/main" id="{AF6C2A26-EBC1-4EEB-9EDE-1D5313F7F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339"/>
                  <a:ext cx="18" cy="16"/>
                </a:xfrm>
                <a:custGeom>
                  <a:avLst/>
                  <a:gdLst>
                    <a:gd name="T0" fmla="*/ 36 w 36"/>
                    <a:gd name="T1" fmla="*/ 30 h 30"/>
                    <a:gd name="T2" fmla="*/ 36 w 36"/>
                    <a:gd name="T3" fmla="*/ 30 h 30"/>
                    <a:gd name="T4" fmla="*/ 0 w 36"/>
                    <a:gd name="T5" fmla="*/ 0 h 30"/>
                    <a:gd name="T6" fmla="*/ 0 w 36"/>
                    <a:gd name="T7" fmla="*/ 0 h 30"/>
                    <a:gd name="T8" fmla="*/ 7 w 36"/>
                    <a:gd name="T9" fmla="*/ 0 h 30"/>
                    <a:gd name="T10" fmla="*/ 36 w 36"/>
                    <a:gd name="T11" fmla="*/ 30 h 30"/>
                    <a:gd name="T12" fmla="*/ 36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30"/>
                      </a:moveTo>
                      <a:lnTo>
                        <a:pt x="36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4" name="Freeform 1585">
                  <a:extLst>
                    <a:ext uri="{FF2B5EF4-FFF2-40B4-BE49-F238E27FC236}">
                      <a16:creationId xmlns:a16="http://schemas.microsoft.com/office/drawing/2014/main" id="{61293FEE-8F1D-4AB9-8076-AE70A5C2B3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339"/>
                  <a:ext cx="18" cy="16"/>
                </a:xfrm>
                <a:custGeom>
                  <a:avLst/>
                  <a:gdLst>
                    <a:gd name="T0" fmla="*/ 36 w 36"/>
                    <a:gd name="T1" fmla="*/ 30 h 30"/>
                    <a:gd name="T2" fmla="*/ 36 w 36"/>
                    <a:gd name="T3" fmla="*/ 30 h 30"/>
                    <a:gd name="T4" fmla="*/ 0 w 36"/>
                    <a:gd name="T5" fmla="*/ 0 h 30"/>
                    <a:gd name="T6" fmla="*/ 0 w 36"/>
                    <a:gd name="T7" fmla="*/ 0 h 30"/>
                    <a:gd name="T8" fmla="*/ 7 w 36"/>
                    <a:gd name="T9" fmla="*/ 0 h 30"/>
                    <a:gd name="T10" fmla="*/ 36 w 36"/>
                    <a:gd name="T11" fmla="*/ 30 h 30"/>
                    <a:gd name="T12" fmla="*/ 36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30"/>
                      </a:moveTo>
                      <a:lnTo>
                        <a:pt x="36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5" name="Freeform 1586">
                  <a:extLst>
                    <a:ext uri="{FF2B5EF4-FFF2-40B4-BE49-F238E27FC236}">
                      <a16:creationId xmlns:a16="http://schemas.microsoft.com/office/drawing/2014/main" id="{546CAA52-2C01-47CE-B1CF-7BD8835541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339"/>
                  <a:ext cx="18" cy="16"/>
                </a:xfrm>
                <a:custGeom>
                  <a:avLst/>
                  <a:gdLst>
                    <a:gd name="T0" fmla="*/ 36 w 36"/>
                    <a:gd name="T1" fmla="*/ 30 h 30"/>
                    <a:gd name="T2" fmla="*/ 36 w 36"/>
                    <a:gd name="T3" fmla="*/ 30 h 30"/>
                    <a:gd name="T4" fmla="*/ 36 w 36"/>
                    <a:gd name="T5" fmla="*/ 30 h 30"/>
                    <a:gd name="T6" fmla="*/ 36 w 36"/>
                    <a:gd name="T7" fmla="*/ 30 h 30"/>
                    <a:gd name="T8" fmla="*/ 0 w 36"/>
                    <a:gd name="T9" fmla="*/ 0 h 30"/>
                    <a:gd name="T10" fmla="*/ 36 w 36"/>
                    <a:gd name="T11" fmla="*/ 30 h 30"/>
                    <a:gd name="T12" fmla="*/ 36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30"/>
                      </a:moveTo>
                      <a:lnTo>
                        <a:pt x="36" y="3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lnTo>
                        <a:pt x="0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6" name="Freeform 1587">
                  <a:extLst>
                    <a:ext uri="{FF2B5EF4-FFF2-40B4-BE49-F238E27FC236}">
                      <a16:creationId xmlns:a16="http://schemas.microsoft.com/office/drawing/2014/main" id="{A44CCCE1-A809-4063-B64A-31E1513244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339"/>
                  <a:ext cx="18" cy="16"/>
                </a:xfrm>
                <a:custGeom>
                  <a:avLst/>
                  <a:gdLst>
                    <a:gd name="T0" fmla="*/ 36 w 36"/>
                    <a:gd name="T1" fmla="*/ 30 h 30"/>
                    <a:gd name="T2" fmla="*/ 36 w 36"/>
                    <a:gd name="T3" fmla="*/ 30 h 30"/>
                    <a:gd name="T4" fmla="*/ 36 w 36"/>
                    <a:gd name="T5" fmla="*/ 30 h 30"/>
                    <a:gd name="T6" fmla="*/ 36 w 36"/>
                    <a:gd name="T7" fmla="*/ 30 h 30"/>
                    <a:gd name="T8" fmla="*/ 0 w 36"/>
                    <a:gd name="T9" fmla="*/ 0 h 30"/>
                    <a:gd name="T10" fmla="*/ 36 w 36"/>
                    <a:gd name="T11" fmla="*/ 30 h 30"/>
                    <a:gd name="T12" fmla="*/ 36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30"/>
                      </a:moveTo>
                      <a:lnTo>
                        <a:pt x="36" y="3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lnTo>
                        <a:pt x="0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7" name="Freeform 1588">
                  <a:extLst>
                    <a:ext uri="{FF2B5EF4-FFF2-40B4-BE49-F238E27FC236}">
                      <a16:creationId xmlns:a16="http://schemas.microsoft.com/office/drawing/2014/main" id="{11E9563C-0231-4217-9FE1-A7472ECA59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339"/>
                  <a:ext cx="18" cy="16"/>
                </a:xfrm>
                <a:custGeom>
                  <a:avLst/>
                  <a:gdLst>
                    <a:gd name="T0" fmla="*/ 36 w 36"/>
                    <a:gd name="T1" fmla="*/ 30 h 30"/>
                    <a:gd name="T2" fmla="*/ 36 w 36"/>
                    <a:gd name="T3" fmla="*/ 30 h 30"/>
                    <a:gd name="T4" fmla="*/ 0 w 36"/>
                    <a:gd name="T5" fmla="*/ 0 h 30"/>
                    <a:gd name="T6" fmla="*/ 0 w 36"/>
                    <a:gd name="T7" fmla="*/ 0 h 30"/>
                    <a:gd name="T8" fmla="*/ 7 w 36"/>
                    <a:gd name="T9" fmla="*/ 0 h 30"/>
                    <a:gd name="T10" fmla="*/ 36 w 36"/>
                    <a:gd name="T11" fmla="*/ 30 h 30"/>
                    <a:gd name="T12" fmla="*/ 36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30"/>
                      </a:moveTo>
                      <a:lnTo>
                        <a:pt x="36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8" name="Freeform 1589">
                  <a:extLst>
                    <a:ext uri="{FF2B5EF4-FFF2-40B4-BE49-F238E27FC236}">
                      <a16:creationId xmlns:a16="http://schemas.microsoft.com/office/drawing/2014/main" id="{FD4F496F-8201-42CF-ADA5-5164E1450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339"/>
                  <a:ext cx="18" cy="16"/>
                </a:xfrm>
                <a:custGeom>
                  <a:avLst/>
                  <a:gdLst>
                    <a:gd name="T0" fmla="*/ 36 w 36"/>
                    <a:gd name="T1" fmla="*/ 30 h 30"/>
                    <a:gd name="T2" fmla="*/ 36 w 36"/>
                    <a:gd name="T3" fmla="*/ 30 h 30"/>
                    <a:gd name="T4" fmla="*/ 0 w 36"/>
                    <a:gd name="T5" fmla="*/ 0 h 30"/>
                    <a:gd name="T6" fmla="*/ 0 w 36"/>
                    <a:gd name="T7" fmla="*/ 0 h 30"/>
                    <a:gd name="T8" fmla="*/ 7 w 36"/>
                    <a:gd name="T9" fmla="*/ 0 h 30"/>
                    <a:gd name="T10" fmla="*/ 36 w 36"/>
                    <a:gd name="T11" fmla="*/ 30 h 30"/>
                    <a:gd name="T12" fmla="*/ 36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30"/>
                      </a:moveTo>
                      <a:lnTo>
                        <a:pt x="36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9" name="Freeform 1590">
                  <a:extLst>
                    <a:ext uri="{FF2B5EF4-FFF2-40B4-BE49-F238E27FC236}">
                      <a16:creationId xmlns:a16="http://schemas.microsoft.com/office/drawing/2014/main" id="{126A50F7-F9F3-43D8-8496-F18F1788A2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339"/>
                  <a:ext cx="18" cy="16"/>
                </a:xfrm>
                <a:custGeom>
                  <a:avLst/>
                  <a:gdLst>
                    <a:gd name="T0" fmla="*/ 36 w 36"/>
                    <a:gd name="T1" fmla="*/ 30 h 30"/>
                    <a:gd name="T2" fmla="*/ 36 w 36"/>
                    <a:gd name="T3" fmla="*/ 30 h 30"/>
                    <a:gd name="T4" fmla="*/ 36 w 36"/>
                    <a:gd name="T5" fmla="*/ 30 h 30"/>
                    <a:gd name="T6" fmla="*/ 36 w 36"/>
                    <a:gd name="T7" fmla="*/ 30 h 30"/>
                    <a:gd name="T8" fmla="*/ 0 w 36"/>
                    <a:gd name="T9" fmla="*/ 0 h 30"/>
                    <a:gd name="T10" fmla="*/ 36 w 36"/>
                    <a:gd name="T11" fmla="*/ 30 h 30"/>
                    <a:gd name="T12" fmla="*/ 36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30"/>
                      </a:moveTo>
                      <a:lnTo>
                        <a:pt x="36" y="3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lnTo>
                        <a:pt x="0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0" name="Freeform 1591">
                  <a:extLst>
                    <a:ext uri="{FF2B5EF4-FFF2-40B4-BE49-F238E27FC236}">
                      <a16:creationId xmlns:a16="http://schemas.microsoft.com/office/drawing/2014/main" id="{1ACC9822-DF08-4FEA-AF9F-78628D8DC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339"/>
                  <a:ext cx="18" cy="16"/>
                </a:xfrm>
                <a:custGeom>
                  <a:avLst/>
                  <a:gdLst>
                    <a:gd name="T0" fmla="*/ 36 w 36"/>
                    <a:gd name="T1" fmla="*/ 30 h 30"/>
                    <a:gd name="T2" fmla="*/ 36 w 36"/>
                    <a:gd name="T3" fmla="*/ 30 h 30"/>
                    <a:gd name="T4" fmla="*/ 36 w 36"/>
                    <a:gd name="T5" fmla="*/ 30 h 30"/>
                    <a:gd name="T6" fmla="*/ 36 w 36"/>
                    <a:gd name="T7" fmla="*/ 30 h 30"/>
                    <a:gd name="T8" fmla="*/ 0 w 36"/>
                    <a:gd name="T9" fmla="*/ 0 h 30"/>
                    <a:gd name="T10" fmla="*/ 36 w 36"/>
                    <a:gd name="T11" fmla="*/ 30 h 30"/>
                    <a:gd name="T12" fmla="*/ 36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30"/>
                      </a:moveTo>
                      <a:lnTo>
                        <a:pt x="36" y="3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lnTo>
                        <a:pt x="0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1" name="Freeform 1592">
                  <a:extLst>
                    <a:ext uri="{FF2B5EF4-FFF2-40B4-BE49-F238E27FC236}">
                      <a16:creationId xmlns:a16="http://schemas.microsoft.com/office/drawing/2014/main" id="{81F10ED4-51C3-4E31-929E-1EB9DFDD18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47"/>
                  <a:ext cx="34" cy="23"/>
                </a:xfrm>
                <a:custGeom>
                  <a:avLst/>
                  <a:gdLst>
                    <a:gd name="T0" fmla="*/ 66 w 66"/>
                    <a:gd name="T1" fmla="*/ 45 h 45"/>
                    <a:gd name="T2" fmla="*/ 66 w 66"/>
                    <a:gd name="T3" fmla="*/ 45 h 45"/>
                    <a:gd name="T4" fmla="*/ 0 w 66"/>
                    <a:gd name="T5" fmla="*/ 30 h 45"/>
                    <a:gd name="T6" fmla="*/ 0 w 66"/>
                    <a:gd name="T7" fmla="*/ 30 h 45"/>
                    <a:gd name="T8" fmla="*/ 29 w 66"/>
                    <a:gd name="T9" fmla="*/ 0 h 45"/>
                    <a:gd name="T10" fmla="*/ 66 w 66"/>
                    <a:gd name="T11" fmla="*/ 45 h 45"/>
                    <a:gd name="T12" fmla="*/ 66 w 66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45">
                      <a:moveTo>
                        <a:pt x="66" y="45"/>
                      </a:moveTo>
                      <a:lnTo>
                        <a:pt x="66" y="45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66" y="45"/>
                      </a:lnTo>
                      <a:lnTo>
                        <a:pt x="66" y="4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2" name="Freeform 1593">
                  <a:extLst>
                    <a:ext uri="{FF2B5EF4-FFF2-40B4-BE49-F238E27FC236}">
                      <a16:creationId xmlns:a16="http://schemas.microsoft.com/office/drawing/2014/main" id="{FB9481CB-2C31-4235-81F3-08199EBCE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47"/>
                  <a:ext cx="34" cy="23"/>
                </a:xfrm>
                <a:custGeom>
                  <a:avLst/>
                  <a:gdLst>
                    <a:gd name="T0" fmla="*/ 66 w 66"/>
                    <a:gd name="T1" fmla="*/ 45 h 45"/>
                    <a:gd name="T2" fmla="*/ 66 w 66"/>
                    <a:gd name="T3" fmla="*/ 45 h 45"/>
                    <a:gd name="T4" fmla="*/ 0 w 66"/>
                    <a:gd name="T5" fmla="*/ 30 h 45"/>
                    <a:gd name="T6" fmla="*/ 0 w 66"/>
                    <a:gd name="T7" fmla="*/ 30 h 45"/>
                    <a:gd name="T8" fmla="*/ 29 w 66"/>
                    <a:gd name="T9" fmla="*/ 0 h 45"/>
                    <a:gd name="T10" fmla="*/ 66 w 66"/>
                    <a:gd name="T11" fmla="*/ 45 h 45"/>
                    <a:gd name="T12" fmla="*/ 66 w 66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45">
                      <a:moveTo>
                        <a:pt x="66" y="45"/>
                      </a:moveTo>
                      <a:lnTo>
                        <a:pt x="66" y="45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66" y="45"/>
                      </a:lnTo>
                      <a:lnTo>
                        <a:pt x="66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3" name="Freeform 1594">
                  <a:extLst>
                    <a:ext uri="{FF2B5EF4-FFF2-40B4-BE49-F238E27FC236}">
                      <a16:creationId xmlns:a16="http://schemas.microsoft.com/office/drawing/2014/main" id="{698C9514-0B6C-45CE-9B97-6839405B7E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62"/>
                  <a:ext cx="34" cy="19"/>
                </a:xfrm>
                <a:custGeom>
                  <a:avLst/>
                  <a:gdLst>
                    <a:gd name="T0" fmla="*/ 66 w 66"/>
                    <a:gd name="T1" fmla="*/ 15 h 37"/>
                    <a:gd name="T2" fmla="*/ 66 w 66"/>
                    <a:gd name="T3" fmla="*/ 15 h 37"/>
                    <a:gd name="T4" fmla="*/ 36 w 66"/>
                    <a:gd name="T5" fmla="*/ 37 h 37"/>
                    <a:gd name="T6" fmla="*/ 36 w 66"/>
                    <a:gd name="T7" fmla="*/ 37 h 37"/>
                    <a:gd name="T8" fmla="*/ 0 w 66"/>
                    <a:gd name="T9" fmla="*/ 0 h 37"/>
                    <a:gd name="T10" fmla="*/ 66 w 66"/>
                    <a:gd name="T11" fmla="*/ 15 h 37"/>
                    <a:gd name="T12" fmla="*/ 66 w 66"/>
                    <a:gd name="T13" fmla="*/ 1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7">
                      <a:moveTo>
                        <a:pt x="66" y="15"/>
                      </a:moveTo>
                      <a:lnTo>
                        <a:pt x="66" y="15"/>
                      </a:lnTo>
                      <a:lnTo>
                        <a:pt x="36" y="37"/>
                      </a:lnTo>
                      <a:lnTo>
                        <a:pt x="36" y="37"/>
                      </a:lnTo>
                      <a:lnTo>
                        <a:pt x="0" y="0"/>
                      </a:lnTo>
                      <a:lnTo>
                        <a:pt x="66" y="15"/>
                      </a:lnTo>
                      <a:lnTo>
                        <a:pt x="66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4" name="Freeform 1595">
                  <a:extLst>
                    <a:ext uri="{FF2B5EF4-FFF2-40B4-BE49-F238E27FC236}">
                      <a16:creationId xmlns:a16="http://schemas.microsoft.com/office/drawing/2014/main" id="{54BC7808-D2FC-42FE-9A32-C8B48B46F0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62"/>
                  <a:ext cx="34" cy="19"/>
                </a:xfrm>
                <a:custGeom>
                  <a:avLst/>
                  <a:gdLst>
                    <a:gd name="T0" fmla="*/ 66 w 66"/>
                    <a:gd name="T1" fmla="*/ 15 h 37"/>
                    <a:gd name="T2" fmla="*/ 66 w 66"/>
                    <a:gd name="T3" fmla="*/ 15 h 37"/>
                    <a:gd name="T4" fmla="*/ 36 w 66"/>
                    <a:gd name="T5" fmla="*/ 37 h 37"/>
                    <a:gd name="T6" fmla="*/ 36 w 66"/>
                    <a:gd name="T7" fmla="*/ 37 h 37"/>
                    <a:gd name="T8" fmla="*/ 0 w 66"/>
                    <a:gd name="T9" fmla="*/ 0 h 37"/>
                    <a:gd name="T10" fmla="*/ 66 w 66"/>
                    <a:gd name="T11" fmla="*/ 15 h 37"/>
                    <a:gd name="T12" fmla="*/ 66 w 66"/>
                    <a:gd name="T13" fmla="*/ 1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7">
                      <a:moveTo>
                        <a:pt x="66" y="15"/>
                      </a:moveTo>
                      <a:lnTo>
                        <a:pt x="66" y="15"/>
                      </a:lnTo>
                      <a:lnTo>
                        <a:pt x="36" y="37"/>
                      </a:lnTo>
                      <a:lnTo>
                        <a:pt x="36" y="37"/>
                      </a:lnTo>
                      <a:lnTo>
                        <a:pt x="0" y="0"/>
                      </a:lnTo>
                      <a:lnTo>
                        <a:pt x="66" y="15"/>
                      </a:lnTo>
                      <a:lnTo>
                        <a:pt x="66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5" name="Freeform 1596">
                  <a:extLst>
                    <a:ext uri="{FF2B5EF4-FFF2-40B4-BE49-F238E27FC236}">
                      <a16:creationId xmlns:a16="http://schemas.microsoft.com/office/drawing/2014/main" id="{B1E0FFC4-8E2B-49E9-80DF-F6ADC0F7D9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1370"/>
                  <a:ext cx="14" cy="14"/>
                </a:xfrm>
                <a:custGeom>
                  <a:avLst/>
                  <a:gdLst>
                    <a:gd name="T0" fmla="*/ 29 w 29"/>
                    <a:gd name="T1" fmla="*/ 29 h 29"/>
                    <a:gd name="T2" fmla="*/ 29 w 29"/>
                    <a:gd name="T3" fmla="*/ 29 h 29"/>
                    <a:gd name="T4" fmla="*/ 0 w 29"/>
                    <a:gd name="T5" fmla="*/ 7 h 29"/>
                    <a:gd name="T6" fmla="*/ 0 w 29"/>
                    <a:gd name="T7" fmla="*/ 7 h 29"/>
                    <a:gd name="T8" fmla="*/ 0 w 29"/>
                    <a:gd name="T9" fmla="*/ 0 h 29"/>
                    <a:gd name="T10" fmla="*/ 29 w 29"/>
                    <a:gd name="T11" fmla="*/ 29 h 29"/>
                    <a:gd name="T12" fmla="*/ 29 w 29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29">
                      <a:moveTo>
                        <a:pt x="29" y="29"/>
                      </a:moveTo>
                      <a:lnTo>
                        <a:pt x="29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9" y="29"/>
                      </a:lnTo>
                      <a:lnTo>
                        <a:pt x="29" y="29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6" name="Freeform 1597">
                  <a:extLst>
                    <a:ext uri="{FF2B5EF4-FFF2-40B4-BE49-F238E27FC236}">
                      <a16:creationId xmlns:a16="http://schemas.microsoft.com/office/drawing/2014/main" id="{0125DE70-C19D-43C4-82AA-22028BC47C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1370"/>
                  <a:ext cx="14" cy="14"/>
                </a:xfrm>
                <a:custGeom>
                  <a:avLst/>
                  <a:gdLst>
                    <a:gd name="T0" fmla="*/ 29 w 29"/>
                    <a:gd name="T1" fmla="*/ 29 h 29"/>
                    <a:gd name="T2" fmla="*/ 29 w 29"/>
                    <a:gd name="T3" fmla="*/ 29 h 29"/>
                    <a:gd name="T4" fmla="*/ 0 w 29"/>
                    <a:gd name="T5" fmla="*/ 7 h 29"/>
                    <a:gd name="T6" fmla="*/ 0 w 29"/>
                    <a:gd name="T7" fmla="*/ 7 h 29"/>
                    <a:gd name="T8" fmla="*/ 0 w 29"/>
                    <a:gd name="T9" fmla="*/ 0 h 29"/>
                    <a:gd name="T10" fmla="*/ 29 w 29"/>
                    <a:gd name="T11" fmla="*/ 29 h 29"/>
                    <a:gd name="T12" fmla="*/ 29 w 29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29">
                      <a:moveTo>
                        <a:pt x="29" y="29"/>
                      </a:moveTo>
                      <a:lnTo>
                        <a:pt x="29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9" y="29"/>
                      </a:lnTo>
                      <a:lnTo>
                        <a:pt x="29" y="2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7" name="Freeform 1598">
                  <a:extLst>
                    <a:ext uri="{FF2B5EF4-FFF2-40B4-BE49-F238E27FC236}">
                      <a16:creationId xmlns:a16="http://schemas.microsoft.com/office/drawing/2014/main" id="{129DA399-CA8A-4D4A-AA1D-83D3D4071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1373"/>
                  <a:ext cx="14" cy="15"/>
                </a:xfrm>
                <a:custGeom>
                  <a:avLst/>
                  <a:gdLst>
                    <a:gd name="T0" fmla="*/ 29 w 29"/>
                    <a:gd name="T1" fmla="*/ 22 h 30"/>
                    <a:gd name="T2" fmla="*/ 29 w 29"/>
                    <a:gd name="T3" fmla="*/ 22 h 30"/>
                    <a:gd name="T4" fmla="*/ 29 w 29"/>
                    <a:gd name="T5" fmla="*/ 30 h 30"/>
                    <a:gd name="T6" fmla="*/ 29 w 29"/>
                    <a:gd name="T7" fmla="*/ 30 h 30"/>
                    <a:gd name="T8" fmla="*/ 0 w 29"/>
                    <a:gd name="T9" fmla="*/ 0 h 30"/>
                    <a:gd name="T10" fmla="*/ 29 w 29"/>
                    <a:gd name="T11" fmla="*/ 22 h 30"/>
                    <a:gd name="T12" fmla="*/ 29 w 29"/>
                    <a:gd name="T13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29" y="22"/>
                      </a:moveTo>
                      <a:lnTo>
                        <a:pt x="29" y="22"/>
                      </a:lnTo>
                      <a:lnTo>
                        <a:pt x="29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29" y="22"/>
                      </a:lnTo>
                      <a:lnTo>
                        <a:pt x="29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8" name="Freeform 1599">
                  <a:extLst>
                    <a:ext uri="{FF2B5EF4-FFF2-40B4-BE49-F238E27FC236}">
                      <a16:creationId xmlns:a16="http://schemas.microsoft.com/office/drawing/2014/main" id="{DAA45524-0758-40E3-A680-F8832CF8C6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1373"/>
                  <a:ext cx="14" cy="15"/>
                </a:xfrm>
                <a:custGeom>
                  <a:avLst/>
                  <a:gdLst>
                    <a:gd name="T0" fmla="*/ 29 w 29"/>
                    <a:gd name="T1" fmla="*/ 22 h 30"/>
                    <a:gd name="T2" fmla="*/ 29 w 29"/>
                    <a:gd name="T3" fmla="*/ 22 h 30"/>
                    <a:gd name="T4" fmla="*/ 29 w 29"/>
                    <a:gd name="T5" fmla="*/ 30 h 30"/>
                    <a:gd name="T6" fmla="*/ 29 w 29"/>
                    <a:gd name="T7" fmla="*/ 30 h 30"/>
                    <a:gd name="T8" fmla="*/ 0 w 29"/>
                    <a:gd name="T9" fmla="*/ 0 h 30"/>
                    <a:gd name="T10" fmla="*/ 29 w 29"/>
                    <a:gd name="T11" fmla="*/ 22 h 30"/>
                    <a:gd name="T12" fmla="*/ 29 w 29"/>
                    <a:gd name="T13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29" y="22"/>
                      </a:moveTo>
                      <a:lnTo>
                        <a:pt x="29" y="22"/>
                      </a:lnTo>
                      <a:lnTo>
                        <a:pt x="29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29" y="22"/>
                      </a:lnTo>
                      <a:lnTo>
                        <a:pt x="29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9" name="Freeform 1600">
                  <a:extLst>
                    <a:ext uri="{FF2B5EF4-FFF2-40B4-BE49-F238E27FC236}">
                      <a16:creationId xmlns:a16="http://schemas.microsoft.com/office/drawing/2014/main" id="{1DD70B95-BBC1-4452-AF53-2A32172A79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1370"/>
                  <a:ext cx="14" cy="14"/>
                </a:xfrm>
                <a:custGeom>
                  <a:avLst/>
                  <a:gdLst>
                    <a:gd name="T0" fmla="*/ 29 w 29"/>
                    <a:gd name="T1" fmla="*/ 29 h 29"/>
                    <a:gd name="T2" fmla="*/ 29 w 29"/>
                    <a:gd name="T3" fmla="*/ 29 h 29"/>
                    <a:gd name="T4" fmla="*/ 0 w 29"/>
                    <a:gd name="T5" fmla="*/ 7 h 29"/>
                    <a:gd name="T6" fmla="*/ 0 w 29"/>
                    <a:gd name="T7" fmla="*/ 7 h 29"/>
                    <a:gd name="T8" fmla="*/ 0 w 29"/>
                    <a:gd name="T9" fmla="*/ 0 h 29"/>
                    <a:gd name="T10" fmla="*/ 29 w 29"/>
                    <a:gd name="T11" fmla="*/ 29 h 29"/>
                    <a:gd name="T12" fmla="*/ 29 w 29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29">
                      <a:moveTo>
                        <a:pt x="29" y="29"/>
                      </a:moveTo>
                      <a:lnTo>
                        <a:pt x="29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9" y="29"/>
                      </a:lnTo>
                      <a:lnTo>
                        <a:pt x="29" y="29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0" name="Freeform 1601">
                  <a:extLst>
                    <a:ext uri="{FF2B5EF4-FFF2-40B4-BE49-F238E27FC236}">
                      <a16:creationId xmlns:a16="http://schemas.microsoft.com/office/drawing/2014/main" id="{77AB1501-2590-45C7-A1A9-826DDF3E0C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1370"/>
                  <a:ext cx="14" cy="14"/>
                </a:xfrm>
                <a:custGeom>
                  <a:avLst/>
                  <a:gdLst>
                    <a:gd name="T0" fmla="*/ 29 w 29"/>
                    <a:gd name="T1" fmla="*/ 29 h 29"/>
                    <a:gd name="T2" fmla="*/ 29 w 29"/>
                    <a:gd name="T3" fmla="*/ 29 h 29"/>
                    <a:gd name="T4" fmla="*/ 0 w 29"/>
                    <a:gd name="T5" fmla="*/ 7 h 29"/>
                    <a:gd name="T6" fmla="*/ 0 w 29"/>
                    <a:gd name="T7" fmla="*/ 7 h 29"/>
                    <a:gd name="T8" fmla="*/ 0 w 29"/>
                    <a:gd name="T9" fmla="*/ 0 h 29"/>
                    <a:gd name="T10" fmla="*/ 29 w 29"/>
                    <a:gd name="T11" fmla="*/ 29 h 29"/>
                    <a:gd name="T12" fmla="*/ 29 w 29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29">
                      <a:moveTo>
                        <a:pt x="29" y="29"/>
                      </a:moveTo>
                      <a:lnTo>
                        <a:pt x="29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9" y="29"/>
                      </a:lnTo>
                      <a:lnTo>
                        <a:pt x="29" y="2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1" name="Freeform 1602">
                  <a:extLst>
                    <a:ext uri="{FF2B5EF4-FFF2-40B4-BE49-F238E27FC236}">
                      <a16:creationId xmlns:a16="http://schemas.microsoft.com/office/drawing/2014/main" id="{4C4D7250-51DD-483E-81E3-CF7B9D5AA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1373"/>
                  <a:ext cx="14" cy="15"/>
                </a:xfrm>
                <a:custGeom>
                  <a:avLst/>
                  <a:gdLst>
                    <a:gd name="T0" fmla="*/ 29 w 29"/>
                    <a:gd name="T1" fmla="*/ 22 h 30"/>
                    <a:gd name="T2" fmla="*/ 29 w 29"/>
                    <a:gd name="T3" fmla="*/ 22 h 30"/>
                    <a:gd name="T4" fmla="*/ 29 w 29"/>
                    <a:gd name="T5" fmla="*/ 30 h 30"/>
                    <a:gd name="T6" fmla="*/ 29 w 29"/>
                    <a:gd name="T7" fmla="*/ 30 h 30"/>
                    <a:gd name="T8" fmla="*/ 0 w 29"/>
                    <a:gd name="T9" fmla="*/ 0 h 30"/>
                    <a:gd name="T10" fmla="*/ 29 w 29"/>
                    <a:gd name="T11" fmla="*/ 22 h 30"/>
                    <a:gd name="T12" fmla="*/ 29 w 29"/>
                    <a:gd name="T13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29" y="22"/>
                      </a:moveTo>
                      <a:lnTo>
                        <a:pt x="29" y="22"/>
                      </a:lnTo>
                      <a:lnTo>
                        <a:pt x="29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29" y="22"/>
                      </a:lnTo>
                      <a:lnTo>
                        <a:pt x="29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2" name="Freeform 1603">
                  <a:extLst>
                    <a:ext uri="{FF2B5EF4-FFF2-40B4-BE49-F238E27FC236}">
                      <a16:creationId xmlns:a16="http://schemas.microsoft.com/office/drawing/2014/main" id="{DEC39D63-A276-4B2E-920E-0398BC70C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1373"/>
                  <a:ext cx="14" cy="15"/>
                </a:xfrm>
                <a:custGeom>
                  <a:avLst/>
                  <a:gdLst>
                    <a:gd name="T0" fmla="*/ 29 w 29"/>
                    <a:gd name="T1" fmla="*/ 22 h 30"/>
                    <a:gd name="T2" fmla="*/ 29 w 29"/>
                    <a:gd name="T3" fmla="*/ 22 h 30"/>
                    <a:gd name="T4" fmla="*/ 29 w 29"/>
                    <a:gd name="T5" fmla="*/ 30 h 30"/>
                    <a:gd name="T6" fmla="*/ 29 w 29"/>
                    <a:gd name="T7" fmla="*/ 30 h 30"/>
                    <a:gd name="T8" fmla="*/ 0 w 29"/>
                    <a:gd name="T9" fmla="*/ 0 h 30"/>
                    <a:gd name="T10" fmla="*/ 29 w 29"/>
                    <a:gd name="T11" fmla="*/ 22 h 30"/>
                    <a:gd name="T12" fmla="*/ 29 w 29"/>
                    <a:gd name="T13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29" y="22"/>
                      </a:moveTo>
                      <a:lnTo>
                        <a:pt x="29" y="22"/>
                      </a:lnTo>
                      <a:lnTo>
                        <a:pt x="29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29" y="22"/>
                      </a:lnTo>
                      <a:lnTo>
                        <a:pt x="29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3" name="Freeform 1604">
                  <a:extLst>
                    <a:ext uri="{FF2B5EF4-FFF2-40B4-BE49-F238E27FC236}">
                      <a16:creationId xmlns:a16="http://schemas.microsoft.com/office/drawing/2014/main" id="{FC4094D2-EEAB-4B32-AAA1-777C5D8DB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1377"/>
                  <a:ext cx="25" cy="19"/>
                </a:xfrm>
                <a:custGeom>
                  <a:avLst/>
                  <a:gdLst>
                    <a:gd name="T0" fmla="*/ 51 w 51"/>
                    <a:gd name="T1" fmla="*/ 38 h 38"/>
                    <a:gd name="T2" fmla="*/ 51 w 51"/>
                    <a:gd name="T3" fmla="*/ 38 h 38"/>
                    <a:gd name="T4" fmla="*/ 0 w 51"/>
                    <a:gd name="T5" fmla="*/ 8 h 38"/>
                    <a:gd name="T6" fmla="*/ 0 w 51"/>
                    <a:gd name="T7" fmla="*/ 8 h 38"/>
                    <a:gd name="T8" fmla="*/ 15 w 51"/>
                    <a:gd name="T9" fmla="*/ 0 h 38"/>
                    <a:gd name="T10" fmla="*/ 51 w 51"/>
                    <a:gd name="T11" fmla="*/ 38 h 38"/>
                    <a:gd name="T12" fmla="*/ 51 w 51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8">
                      <a:moveTo>
                        <a:pt x="51" y="38"/>
                      </a:moveTo>
                      <a:lnTo>
                        <a:pt x="51" y="3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5" y="0"/>
                      </a:lnTo>
                      <a:lnTo>
                        <a:pt x="51" y="38"/>
                      </a:lnTo>
                      <a:lnTo>
                        <a:pt x="51" y="3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4" name="Freeform 1605">
                  <a:extLst>
                    <a:ext uri="{FF2B5EF4-FFF2-40B4-BE49-F238E27FC236}">
                      <a16:creationId xmlns:a16="http://schemas.microsoft.com/office/drawing/2014/main" id="{24F9879F-3507-4EC6-AC81-E614C6936E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1377"/>
                  <a:ext cx="25" cy="19"/>
                </a:xfrm>
                <a:custGeom>
                  <a:avLst/>
                  <a:gdLst>
                    <a:gd name="T0" fmla="*/ 51 w 51"/>
                    <a:gd name="T1" fmla="*/ 38 h 38"/>
                    <a:gd name="T2" fmla="*/ 51 w 51"/>
                    <a:gd name="T3" fmla="*/ 38 h 38"/>
                    <a:gd name="T4" fmla="*/ 0 w 51"/>
                    <a:gd name="T5" fmla="*/ 8 h 38"/>
                    <a:gd name="T6" fmla="*/ 0 w 51"/>
                    <a:gd name="T7" fmla="*/ 8 h 38"/>
                    <a:gd name="T8" fmla="*/ 15 w 51"/>
                    <a:gd name="T9" fmla="*/ 0 h 38"/>
                    <a:gd name="T10" fmla="*/ 51 w 51"/>
                    <a:gd name="T11" fmla="*/ 38 h 38"/>
                    <a:gd name="T12" fmla="*/ 51 w 51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8">
                      <a:moveTo>
                        <a:pt x="51" y="38"/>
                      </a:moveTo>
                      <a:lnTo>
                        <a:pt x="51" y="3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5" y="0"/>
                      </a:lnTo>
                      <a:lnTo>
                        <a:pt x="51" y="38"/>
                      </a:lnTo>
                      <a:lnTo>
                        <a:pt x="51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5" name="Freeform 1606">
                  <a:extLst>
                    <a:ext uri="{FF2B5EF4-FFF2-40B4-BE49-F238E27FC236}">
                      <a16:creationId xmlns:a16="http://schemas.microsoft.com/office/drawing/2014/main" id="{75DC6D02-1FF5-4F01-B770-3B3F1BD9BE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1381"/>
                  <a:ext cx="25" cy="18"/>
                </a:xfrm>
                <a:custGeom>
                  <a:avLst/>
                  <a:gdLst>
                    <a:gd name="T0" fmla="*/ 51 w 51"/>
                    <a:gd name="T1" fmla="*/ 30 h 37"/>
                    <a:gd name="T2" fmla="*/ 51 w 51"/>
                    <a:gd name="T3" fmla="*/ 30 h 37"/>
                    <a:gd name="T4" fmla="*/ 37 w 51"/>
                    <a:gd name="T5" fmla="*/ 37 h 37"/>
                    <a:gd name="T6" fmla="*/ 37 w 51"/>
                    <a:gd name="T7" fmla="*/ 37 h 37"/>
                    <a:gd name="T8" fmla="*/ 0 w 51"/>
                    <a:gd name="T9" fmla="*/ 0 h 37"/>
                    <a:gd name="T10" fmla="*/ 51 w 51"/>
                    <a:gd name="T11" fmla="*/ 30 h 37"/>
                    <a:gd name="T12" fmla="*/ 51 w 51"/>
                    <a:gd name="T13" fmla="*/ 3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51" y="30"/>
                      </a:moveTo>
                      <a:lnTo>
                        <a:pt x="51" y="30"/>
                      </a:lnTo>
                      <a:lnTo>
                        <a:pt x="37" y="37"/>
                      </a:lnTo>
                      <a:lnTo>
                        <a:pt x="37" y="37"/>
                      </a:lnTo>
                      <a:lnTo>
                        <a:pt x="0" y="0"/>
                      </a:lnTo>
                      <a:lnTo>
                        <a:pt x="51" y="30"/>
                      </a:lnTo>
                      <a:lnTo>
                        <a:pt x="51" y="3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6" name="Freeform 1607">
                  <a:extLst>
                    <a:ext uri="{FF2B5EF4-FFF2-40B4-BE49-F238E27FC236}">
                      <a16:creationId xmlns:a16="http://schemas.microsoft.com/office/drawing/2014/main" id="{9E44DF56-00D3-4527-8C2C-1391999FD5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1381"/>
                  <a:ext cx="25" cy="18"/>
                </a:xfrm>
                <a:custGeom>
                  <a:avLst/>
                  <a:gdLst>
                    <a:gd name="T0" fmla="*/ 51 w 51"/>
                    <a:gd name="T1" fmla="*/ 30 h 37"/>
                    <a:gd name="T2" fmla="*/ 51 w 51"/>
                    <a:gd name="T3" fmla="*/ 30 h 37"/>
                    <a:gd name="T4" fmla="*/ 37 w 51"/>
                    <a:gd name="T5" fmla="*/ 37 h 37"/>
                    <a:gd name="T6" fmla="*/ 37 w 51"/>
                    <a:gd name="T7" fmla="*/ 37 h 37"/>
                    <a:gd name="T8" fmla="*/ 0 w 51"/>
                    <a:gd name="T9" fmla="*/ 0 h 37"/>
                    <a:gd name="T10" fmla="*/ 51 w 51"/>
                    <a:gd name="T11" fmla="*/ 30 h 37"/>
                    <a:gd name="T12" fmla="*/ 51 w 51"/>
                    <a:gd name="T13" fmla="*/ 3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51" y="30"/>
                      </a:moveTo>
                      <a:lnTo>
                        <a:pt x="51" y="30"/>
                      </a:lnTo>
                      <a:lnTo>
                        <a:pt x="37" y="37"/>
                      </a:lnTo>
                      <a:lnTo>
                        <a:pt x="37" y="37"/>
                      </a:lnTo>
                      <a:lnTo>
                        <a:pt x="0" y="0"/>
                      </a:lnTo>
                      <a:lnTo>
                        <a:pt x="51" y="30"/>
                      </a:lnTo>
                      <a:lnTo>
                        <a:pt x="51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7" name="Freeform 1608">
                  <a:extLst>
                    <a:ext uri="{FF2B5EF4-FFF2-40B4-BE49-F238E27FC236}">
                      <a16:creationId xmlns:a16="http://schemas.microsoft.com/office/drawing/2014/main" id="{791EBBDE-500B-46C0-987F-368B7CD189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6" y="1490"/>
                  <a:ext cx="25" cy="19"/>
                </a:xfrm>
                <a:custGeom>
                  <a:avLst/>
                  <a:gdLst>
                    <a:gd name="T0" fmla="*/ 51 w 51"/>
                    <a:gd name="T1" fmla="*/ 37 h 37"/>
                    <a:gd name="T2" fmla="*/ 51 w 51"/>
                    <a:gd name="T3" fmla="*/ 37 h 37"/>
                    <a:gd name="T4" fmla="*/ 0 w 51"/>
                    <a:gd name="T5" fmla="*/ 8 h 37"/>
                    <a:gd name="T6" fmla="*/ 0 w 51"/>
                    <a:gd name="T7" fmla="*/ 8 h 37"/>
                    <a:gd name="T8" fmla="*/ 14 w 51"/>
                    <a:gd name="T9" fmla="*/ 0 h 37"/>
                    <a:gd name="T10" fmla="*/ 51 w 51"/>
                    <a:gd name="T11" fmla="*/ 37 h 37"/>
                    <a:gd name="T12" fmla="*/ 51 w 51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51" y="37"/>
                      </a:moveTo>
                      <a:lnTo>
                        <a:pt x="51" y="37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8" name="Freeform 1609">
                  <a:extLst>
                    <a:ext uri="{FF2B5EF4-FFF2-40B4-BE49-F238E27FC236}">
                      <a16:creationId xmlns:a16="http://schemas.microsoft.com/office/drawing/2014/main" id="{D840330A-83B5-4D8D-8AB8-E79B20194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6" y="1490"/>
                  <a:ext cx="25" cy="19"/>
                </a:xfrm>
                <a:custGeom>
                  <a:avLst/>
                  <a:gdLst>
                    <a:gd name="T0" fmla="*/ 51 w 51"/>
                    <a:gd name="T1" fmla="*/ 37 h 37"/>
                    <a:gd name="T2" fmla="*/ 51 w 51"/>
                    <a:gd name="T3" fmla="*/ 37 h 37"/>
                    <a:gd name="T4" fmla="*/ 0 w 51"/>
                    <a:gd name="T5" fmla="*/ 8 h 37"/>
                    <a:gd name="T6" fmla="*/ 0 w 51"/>
                    <a:gd name="T7" fmla="*/ 8 h 37"/>
                    <a:gd name="T8" fmla="*/ 14 w 51"/>
                    <a:gd name="T9" fmla="*/ 0 h 37"/>
                    <a:gd name="T10" fmla="*/ 51 w 51"/>
                    <a:gd name="T11" fmla="*/ 37 h 37"/>
                    <a:gd name="T12" fmla="*/ 51 w 51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51" y="37"/>
                      </a:moveTo>
                      <a:lnTo>
                        <a:pt x="51" y="37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4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9" name="Freeform 1610">
                  <a:extLst>
                    <a:ext uri="{FF2B5EF4-FFF2-40B4-BE49-F238E27FC236}">
                      <a16:creationId xmlns:a16="http://schemas.microsoft.com/office/drawing/2014/main" id="{4D53A66A-1F2B-47E6-9869-46471F6423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6" y="1494"/>
                  <a:ext cx="25" cy="22"/>
                </a:xfrm>
                <a:custGeom>
                  <a:avLst/>
                  <a:gdLst>
                    <a:gd name="T0" fmla="*/ 51 w 51"/>
                    <a:gd name="T1" fmla="*/ 29 h 44"/>
                    <a:gd name="T2" fmla="*/ 51 w 51"/>
                    <a:gd name="T3" fmla="*/ 29 h 44"/>
                    <a:gd name="T4" fmla="*/ 43 w 51"/>
                    <a:gd name="T5" fmla="*/ 44 h 44"/>
                    <a:gd name="T6" fmla="*/ 43 w 51"/>
                    <a:gd name="T7" fmla="*/ 44 h 44"/>
                    <a:gd name="T8" fmla="*/ 0 w 51"/>
                    <a:gd name="T9" fmla="*/ 0 h 44"/>
                    <a:gd name="T10" fmla="*/ 51 w 51"/>
                    <a:gd name="T11" fmla="*/ 29 h 44"/>
                    <a:gd name="T12" fmla="*/ 51 w 51"/>
                    <a:gd name="T13" fmla="*/ 29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4">
                      <a:moveTo>
                        <a:pt x="51" y="29"/>
                      </a:moveTo>
                      <a:lnTo>
                        <a:pt x="51" y="29"/>
                      </a:lnTo>
                      <a:lnTo>
                        <a:pt x="43" y="44"/>
                      </a:lnTo>
                      <a:lnTo>
                        <a:pt x="43" y="44"/>
                      </a:lnTo>
                      <a:lnTo>
                        <a:pt x="0" y="0"/>
                      </a:lnTo>
                      <a:lnTo>
                        <a:pt x="51" y="29"/>
                      </a:lnTo>
                      <a:lnTo>
                        <a:pt x="51" y="29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0" name="Freeform 1611">
                  <a:extLst>
                    <a:ext uri="{FF2B5EF4-FFF2-40B4-BE49-F238E27FC236}">
                      <a16:creationId xmlns:a16="http://schemas.microsoft.com/office/drawing/2014/main" id="{91E9F93C-2D04-429B-B645-35176A6B2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6" y="1494"/>
                  <a:ext cx="25" cy="22"/>
                </a:xfrm>
                <a:custGeom>
                  <a:avLst/>
                  <a:gdLst>
                    <a:gd name="T0" fmla="*/ 51 w 51"/>
                    <a:gd name="T1" fmla="*/ 29 h 44"/>
                    <a:gd name="T2" fmla="*/ 51 w 51"/>
                    <a:gd name="T3" fmla="*/ 29 h 44"/>
                    <a:gd name="T4" fmla="*/ 43 w 51"/>
                    <a:gd name="T5" fmla="*/ 44 h 44"/>
                    <a:gd name="T6" fmla="*/ 43 w 51"/>
                    <a:gd name="T7" fmla="*/ 44 h 44"/>
                    <a:gd name="T8" fmla="*/ 0 w 51"/>
                    <a:gd name="T9" fmla="*/ 0 h 44"/>
                    <a:gd name="T10" fmla="*/ 51 w 51"/>
                    <a:gd name="T11" fmla="*/ 29 h 44"/>
                    <a:gd name="T12" fmla="*/ 51 w 51"/>
                    <a:gd name="T13" fmla="*/ 29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4">
                      <a:moveTo>
                        <a:pt x="51" y="29"/>
                      </a:moveTo>
                      <a:lnTo>
                        <a:pt x="51" y="29"/>
                      </a:lnTo>
                      <a:lnTo>
                        <a:pt x="43" y="44"/>
                      </a:lnTo>
                      <a:lnTo>
                        <a:pt x="43" y="44"/>
                      </a:lnTo>
                      <a:lnTo>
                        <a:pt x="0" y="0"/>
                      </a:lnTo>
                      <a:lnTo>
                        <a:pt x="51" y="29"/>
                      </a:lnTo>
                      <a:lnTo>
                        <a:pt x="51" y="2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oup 1813">
                <a:extLst>
                  <a:ext uri="{FF2B5EF4-FFF2-40B4-BE49-F238E27FC236}">
                    <a16:creationId xmlns:a16="http://schemas.microsoft.com/office/drawing/2014/main" id="{E635CBEC-7DF0-48B2-9989-BCEF2A85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17800" y="2393569"/>
                <a:ext cx="631825" cy="1292225"/>
                <a:chOff x="1952" y="1502"/>
                <a:chExt cx="398" cy="814"/>
              </a:xfrm>
            </p:grpSpPr>
            <p:sp>
              <p:nvSpPr>
                <p:cNvPr id="461" name="Freeform 1613">
                  <a:extLst>
                    <a:ext uri="{FF2B5EF4-FFF2-40B4-BE49-F238E27FC236}">
                      <a16:creationId xmlns:a16="http://schemas.microsoft.com/office/drawing/2014/main" id="{BF49D2BB-3609-40D0-B5CE-61D345E02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1502"/>
                  <a:ext cx="18" cy="14"/>
                </a:xfrm>
                <a:custGeom>
                  <a:avLst/>
                  <a:gdLst>
                    <a:gd name="T0" fmla="*/ 37 w 37"/>
                    <a:gd name="T1" fmla="*/ 29 h 29"/>
                    <a:gd name="T2" fmla="*/ 37 w 37"/>
                    <a:gd name="T3" fmla="*/ 29 h 29"/>
                    <a:gd name="T4" fmla="*/ 0 w 37"/>
                    <a:gd name="T5" fmla="*/ 7 h 29"/>
                    <a:gd name="T6" fmla="*/ 0 w 37"/>
                    <a:gd name="T7" fmla="*/ 7 h 29"/>
                    <a:gd name="T8" fmla="*/ 0 w 37"/>
                    <a:gd name="T9" fmla="*/ 0 h 29"/>
                    <a:gd name="T10" fmla="*/ 37 w 37"/>
                    <a:gd name="T11" fmla="*/ 29 h 29"/>
                    <a:gd name="T12" fmla="*/ 37 w 37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37" y="29"/>
                      </a:moveTo>
                      <a:lnTo>
                        <a:pt x="37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37" y="29"/>
                      </a:lnTo>
                      <a:lnTo>
                        <a:pt x="37" y="29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 1614">
                  <a:extLst>
                    <a:ext uri="{FF2B5EF4-FFF2-40B4-BE49-F238E27FC236}">
                      <a16:creationId xmlns:a16="http://schemas.microsoft.com/office/drawing/2014/main" id="{1B85EB89-C280-42AD-8660-506D925CEB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1502"/>
                  <a:ext cx="18" cy="14"/>
                </a:xfrm>
                <a:custGeom>
                  <a:avLst/>
                  <a:gdLst>
                    <a:gd name="T0" fmla="*/ 37 w 37"/>
                    <a:gd name="T1" fmla="*/ 29 h 29"/>
                    <a:gd name="T2" fmla="*/ 37 w 37"/>
                    <a:gd name="T3" fmla="*/ 29 h 29"/>
                    <a:gd name="T4" fmla="*/ 0 w 37"/>
                    <a:gd name="T5" fmla="*/ 7 h 29"/>
                    <a:gd name="T6" fmla="*/ 0 w 37"/>
                    <a:gd name="T7" fmla="*/ 7 h 29"/>
                    <a:gd name="T8" fmla="*/ 0 w 37"/>
                    <a:gd name="T9" fmla="*/ 0 h 29"/>
                    <a:gd name="T10" fmla="*/ 37 w 37"/>
                    <a:gd name="T11" fmla="*/ 29 h 29"/>
                    <a:gd name="T12" fmla="*/ 37 w 37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37" y="29"/>
                      </a:moveTo>
                      <a:lnTo>
                        <a:pt x="37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37" y="29"/>
                      </a:lnTo>
                      <a:lnTo>
                        <a:pt x="37" y="2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 1615">
                  <a:extLst>
                    <a:ext uri="{FF2B5EF4-FFF2-40B4-BE49-F238E27FC236}">
                      <a16:creationId xmlns:a16="http://schemas.microsoft.com/office/drawing/2014/main" id="{D20DB27D-96F2-4CCF-950E-81007A18C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1505"/>
                  <a:ext cx="18" cy="15"/>
                </a:xfrm>
                <a:custGeom>
                  <a:avLst/>
                  <a:gdLst>
                    <a:gd name="T0" fmla="*/ 37 w 37"/>
                    <a:gd name="T1" fmla="*/ 22 h 30"/>
                    <a:gd name="T2" fmla="*/ 37 w 37"/>
                    <a:gd name="T3" fmla="*/ 22 h 30"/>
                    <a:gd name="T4" fmla="*/ 29 w 37"/>
                    <a:gd name="T5" fmla="*/ 30 h 30"/>
                    <a:gd name="T6" fmla="*/ 29 w 37"/>
                    <a:gd name="T7" fmla="*/ 30 h 30"/>
                    <a:gd name="T8" fmla="*/ 0 w 37"/>
                    <a:gd name="T9" fmla="*/ 0 h 30"/>
                    <a:gd name="T10" fmla="*/ 37 w 37"/>
                    <a:gd name="T11" fmla="*/ 22 h 30"/>
                    <a:gd name="T12" fmla="*/ 37 w 37"/>
                    <a:gd name="T13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22"/>
                      </a:moveTo>
                      <a:lnTo>
                        <a:pt x="37" y="22"/>
                      </a:lnTo>
                      <a:lnTo>
                        <a:pt x="29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37" y="22"/>
                      </a:lnTo>
                      <a:lnTo>
                        <a:pt x="37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 1616">
                  <a:extLst>
                    <a:ext uri="{FF2B5EF4-FFF2-40B4-BE49-F238E27FC236}">
                      <a16:creationId xmlns:a16="http://schemas.microsoft.com/office/drawing/2014/main" id="{6475125C-D895-4AEB-9DC3-CE72CE0EA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1505"/>
                  <a:ext cx="18" cy="15"/>
                </a:xfrm>
                <a:custGeom>
                  <a:avLst/>
                  <a:gdLst>
                    <a:gd name="T0" fmla="*/ 37 w 37"/>
                    <a:gd name="T1" fmla="*/ 22 h 30"/>
                    <a:gd name="T2" fmla="*/ 37 w 37"/>
                    <a:gd name="T3" fmla="*/ 22 h 30"/>
                    <a:gd name="T4" fmla="*/ 29 w 37"/>
                    <a:gd name="T5" fmla="*/ 30 h 30"/>
                    <a:gd name="T6" fmla="*/ 29 w 37"/>
                    <a:gd name="T7" fmla="*/ 30 h 30"/>
                    <a:gd name="T8" fmla="*/ 0 w 37"/>
                    <a:gd name="T9" fmla="*/ 0 h 30"/>
                    <a:gd name="T10" fmla="*/ 37 w 37"/>
                    <a:gd name="T11" fmla="*/ 22 h 30"/>
                    <a:gd name="T12" fmla="*/ 37 w 37"/>
                    <a:gd name="T13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22"/>
                      </a:moveTo>
                      <a:lnTo>
                        <a:pt x="37" y="22"/>
                      </a:lnTo>
                      <a:lnTo>
                        <a:pt x="29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37" y="22"/>
                      </a:lnTo>
                      <a:lnTo>
                        <a:pt x="37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 1617">
                  <a:extLst>
                    <a:ext uri="{FF2B5EF4-FFF2-40B4-BE49-F238E27FC236}">
                      <a16:creationId xmlns:a16="http://schemas.microsoft.com/office/drawing/2014/main" id="{C4C4D231-C281-4107-84A3-F5DBEF7765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1502"/>
                  <a:ext cx="18" cy="14"/>
                </a:xfrm>
                <a:custGeom>
                  <a:avLst/>
                  <a:gdLst>
                    <a:gd name="T0" fmla="*/ 37 w 37"/>
                    <a:gd name="T1" fmla="*/ 29 h 29"/>
                    <a:gd name="T2" fmla="*/ 37 w 37"/>
                    <a:gd name="T3" fmla="*/ 29 h 29"/>
                    <a:gd name="T4" fmla="*/ 0 w 37"/>
                    <a:gd name="T5" fmla="*/ 7 h 29"/>
                    <a:gd name="T6" fmla="*/ 0 w 37"/>
                    <a:gd name="T7" fmla="*/ 7 h 29"/>
                    <a:gd name="T8" fmla="*/ 0 w 37"/>
                    <a:gd name="T9" fmla="*/ 0 h 29"/>
                    <a:gd name="T10" fmla="*/ 37 w 37"/>
                    <a:gd name="T11" fmla="*/ 29 h 29"/>
                    <a:gd name="T12" fmla="*/ 37 w 37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37" y="29"/>
                      </a:moveTo>
                      <a:lnTo>
                        <a:pt x="37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37" y="29"/>
                      </a:lnTo>
                      <a:lnTo>
                        <a:pt x="37" y="29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 1618">
                  <a:extLst>
                    <a:ext uri="{FF2B5EF4-FFF2-40B4-BE49-F238E27FC236}">
                      <a16:creationId xmlns:a16="http://schemas.microsoft.com/office/drawing/2014/main" id="{833E0773-2E78-4842-875D-FBF78F6F15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1502"/>
                  <a:ext cx="18" cy="14"/>
                </a:xfrm>
                <a:custGeom>
                  <a:avLst/>
                  <a:gdLst>
                    <a:gd name="T0" fmla="*/ 37 w 37"/>
                    <a:gd name="T1" fmla="*/ 29 h 29"/>
                    <a:gd name="T2" fmla="*/ 37 w 37"/>
                    <a:gd name="T3" fmla="*/ 29 h 29"/>
                    <a:gd name="T4" fmla="*/ 0 w 37"/>
                    <a:gd name="T5" fmla="*/ 7 h 29"/>
                    <a:gd name="T6" fmla="*/ 0 w 37"/>
                    <a:gd name="T7" fmla="*/ 7 h 29"/>
                    <a:gd name="T8" fmla="*/ 0 w 37"/>
                    <a:gd name="T9" fmla="*/ 0 h 29"/>
                    <a:gd name="T10" fmla="*/ 37 w 37"/>
                    <a:gd name="T11" fmla="*/ 29 h 29"/>
                    <a:gd name="T12" fmla="*/ 37 w 37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37" y="29"/>
                      </a:moveTo>
                      <a:lnTo>
                        <a:pt x="37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37" y="29"/>
                      </a:lnTo>
                      <a:lnTo>
                        <a:pt x="37" y="2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Freeform 1619">
                  <a:extLst>
                    <a:ext uri="{FF2B5EF4-FFF2-40B4-BE49-F238E27FC236}">
                      <a16:creationId xmlns:a16="http://schemas.microsoft.com/office/drawing/2014/main" id="{F918872C-7164-4992-A688-AE45AA5D4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1505"/>
                  <a:ext cx="18" cy="15"/>
                </a:xfrm>
                <a:custGeom>
                  <a:avLst/>
                  <a:gdLst>
                    <a:gd name="T0" fmla="*/ 37 w 37"/>
                    <a:gd name="T1" fmla="*/ 22 h 30"/>
                    <a:gd name="T2" fmla="*/ 37 w 37"/>
                    <a:gd name="T3" fmla="*/ 22 h 30"/>
                    <a:gd name="T4" fmla="*/ 29 w 37"/>
                    <a:gd name="T5" fmla="*/ 30 h 30"/>
                    <a:gd name="T6" fmla="*/ 29 w 37"/>
                    <a:gd name="T7" fmla="*/ 30 h 30"/>
                    <a:gd name="T8" fmla="*/ 0 w 37"/>
                    <a:gd name="T9" fmla="*/ 0 h 30"/>
                    <a:gd name="T10" fmla="*/ 37 w 37"/>
                    <a:gd name="T11" fmla="*/ 22 h 30"/>
                    <a:gd name="T12" fmla="*/ 37 w 37"/>
                    <a:gd name="T13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22"/>
                      </a:moveTo>
                      <a:lnTo>
                        <a:pt x="37" y="22"/>
                      </a:lnTo>
                      <a:lnTo>
                        <a:pt x="29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37" y="22"/>
                      </a:lnTo>
                      <a:lnTo>
                        <a:pt x="37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Freeform 1620">
                  <a:extLst>
                    <a:ext uri="{FF2B5EF4-FFF2-40B4-BE49-F238E27FC236}">
                      <a16:creationId xmlns:a16="http://schemas.microsoft.com/office/drawing/2014/main" id="{F68C0F6B-D849-4717-8FDB-3A875C237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1505"/>
                  <a:ext cx="18" cy="15"/>
                </a:xfrm>
                <a:custGeom>
                  <a:avLst/>
                  <a:gdLst>
                    <a:gd name="T0" fmla="*/ 37 w 37"/>
                    <a:gd name="T1" fmla="*/ 22 h 30"/>
                    <a:gd name="T2" fmla="*/ 37 w 37"/>
                    <a:gd name="T3" fmla="*/ 22 h 30"/>
                    <a:gd name="T4" fmla="*/ 29 w 37"/>
                    <a:gd name="T5" fmla="*/ 30 h 30"/>
                    <a:gd name="T6" fmla="*/ 29 w 37"/>
                    <a:gd name="T7" fmla="*/ 30 h 30"/>
                    <a:gd name="T8" fmla="*/ 0 w 37"/>
                    <a:gd name="T9" fmla="*/ 0 h 30"/>
                    <a:gd name="T10" fmla="*/ 37 w 37"/>
                    <a:gd name="T11" fmla="*/ 22 h 30"/>
                    <a:gd name="T12" fmla="*/ 37 w 37"/>
                    <a:gd name="T13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22"/>
                      </a:moveTo>
                      <a:lnTo>
                        <a:pt x="37" y="22"/>
                      </a:lnTo>
                      <a:lnTo>
                        <a:pt x="29" y="30"/>
                      </a:lnTo>
                      <a:lnTo>
                        <a:pt x="29" y="30"/>
                      </a:lnTo>
                      <a:lnTo>
                        <a:pt x="0" y="0"/>
                      </a:lnTo>
                      <a:lnTo>
                        <a:pt x="37" y="22"/>
                      </a:lnTo>
                      <a:lnTo>
                        <a:pt x="37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Freeform 1621">
                  <a:extLst>
                    <a:ext uri="{FF2B5EF4-FFF2-40B4-BE49-F238E27FC236}">
                      <a16:creationId xmlns:a16="http://schemas.microsoft.com/office/drawing/2014/main" id="{4AD8B5EA-2218-4E64-BBE0-5A714B6E59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9" y="1509"/>
                  <a:ext cx="34" cy="19"/>
                </a:xfrm>
                <a:custGeom>
                  <a:avLst/>
                  <a:gdLst>
                    <a:gd name="T0" fmla="*/ 66 w 66"/>
                    <a:gd name="T1" fmla="*/ 38 h 38"/>
                    <a:gd name="T2" fmla="*/ 66 w 66"/>
                    <a:gd name="T3" fmla="*/ 38 h 38"/>
                    <a:gd name="T4" fmla="*/ 0 w 66"/>
                    <a:gd name="T5" fmla="*/ 23 h 38"/>
                    <a:gd name="T6" fmla="*/ 0 w 66"/>
                    <a:gd name="T7" fmla="*/ 23 h 38"/>
                    <a:gd name="T8" fmla="*/ 30 w 66"/>
                    <a:gd name="T9" fmla="*/ 0 h 38"/>
                    <a:gd name="T10" fmla="*/ 66 w 66"/>
                    <a:gd name="T11" fmla="*/ 38 h 38"/>
                    <a:gd name="T12" fmla="*/ 66 w 66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8">
                      <a:moveTo>
                        <a:pt x="66" y="38"/>
                      </a:moveTo>
                      <a:lnTo>
                        <a:pt x="66" y="38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0" y="0"/>
                      </a:lnTo>
                      <a:lnTo>
                        <a:pt x="66" y="38"/>
                      </a:lnTo>
                      <a:lnTo>
                        <a:pt x="66" y="3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Freeform 1622">
                  <a:extLst>
                    <a:ext uri="{FF2B5EF4-FFF2-40B4-BE49-F238E27FC236}">
                      <a16:creationId xmlns:a16="http://schemas.microsoft.com/office/drawing/2014/main" id="{A27A5C1C-731B-4629-8DCE-9793F5B38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9" y="1509"/>
                  <a:ext cx="34" cy="19"/>
                </a:xfrm>
                <a:custGeom>
                  <a:avLst/>
                  <a:gdLst>
                    <a:gd name="T0" fmla="*/ 66 w 66"/>
                    <a:gd name="T1" fmla="*/ 38 h 38"/>
                    <a:gd name="T2" fmla="*/ 66 w 66"/>
                    <a:gd name="T3" fmla="*/ 38 h 38"/>
                    <a:gd name="T4" fmla="*/ 0 w 66"/>
                    <a:gd name="T5" fmla="*/ 23 h 38"/>
                    <a:gd name="T6" fmla="*/ 0 w 66"/>
                    <a:gd name="T7" fmla="*/ 23 h 38"/>
                    <a:gd name="T8" fmla="*/ 30 w 66"/>
                    <a:gd name="T9" fmla="*/ 0 h 38"/>
                    <a:gd name="T10" fmla="*/ 66 w 66"/>
                    <a:gd name="T11" fmla="*/ 38 h 38"/>
                    <a:gd name="T12" fmla="*/ 66 w 66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8">
                      <a:moveTo>
                        <a:pt x="66" y="38"/>
                      </a:moveTo>
                      <a:lnTo>
                        <a:pt x="66" y="38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0" y="0"/>
                      </a:lnTo>
                      <a:lnTo>
                        <a:pt x="66" y="38"/>
                      </a:lnTo>
                      <a:lnTo>
                        <a:pt x="66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 1623">
                  <a:extLst>
                    <a:ext uri="{FF2B5EF4-FFF2-40B4-BE49-F238E27FC236}">
                      <a16:creationId xmlns:a16="http://schemas.microsoft.com/office/drawing/2014/main" id="{34905114-B1FF-4A40-92C6-0A2D7A72E9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9" y="1520"/>
                  <a:ext cx="34" cy="23"/>
                </a:xfrm>
                <a:custGeom>
                  <a:avLst/>
                  <a:gdLst>
                    <a:gd name="T0" fmla="*/ 66 w 66"/>
                    <a:gd name="T1" fmla="*/ 15 h 45"/>
                    <a:gd name="T2" fmla="*/ 66 w 66"/>
                    <a:gd name="T3" fmla="*/ 15 h 45"/>
                    <a:gd name="T4" fmla="*/ 37 w 66"/>
                    <a:gd name="T5" fmla="*/ 45 h 45"/>
                    <a:gd name="T6" fmla="*/ 37 w 66"/>
                    <a:gd name="T7" fmla="*/ 45 h 45"/>
                    <a:gd name="T8" fmla="*/ 0 w 66"/>
                    <a:gd name="T9" fmla="*/ 0 h 45"/>
                    <a:gd name="T10" fmla="*/ 66 w 66"/>
                    <a:gd name="T11" fmla="*/ 15 h 45"/>
                    <a:gd name="T12" fmla="*/ 66 w 66"/>
                    <a:gd name="T13" fmla="*/ 1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45">
                      <a:moveTo>
                        <a:pt x="66" y="15"/>
                      </a:moveTo>
                      <a:lnTo>
                        <a:pt x="66" y="15"/>
                      </a:lnTo>
                      <a:lnTo>
                        <a:pt x="37" y="45"/>
                      </a:lnTo>
                      <a:lnTo>
                        <a:pt x="37" y="45"/>
                      </a:lnTo>
                      <a:lnTo>
                        <a:pt x="0" y="0"/>
                      </a:lnTo>
                      <a:lnTo>
                        <a:pt x="66" y="15"/>
                      </a:lnTo>
                      <a:lnTo>
                        <a:pt x="66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 1624">
                  <a:extLst>
                    <a:ext uri="{FF2B5EF4-FFF2-40B4-BE49-F238E27FC236}">
                      <a16:creationId xmlns:a16="http://schemas.microsoft.com/office/drawing/2014/main" id="{C6DB3C5E-1DCC-44A7-9855-7F9BA10B99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9" y="1520"/>
                  <a:ext cx="34" cy="23"/>
                </a:xfrm>
                <a:custGeom>
                  <a:avLst/>
                  <a:gdLst>
                    <a:gd name="T0" fmla="*/ 66 w 66"/>
                    <a:gd name="T1" fmla="*/ 15 h 45"/>
                    <a:gd name="T2" fmla="*/ 66 w 66"/>
                    <a:gd name="T3" fmla="*/ 15 h 45"/>
                    <a:gd name="T4" fmla="*/ 37 w 66"/>
                    <a:gd name="T5" fmla="*/ 45 h 45"/>
                    <a:gd name="T6" fmla="*/ 37 w 66"/>
                    <a:gd name="T7" fmla="*/ 45 h 45"/>
                    <a:gd name="T8" fmla="*/ 0 w 66"/>
                    <a:gd name="T9" fmla="*/ 0 h 45"/>
                    <a:gd name="T10" fmla="*/ 66 w 66"/>
                    <a:gd name="T11" fmla="*/ 15 h 45"/>
                    <a:gd name="T12" fmla="*/ 66 w 66"/>
                    <a:gd name="T13" fmla="*/ 1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45">
                      <a:moveTo>
                        <a:pt x="66" y="15"/>
                      </a:moveTo>
                      <a:lnTo>
                        <a:pt x="66" y="15"/>
                      </a:lnTo>
                      <a:lnTo>
                        <a:pt x="37" y="45"/>
                      </a:lnTo>
                      <a:lnTo>
                        <a:pt x="37" y="45"/>
                      </a:lnTo>
                      <a:lnTo>
                        <a:pt x="0" y="0"/>
                      </a:lnTo>
                      <a:lnTo>
                        <a:pt x="66" y="15"/>
                      </a:lnTo>
                      <a:lnTo>
                        <a:pt x="66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 1625">
                  <a:extLst>
                    <a:ext uri="{FF2B5EF4-FFF2-40B4-BE49-F238E27FC236}">
                      <a16:creationId xmlns:a16="http://schemas.microsoft.com/office/drawing/2014/main" id="{B8E373CF-9843-4998-8E3C-1150116F1F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1535"/>
                  <a:ext cx="19" cy="16"/>
                </a:xfrm>
                <a:custGeom>
                  <a:avLst/>
                  <a:gdLst>
                    <a:gd name="T0" fmla="*/ 37 w 37"/>
                    <a:gd name="T1" fmla="*/ 30 h 30"/>
                    <a:gd name="T2" fmla="*/ 37 w 37"/>
                    <a:gd name="T3" fmla="*/ 30 h 30"/>
                    <a:gd name="T4" fmla="*/ 0 w 37"/>
                    <a:gd name="T5" fmla="*/ 0 h 30"/>
                    <a:gd name="T6" fmla="*/ 0 w 37"/>
                    <a:gd name="T7" fmla="*/ 0 h 30"/>
                    <a:gd name="T8" fmla="*/ 8 w 37"/>
                    <a:gd name="T9" fmla="*/ 0 h 30"/>
                    <a:gd name="T10" fmla="*/ 37 w 37"/>
                    <a:gd name="T11" fmla="*/ 30 h 30"/>
                    <a:gd name="T12" fmla="*/ 37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30"/>
                      </a:move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 1626">
                  <a:extLst>
                    <a:ext uri="{FF2B5EF4-FFF2-40B4-BE49-F238E27FC236}">
                      <a16:creationId xmlns:a16="http://schemas.microsoft.com/office/drawing/2014/main" id="{311478EB-734C-4FA8-9685-EEE3DBA9F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1535"/>
                  <a:ext cx="19" cy="16"/>
                </a:xfrm>
                <a:custGeom>
                  <a:avLst/>
                  <a:gdLst>
                    <a:gd name="T0" fmla="*/ 37 w 37"/>
                    <a:gd name="T1" fmla="*/ 30 h 30"/>
                    <a:gd name="T2" fmla="*/ 37 w 37"/>
                    <a:gd name="T3" fmla="*/ 30 h 30"/>
                    <a:gd name="T4" fmla="*/ 0 w 37"/>
                    <a:gd name="T5" fmla="*/ 0 h 30"/>
                    <a:gd name="T6" fmla="*/ 0 w 37"/>
                    <a:gd name="T7" fmla="*/ 0 h 30"/>
                    <a:gd name="T8" fmla="*/ 8 w 37"/>
                    <a:gd name="T9" fmla="*/ 0 h 30"/>
                    <a:gd name="T10" fmla="*/ 37 w 37"/>
                    <a:gd name="T11" fmla="*/ 30 h 30"/>
                    <a:gd name="T12" fmla="*/ 37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30"/>
                      </a:move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 1627">
                  <a:extLst>
                    <a:ext uri="{FF2B5EF4-FFF2-40B4-BE49-F238E27FC236}">
                      <a16:creationId xmlns:a16="http://schemas.microsoft.com/office/drawing/2014/main" id="{C71BDF36-7AF6-43E4-9153-0092E54E9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1535"/>
                  <a:ext cx="19" cy="16"/>
                </a:xfrm>
                <a:custGeom>
                  <a:avLst/>
                  <a:gdLst>
                    <a:gd name="T0" fmla="*/ 37 w 37"/>
                    <a:gd name="T1" fmla="*/ 30 h 30"/>
                    <a:gd name="T2" fmla="*/ 37 w 37"/>
                    <a:gd name="T3" fmla="*/ 30 h 30"/>
                    <a:gd name="T4" fmla="*/ 37 w 37"/>
                    <a:gd name="T5" fmla="*/ 30 h 30"/>
                    <a:gd name="T6" fmla="*/ 37 w 37"/>
                    <a:gd name="T7" fmla="*/ 30 h 30"/>
                    <a:gd name="T8" fmla="*/ 0 w 37"/>
                    <a:gd name="T9" fmla="*/ 0 h 30"/>
                    <a:gd name="T10" fmla="*/ 37 w 37"/>
                    <a:gd name="T11" fmla="*/ 30 h 30"/>
                    <a:gd name="T12" fmla="*/ 37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30"/>
                      </a:move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 1628">
                  <a:extLst>
                    <a:ext uri="{FF2B5EF4-FFF2-40B4-BE49-F238E27FC236}">
                      <a16:creationId xmlns:a16="http://schemas.microsoft.com/office/drawing/2014/main" id="{CD0B0F52-AB61-4B92-ACD5-ACD31D09B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1535"/>
                  <a:ext cx="19" cy="16"/>
                </a:xfrm>
                <a:custGeom>
                  <a:avLst/>
                  <a:gdLst>
                    <a:gd name="T0" fmla="*/ 37 w 37"/>
                    <a:gd name="T1" fmla="*/ 30 h 30"/>
                    <a:gd name="T2" fmla="*/ 37 w 37"/>
                    <a:gd name="T3" fmla="*/ 30 h 30"/>
                    <a:gd name="T4" fmla="*/ 37 w 37"/>
                    <a:gd name="T5" fmla="*/ 30 h 30"/>
                    <a:gd name="T6" fmla="*/ 37 w 37"/>
                    <a:gd name="T7" fmla="*/ 30 h 30"/>
                    <a:gd name="T8" fmla="*/ 0 w 37"/>
                    <a:gd name="T9" fmla="*/ 0 h 30"/>
                    <a:gd name="T10" fmla="*/ 37 w 37"/>
                    <a:gd name="T11" fmla="*/ 30 h 30"/>
                    <a:gd name="T12" fmla="*/ 37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30"/>
                      </a:move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 1629">
                  <a:extLst>
                    <a:ext uri="{FF2B5EF4-FFF2-40B4-BE49-F238E27FC236}">
                      <a16:creationId xmlns:a16="http://schemas.microsoft.com/office/drawing/2014/main" id="{F698D32D-DF19-4986-B97A-D7CE884488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1535"/>
                  <a:ext cx="19" cy="16"/>
                </a:xfrm>
                <a:custGeom>
                  <a:avLst/>
                  <a:gdLst>
                    <a:gd name="T0" fmla="*/ 37 w 37"/>
                    <a:gd name="T1" fmla="*/ 30 h 30"/>
                    <a:gd name="T2" fmla="*/ 37 w 37"/>
                    <a:gd name="T3" fmla="*/ 30 h 30"/>
                    <a:gd name="T4" fmla="*/ 0 w 37"/>
                    <a:gd name="T5" fmla="*/ 0 h 30"/>
                    <a:gd name="T6" fmla="*/ 0 w 37"/>
                    <a:gd name="T7" fmla="*/ 0 h 30"/>
                    <a:gd name="T8" fmla="*/ 8 w 37"/>
                    <a:gd name="T9" fmla="*/ 0 h 30"/>
                    <a:gd name="T10" fmla="*/ 37 w 37"/>
                    <a:gd name="T11" fmla="*/ 30 h 30"/>
                    <a:gd name="T12" fmla="*/ 37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30"/>
                      </a:move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 1630">
                  <a:extLst>
                    <a:ext uri="{FF2B5EF4-FFF2-40B4-BE49-F238E27FC236}">
                      <a16:creationId xmlns:a16="http://schemas.microsoft.com/office/drawing/2014/main" id="{139ECB68-ECD6-46E9-B1F7-3CEA968693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1535"/>
                  <a:ext cx="19" cy="16"/>
                </a:xfrm>
                <a:custGeom>
                  <a:avLst/>
                  <a:gdLst>
                    <a:gd name="T0" fmla="*/ 37 w 37"/>
                    <a:gd name="T1" fmla="*/ 30 h 30"/>
                    <a:gd name="T2" fmla="*/ 37 w 37"/>
                    <a:gd name="T3" fmla="*/ 30 h 30"/>
                    <a:gd name="T4" fmla="*/ 0 w 37"/>
                    <a:gd name="T5" fmla="*/ 0 h 30"/>
                    <a:gd name="T6" fmla="*/ 0 w 37"/>
                    <a:gd name="T7" fmla="*/ 0 h 30"/>
                    <a:gd name="T8" fmla="*/ 8 w 37"/>
                    <a:gd name="T9" fmla="*/ 0 h 30"/>
                    <a:gd name="T10" fmla="*/ 37 w 37"/>
                    <a:gd name="T11" fmla="*/ 30 h 30"/>
                    <a:gd name="T12" fmla="*/ 37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30"/>
                      </a:move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 1631">
                  <a:extLst>
                    <a:ext uri="{FF2B5EF4-FFF2-40B4-BE49-F238E27FC236}">
                      <a16:creationId xmlns:a16="http://schemas.microsoft.com/office/drawing/2014/main" id="{1A206053-2E3A-46A7-ABCF-545B2FBC0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1535"/>
                  <a:ext cx="19" cy="16"/>
                </a:xfrm>
                <a:custGeom>
                  <a:avLst/>
                  <a:gdLst>
                    <a:gd name="T0" fmla="*/ 37 w 37"/>
                    <a:gd name="T1" fmla="*/ 30 h 30"/>
                    <a:gd name="T2" fmla="*/ 37 w 37"/>
                    <a:gd name="T3" fmla="*/ 30 h 30"/>
                    <a:gd name="T4" fmla="*/ 37 w 37"/>
                    <a:gd name="T5" fmla="*/ 30 h 30"/>
                    <a:gd name="T6" fmla="*/ 37 w 37"/>
                    <a:gd name="T7" fmla="*/ 30 h 30"/>
                    <a:gd name="T8" fmla="*/ 0 w 37"/>
                    <a:gd name="T9" fmla="*/ 0 h 30"/>
                    <a:gd name="T10" fmla="*/ 37 w 37"/>
                    <a:gd name="T11" fmla="*/ 30 h 30"/>
                    <a:gd name="T12" fmla="*/ 37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30"/>
                      </a:move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Freeform 1632">
                  <a:extLst>
                    <a:ext uri="{FF2B5EF4-FFF2-40B4-BE49-F238E27FC236}">
                      <a16:creationId xmlns:a16="http://schemas.microsoft.com/office/drawing/2014/main" id="{D7F773C5-0048-4A88-A123-58B0B124D4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1535"/>
                  <a:ext cx="19" cy="16"/>
                </a:xfrm>
                <a:custGeom>
                  <a:avLst/>
                  <a:gdLst>
                    <a:gd name="T0" fmla="*/ 37 w 37"/>
                    <a:gd name="T1" fmla="*/ 30 h 30"/>
                    <a:gd name="T2" fmla="*/ 37 w 37"/>
                    <a:gd name="T3" fmla="*/ 30 h 30"/>
                    <a:gd name="T4" fmla="*/ 37 w 37"/>
                    <a:gd name="T5" fmla="*/ 30 h 30"/>
                    <a:gd name="T6" fmla="*/ 37 w 37"/>
                    <a:gd name="T7" fmla="*/ 30 h 30"/>
                    <a:gd name="T8" fmla="*/ 0 w 37"/>
                    <a:gd name="T9" fmla="*/ 0 h 30"/>
                    <a:gd name="T10" fmla="*/ 37 w 37"/>
                    <a:gd name="T11" fmla="*/ 30 h 30"/>
                    <a:gd name="T12" fmla="*/ 37 w 37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30"/>
                      </a:move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lnTo>
                        <a:pt x="0" y="0"/>
                      </a:lnTo>
                      <a:lnTo>
                        <a:pt x="37" y="30"/>
                      </a:lnTo>
                      <a:lnTo>
                        <a:pt x="37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Freeform 1633">
                  <a:extLst>
                    <a:ext uri="{FF2B5EF4-FFF2-40B4-BE49-F238E27FC236}">
                      <a16:creationId xmlns:a16="http://schemas.microsoft.com/office/drawing/2014/main" id="{F8282A65-5522-42DF-B885-E8760EC285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3" y="1528"/>
                  <a:ext cx="55" cy="64"/>
                </a:xfrm>
                <a:custGeom>
                  <a:avLst/>
                  <a:gdLst>
                    <a:gd name="T0" fmla="*/ 0 w 110"/>
                    <a:gd name="T1" fmla="*/ 0 h 127"/>
                    <a:gd name="T2" fmla="*/ 0 w 110"/>
                    <a:gd name="T3" fmla="*/ 0 h 127"/>
                    <a:gd name="T4" fmla="*/ 81 w 110"/>
                    <a:gd name="T5" fmla="*/ 127 h 127"/>
                    <a:gd name="T6" fmla="*/ 81 w 110"/>
                    <a:gd name="T7" fmla="*/ 127 h 127"/>
                    <a:gd name="T8" fmla="*/ 110 w 110"/>
                    <a:gd name="T9" fmla="*/ 89 h 127"/>
                    <a:gd name="T10" fmla="*/ 0 w 110"/>
                    <a:gd name="T11" fmla="*/ 0 h 127"/>
                    <a:gd name="T12" fmla="*/ 0 w 110"/>
                    <a:gd name="T1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1" y="127"/>
                      </a:lnTo>
                      <a:lnTo>
                        <a:pt x="81" y="127"/>
                      </a:lnTo>
                      <a:lnTo>
                        <a:pt x="110" y="8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Freeform 1634">
                  <a:extLst>
                    <a:ext uri="{FF2B5EF4-FFF2-40B4-BE49-F238E27FC236}">
                      <a16:creationId xmlns:a16="http://schemas.microsoft.com/office/drawing/2014/main" id="{09D4E2A9-7154-461D-93FB-12D69D775A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3" y="1528"/>
                  <a:ext cx="55" cy="64"/>
                </a:xfrm>
                <a:custGeom>
                  <a:avLst/>
                  <a:gdLst>
                    <a:gd name="T0" fmla="*/ 0 w 110"/>
                    <a:gd name="T1" fmla="*/ 0 h 127"/>
                    <a:gd name="T2" fmla="*/ 0 w 110"/>
                    <a:gd name="T3" fmla="*/ 0 h 127"/>
                    <a:gd name="T4" fmla="*/ 81 w 110"/>
                    <a:gd name="T5" fmla="*/ 127 h 127"/>
                    <a:gd name="T6" fmla="*/ 81 w 110"/>
                    <a:gd name="T7" fmla="*/ 127 h 127"/>
                    <a:gd name="T8" fmla="*/ 110 w 110"/>
                    <a:gd name="T9" fmla="*/ 89 h 127"/>
                    <a:gd name="T10" fmla="*/ 0 w 110"/>
                    <a:gd name="T11" fmla="*/ 0 h 127"/>
                    <a:gd name="T12" fmla="*/ 0 w 110"/>
                    <a:gd name="T1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1" y="127"/>
                      </a:lnTo>
                      <a:lnTo>
                        <a:pt x="81" y="127"/>
                      </a:lnTo>
                      <a:lnTo>
                        <a:pt x="110" y="8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Freeform 1635">
                  <a:extLst>
                    <a:ext uri="{FF2B5EF4-FFF2-40B4-BE49-F238E27FC236}">
                      <a16:creationId xmlns:a16="http://schemas.microsoft.com/office/drawing/2014/main" id="{A5C215ED-A859-44C0-899B-FD5B61431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1528"/>
                  <a:ext cx="55" cy="64"/>
                </a:xfrm>
                <a:custGeom>
                  <a:avLst/>
                  <a:gdLst>
                    <a:gd name="T0" fmla="*/ 29 w 110"/>
                    <a:gd name="T1" fmla="*/ 0 h 127"/>
                    <a:gd name="T2" fmla="*/ 29 w 110"/>
                    <a:gd name="T3" fmla="*/ 0 h 127"/>
                    <a:gd name="T4" fmla="*/ 0 w 110"/>
                    <a:gd name="T5" fmla="*/ 37 h 127"/>
                    <a:gd name="T6" fmla="*/ 0 w 110"/>
                    <a:gd name="T7" fmla="*/ 37 h 127"/>
                    <a:gd name="T8" fmla="*/ 110 w 110"/>
                    <a:gd name="T9" fmla="*/ 127 h 127"/>
                    <a:gd name="T10" fmla="*/ 29 w 110"/>
                    <a:gd name="T11" fmla="*/ 0 h 127"/>
                    <a:gd name="T12" fmla="*/ 29 w 110"/>
                    <a:gd name="T1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10" y="12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Freeform 1636">
                  <a:extLst>
                    <a:ext uri="{FF2B5EF4-FFF2-40B4-BE49-F238E27FC236}">
                      <a16:creationId xmlns:a16="http://schemas.microsoft.com/office/drawing/2014/main" id="{1076A141-AA39-4DF8-940F-0B032F5CFE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1528"/>
                  <a:ext cx="55" cy="64"/>
                </a:xfrm>
                <a:custGeom>
                  <a:avLst/>
                  <a:gdLst>
                    <a:gd name="T0" fmla="*/ 29 w 110"/>
                    <a:gd name="T1" fmla="*/ 0 h 127"/>
                    <a:gd name="T2" fmla="*/ 29 w 110"/>
                    <a:gd name="T3" fmla="*/ 0 h 127"/>
                    <a:gd name="T4" fmla="*/ 0 w 110"/>
                    <a:gd name="T5" fmla="*/ 37 h 127"/>
                    <a:gd name="T6" fmla="*/ 0 w 110"/>
                    <a:gd name="T7" fmla="*/ 37 h 127"/>
                    <a:gd name="T8" fmla="*/ 110 w 110"/>
                    <a:gd name="T9" fmla="*/ 127 h 127"/>
                    <a:gd name="T10" fmla="*/ 29 w 110"/>
                    <a:gd name="T11" fmla="*/ 0 h 127"/>
                    <a:gd name="T12" fmla="*/ 29 w 110"/>
                    <a:gd name="T1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10" y="12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Freeform 1637">
                  <a:extLst>
                    <a:ext uri="{FF2B5EF4-FFF2-40B4-BE49-F238E27FC236}">
                      <a16:creationId xmlns:a16="http://schemas.microsoft.com/office/drawing/2014/main" id="{F80978FD-62CD-46C7-A7EA-683AC7B43E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1546"/>
                  <a:ext cx="55" cy="65"/>
                </a:xfrm>
                <a:custGeom>
                  <a:avLst/>
                  <a:gdLst>
                    <a:gd name="T0" fmla="*/ 0 w 110"/>
                    <a:gd name="T1" fmla="*/ 0 h 127"/>
                    <a:gd name="T2" fmla="*/ 0 w 110"/>
                    <a:gd name="T3" fmla="*/ 0 h 127"/>
                    <a:gd name="T4" fmla="*/ 80 w 110"/>
                    <a:gd name="T5" fmla="*/ 127 h 127"/>
                    <a:gd name="T6" fmla="*/ 80 w 110"/>
                    <a:gd name="T7" fmla="*/ 127 h 127"/>
                    <a:gd name="T8" fmla="*/ 110 w 110"/>
                    <a:gd name="T9" fmla="*/ 90 h 127"/>
                    <a:gd name="T10" fmla="*/ 0 w 110"/>
                    <a:gd name="T11" fmla="*/ 0 h 127"/>
                    <a:gd name="T12" fmla="*/ 0 w 110"/>
                    <a:gd name="T1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0" y="127"/>
                      </a:lnTo>
                      <a:lnTo>
                        <a:pt x="80" y="127"/>
                      </a:lnTo>
                      <a:lnTo>
                        <a:pt x="110" y="9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Freeform 1638">
                  <a:extLst>
                    <a:ext uri="{FF2B5EF4-FFF2-40B4-BE49-F238E27FC236}">
                      <a16:creationId xmlns:a16="http://schemas.microsoft.com/office/drawing/2014/main" id="{D96F4BB3-A205-4EAC-AB60-C32ACAFD1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1546"/>
                  <a:ext cx="55" cy="65"/>
                </a:xfrm>
                <a:custGeom>
                  <a:avLst/>
                  <a:gdLst>
                    <a:gd name="T0" fmla="*/ 0 w 110"/>
                    <a:gd name="T1" fmla="*/ 0 h 127"/>
                    <a:gd name="T2" fmla="*/ 0 w 110"/>
                    <a:gd name="T3" fmla="*/ 0 h 127"/>
                    <a:gd name="T4" fmla="*/ 80 w 110"/>
                    <a:gd name="T5" fmla="*/ 127 h 127"/>
                    <a:gd name="T6" fmla="*/ 80 w 110"/>
                    <a:gd name="T7" fmla="*/ 127 h 127"/>
                    <a:gd name="T8" fmla="*/ 110 w 110"/>
                    <a:gd name="T9" fmla="*/ 90 h 127"/>
                    <a:gd name="T10" fmla="*/ 0 w 110"/>
                    <a:gd name="T11" fmla="*/ 0 h 127"/>
                    <a:gd name="T12" fmla="*/ 0 w 110"/>
                    <a:gd name="T1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0" y="127"/>
                      </a:lnTo>
                      <a:lnTo>
                        <a:pt x="80" y="127"/>
                      </a:lnTo>
                      <a:lnTo>
                        <a:pt x="110" y="9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Freeform 1639">
                  <a:extLst>
                    <a:ext uri="{FF2B5EF4-FFF2-40B4-BE49-F238E27FC236}">
                      <a16:creationId xmlns:a16="http://schemas.microsoft.com/office/drawing/2014/main" id="{DFE526F4-99B7-4950-8B30-C3A61FBEA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546"/>
                  <a:ext cx="55" cy="65"/>
                </a:xfrm>
                <a:custGeom>
                  <a:avLst/>
                  <a:gdLst>
                    <a:gd name="T0" fmla="*/ 29 w 109"/>
                    <a:gd name="T1" fmla="*/ 0 h 127"/>
                    <a:gd name="T2" fmla="*/ 29 w 109"/>
                    <a:gd name="T3" fmla="*/ 0 h 127"/>
                    <a:gd name="T4" fmla="*/ 0 w 109"/>
                    <a:gd name="T5" fmla="*/ 37 h 127"/>
                    <a:gd name="T6" fmla="*/ 0 w 109"/>
                    <a:gd name="T7" fmla="*/ 37 h 127"/>
                    <a:gd name="T8" fmla="*/ 109 w 109"/>
                    <a:gd name="T9" fmla="*/ 127 h 127"/>
                    <a:gd name="T10" fmla="*/ 29 w 109"/>
                    <a:gd name="T11" fmla="*/ 0 h 127"/>
                    <a:gd name="T12" fmla="*/ 29 w 109"/>
                    <a:gd name="T1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9" h="12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09" y="12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Freeform 1640">
                  <a:extLst>
                    <a:ext uri="{FF2B5EF4-FFF2-40B4-BE49-F238E27FC236}">
                      <a16:creationId xmlns:a16="http://schemas.microsoft.com/office/drawing/2014/main" id="{CBF57C3C-6ADE-401D-A0A8-B4E7686693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546"/>
                  <a:ext cx="55" cy="65"/>
                </a:xfrm>
                <a:custGeom>
                  <a:avLst/>
                  <a:gdLst>
                    <a:gd name="T0" fmla="*/ 29 w 109"/>
                    <a:gd name="T1" fmla="*/ 0 h 127"/>
                    <a:gd name="T2" fmla="*/ 29 w 109"/>
                    <a:gd name="T3" fmla="*/ 0 h 127"/>
                    <a:gd name="T4" fmla="*/ 0 w 109"/>
                    <a:gd name="T5" fmla="*/ 37 h 127"/>
                    <a:gd name="T6" fmla="*/ 0 w 109"/>
                    <a:gd name="T7" fmla="*/ 37 h 127"/>
                    <a:gd name="T8" fmla="*/ 109 w 109"/>
                    <a:gd name="T9" fmla="*/ 127 h 127"/>
                    <a:gd name="T10" fmla="*/ 29 w 109"/>
                    <a:gd name="T11" fmla="*/ 0 h 127"/>
                    <a:gd name="T12" fmla="*/ 29 w 109"/>
                    <a:gd name="T1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9" h="12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09" y="12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Freeform 1641">
                  <a:extLst>
                    <a:ext uri="{FF2B5EF4-FFF2-40B4-BE49-F238E27FC236}">
                      <a16:creationId xmlns:a16="http://schemas.microsoft.com/office/drawing/2014/main" id="{FB7EF620-5CC6-4851-A522-6BB4E06B37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1588"/>
                  <a:ext cx="23" cy="12"/>
                </a:xfrm>
                <a:custGeom>
                  <a:avLst/>
                  <a:gdLst>
                    <a:gd name="T0" fmla="*/ 45 w 45"/>
                    <a:gd name="T1" fmla="*/ 23 h 23"/>
                    <a:gd name="T2" fmla="*/ 45 w 45"/>
                    <a:gd name="T3" fmla="*/ 23 h 23"/>
                    <a:gd name="T4" fmla="*/ 0 w 45"/>
                    <a:gd name="T5" fmla="*/ 8 h 23"/>
                    <a:gd name="T6" fmla="*/ 0 w 45"/>
                    <a:gd name="T7" fmla="*/ 8 h 23"/>
                    <a:gd name="T8" fmla="*/ 8 w 45"/>
                    <a:gd name="T9" fmla="*/ 0 h 23"/>
                    <a:gd name="T10" fmla="*/ 45 w 45"/>
                    <a:gd name="T11" fmla="*/ 23 h 23"/>
                    <a:gd name="T12" fmla="*/ 45 w 45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3">
                      <a:moveTo>
                        <a:pt x="45" y="23"/>
                      </a:moveTo>
                      <a:lnTo>
                        <a:pt x="45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45" y="23"/>
                      </a:lnTo>
                      <a:lnTo>
                        <a:pt x="45" y="23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Freeform 1642">
                  <a:extLst>
                    <a:ext uri="{FF2B5EF4-FFF2-40B4-BE49-F238E27FC236}">
                      <a16:creationId xmlns:a16="http://schemas.microsoft.com/office/drawing/2014/main" id="{E8859C70-50CA-47E2-BB5D-7703DC6A0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1588"/>
                  <a:ext cx="23" cy="12"/>
                </a:xfrm>
                <a:custGeom>
                  <a:avLst/>
                  <a:gdLst>
                    <a:gd name="T0" fmla="*/ 45 w 45"/>
                    <a:gd name="T1" fmla="*/ 23 h 23"/>
                    <a:gd name="T2" fmla="*/ 45 w 45"/>
                    <a:gd name="T3" fmla="*/ 23 h 23"/>
                    <a:gd name="T4" fmla="*/ 0 w 45"/>
                    <a:gd name="T5" fmla="*/ 8 h 23"/>
                    <a:gd name="T6" fmla="*/ 0 w 45"/>
                    <a:gd name="T7" fmla="*/ 8 h 23"/>
                    <a:gd name="T8" fmla="*/ 8 w 45"/>
                    <a:gd name="T9" fmla="*/ 0 h 23"/>
                    <a:gd name="T10" fmla="*/ 45 w 45"/>
                    <a:gd name="T11" fmla="*/ 23 h 23"/>
                    <a:gd name="T12" fmla="*/ 45 w 45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3">
                      <a:moveTo>
                        <a:pt x="45" y="23"/>
                      </a:moveTo>
                      <a:lnTo>
                        <a:pt x="45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45" y="23"/>
                      </a:lnTo>
                      <a:lnTo>
                        <a:pt x="45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Freeform 1643">
                  <a:extLst>
                    <a:ext uri="{FF2B5EF4-FFF2-40B4-BE49-F238E27FC236}">
                      <a16:creationId xmlns:a16="http://schemas.microsoft.com/office/drawing/2014/main" id="{A4036166-89B3-49E1-B8E0-51813BFB0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1592"/>
                  <a:ext cx="23" cy="11"/>
                </a:xfrm>
                <a:custGeom>
                  <a:avLst/>
                  <a:gdLst>
                    <a:gd name="T0" fmla="*/ 45 w 45"/>
                    <a:gd name="T1" fmla="*/ 15 h 22"/>
                    <a:gd name="T2" fmla="*/ 45 w 45"/>
                    <a:gd name="T3" fmla="*/ 15 h 22"/>
                    <a:gd name="T4" fmla="*/ 37 w 45"/>
                    <a:gd name="T5" fmla="*/ 22 h 22"/>
                    <a:gd name="T6" fmla="*/ 37 w 45"/>
                    <a:gd name="T7" fmla="*/ 22 h 22"/>
                    <a:gd name="T8" fmla="*/ 0 w 45"/>
                    <a:gd name="T9" fmla="*/ 0 h 22"/>
                    <a:gd name="T10" fmla="*/ 45 w 45"/>
                    <a:gd name="T11" fmla="*/ 15 h 22"/>
                    <a:gd name="T12" fmla="*/ 45 w 45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2">
                      <a:moveTo>
                        <a:pt x="45" y="15"/>
                      </a:moveTo>
                      <a:lnTo>
                        <a:pt x="45" y="15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 1644">
                  <a:extLst>
                    <a:ext uri="{FF2B5EF4-FFF2-40B4-BE49-F238E27FC236}">
                      <a16:creationId xmlns:a16="http://schemas.microsoft.com/office/drawing/2014/main" id="{66B29282-485E-4B0B-9712-7A5609253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1592"/>
                  <a:ext cx="23" cy="11"/>
                </a:xfrm>
                <a:custGeom>
                  <a:avLst/>
                  <a:gdLst>
                    <a:gd name="T0" fmla="*/ 45 w 45"/>
                    <a:gd name="T1" fmla="*/ 15 h 22"/>
                    <a:gd name="T2" fmla="*/ 45 w 45"/>
                    <a:gd name="T3" fmla="*/ 15 h 22"/>
                    <a:gd name="T4" fmla="*/ 37 w 45"/>
                    <a:gd name="T5" fmla="*/ 22 h 22"/>
                    <a:gd name="T6" fmla="*/ 37 w 45"/>
                    <a:gd name="T7" fmla="*/ 22 h 22"/>
                    <a:gd name="T8" fmla="*/ 0 w 45"/>
                    <a:gd name="T9" fmla="*/ 0 h 22"/>
                    <a:gd name="T10" fmla="*/ 45 w 45"/>
                    <a:gd name="T11" fmla="*/ 15 h 22"/>
                    <a:gd name="T12" fmla="*/ 45 w 45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2">
                      <a:moveTo>
                        <a:pt x="45" y="15"/>
                      </a:moveTo>
                      <a:lnTo>
                        <a:pt x="45" y="15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 1645">
                  <a:extLst>
                    <a:ext uri="{FF2B5EF4-FFF2-40B4-BE49-F238E27FC236}">
                      <a16:creationId xmlns:a16="http://schemas.microsoft.com/office/drawing/2014/main" id="{73A87AFE-9270-40FF-83F2-C24F0653D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1588"/>
                  <a:ext cx="23" cy="12"/>
                </a:xfrm>
                <a:custGeom>
                  <a:avLst/>
                  <a:gdLst>
                    <a:gd name="T0" fmla="*/ 45 w 45"/>
                    <a:gd name="T1" fmla="*/ 23 h 23"/>
                    <a:gd name="T2" fmla="*/ 45 w 45"/>
                    <a:gd name="T3" fmla="*/ 23 h 23"/>
                    <a:gd name="T4" fmla="*/ 0 w 45"/>
                    <a:gd name="T5" fmla="*/ 8 h 23"/>
                    <a:gd name="T6" fmla="*/ 0 w 45"/>
                    <a:gd name="T7" fmla="*/ 8 h 23"/>
                    <a:gd name="T8" fmla="*/ 8 w 45"/>
                    <a:gd name="T9" fmla="*/ 0 h 23"/>
                    <a:gd name="T10" fmla="*/ 45 w 45"/>
                    <a:gd name="T11" fmla="*/ 23 h 23"/>
                    <a:gd name="T12" fmla="*/ 45 w 45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3">
                      <a:moveTo>
                        <a:pt x="45" y="23"/>
                      </a:moveTo>
                      <a:lnTo>
                        <a:pt x="45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45" y="23"/>
                      </a:lnTo>
                      <a:lnTo>
                        <a:pt x="45" y="23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Freeform 1646">
                  <a:extLst>
                    <a:ext uri="{FF2B5EF4-FFF2-40B4-BE49-F238E27FC236}">
                      <a16:creationId xmlns:a16="http://schemas.microsoft.com/office/drawing/2014/main" id="{74366C1F-7E56-4D50-AAAC-89294A6165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1588"/>
                  <a:ext cx="23" cy="12"/>
                </a:xfrm>
                <a:custGeom>
                  <a:avLst/>
                  <a:gdLst>
                    <a:gd name="T0" fmla="*/ 45 w 45"/>
                    <a:gd name="T1" fmla="*/ 23 h 23"/>
                    <a:gd name="T2" fmla="*/ 45 w 45"/>
                    <a:gd name="T3" fmla="*/ 23 h 23"/>
                    <a:gd name="T4" fmla="*/ 0 w 45"/>
                    <a:gd name="T5" fmla="*/ 8 h 23"/>
                    <a:gd name="T6" fmla="*/ 0 w 45"/>
                    <a:gd name="T7" fmla="*/ 8 h 23"/>
                    <a:gd name="T8" fmla="*/ 8 w 45"/>
                    <a:gd name="T9" fmla="*/ 0 h 23"/>
                    <a:gd name="T10" fmla="*/ 45 w 45"/>
                    <a:gd name="T11" fmla="*/ 23 h 23"/>
                    <a:gd name="T12" fmla="*/ 45 w 45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3">
                      <a:moveTo>
                        <a:pt x="45" y="23"/>
                      </a:moveTo>
                      <a:lnTo>
                        <a:pt x="45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45" y="23"/>
                      </a:lnTo>
                      <a:lnTo>
                        <a:pt x="45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Freeform 1647">
                  <a:extLst>
                    <a:ext uri="{FF2B5EF4-FFF2-40B4-BE49-F238E27FC236}">
                      <a16:creationId xmlns:a16="http://schemas.microsoft.com/office/drawing/2014/main" id="{8F5E8550-5949-443B-9E84-546287F1B8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1592"/>
                  <a:ext cx="23" cy="11"/>
                </a:xfrm>
                <a:custGeom>
                  <a:avLst/>
                  <a:gdLst>
                    <a:gd name="T0" fmla="*/ 45 w 45"/>
                    <a:gd name="T1" fmla="*/ 15 h 22"/>
                    <a:gd name="T2" fmla="*/ 45 w 45"/>
                    <a:gd name="T3" fmla="*/ 15 h 22"/>
                    <a:gd name="T4" fmla="*/ 37 w 45"/>
                    <a:gd name="T5" fmla="*/ 22 h 22"/>
                    <a:gd name="T6" fmla="*/ 37 w 45"/>
                    <a:gd name="T7" fmla="*/ 22 h 22"/>
                    <a:gd name="T8" fmla="*/ 0 w 45"/>
                    <a:gd name="T9" fmla="*/ 0 h 22"/>
                    <a:gd name="T10" fmla="*/ 45 w 45"/>
                    <a:gd name="T11" fmla="*/ 15 h 22"/>
                    <a:gd name="T12" fmla="*/ 45 w 45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2">
                      <a:moveTo>
                        <a:pt x="45" y="15"/>
                      </a:moveTo>
                      <a:lnTo>
                        <a:pt x="45" y="15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 1648">
                  <a:extLst>
                    <a:ext uri="{FF2B5EF4-FFF2-40B4-BE49-F238E27FC236}">
                      <a16:creationId xmlns:a16="http://schemas.microsoft.com/office/drawing/2014/main" id="{B494107D-DEB6-4264-BC2E-41E708276B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1592"/>
                  <a:ext cx="23" cy="11"/>
                </a:xfrm>
                <a:custGeom>
                  <a:avLst/>
                  <a:gdLst>
                    <a:gd name="T0" fmla="*/ 45 w 45"/>
                    <a:gd name="T1" fmla="*/ 15 h 22"/>
                    <a:gd name="T2" fmla="*/ 45 w 45"/>
                    <a:gd name="T3" fmla="*/ 15 h 22"/>
                    <a:gd name="T4" fmla="*/ 37 w 45"/>
                    <a:gd name="T5" fmla="*/ 22 h 22"/>
                    <a:gd name="T6" fmla="*/ 37 w 45"/>
                    <a:gd name="T7" fmla="*/ 22 h 22"/>
                    <a:gd name="T8" fmla="*/ 0 w 45"/>
                    <a:gd name="T9" fmla="*/ 0 h 22"/>
                    <a:gd name="T10" fmla="*/ 45 w 45"/>
                    <a:gd name="T11" fmla="*/ 15 h 22"/>
                    <a:gd name="T12" fmla="*/ 45 w 45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2">
                      <a:moveTo>
                        <a:pt x="45" y="15"/>
                      </a:moveTo>
                      <a:lnTo>
                        <a:pt x="45" y="15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 1649">
                  <a:extLst>
                    <a:ext uri="{FF2B5EF4-FFF2-40B4-BE49-F238E27FC236}">
                      <a16:creationId xmlns:a16="http://schemas.microsoft.com/office/drawing/2014/main" id="{9FD70FA7-970A-4156-A6F8-BCC0C5872B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1607"/>
                  <a:ext cx="29" cy="15"/>
                </a:xfrm>
                <a:custGeom>
                  <a:avLst/>
                  <a:gdLst>
                    <a:gd name="T0" fmla="*/ 59 w 59"/>
                    <a:gd name="T1" fmla="*/ 30 h 30"/>
                    <a:gd name="T2" fmla="*/ 59 w 59"/>
                    <a:gd name="T3" fmla="*/ 30 h 30"/>
                    <a:gd name="T4" fmla="*/ 0 w 59"/>
                    <a:gd name="T5" fmla="*/ 15 h 30"/>
                    <a:gd name="T6" fmla="*/ 0 w 59"/>
                    <a:gd name="T7" fmla="*/ 15 h 30"/>
                    <a:gd name="T8" fmla="*/ 15 w 59"/>
                    <a:gd name="T9" fmla="*/ 0 h 30"/>
                    <a:gd name="T10" fmla="*/ 59 w 59"/>
                    <a:gd name="T11" fmla="*/ 30 h 30"/>
                    <a:gd name="T12" fmla="*/ 59 w 59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59" y="30"/>
                      </a:moveTo>
                      <a:lnTo>
                        <a:pt x="59" y="3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15" y="0"/>
                      </a:lnTo>
                      <a:lnTo>
                        <a:pt x="59" y="30"/>
                      </a:lnTo>
                      <a:lnTo>
                        <a:pt x="59" y="3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 1650">
                  <a:extLst>
                    <a:ext uri="{FF2B5EF4-FFF2-40B4-BE49-F238E27FC236}">
                      <a16:creationId xmlns:a16="http://schemas.microsoft.com/office/drawing/2014/main" id="{6FCA54E0-4A06-43B0-A296-B476C9D686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1607"/>
                  <a:ext cx="29" cy="15"/>
                </a:xfrm>
                <a:custGeom>
                  <a:avLst/>
                  <a:gdLst>
                    <a:gd name="T0" fmla="*/ 59 w 59"/>
                    <a:gd name="T1" fmla="*/ 30 h 30"/>
                    <a:gd name="T2" fmla="*/ 59 w 59"/>
                    <a:gd name="T3" fmla="*/ 30 h 30"/>
                    <a:gd name="T4" fmla="*/ 0 w 59"/>
                    <a:gd name="T5" fmla="*/ 15 h 30"/>
                    <a:gd name="T6" fmla="*/ 0 w 59"/>
                    <a:gd name="T7" fmla="*/ 15 h 30"/>
                    <a:gd name="T8" fmla="*/ 15 w 59"/>
                    <a:gd name="T9" fmla="*/ 0 h 30"/>
                    <a:gd name="T10" fmla="*/ 59 w 59"/>
                    <a:gd name="T11" fmla="*/ 30 h 30"/>
                    <a:gd name="T12" fmla="*/ 59 w 59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59" y="30"/>
                      </a:moveTo>
                      <a:lnTo>
                        <a:pt x="59" y="3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15" y="0"/>
                      </a:lnTo>
                      <a:lnTo>
                        <a:pt x="59" y="30"/>
                      </a:lnTo>
                      <a:lnTo>
                        <a:pt x="59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 1651">
                  <a:extLst>
                    <a:ext uri="{FF2B5EF4-FFF2-40B4-BE49-F238E27FC236}">
                      <a16:creationId xmlns:a16="http://schemas.microsoft.com/office/drawing/2014/main" id="{A71B5D83-D9D5-409E-8A60-A77629104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1615"/>
                  <a:ext cx="29" cy="18"/>
                </a:xfrm>
                <a:custGeom>
                  <a:avLst/>
                  <a:gdLst>
                    <a:gd name="T0" fmla="*/ 59 w 59"/>
                    <a:gd name="T1" fmla="*/ 15 h 37"/>
                    <a:gd name="T2" fmla="*/ 59 w 59"/>
                    <a:gd name="T3" fmla="*/ 15 h 37"/>
                    <a:gd name="T4" fmla="*/ 44 w 59"/>
                    <a:gd name="T5" fmla="*/ 37 h 37"/>
                    <a:gd name="T6" fmla="*/ 44 w 59"/>
                    <a:gd name="T7" fmla="*/ 37 h 37"/>
                    <a:gd name="T8" fmla="*/ 0 w 59"/>
                    <a:gd name="T9" fmla="*/ 0 h 37"/>
                    <a:gd name="T10" fmla="*/ 59 w 59"/>
                    <a:gd name="T11" fmla="*/ 15 h 37"/>
                    <a:gd name="T12" fmla="*/ 59 w 59"/>
                    <a:gd name="T13" fmla="*/ 1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7">
                      <a:moveTo>
                        <a:pt x="59" y="15"/>
                      </a:moveTo>
                      <a:lnTo>
                        <a:pt x="59" y="15"/>
                      </a:lnTo>
                      <a:lnTo>
                        <a:pt x="44" y="37"/>
                      </a:lnTo>
                      <a:lnTo>
                        <a:pt x="44" y="37"/>
                      </a:lnTo>
                      <a:lnTo>
                        <a:pt x="0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 1652">
                  <a:extLst>
                    <a:ext uri="{FF2B5EF4-FFF2-40B4-BE49-F238E27FC236}">
                      <a16:creationId xmlns:a16="http://schemas.microsoft.com/office/drawing/2014/main" id="{FF96482D-9D33-4E4D-8C4D-96546AB6D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1615"/>
                  <a:ext cx="29" cy="18"/>
                </a:xfrm>
                <a:custGeom>
                  <a:avLst/>
                  <a:gdLst>
                    <a:gd name="T0" fmla="*/ 59 w 59"/>
                    <a:gd name="T1" fmla="*/ 15 h 37"/>
                    <a:gd name="T2" fmla="*/ 59 w 59"/>
                    <a:gd name="T3" fmla="*/ 15 h 37"/>
                    <a:gd name="T4" fmla="*/ 44 w 59"/>
                    <a:gd name="T5" fmla="*/ 37 h 37"/>
                    <a:gd name="T6" fmla="*/ 44 w 59"/>
                    <a:gd name="T7" fmla="*/ 37 h 37"/>
                    <a:gd name="T8" fmla="*/ 0 w 59"/>
                    <a:gd name="T9" fmla="*/ 0 h 37"/>
                    <a:gd name="T10" fmla="*/ 59 w 59"/>
                    <a:gd name="T11" fmla="*/ 15 h 37"/>
                    <a:gd name="T12" fmla="*/ 59 w 59"/>
                    <a:gd name="T13" fmla="*/ 1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7">
                      <a:moveTo>
                        <a:pt x="59" y="15"/>
                      </a:moveTo>
                      <a:lnTo>
                        <a:pt x="59" y="15"/>
                      </a:lnTo>
                      <a:lnTo>
                        <a:pt x="44" y="37"/>
                      </a:lnTo>
                      <a:lnTo>
                        <a:pt x="44" y="37"/>
                      </a:lnTo>
                      <a:lnTo>
                        <a:pt x="0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 1653">
                  <a:extLst>
                    <a:ext uri="{FF2B5EF4-FFF2-40B4-BE49-F238E27FC236}">
                      <a16:creationId xmlns:a16="http://schemas.microsoft.com/office/drawing/2014/main" id="{9F5B27D3-404E-4749-AF77-37C461675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" y="1622"/>
                  <a:ext cx="22" cy="15"/>
                </a:xfrm>
                <a:custGeom>
                  <a:avLst/>
                  <a:gdLst>
                    <a:gd name="T0" fmla="*/ 43 w 43"/>
                    <a:gd name="T1" fmla="*/ 29 h 29"/>
                    <a:gd name="T2" fmla="*/ 43 w 43"/>
                    <a:gd name="T3" fmla="*/ 29 h 29"/>
                    <a:gd name="T4" fmla="*/ 0 w 43"/>
                    <a:gd name="T5" fmla="*/ 7 h 29"/>
                    <a:gd name="T6" fmla="*/ 0 w 43"/>
                    <a:gd name="T7" fmla="*/ 7 h 29"/>
                    <a:gd name="T8" fmla="*/ 7 w 43"/>
                    <a:gd name="T9" fmla="*/ 0 h 29"/>
                    <a:gd name="T10" fmla="*/ 43 w 43"/>
                    <a:gd name="T11" fmla="*/ 29 h 29"/>
                    <a:gd name="T12" fmla="*/ 43 w 43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9">
                      <a:moveTo>
                        <a:pt x="43" y="29"/>
                      </a:moveTo>
                      <a:lnTo>
                        <a:pt x="43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43" y="29"/>
                      </a:lnTo>
                      <a:lnTo>
                        <a:pt x="43" y="29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 1654">
                  <a:extLst>
                    <a:ext uri="{FF2B5EF4-FFF2-40B4-BE49-F238E27FC236}">
                      <a16:creationId xmlns:a16="http://schemas.microsoft.com/office/drawing/2014/main" id="{E6C15B5B-A331-49A1-87FA-F038F27199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" y="1622"/>
                  <a:ext cx="22" cy="15"/>
                </a:xfrm>
                <a:custGeom>
                  <a:avLst/>
                  <a:gdLst>
                    <a:gd name="T0" fmla="*/ 43 w 43"/>
                    <a:gd name="T1" fmla="*/ 29 h 29"/>
                    <a:gd name="T2" fmla="*/ 43 w 43"/>
                    <a:gd name="T3" fmla="*/ 29 h 29"/>
                    <a:gd name="T4" fmla="*/ 0 w 43"/>
                    <a:gd name="T5" fmla="*/ 7 h 29"/>
                    <a:gd name="T6" fmla="*/ 0 w 43"/>
                    <a:gd name="T7" fmla="*/ 7 h 29"/>
                    <a:gd name="T8" fmla="*/ 7 w 43"/>
                    <a:gd name="T9" fmla="*/ 0 h 29"/>
                    <a:gd name="T10" fmla="*/ 43 w 43"/>
                    <a:gd name="T11" fmla="*/ 29 h 29"/>
                    <a:gd name="T12" fmla="*/ 43 w 43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9">
                      <a:moveTo>
                        <a:pt x="43" y="29"/>
                      </a:moveTo>
                      <a:lnTo>
                        <a:pt x="43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43" y="29"/>
                      </a:lnTo>
                      <a:lnTo>
                        <a:pt x="43" y="2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 1655">
                  <a:extLst>
                    <a:ext uri="{FF2B5EF4-FFF2-40B4-BE49-F238E27FC236}">
                      <a16:creationId xmlns:a16="http://schemas.microsoft.com/office/drawing/2014/main" id="{88C35B9A-581D-4599-B553-40892ABB33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" y="1626"/>
                  <a:ext cx="22" cy="11"/>
                </a:xfrm>
                <a:custGeom>
                  <a:avLst/>
                  <a:gdLst>
                    <a:gd name="T0" fmla="*/ 43 w 43"/>
                    <a:gd name="T1" fmla="*/ 22 h 22"/>
                    <a:gd name="T2" fmla="*/ 43 w 43"/>
                    <a:gd name="T3" fmla="*/ 22 h 22"/>
                    <a:gd name="T4" fmla="*/ 36 w 43"/>
                    <a:gd name="T5" fmla="*/ 22 h 22"/>
                    <a:gd name="T6" fmla="*/ 36 w 43"/>
                    <a:gd name="T7" fmla="*/ 22 h 22"/>
                    <a:gd name="T8" fmla="*/ 0 w 43"/>
                    <a:gd name="T9" fmla="*/ 0 h 22"/>
                    <a:gd name="T10" fmla="*/ 43 w 43"/>
                    <a:gd name="T11" fmla="*/ 22 h 22"/>
                    <a:gd name="T12" fmla="*/ 43 w 43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43" y="22"/>
                      </a:moveTo>
                      <a:lnTo>
                        <a:pt x="43" y="22"/>
                      </a:lnTo>
                      <a:lnTo>
                        <a:pt x="36" y="22"/>
                      </a:lnTo>
                      <a:lnTo>
                        <a:pt x="36" y="22"/>
                      </a:lnTo>
                      <a:lnTo>
                        <a:pt x="0" y="0"/>
                      </a:lnTo>
                      <a:lnTo>
                        <a:pt x="43" y="22"/>
                      </a:lnTo>
                      <a:lnTo>
                        <a:pt x="43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 1656">
                  <a:extLst>
                    <a:ext uri="{FF2B5EF4-FFF2-40B4-BE49-F238E27FC236}">
                      <a16:creationId xmlns:a16="http://schemas.microsoft.com/office/drawing/2014/main" id="{A6FDCA21-AC73-4D2C-9E40-ED007A532A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" y="1626"/>
                  <a:ext cx="22" cy="11"/>
                </a:xfrm>
                <a:custGeom>
                  <a:avLst/>
                  <a:gdLst>
                    <a:gd name="T0" fmla="*/ 43 w 43"/>
                    <a:gd name="T1" fmla="*/ 22 h 22"/>
                    <a:gd name="T2" fmla="*/ 43 w 43"/>
                    <a:gd name="T3" fmla="*/ 22 h 22"/>
                    <a:gd name="T4" fmla="*/ 36 w 43"/>
                    <a:gd name="T5" fmla="*/ 22 h 22"/>
                    <a:gd name="T6" fmla="*/ 36 w 43"/>
                    <a:gd name="T7" fmla="*/ 22 h 22"/>
                    <a:gd name="T8" fmla="*/ 0 w 43"/>
                    <a:gd name="T9" fmla="*/ 0 h 22"/>
                    <a:gd name="T10" fmla="*/ 43 w 43"/>
                    <a:gd name="T11" fmla="*/ 22 h 22"/>
                    <a:gd name="T12" fmla="*/ 43 w 43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43" y="22"/>
                      </a:moveTo>
                      <a:lnTo>
                        <a:pt x="43" y="22"/>
                      </a:lnTo>
                      <a:lnTo>
                        <a:pt x="36" y="22"/>
                      </a:lnTo>
                      <a:lnTo>
                        <a:pt x="36" y="22"/>
                      </a:lnTo>
                      <a:lnTo>
                        <a:pt x="0" y="0"/>
                      </a:lnTo>
                      <a:lnTo>
                        <a:pt x="43" y="22"/>
                      </a:lnTo>
                      <a:lnTo>
                        <a:pt x="43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Freeform 1657">
                  <a:extLst>
                    <a:ext uri="{FF2B5EF4-FFF2-40B4-BE49-F238E27FC236}">
                      <a16:creationId xmlns:a16="http://schemas.microsoft.com/office/drawing/2014/main" id="{E7C0B124-C7EE-4FA9-92C1-53963842AF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" y="1622"/>
                  <a:ext cx="22" cy="15"/>
                </a:xfrm>
                <a:custGeom>
                  <a:avLst/>
                  <a:gdLst>
                    <a:gd name="T0" fmla="*/ 43 w 43"/>
                    <a:gd name="T1" fmla="*/ 29 h 29"/>
                    <a:gd name="T2" fmla="*/ 43 w 43"/>
                    <a:gd name="T3" fmla="*/ 29 h 29"/>
                    <a:gd name="T4" fmla="*/ 0 w 43"/>
                    <a:gd name="T5" fmla="*/ 7 h 29"/>
                    <a:gd name="T6" fmla="*/ 0 w 43"/>
                    <a:gd name="T7" fmla="*/ 7 h 29"/>
                    <a:gd name="T8" fmla="*/ 7 w 43"/>
                    <a:gd name="T9" fmla="*/ 0 h 29"/>
                    <a:gd name="T10" fmla="*/ 43 w 43"/>
                    <a:gd name="T11" fmla="*/ 29 h 29"/>
                    <a:gd name="T12" fmla="*/ 43 w 43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9">
                      <a:moveTo>
                        <a:pt x="43" y="29"/>
                      </a:moveTo>
                      <a:lnTo>
                        <a:pt x="43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43" y="29"/>
                      </a:lnTo>
                      <a:lnTo>
                        <a:pt x="43" y="29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Freeform 1658">
                  <a:extLst>
                    <a:ext uri="{FF2B5EF4-FFF2-40B4-BE49-F238E27FC236}">
                      <a16:creationId xmlns:a16="http://schemas.microsoft.com/office/drawing/2014/main" id="{552163E7-5799-4F1B-8036-7299EF5C85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" y="1622"/>
                  <a:ext cx="22" cy="15"/>
                </a:xfrm>
                <a:custGeom>
                  <a:avLst/>
                  <a:gdLst>
                    <a:gd name="T0" fmla="*/ 43 w 43"/>
                    <a:gd name="T1" fmla="*/ 29 h 29"/>
                    <a:gd name="T2" fmla="*/ 43 w 43"/>
                    <a:gd name="T3" fmla="*/ 29 h 29"/>
                    <a:gd name="T4" fmla="*/ 0 w 43"/>
                    <a:gd name="T5" fmla="*/ 7 h 29"/>
                    <a:gd name="T6" fmla="*/ 0 w 43"/>
                    <a:gd name="T7" fmla="*/ 7 h 29"/>
                    <a:gd name="T8" fmla="*/ 7 w 43"/>
                    <a:gd name="T9" fmla="*/ 0 h 29"/>
                    <a:gd name="T10" fmla="*/ 43 w 43"/>
                    <a:gd name="T11" fmla="*/ 29 h 29"/>
                    <a:gd name="T12" fmla="*/ 43 w 43"/>
                    <a:gd name="T1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9">
                      <a:moveTo>
                        <a:pt x="43" y="29"/>
                      </a:moveTo>
                      <a:lnTo>
                        <a:pt x="43" y="29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43" y="29"/>
                      </a:lnTo>
                      <a:lnTo>
                        <a:pt x="43" y="2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Freeform 1659">
                  <a:extLst>
                    <a:ext uri="{FF2B5EF4-FFF2-40B4-BE49-F238E27FC236}">
                      <a16:creationId xmlns:a16="http://schemas.microsoft.com/office/drawing/2014/main" id="{66A1AA8A-63E8-4347-9DD9-D7AA20FD4C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" y="1626"/>
                  <a:ext cx="22" cy="11"/>
                </a:xfrm>
                <a:custGeom>
                  <a:avLst/>
                  <a:gdLst>
                    <a:gd name="T0" fmla="*/ 43 w 43"/>
                    <a:gd name="T1" fmla="*/ 22 h 22"/>
                    <a:gd name="T2" fmla="*/ 43 w 43"/>
                    <a:gd name="T3" fmla="*/ 22 h 22"/>
                    <a:gd name="T4" fmla="*/ 36 w 43"/>
                    <a:gd name="T5" fmla="*/ 22 h 22"/>
                    <a:gd name="T6" fmla="*/ 36 w 43"/>
                    <a:gd name="T7" fmla="*/ 22 h 22"/>
                    <a:gd name="T8" fmla="*/ 0 w 43"/>
                    <a:gd name="T9" fmla="*/ 0 h 22"/>
                    <a:gd name="T10" fmla="*/ 43 w 43"/>
                    <a:gd name="T11" fmla="*/ 22 h 22"/>
                    <a:gd name="T12" fmla="*/ 43 w 43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43" y="22"/>
                      </a:moveTo>
                      <a:lnTo>
                        <a:pt x="43" y="22"/>
                      </a:lnTo>
                      <a:lnTo>
                        <a:pt x="36" y="22"/>
                      </a:lnTo>
                      <a:lnTo>
                        <a:pt x="36" y="22"/>
                      </a:lnTo>
                      <a:lnTo>
                        <a:pt x="0" y="0"/>
                      </a:lnTo>
                      <a:lnTo>
                        <a:pt x="43" y="22"/>
                      </a:lnTo>
                      <a:lnTo>
                        <a:pt x="43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 1660">
                  <a:extLst>
                    <a:ext uri="{FF2B5EF4-FFF2-40B4-BE49-F238E27FC236}">
                      <a16:creationId xmlns:a16="http://schemas.microsoft.com/office/drawing/2014/main" id="{8CE0A41B-D5B0-434D-B149-4C266DCC79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" y="1626"/>
                  <a:ext cx="22" cy="11"/>
                </a:xfrm>
                <a:custGeom>
                  <a:avLst/>
                  <a:gdLst>
                    <a:gd name="T0" fmla="*/ 43 w 43"/>
                    <a:gd name="T1" fmla="*/ 22 h 22"/>
                    <a:gd name="T2" fmla="*/ 43 w 43"/>
                    <a:gd name="T3" fmla="*/ 22 h 22"/>
                    <a:gd name="T4" fmla="*/ 36 w 43"/>
                    <a:gd name="T5" fmla="*/ 22 h 22"/>
                    <a:gd name="T6" fmla="*/ 36 w 43"/>
                    <a:gd name="T7" fmla="*/ 22 h 22"/>
                    <a:gd name="T8" fmla="*/ 0 w 43"/>
                    <a:gd name="T9" fmla="*/ 0 h 22"/>
                    <a:gd name="T10" fmla="*/ 43 w 43"/>
                    <a:gd name="T11" fmla="*/ 22 h 22"/>
                    <a:gd name="T12" fmla="*/ 43 w 43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43" y="22"/>
                      </a:moveTo>
                      <a:lnTo>
                        <a:pt x="43" y="22"/>
                      </a:lnTo>
                      <a:lnTo>
                        <a:pt x="36" y="22"/>
                      </a:lnTo>
                      <a:lnTo>
                        <a:pt x="36" y="22"/>
                      </a:lnTo>
                      <a:lnTo>
                        <a:pt x="0" y="0"/>
                      </a:lnTo>
                      <a:lnTo>
                        <a:pt x="43" y="22"/>
                      </a:lnTo>
                      <a:lnTo>
                        <a:pt x="43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 1661">
                  <a:extLst>
                    <a:ext uri="{FF2B5EF4-FFF2-40B4-BE49-F238E27FC236}">
                      <a16:creationId xmlns:a16="http://schemas.microsoft.com/office/drawing/2014/main" id="{71E3592F-E42B-4FDB-9EFD-E1AF5A4F87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1701"/>
                  <a:ext cx="19" cy="12"/>
                </a:xfrm>
                <a:custGeom>
                  <a:avLst/>
                  <a:gdLst>
                    <a:gd name="T0" fmla="*/ 37 w 37"/>
                    <a:gd name="T1" fmla="*/ 23 h 23"/>
                    <a:gd name="T2" fmla="*/ 37 w 37"/>
                    <a:gd name="T3" fmla="*/ 23 h 23"/>
                    <a:gd name="T4" fmla="*/ 0 w 37"/>
                    <a:gd name="T5" fmla="*/ 8 h 23"/>
                    <a:gd name="T6" fmla="*/ 0 w 37"/>
                    <a:gd name="T7" fmla="*/ 8 h 23"/>
                    <a:gd name="T8" fmla="*/ 0 w 37"/>
                    <a:gd name="T9" fmla="*/ 0 h 23"/>
                    <a:gd name="T10" fmla="*/ 37 w 37"/>
                    <a:gd name="T11" fmla="*/ 23 h 23"/>
                    <a:gd name="T12" fmla="*/ 37 w 37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3">
                      <a:moveTo>
                        <a:pt x="37" y="23"/>
                      </a:moveTo>
                      <a:lnTo>
                        <a:pt x="37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7" y="23"/>
                      </a:lnTo>
                      <a:lnTo>
                        <a:pt x="37" y="23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Freeform 1662">
                  <a:extLst>
                    <a:ext uri="{FF2B5EF4-FFF2-40B4-BE49-F238E27FC236}">
                      <a16:creationId xmlns:a16="http://schemas.microsoft.com/office/drawing/2014/main" id="{61359DA4-A2B3-4D64-BD83-E4B386E0A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1701"/>
                  <a:ext cx="19" cy="12"/>
                </a:xfrm>
                <a:custGeom>
                  <a:avLst/>
                  <a:gdLst>
                    <a:gd name="T0" fmla="*/ 37 w 37"/>
                    <a:gd name="T1" fmla="*/ 23 h 23"/>
                    <a:gd name="T2" fmla="*/ 37 w 37"/>
                    <a:gd name="T3" fmla="*/ 23 h 23"/>
                    <a:gd name="T4" fmla="*/ 0 w 37"/>
                    <a:gd name="T5" fmla="*/ 8 h 23"/>
                    <a:gd name="T6" fmla="*/ 0 w 37"/>
                    <a:gd name="T7" fmla="*/ 8 h 23"/>
                    <a:gd name="T8" fmla="*/ 0 w 37"/>
                    <a:gd name="T9" fmla="*/ 0 h 23"/>
                    <a:gd name="T10" fmla="*/ 37 w 37"/>
                    <a:gd name="T11" fmla="*/ 23 h 23"/>
                    <a:gd name="T12" fmla="*/ 37 w 37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3">
                      <a:moveTo>
                        <a:pt x="37" y="23"/>
                      </a:moveTo>
                      <a:lnTo>
                        <a:pt x="37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7" y="23"/>
                      </a:lnTo>
                      <a:lnTo>
                        <a:pt x="37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Freeform 1663">
                  <a:extLst>
                    <a:ext uri="{FF2B5EF4-FFF2-40B4-BE49-F238E27FC236}">
                      <a16:creationId xmlns:a16="http://schemas.microsoft.com/office/drawing/2014/main" id="{CE344774-48B2-42CA-A987-87B9901DB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1705"/>
                  <a:ext cx="19" cy="11"/>
                </a:xfrm>
                <a:custGeom>
                  <a:avLst/>
                  <a:gdLst>
                    <a:gd name="T0" fmla="*/ 37 w 37"/>
                    <a:gd name="T1" fmla="*/ 15 h 22"/>
                    <a:gd name="T2" fmla="*/ 37 w 37"/>
                    <a:gd name="T3" fmla="*/ 15 h 22"/>
                    <a:gd name="T4" fmla="*/ 37 w 37"/>
                    <a:gd name="T5" fmla="*/ 22 h 22"/>
                    <a:gd name="T6" fmla="*/ 37 w 37"/>
                    <a:gd name="T7" fmla="*/ 22 h 22"/>
                    <a:gd name="T8" fmla="*/ 0 w 37"/>
                    <a:gd name="T9" fmla="*/ 0 h 22"/>
                    <a:gd name="T10" fmla="*/ 37 w 37"/>
                    <a:gd name="T11" fmla="*/ 15 h 22"/>
                    <a:gd name="T12" fmla="*/ 37 w 37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37" y="15"/>
                      </a:moveTo>
                      <a:lnTo>
                        <a:pt x="37" y="15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37" y="15"/>
                      </a:lnTo>
                      <a:lnTo>
                        <a:pt x="37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Freeform 1664">
                  <a:extLst>
                    <a:ext uri="{FF2B5EF4-FFF2-40B4-BE49-F238E27FC236}">
                      <a16:creationId xmlns:a16="http://schemas.microsoft.com/office/drawing/2014/main" id="{288D0983-8852-4110-B496-9A7F774686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1705"/>
                  <a:ext cx="19" cy="11"/>
                </a:xfrm>
                <a:custGeom>
                  <a:avLst/>
                  <a:gdLst>
                    <a:gd name="T0" fmla="*/ 37 w 37"/>
                    <a:gd name="T1" fmla="*/ 15 h 22"/>
                    <a:gd name="T2" fmla="*/ 37 w 37"/>
                    <a:gd name="T3" fmla="*/ 15 h 22"/>
                    <a:gd name="T4" fmla="*/ 37 w 37"/>
                    <a:gd name="T5" fmla="*/ 22 h 22"/>
                    <a:gd name="T6" fmla="*/ 37 w 37"/>
                    <a:gd name="T7" fmla="*/ 22 h 22"/>
                    <a:gd name="T8" fmla="*/ 0 w 37"/>
                    <a:gd name="T9" fmla="*/ 0 h 22"/>
                    <a:gd name="T10" fmla="*/ 37 w 37"/>
                    <a:gd name="T11" fmla="*/ 15 h 22"/>
                    <a:gd name="T12" fmla="*/ 37 w 37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37" y="15"/>
                      </a:moveTo>
                      <a:lnTo>
                        <a:pt x="37" y="15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37" y="15"/>
                      </a:lnTo>
                      <a:lnTo>
                        <a:pt x="37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Freeform 1665">
                  <a:extLst>
                    <a:ext uri="{FF2B5EF4-FFF2-40B4-BE49-F238E27FC236}">
                      <a16:creationId xmlns:a16="http://schemas.microsoft.com/office/drawing/2014/main" id="{A4713A50-4F62-4EF5-AB6D-C00F8BF5F2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1701"/>
                  <a:ext cx="19" cy="12"/>
                </a:xfrm>
                <a:custGeom>
                  <a:avLst/>
                  <a:gdLst>
                    <a:gd name="T0" fmla="*/ 37 w 37"/>
                    <a:gd name="T1" fmla="*/ 23 h 23"/>
                    <a:gd name="T2" fmla="*/ 37 w 37"/>
                    <a:gd name="T3" fmla="*/ 23 h 23"/>
                    <a:gd name="T4" fmla="*/ 0 w 37"/>
                    <a:gd name="T5" fmla="*/ 8 h 23"/>
                    <a:gd name="T6" fmla="*/ 0 w 37"/>
                    <a:gd name="T7" fmla="*/ 8 h 23"/>
                    <a:gd name="T8" fmla="*/ 0 w 37"/>
                    <a:gd name="T9" fmla="*/ 0 h 23"/>
                    <a:gd name="T10" fmla="*/ 37 w 37"/>
                    <a:gd name="T11" fmla="*/ 23 h 23"/>
                    <a:gd name="T12" fmla="*/ 37 w 37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3">
                      <a:moveTo>
                        <a:pt x="37" y="23"/>
                      </a:moveTo>
                      <a:lnTo>
                        <a:pt x="37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7" y="23"/>
                      </a:lnTo>
                      <a:lnTo>
                        <a:pt x="37" y="23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Freeform 1666">
                  <a:extLst>
                    <a:ext uri="{FF2B5EF4-FFF2-40B4-BE49-F238E27FC236}">
                      <a16:creationId xmlns:a16="http://schemas.microsoft.com/office/drawing/2014/main" id="{414CF410-14EA-4ED1-9D30-AF0B0D6224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1701"/>
                  <a:ext cx="19" cy="12"/>
                </a:xfrm>
                <a:custGeom>
                  <a:avLst/>
                  <a:gdLst>
                    <a:gd name="T0" fmla="*/ 37 w 37"/>
                    <a:gd name="T1" fmla="*/ 23 h 23"/>
                    <a:gd name="T2" fmla="*/ 37 w 37"/>
                    <a:gd name="T3" fmla="*/ 23 h 23"/>
                    <a:gd name="T4" fmla="*/ 0 w 37"/>
                    <a:gd name="T5" fmla="*/ 8 h 23"/>
                    <a:gd name="T6" fmla="*/ 0 w 37"/>
                    <a:gd name="T7" fmla="*/ 8 h 23"/>
                    <a:gd name="T8" fmla="*/ 0 w 37"/>
                    <a:gd name="T9" fmla="*/ 0 h 23"/>
                    <a:gd name="T10" fmla="*/ 37 w 37"/>
                    <a:gd name="T11" fmla="*/ 23 h 23"/>
                    <a:gd name="T12" fmla="*/ 37 w 37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3">
                      <a:moveTo>
                        <a:pt x="37" y="23"/>
                      </a:moveTo>
                      <a:lnTo>
                        <a:pt x="37" y="23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7" y="23"/>
                      </a:lnTo>
                      <a:lnTo>
                        <a:pt x="37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Freeform 1667">
                  <a:extLst>
                    <a:ext uri="{FF2B5EF4-FFF2-40B4-BE49-F238E27FC236}">
                      <a16:creationId xmlns:a16="http://schemas.microsoft.com/office/drawing/2014/main" id="{243922AF-52D5-415C-9564-53ADFEF79D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1705"/>
                  <a:ext cx="19" cy="11"/>
                </a:xfrm>
                <a:custGeom>
                  <a:avLst/>
                  <a:gdLst>
                    <a:gd name="T0" fmla="*/ 37 w 37"/>
                    <a:gd name="T1" fmla="*/ 15 h 22"/>
                    <a:gd name="T2" fmla="*/ 37 w 37"/>
                    <a:gd name="T3" fmla="*/ 15 h 22"/>
                    <a:gd name="T4" fmla="*/ 37 w 37"/>
                    <a:gd name="T5" fmla="*/ 22 h 22"/>
                    <a:gd name="T6" fmla="*/ 37 w 37"/>
                    <a:gd name="T7" fmla="*/ 22 h 22"/>
                    <a:gd name="T8" fmla="*/ 0 w 37"/>
                    <a:gd name="T9" fmla="*/ 0 h 22"/>
                    <a:gd name="T10" fmla="*/ 37 w 37"/>
                    <a:gd name="T11" fmla="*/ 15 h 22"/>
                    <a:gd name="T12" fmla="*/ 37 w 37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37" y="15"/>
                      </a:moveTo>
                      <a:lnTo>
                        <a:pt x="37" y="15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37" y="15"/>
                      </a:lnTo>
                      <a:lnTo>
                        <a:pt x="37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Freeform 1668">
                  <a:extLst>
                    <a:ext uri="{FF2B5EF4-FFF2-40B4-BE49-F238E27FC236}">
                      <a16:creationId xmlns:a16="http://schemas.microsoft.com/office/drawing/2014/main" id="{2DB82557-4DDF-461F-8530-68F3B51E20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1705"/>
                  <a:ext cx="19" cy="11"/>
                </a:xfrm>
                <a:custGeom>
                  <a:avLst/>
                  <a:gdLst>
                    <a:gd name="T0" fmla="*/ 37 w 37"/>
                    <a:gd name="T1" fmla="*/ 15 h 22"/>
                    <a:gd name="T2" fmla="*/ 37 w 37"/>
                    <a:gd name="T3" fmla="*/ 15 h 22"/>
                    <a:gd name="T4" fmla="*/ 37 w 37"/>
                    <a:gd name="T5" fmla="*/ 22 h 22"/>
                    <a:gd name="T6" fmla="*/ 37 w 37"/>
                    <a:gd name="T7" fmla="*/ 22 h 22"/>
                    <a:gd name="T8" fmla="*/ 0 w 37"/>
                    <a:gd name="T9" fmla="*/ 0 h 22"/>
                    <a:gd name="T10" fmla="*/ 37 w 37"/>
                    <a:gd name="T11" fmla="*/ 15 h 22"/>
                    <a:gd name="T12" fmla="*/ 37 w 37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37" y="15"/>
                      </a:moveTo>
                      <a:lnTo>
                        <a:pt x="37" y="15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37" y="15"/>
                      </a:lnTo>
                      <a:lnTo>
                        <a:pt x="37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Freeform 1669">
                  <a:extLst>
                    <a:ext uri="{FF2B5EF4-FFF2-40B4-BE49-F238E27FC236}">
                      <a16:creationId xmlns:a16="http://schemas.microsoft.com/office/drawing/2014/main" id="{70A4F8F1-D0D6-4BDD-94A7-AEBF20AF26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9" y="1709"/>
                  <a:ext cx="30" cy="15"/>
                </a:xfrm>
                <a:custGeom>
                  <a:avLst/>
                  <a:gdLst>
                    <a:gd name="T0" fmla="*/ 59 w 59"/>
                    <a:gd name="T1" fmla="*/ 30 h 30"/>
                    <a:gd name="T2" fmla="*/ 59 w 59"/>
                    <a:gd name="T3" fmla="*/ 30 h 30"/>
                    <a:gd name="T4" fmla="*/ 0 w 59"/>
                    <a:gd name="T5" fmla="*/ 15 h 30"/>
                    <a:gd name="T6" fmla="*/ 0 w 59"/>
                    <a:gd name="T7" fmla="*/ 15 h 30"/>
                    <a:gd name="T8" fmla="*/ 8 w 59"/>
                    <a:gd name="T9" fmla="*/ 0 h 30"/>
                    <a:gd name="T10" fmla="*/ 59 w 59"/>
                    <a:gd name="T11" fmla="*/ 30 h 30"/>
                    <a:gd name="T12" fmla="*/ 59 w 59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59" y="30"/>
                      </a:moveTo>
                      <a:lnTo>
                        <a:pt x="59" y="3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8" y="0"/>
                      </a:lnTo>
                      <a:lnTo>
                        <a:pt x="59" y="30"/>
                      </a:lnTo>
                      <a:lnTo>
                        <a:pt x="59" y="3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Freeform 1670">
                  <a:extLst>
                    <a:ext uri="{FF2B5EF4-FFF2-40B4-BE49-F238E27FC236}">
                      <a16:creationId xmlns:a16="http://schemas.microsoft.com/office/drawing/2014/main" id="{5A8B7591-B0F4-4D31-A454-8BFB5373C2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9" y="1709"/>
                  <a:ext cx="30" cy="15"/>
                </a:xfrm>
                <a:custGeom>
                  <a:avLst/>
                  <a:gdLst>
                    <a:gd name="T0" fmla="*/ 59 w 59"/>
                    <a:gd name="T1" fmla="*/ 30 h 30"/>
                    <a:gd name="T2" fmla="*/ 59 w 59"/>
                    <a:gd name="T3" fmla="*/ 30 h 30"/>
                    <a:gd name="T4" fmla="*/ 0 w 59"/>
                    <a:gd name="T5" fmla="*/ 15 h 30"/>
                    <a:gd name="T6" fmla="*/ 0 w 59"/>
                    <a:gd name="T7" fmla="*/ 15 h 30"/>
                    <a:gd name="T8" fmla="*/ 8 w 59"/>
                    <a:gd name="T9" fmla="*/ 0 h 30"/>
                    <a:gd name="T10" fmla="*/ 59 w 59"/>
                    <a:gd name="T11" fmla="*/ 30 h 30"/>
                    <a:gd name="T12" fmla="*/ 59 w 59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59" y="30"/>
                      </a:moveTo>
                      <a:lnTo>
                        <a:pt x="59" y="3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8" y="0"/>
                      </a:lnTo>
                      <a:lnTo>
                        <a:pt x="59" y="30"/>
                      </a:lnTo>
                      <a:lnTo>
                        <a:pt x="59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Freeform 1671">
                  <a:extLst>
                    <a:ext uri="{FF2B5EF4-FFF2-40B4-BE49-F238E27FC236}">
                      <a16:creationId xmlns:a16="http://schemas.microsoft.com/office/drawing/2014/main" id="{31028760-E2ED-4D13-BFDA-46EE972AE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9" y="1716"/>
                  <a:ext cx="30" cy="15"/>
                </a:xfrm>
                <a:custGeom>
                  <a:avLst/>
                  <a:gdLst>
                    <a:gd name="T0" fmla="*/ 59 w 59"/>
                    <a:gd name="T1" fmla="*/ 15 h 30"/>
                    <a:gd name="T2" fmla="*/ 59 w 59"/>
                    <a:gd name="T3" fmla="*/ 15 h 30"/>
                    <a:gd name="T4" fmla="*/ 44 w 59"/>
                    <a:gd name="T5" fmla="*/ 30 h 30"/>
                    <a:gd name="T6" fmla="*/ 44 w 59"/>
                    <a:gd name="T7" fmla="*/ 30 h 30"/>
                    <a:gd name="T8" fmla="*/ 0 w 59"/>
                    <a:gd name="T9" fmla="*/ 0 h 30"/>
                    <a:gd name="T10" fmla="*/ 59 w 59"/>
                    <a:gd name="T11" fmla="*/ 15 h 30"/>
                    <a:gd name="T12" fmla="*/ 59 w 59"/>
                    <a:gd name="T1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59" y="15"/>
                      </a:moveTo>
                      <a:lnTo>
                        <a:pt x="59" y="15"/>
                      </a:lnTo>
                      <a:lnTo>
                        <a:pt x="44" y="30"/>
                      </a:lnTo>
                      <a:lnTo>
                        <a:pt x="44" y="30"/>
                      </a:lnTo>
                      <a:lnTo>
                        <a:pt x="0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Freeform 1672">
                  <a:extLst>
                    <a:ext uri="{FF2B5EF4-FFF2-40B4-BE49-F238E27FC236}">
                      <a16:creationId xmlns:a16="http://schemas.microsoft.com/office/drawing/2014/main" id="{B218B8BF-3569-44F6-9040-03BA4225CC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9" y="1716"/>
                  <a:ext cx="30" cy="15"/>
                </a:xfrm>
                <a:custGeom>
                  <a:avLst/>
                  <a:gdLst>
                    <a:gd name="T0" fmla="*/ 59 w 59"/>
                    <a:gd name="T1" fmla="*/ 15 h 30"/>
                    <a:gd name="T2" fmla="*/ 59 w 59"/>
                    <a:gd name="T3" fmla="*/ 15 h 30"/>
                    <a:gd name="T4" fmla="*/ 44 w 59"/>
                    <a:gd name="T5" fmla="*/ 30 h 30"/>
                    <a:gd name="T6" fmla="*/ 44 w 59"/>
                    <a:gd name="T7" fmla="*/ 30 h 30"/>
                    <a:gd name="T8" fmla="*/ 0 w 59"/>
                    <a:gd name="T9" fmla="*/ 0 h 30"/>
                    <a:gd name="T10" fmla="*/ 59 w 59"/>
                    <a:gd name="T11" fmla="*/ 15 h 30"/>
                    <a:gd name="T12" fmla="*/ 59 w 59"/>
                    <a:gd name="T1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59" y="15"/>
                      </a:moveTo>
                      <a:lnTo>
                        <a:pt x="59" y="15"/>
                      </a:lnTo>
                      <a:lnTo>
                        <a:pt x="44" y="30"/>
                      </a:lnTo>
                      <a:lnTo>
                        <a:pt x="44" y="30"/>
                      </a:lnTo>
                      <a:lnTo>
                        <a:pt x="0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Freeform 1673">
                  <a:extLst>
                    <a:ext uri="{FF2B5EF4-FFF2-40B4-BE49-F238E27FC236}">
                      <a16:creationId xmlns:a16="http://schemas.microsoft.com/office/drawing/2014/main" id="{9FA0A719-FD8D-4978-8BB1-C1F51942C7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1735"/>
                  <a:ext cx="19" cy="15"/>
                </a:xfrm>
                <a:custGeom>
                  <a:avLst/>
                  <a:gdLst>
                    <a:gd name="T0" fmla="*/ 36 w 36"/>
                    <a:gd name="T1" fmla="*/ 30 h 30"/>
                    <a:gd name="T2" fmla="*/ 36 w 36"/>
                    <a:gd name="T3" fmla="*/ 30 h 30"/>
                    <a:gd name="T4" fmla="*/ 0 w 36"/>
                    <a:gd name="T5" fmla="*/ 8 h 30"/>
                    <a:gd name="T6" fmla="*/ 0 w 36"/>
                    <a:gd name="T7" fmla="*/ 8 h 30"/>
                    <a:gd name="T8" fmla="*/ 0 w 36"/>
                    <a:gd name="T9" fmla="*/ 0 h 30"/>
                    <a:gd name="T10" fmla="*/ 36 w 36"/>
                    <a:gd name="T11" fmla="*/ 30 h 30"/>
                    <a:gd name="T12" fmla="*/ 36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30"/>
                      </a:moveTo>
                      <a:lnTo>
                        <a:pt x="36" y="3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Freeform 1674">
                  <a:extLst>
                    <a:ext uri="{FF2B5EF4-FFF2-40B4-BE49-F238E27FC236}">
                      <a16:creationId xmlns:a16="http://schemas.microsoft.com/office/drawing/2014/main" id="{5AAA672D-6FD8-4365-A52B-F29EE497BD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1735"/>
                  <a:ext cx="19" cy="15"/>
                </a:xfrm>
                <a:custGeom>
                  <a:avLst/>
                  <a:gdLst>
                    <a:gd name="T0" fmla="*/ 36 w 36"/>
                    <a:gd name="T1" fmla="*/ 30 h 30"/>
                    <a:gd name="T2" fmla="*/ 36 w 36"/>
                    <a:gd name="T3" fmla="*/ 30 h 30"/>
                    <a:gd name="T4" fmla="*/ 0 w 36"/>
                    <a:gd name="T5" fmla="*/ 8 h 30"/>
                    <a:gd name="T6" fmla="*/ 0 w 36"/>
                    <a:gd name="T7" fmla="*/ 8 h 30"/>
                    <a:gd name="T8" fmla="*/ 0 w 36"/>
                    <a:gd name="T9" fmla="*/ 0 h 30"/>
                    <a:gd name="T10" fmla="*/ 36 w 36"/>
                    <a:gd name="T11" fmla="*/ 30 h 30"/>
                    <a:gd name="T12" fmla="*/ 36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30"/>
                      </a:moveTo>
                      <a:lnTo>
                        <a:pt x="36" y="3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Freeform 1675">
                  <a:extLst>
                    <a:ext uri="{FF2B5EF4-FFF2-40B4-BE49-F238E27FC236}">
                      <a16:creationId xmlns:a16="http://schemas.microsoft.com/office/drawing/2014/main" id="{030A9863-8E2A-4D3B-A082-A846EE87F4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1739"/>
                  <a:ext cx="19" cy="11"/>
                </a:xfrm>
                <a:custGeom>
                  <a:avLst/>
                  <a:gdLst>
                    <a:gd name="T0" fmla="*/ 36 w 36"/>
                    <a:gd name="T1" fmla="*/ 22 h 22"/>
                    <a:gd name="T2" fmla="*/ 36 w 36"/>
                    <a:gd name="T3" fmla="*/ 22 h 22"/>
                    <a:gd name="T4" fmla="*/ 36 w 36"/>
                    <a:gd name="T5" fmla="*/ 22 h 22"/>
                    <a:gd name="T6" fmla="*/ 36 w 36"/>
                    <a:gd name="T7" fmla="*/ 22 h 22"/>
                    <a:gd name="T8" fmla="*/ 0 w 36"/>
                    <a:gd name="T9" fmla="*/ 0 h 22"/>
                    <a:gd name="T10" fmla="*/ 36 w 36"/>
                    <a:gd name="T11" fmla="*/ 22 h 22"/>
                    <a:gd name="T12" fmla="*/ 36 w 36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2">
                      <a:moveTo>
                        <a:pt x="36" y="22"/>
                      </a:moveTo>
                      <a:lnTo>
                        <a:pt x="36" y="22"/>
                      </a:lnTo>
                      <a:lnTo>
                        <a:pt x="36" y="22"/>
                      </a:lnTo>
                      <a:lnTo>
                        <a:pt x="36" y="22"/>
                      </a:lnTo>
                      <a:lnTo>
                        <a:pt x="0" y="0"/>
                      </a:lnTo>
                      <a:lnTo>
                        <a:pt x="36" y="22"/>
                      </a:lnTo>
                      <a:lnTo>
                        <a:pt x="36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Freeform 1676">
                  <a:extLst>
                    <a:ext uri="{FF2B5EF4-FFF2-40B4-BE49-F238E27FC236}">
                      <a16:creationId xmlns:a16="http://schemas.microsoft.com/office/drawing/2014/main" id="{DE19260F-3490-41D1-A793-BF2742AF5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1739"/>
                  <a:ext cx="19" cy="11"/>
                </a:xfrm>
                <a:custGeom>
                  <a:avLst/>
                  <a:gdLst>
                    <a:gd name="T0" fmla="*/ 36 w 36"/>
                    <a:gd name="T1" fmla="*/ 22 h 22"/>
                    <a:gd name="T2" fmla="*/ 36 w 36"/>
                    <a:gd name="T3" fmla="*/ 22 h 22"/>
                    <a:gd name="T4" fmla="*/ 36 w 36"/>
                    <a:gd name="T5" fmla="*/ 22 h 22"/>
                    <a:gd name="T6" fmla="*/ 36 w 36"/>
                    <a:gd name="T7" fmla="*/ 22 h 22"/>
                    <a:gd name="T8" fmla="*/ 0 w 36"/>
                    <a:gd name="T9" fmla="*/ 0 h 22"/>
                    <a:gd name="T10" fmla="*/ 36 w 36"/>
                    <a:gd name="T11" fmla="*/ 22 h 22"/>
                    <a:gd name="T12" fmla="*/ 36 w 36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2">
                      <a:moveTo>
                        <a:pt x="36" y="22"/>
                      </a:moveTo>
                      <a:lnTo>
                        <a:pt x="36" y="22"/>
                      </a:lnTo>
                      <a:lnTo>
                        <a:pt x="36" y="22"/>
                      </a:lnTo>
                      <a:lnTo>
                        <a:pt x="36" y="22"/>
                      </a:lnTo>
                      <a:lnTo>
                        <a:pt x="0" y="0"/>
                      </a:lnTo>
                      <a:lnTo>
                        <a:pt x="36" y="22"/>
                      </a:lnTo>
                      <a:lnTo>
                        <a:pt x="36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Freeform 1677">
                  <a:extLst>
                    <a:ext uri="{FF2B5EF4-FFF2-40B4-BE49-F238E27FC236}">
                      <a16:creationId xmlns:a16="http://schemas.microsoft.com/office/drawing/2014/main" id="{50BFF0F8-F0C5-4A9C-B0E5-B4DE5DCD31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1735"/>
                  <a:ext cx="19" cy="15"/>
                </a:xfrm>
                <a:custGeom>
                  <a:avLst/>
                  <a:gdLst>
                    <a:gd name="T0" fmla="*/ 36 w 36"/>
                    <a:gd name="T1" fmla="*/ 30 h 30"/>
                    <a:gd name="T2" fmla="*/ 36 w 36"/>
                    <a:gd name="T3" fmla="*/ 30 h 30"/>
                    <a:gd name="T4" fmla="*/ 0 w 36"/>
                    <a:gd name="T5" fmla="*/ 8 h 30"/>
                    <a:gd name="T6" fmla="*/ 0 w 36"/>
                    <a:gd name="T7" fmla="*/ 8 h 30"/>
                    <a:gd name="T8" fmla="*/ 0 w 36"/>
                    <a:gd name="T9" fmla="*/ 0 h 30"/>
                    <a:gd name="T10" fmla="*/ 36 w 36"/>
                    <a:gd name="T11" fmla="*/ 30 h 30"/>
                    <a:gd name="T12" fmla="*/ 36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30"/>
                      </a:moveTo>
                      <a:lnTo>
                        <a:pt x="36" y="3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Freeform 1678">
                  <a:extLst>
                    <a:ext uri="{FF2B5EF4-FFF2-40B4-BE49-F238E27FC236}">
                      <a16:creationId xmlns:a16="http://schemas.microsoft.com/office/drawing/2014/main" id="{6FE768E3-8BEE-453F-928D-839ACBEDE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1735"/>
                  <a:ext cx="19" cy="15"/>
                </a:xfrm>
                <a:custGeom>
                  <a:avLst/>
                  <a:gdLst>
                    <a:gd name="T0" fmla="*/ 36 w 36"/>
                    <a:gd name="T1" fmla="*/ 30 h 30"/>
                    <a:gd name="T2" fmla="*/ 36 w 36"/>
                    <a:gd name="T3" fmla="*/ 30 h 30"/>
                    <a:gd name="T4" fmla="*/ 0 w 36"/>
                    <a:gd name="T5" fmla="*/ 8 h 30"/>
                    <a:gd name="T6" fmla="*/ 0 w 36"/>
                    <a:gd name="T7" fmla="*/ 8 h 30"/>
                    <a:gd name="T8" fmla="*/ 0 w 36"/>
                    <a:gd name="T9" fmla="*/ 0 h 30"/>
                    <a:gd name="T10" fmla="*/ 36 w 36"/>
                    <a:gd name="T11" fmla="*/ 30 h 30"/>
                    <a:gd name="T12" fmla="*/ 36 w 36"/>
                    <a:gd name="T1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30"/>
                      </a:moveTo>
                      <a:lnTo>
                        <a:pt x="36" y="3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Freeform 1679">
                  <a:extLst>
                    <a:ext uri="{FF2B5EF4-FFF2-40B4-BE49-F238E27FC236}">
                      <a16:creationId xmlns:a16="http://schemas.microsoft.com/office/drawing/2014/main" id="{CF35A21C-6AF5-4B6B-B9CD-0C5103BDC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1739"/>
                  <a:ext cx="19" cy="11"/>
                </a:xfrm>
                <a:custGeom>
                  <a:avLst/>
                  <a:gdLst>
                    <a:gd name="T0" fmla="*/ 36 w 36"/>
                    <a:gd name="T1" fmla="*/ 22 h 22"/>
                    <a:gd name="T2" fmla="*/ 36 w 36"/>
                    <a:gd name="T3" fmla="*/ 22 h 22"/>
                    <a:gd name="T4" fmla="*/ 36 w 36"/>
                    <a:gd name="T5" fmla="*/ 22 h 22"/>
                    <a:gd name="T6" fmla="*/ 36 w 36"/>
                    <a:gd name="T7" fmla="*/ 22 h 22"/>
                    <a:gd name="T8" fmla="*/ 0 w 36"/>
                    <a:gd name="T9" fmla="*/ 0 h 22"/>
                    <a:gd name="T10" fmla="*/ 36 w 36"/>
                    <a:gd name="T11" fmla="*/ 22 h 22"/>
                    <a:gd name="T12" fmla="*/ 36 w 36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2">
                      <a:moveTo>
                        <a:pt x="36" y="22"/>
                      </a:moveTo>
                      <a:lnTo>
                        <a:pt x="36" y="22"/>
                      </a:lnTo>
                      <a:lnTo>
                        <a:pt x="36" y="22"/>
                      </a:lnTo>
                      <a:lnTo>
                        <a:pt x="36" y="22"/>
                      </a:lnTo>
                      <a:lnTo>
                        <a:pt x="0" y="0"/>
                      </a:lnTo>
                      <a:lnTo>
                        <a:pt x="36" y="22"/>
                      </a:lnTo>
                      <a:lnTo>
                        <a:pt x="36" y="22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Freeform 1680">
                  <a:extLst>
                    <a:ext uri="{FF2B5EF4-FFF2-40B4-BE49-F238E27FC236}">
                      <a16:creationId xmlns:a16="http://schemas.microsoft.com/office/drawing/2014/main" id="{6EA51C04-F427-460C-BC4E-9744B34FAC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1739"/>
                  <a:ext cx="19" cy="11"/>
                </a:xfrm>
                <a:custGeom>
                  <a:avLst/>
                  <a:gdLst>
                    <a:gd name="T0" fmla="*/ 36 w 36"/>
                    <a:gd name="T1" fmla="*/ 22 h 22"/>
                    <a:gd name="T2" fmla="*/ 36 w 36"/>
                    <a:gd name="T3" fmla="*/ 22 h 22"/>
                    <a:gd name="T4" fmla="*/ 36 w 36"/>
                    <a:gd name="T5" fmla="*/ 22 h 22"/>
                    <a:gd name="T6" fmla="*/ 36 w 36"/>
                    <a:gd name="T7" fmla="*/ 22 h 22"/>
                    <a:gd name="T8" fmla="*/ 0 w 36"/>
                    <a:gd name="T9" fmla="*/ 0 h 22"/>
                    <a:gd name="T10" fmla="*/ 36 w 36"/>
                    <a:gd name="T11" fmla="*/ 22 h 22"/>
                    <a:gd name="T12" fmla="*/ 36 w 36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2">
                      <a:moveTo>
                        <a:pt x="36" y="22"/>
                      </a:moveTo>
                      <a:lnTo>
                        <a:pt x="36" y="22"/>
                      </a:lnTo>
                      <a:lnTo>
                        <a:pt x="36" y="22"/>
                      </a:lnTo>
                      <a:lnTo>
                        <a:pt x="36" y="22"/>
                      </a:lnTo>
                      <a:lnTo>
                        <a:pt x="0" y="0"/>
                      </a:lnTo>
                      <a:lnTo>
                        <a:pt x="36" y="22"/>
                      </a:lnTo>
                      <a:lnTo>
                        <a:pt x="36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Freeform 1681">
                  <a:extLst>
                    <a:ext uri="{FF2B5EF4-FFF2-40B4-BE49-F238E27FC236}">
                      <a16:creationId xmlns:a16="http://schemas.microsoft.com/office/drawing/2014/main" id="{9BD25EAA-87EC-48CF-A0A1-25BCE85CFB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1735"/>
                  <a:ext cx="59" cy="53"/>
                </a:xfrm>
                <a:custGeom>
                  <a:avLst/>
                  <a:gdLst>
                    <a:gd name="T0" fmla="*/ 0 w 117"/>
                    <a:gd name="T1" fmla="*/ 0 h 105"/>
                    <a:gd name="T2" fmla="*/ 0 w 117"/>
                    <a:gd name="T3" fmla="*/ 0 h 105"/>
                    <a:gd name="T4" fmla="*/ 95 w 117"/>
                    <a:gd name="T5" fmla="*/ 105 h 105"/>
                    <a:gd name="T6" fmla="*/ 95 w 117"/>
                    <a:gd name="T7" fmla="*/ 105 h 105"/>
                    <a:gd name="T8" fmla="*/ 117 w 117"/>
                    <a:gd name="T9" fmla="*/ 68 h 105"/>
                    <a:gd name="T10" fmla="*/ 0 w 117"/>
                    <a:gd name="T11" fmla="*/ 0 h 105"/>
                    <a:gd name="T12" fmla="*/ 0 w 117"/>
                    <a:gd name="T1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5" y="105"/>
                      </a:lnTo>
                      <a:lnTo>
                        <a:pt x="95" y="105"/>
                      </a:lnTo>
                      <a:lnTo>
                        <a:pt x="117" y="6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Freeform 1682">
                  <a:extLst>
                    <a:ext uri="{FF2B5EF4-FFF2-40B4-BE49-F238E27FC236}">
                      <a16:creationId xmlns:a16="http://schemas.microsoft.com/office/drawing/2014/main" id="{9DC1BE72-F0EA-4269-A828-ABAD46A3A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1735"/>
                  <a:ext cx="59" cy="53"/>
                </a:xfrm>
                <a:custGeom>
                  <a:avLst/>
                  <a:gdLst>
                    <a:gd name="T0" fmla="*/ 0 w 117"/>
                    <a:gd name="T1" fmla="*/ 0 h 105"/>
                    <a:gd name="T2" fmla="*/ 0 w 117"/>
                    <a:gd name="T3" fmla="*/ 0 h 105"/>
                    <a:gd name="T4" fmla="*/ 95 w 117"/>
                    <a:gd name="T5" fmla="*/ 105 h 105"/>
                    <a:gd name="T6" fmla="*/ 95 w 117"/>
                    <a:gd name="T7" fmla="*/ 105 h 105"/>
                    <a:gd name="T8" fmla="*/ 117 w 117"/>
                    <a:gd name="T9" fmla="*/ 68 h 105"/>
                    <a:gd name="T10" fmla="*/ 0 w 117"/>
                    <a:gd name="T11" fmla="*/ 0 h 105"/>
                    <a:gd name="T12" fmla="*/ 0 w 117"/>
                    <a:gd name="T1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5" y="105"/>
                      </a:lnTo>
                      <a:lnTo>
                        <a:pt x="95" y="105"/>
                      </a:lnTo>
                      <a:lnTo>
                        <a:pt x="117" y="6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Freeform 1683">
                  <a:extLst>
                    <a:ext uri="{FF2B5EF4-FFF2-40B4-BE49-F238E27FC236}">
                      <a16:creationId xmlns:a16="http://schemas.microsoft.com/office/drawing/2014/main" id="{516AB2C8-5491-492B-84A0-8B1D1C6A3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1735"/>
                  <a:ext cx="62" cy="53"/>
                </a:xfrm>
                <a:custGeom>
                  <a:avLst/>
                  <a:gdLst>
                    <a:gd name="T0" fmla="*/ 29 w 124"/>
                    <a:gd name="T1" fmla="*/ 0 h 105"/>
                    <a:gd name="T2" fmla="*/ 29 w 124"/>
                    <a:gd name="T3" fmla="*/ 0 h 105"/>
                    <a:gd name="T4" fmla="*/ 0 w 124"/>
                    <a:gd name="T5" fmla="*/ 45 h 105"/>
                    <a:gd name="T6" fmla="*/ 0 w 124"/>
                    <a:gd name="T7" fmla="*/ 45 h 105"/>
                    <a:gd name="T8" fmla="*/ 124 w 124"/>
                    <a:gd name="T9" fmla="*/ 105 h 105"/>
                    <a:gd name="T10" fmla="*/ 29 w 124"/>
                    <a:gd name="T11" fmla="*/ 0 h 105"/>
                    <a:gd name="T12" fmla="*/ 29 w 124"/>
                    <a:gd name="T1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4" h="105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24" y="105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Freeform 1684">
                  <a:extLst>
                    <a:ext uri="{FF2B5EF4-FFF2-40B4-BE49-F238E27FC236}">
                      <a16:creationId xmlns:a16="http://schemas.microsoft.com/office/drawing/2014/main" id="{288F92EB-2027-42AE-BFE1-3C458CA7B3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1735"/>
                  <a:ext cx="62" cy="53"/>
                </a:xfrm>
                <a:custGeom>
                  <a:avLst/>
                  <a:gdLst>
                    <a:gd name="T0" fmla="*/ 29 w 124"/>
                    <a:gd name="T1" fmla="*/ 0 h 105"/>
                    <a:gd name="T2" fmla="*/ 29 w 124"/>
                    <a:gd name="T3" fmla="*/ 0 h 105"/>
                    <a:gd name="T4" fmla="*/ 0 w 124"/>
                    <a:gd name="T5" fmla="*/ 45 h 105"/>
                    <a:gd name="T6" fmla="*/ 0 w 124"/>
                    <a:gd name="T7" fmla="*/ 45 h 105"/>
                    <a:gd name="T8" fmla="*/ 124 w 124"/>
                    <a:gd name="T9" fmla="*/ 105 h 105"/>
                    <a:gd name="T10" fmla="*/ 29 w 124"/>
                    <a:gd name="T11" fmla="*/ 0 h 105"/>
                    <a:gd name="T12" fmla="*/ 29 w 124"/>
                    <a:gd name="T1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4" h="105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24" y="105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Freeform 1685">
                  <a:extLst>
                    <a:ext uri="{FF2B5EF4-FFF2-40B4-BE49-F238E27FC236}">
                      <a16:creationId xmlns:a16="http://schemas.microsoft.com/office/drawing/2014/main" id="{2B115059-B571-438F-9200-7CB7BC5EB3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1758"/>
                  <a:ext cx="62" cy="53"/>
                </a:xfrm>
                <a:custGeom>
                  <a:avLst/>
                  <a:gdLst>
                    <a:gd name="T0" fmla="*/ 0 w 124"/>
                    <a:gd name="T1" fmla="*/ 0 h 105"/>
                    <a:gd name="T2" fmla="*/ 0 w 124"/>
                    <a:gd name="T3" fmla="*/ 0 h 105"/>
                    <a:gd name="T4" fmla="*/ 102 w 124"/>
                    <a:gd name="T5" fmla="*/ 105 h 105"/>
                    <a:gd name="T6" fmla="*/ 102 w 124"/>
                    <a:gd name="T7" fmla="*/ 105 h 105"/>
                    <a:gd name="T8" fmla="*/ 124 w 124"/>
                    <a:gd name="T9" fmla="*/ 60 h 105"/>
                    <a:gd name="T10" fmla="*/ 0 w 124"/>
                    <a:gd name="T11" fmla="*/ 0 h 105"/>
                    <a:gd name="T12" fmla="*/ 0 w 124"/>
                    <a:gd name="T1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4" h="10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2" y="105"/>
                      </a:lnTo>
                      <a:lnTo>
                        <a:pt x="102" y="105"/>
                      </a:lnTo>
                      <a:lnTo>
                        <a:pt x="124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Freeform 1686">
                  <a:extLst>
                    <a:ext uri="{FF2B5EF4-FFF2-40B4-BE49-F238E27FC236}">
                      <a16:creationId xmlns:a16="http://schemas.microsoft.com/office/drawing/2014/main" id="{9657DC4C-1BA3-45CE-BA7D-BCD9A3C743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1758"/>
                  <a:ext cx="62" cy="53"/>
                </a:xfrm>
                <a:custGeom>
                  <a:avLst/>
                  <a:gdLst>
                    <a:gd name="T0" fmla="*/ 0 w 124"/>
                    <a:gd name="T1" fmla="*/ 0 h 105"/>
                    <a:gd name="T2" fmla="*/ 0 w 124"/>
                    <a:gd name="T3" fmla="*/ 0 h 105"/>
                    <a:gd name="T4" fmla="*/ 102 w 124"/>
                    <a:gd name="T5" fmla="*/ 105 h 105"/>
                    <a:gd name="T6" fmla="*/ 102 w 124"/>
                    <a:gd name="T7" fmla="*/ 105 h 105"/>
                    <a:gd name="T8" fmla="*/ 124 w 124"/>
                    <a:gd name="T9" fmla="*/ 60 h 105"/>
                    <a:gd name="T10" fmla="*/ 0 w 124"/>
                    <a:gd name="T11" fmla="*/ 0 h 105"/>
                    <a:gd name="T12" fmla="*/ 0 w 124"/>
                    <a:gd name="T1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4" h="10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2" y="105"/>
                      </a:lnTo>
                      <a:lnTo>
                        <a:pt x="102" y="105"/>
                      </a:lnTo>
                      <a:lnTo>
                        <a:pt x="124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5" name="Freeform 1687">
                  <a:extLst>
                    <a:ext uri="{FF2B5EF4-FFF2-40B4-BE49-F238E27FC236}">
                      <a16:creationId xmlns:a16="http://schemas.microsoft.com/office/drawing/2014/main" id="{13C91E26-5B7F-470C-A4B9-0FE7FD04BA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1758"/>
                  <a:ext cx="59" cy="53"/>
                </a:xfrm>
                <a:custGeom>
                  <a:avLst/>
                  <a:gdLst>
                    <a:gd name="T0" fmla="*/ 15 w 117"/>
                    <a:gd name="T1" fmla="*/ 0 h 105"/>
                    <a:gd name="T2" fmla="*/ 15 w 117"/>
                    <a:gd name="T3" fmla="*/ 0 h 105"/>
                    <a:gd name="T4" fmla="*/ 0 w 117"/>
                    <a:gd name="T5" fmla="*/ 37 h 105"/>
                    <a:gd name="T6" fmla="*/ 0 w 117"/>
                    <a:gd name="T7" fmla="*/ 37 h 105"/>
                    <a:gd name="T8" fmla="*/ 117 w 117"/>
                    <a:gd name="T9" fmla="*/ 105 h 105"/>
                    <a:gd name="T10" fmla="*/ 15 w 117"/>
                    <a:gd name="T11" fmla="*/ 0 h 105"/>
                    <a:gd name="T12" fmla="*/ 15 w 117"/>
                    <a:gd name="T1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17" y="10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Freeform 1688">
                  <a:extLst>
                    <a:ext uri="{FF2B5EF4-FFF2-40B4-BE49-F238E27FC236}">
                      <a16:creationId xmlns:a16="http://schemas.microsoft.com/office/drawing/2014/main" id="{7E7FBF42-8F11-4575-B5BF-C41395D3C2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1758"/>
                  <a:ext cx="59" cy="53"/>
                </a:xfrm>
                <a:custGeom>
                  <a:avLst/>
                  <a:gdLst>
                    <a:gd name="T0" fmla="*/ 15 w 117"/>
                    <a:gd name="T1" fmla="*/ 0 h 105"/>
                    <a:gd name="T2" fmla="*/ 15 w 117"/>
                    <a:gd name="T3" fmla="*/ 0 h 105"/>
                    <a:gd name="T4" fmla="*/ 0 w 117"/>
                    <a:gd name="T5" fmla="*/ 37 h 105"/>
                    <a:gd name="T6" fmla="*/ 0 w 117"/>
                    <a:gd name="T7" fmla="*/ 37 h 105"/>
                    <a:gd name="T8" fmla="*/ 117 w 117"/>
                    <a:gd name="T9" fmla="*/ 105 h 105"/>
                    <a:gd name="T10" fmla="*/ 15 w 117"/>
                    <a:gd name="T11" fmla="*/ 0 h 105"/>
                    <a:gd name="T12" fmla="*/ 15 w 117"/>
                    <a:gd name="T1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17" y="10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7" name="Freeform 1689">
                  <a:extLst>
                    <a:ext uri="{FF2B5EF4-FFF2-40B4-BE49-F238E27FC236}">
                      <a16:creationId xmlns:a16="http://schemas.microsoft.com/office/drawing/2014/main" id="{81360E1E-155E-4067-9829-BCF3F2089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1799"/>
                  <a:ext cx="22" cy="8"/>
                </a:xfrm>
                <a:custGeom>
                  <a:avLst/>
                  <a:gdLst>
                    <a:gd name="T0" fmla="*/ 45 w 45"/>
                    <a:gd name="T1" fmla="*/ 15 h 15"/>
                    <a:gd name="T2" fmla="*/ 45 w 45"/>
                    <a:gd name="T3" fmla="*/ 15 h 15"/>
                    <a:gd name="T4" fmla="*/ 0 w 45"/>
                    <a:gd name="T5" fmla="*/ 0 h 15"/>
                    <a:gd name="T6" fmla="*/ 0 w 45"/>
                    <a:gd name="T7" fmla="*/ 0 h 15"/>
                    <a:gd name="T8" fmla="*/ 0 w 45"/>
                    <a:gd name="T9" fmla="*/ 0 h 15"/>
                    <a:gd name="T10" fmla="*/ 45 w 45"/>
                    <a:gd name="T11" fmla="*/ 15 h 15"/>
                    <a:gd name="T12" fmla="*/ 45 w 45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15">
                      <a:moveTo>
                        <a:pt x="45" y="15"/>
                      </a:moveTo>
                      <a:lnTo>
                        <a:pt x="45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Freeform 1690">
                  <a:extLst>
                    <a:ext uri="{FF2B5EF4-FFF2-40B4-BE49-F238E27FC236}">
                      <a16:creationId xmlns:a16="http://schemas.microsoft.com/office/drawing/2014/main" id="{B8FB67F3-E919-402D-9393-125110CA3C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1799"/>
                  <a:ext cx="22" cy="8"/>
                </a:xfrm>
                <a:custGeom>
                  <a:avLst/>
                  <a:gdLst>
                    <a:gd name="T0" fmla="*/ 45 w 45"/>
                    <a:gd name="T1" fmla="*/ 15 h 15"/>
                    <a:gd name="T2" fmla="*/ 45 w 45"/>
                    <a:gd name="T3" fmla="*/ 15 h 15"/>
                    <a:gd name="T4" fmla="*/ 0 w 45"/>
                    <a:gd name="T5" fmla="*/ 0 h 15"/>
                    <a:gd name="T6" fmla="*/ 0 w 45"/>
                    <a:gd name="T7" fmla="*/ 0 h 15"/>
                    <a:gd name="T8" fmla="*/ 0 w 45"/>
                    <a:gd name="T9" fmla="*/ 0 h 15"/>
                    <a:gd name="T10" fmla="*/ 45 w 45"/>
                    <a:gd name="T11" fmla="*/ 15 h 15"/>
                    <a:gd name="T12" fmla="*/ 45 w 45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15">
                      <a:moveTo>
                        <a:pt x="45" y="15"/>
                      </a:moveTo>
                      <a:lnTo>
                        <a:pt x="45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Freeform 1691">
                  <a:extLst>
                    <a:ext uri="{FF2B5EF4-FFF2-40B4-BE49-F238E27FC236}">
                      <a16:creationId xmlns:a16="http://schemas.microsoft.com/office/drawing/2014/main" id="{BDE6E2E0-F2D1-4960-93BB-1B4EE5AB7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1799"/>
                  <a:ext cx="22" cy="12"/>
                </a:xfrm>
                <a:custGeom>
                  <a:avLst/>
                  <a:gdLst>
                    <a:gd name="T0" fmla="*/ 45 w 45"/>
                    <a:gd name="T1" fmla="*/ 15 h 23"/>
                    <a:gd name="T2" fmla="*/ 45 w 45"/>
                    <a:gd name="T3" fmla="*/ 15 h 23"/>
                    <a:gd name="T4" fmla="*/ 37 w 45"/>
                    <a:gd name="T5" fmla="*/ 23 h 23"/>
                    <a:gd name="T6" fmla="*/ 37 w 45"/>
                    <a:gd name="T7" fmla="*/ 23 h 23"/>
                    <a:gd name="T8" fmla="*/ 0 w 45"/>
                    <a:gd name="T9" fmla="*/ 0 h 23"/>
                    <a:gd name="T10" fmla="*/ 45 w 45"/>
                    <a:gd name="T11" fmla="*/ 15 h 23"/>
                    <a:gd name="T12" fmla="*/ 45 w 45"/>
                    <a:gd name="T13" fmla="*/ 1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3">
                      <a:moveTo>
                        <a:pt x="45" y="15"/>
                      </a:moveTo>
                      <a:lnTo>
                        <a:pt x="45" y="15"/>
                      </a:lnTo>
                      <a:lnTo>
                        <a:pt x="37" y="23"/>
                      </a:lnTo>
                      <a:lnTo>
                        <a:pt x="37" y="23"/>
                      </a:lnTo>
                      <a:lnTo>
                        <a:pt x="0" y="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Freeform 1692">
                  <a:extLst>
                    <a:ext uri="{FF2B5EF4-FFF2-40B4-BE49-F238E27FC236}">
                      <a16:creationId xmlns:a16="http://schemas.microsoft.com/office/drawing/2014/main" id="{F9F96BAB-8D63-4A74-88A6-73C398502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1799"/>
                  <a:ext cx="22" cy="12"/>
                </a:xfrm>
                <a:custGeom>
                  <a:avLst/>
                  <a:gdLst>
                    <a:gd name="T0" fmla="*/ 45 w 45"/>
                    <a:gd name="T1" fmla="*/ 15 h 23"/>
                    <a:gd name="T2" fmla="*/ 45 w 45"/>
                    <a:gd name="T3" fmla="*/ 15 h 23"/>
                    <a:gd name="T4" fmla="*/ 37 w 45"/>
                    <a:gd name="T5" fmla="*/ 23 h 23"/>
                    <a:gd name="T6" fmla="*/ 37 w 45"/>
                    <a:gd name="T7" fmla="*/ 23 h 23"/>
                    <a:gd name="T8" fmla="*/ 0 w 45"/>
                    <a:gd name="T9" fmla="*/ 0 h 23"/>
                    <a:gd name="T10" fmla="*/ 45 w 45"/>
                    <a:gd name="T11" fmla="*/ 15 h 23"/>
                    <a:gd name="T12" fmla="*/ 45 w 45"/>
                    <a:gd name="T13" fmla="*/ 1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3">
                      <a:moveTo>
                        <a:pt x="45" y="15"/>
                      </a:moveTo>
                      <a:lnTo>
                        <a:pt x="45" y="15"/>
                      </a:lnTo>
                      <a:lnTo>
                        <a:pt x="37" y="23"/>
                      </a:lnTo>
                      <a:lnTo>
                        <a:pt x="37" y="23"/>
                      </a:lnTo>
                      <a:lnTo>
                        <a:pt x="0" y="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Freeform 1693">
                  <a:extLst>
                    <a:ext uri="{FF2B5EF4-FFF2-40B4-BE49-F238E27FC236}">
                      <a16:creationId xmlns:a16="http://schemas.microsoft.com/office/drawing/2014/main" id="{F1D7C704-8596-40A7-BA60-14EA031F01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1799"/>
                  <a:ext cx="22" cy="8"/>
                </a:xfrm>
                <a:custGeom>
                  <a:avLst/>
                  <a:gdLst>
                    <a:gd name="T0" fmla="*/ 45 w 45"/>
                    <a:gd name="T1" fmla="*/ 15 h 15"/>
                    <a:gd name="T2" fmla="*/ 45 w 45"/>
                    <a:gd name="T3" fmla="*/ 15 h 15"/>
                    <a:gd name="T4" fmla="*/ 0 w 45"/>
                    <a:gd name="T5" fmla="*/ 0 h 15"/>
                    <a:gd name="T6" fmla="*/ 0 w 45"/>
                    <a:gd name="T7" fmla="*/ 0 h 15"/>
                    <a:gd name="T8" fmla="*/ 0 w 45"/>
                    <a:gd name="T9" fmla="*/ 0 h 15"/>
                    <a:gd name="T10" fmla="*/ 45 w 45"/>
                    <a:gd name="T11" fmla="*/ 15 h 15"/>
                    <a:gd name="T12" fmla="*/ 45 w 45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15">
                      <a:moveTo>
                        <a:pt x="45" y="15"/>
                      </a:moveTo>
                      <a:lnTo>
                        <a:pt x="45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Freeform 1694">
                  <a:extLst>
                    <a:ext uri="{FF2B5EF4-FFF2-40B4-BE49-F238E27FC236}">
                      <a16:creationId xmlns:a16="http://schemas.microsoft.com/office/drawing/2014/main" id="{8AA8E478-D61E-4187-9AF2-F1D9003C1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1799"/>
                  <a:ext cx="22" cy="8"/>
                </a:xfrm>
                <a:custGeom>
                  <a:avLst/>
                  <a:gdLst>
                    <a:gd name="T0" fmla="*/ 45 w 45"/>
                    <a:gd name="T1" fmla="*/ 15 h 15"/>
                    <a:gd name="T2" fmla="*/ 45 w 45"/>
                    <a:gd name="T3" fmla="*/ 15 h 15"/>
                    <a:gd name="T4" fmla="*/ 0 w 45"/>
                    <a:gd name="T5" fmla="*/ 0 h 15"/>
                    <a:gd name="T6" fmla="*/ 0 w 45"/>
                    <a:gd name="T7" fmla="*/ 0 h 15"/>
                    <a:gd name="T8" fmla="*/ 0 w 45"/>
                    <a:gd name="T9" fmla="*/ 0 h 15"/>
                    <a:gd name="T10" fmla="*/ 45 w 45"/>
                    <a:gd name="T11" fmla="*/ 15 h 15"/>
                    <a:gd name="T12" fmla="*/ 45 w 45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15">
                      <a:moveTo>
                        <a:pt x="45" y="15"/>
                      </a:moveTo>
                      <a:lnTo>
                        <a:pt x="45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Freeform 1695">
                  <a:extLst>
                    <a:ext uri="{FF2B5EF4-FFF2-40B4-BE49-F238E27FC236}">
                      <a16:creationId xmlns:a16="http://schemas.microsoft.com/office/drawing/2014/main" id="{747037C0-2EB0-4875-81BA-0F46791861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1799"/>
                  <a:ext cx="22" cy="12"/>
                </a:xfrm>
                <a:custGeom>
                  <a:avLst/>
                  <a:gdLst>
                    <a:gd name="T0" fmla="*/ 45 w 45"/>
                    <a:gd name="T1" fmla="*/ 15 h 23"/>
                    <a:gd name="T2" fmla="*/ 45 w 45"/>
                    <a:gd name="T3" fmla="*/ 15 h 23"/>
                    <a:gd name="T4" fmla="*/ 37 w 45"/>
                    <a:gd name="T5" fmla="*/ 23 h 23"/>
                    <a:gd name="T6" fmla="*/ 37 w 45"/>
                    <a:gd name="T7" fmla="*/ 23 h 23"/>
                    <a:gd name="T8" fmla="*/ 0 w 45"/>
                    <a:gd name="T9" fmla="*/ 0 h 23"/>
                    <a:gd name="T10" fmla="*/ 45 w 45"/>
                    <a:gd name="T11" fmla="*/ 15 h 23"/>
                    <a:gd name="T12" fmla="*/ 45 w 45"/>
                    <a:gd name="T13" fmla="*/ 1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3">
                      <a:moveTo>
                        <a:pt x="45" y="15"/>
                      </a:moveTo>
                      <a:lnTo>
                        <a:pt x="45" y="15"/>
                      </a:lnTo>
                      <a:lnTo>
                        <a:pt x="37" y="23"/>
                      </a:lnTo>
                      <a:lnTo>
                        <a:pt x="37" y="23"/>
                      </a:lnTo>
                      <a:lnTo>
                        <a:pt x="0" y="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4" name="Freeform 1696">
                  <a:extLst>
                    <a:ext uri="{FF2B5EF4-FFF2-40B4-BE49-F238E27FC236}">
                      <a16:creationId xmlns:a16="http://schemas.microsoft.com/office/drawing/2014/main" id="{6A86BD42-DC2F-4BBF-948C-DCE6B83D57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1799"/>
                  <a:ext cx="22" cy="12"/>
                </a:xfrm>
                <a:custGeom>
                  <a:avLst/>
                  <a:gdLst>
                    <a:gd name="T0" fmla="*/ 45 w 45"/>
                    <a:gd name="T1" fmla="*/ 15 h 23"/>
                    <a:gd name="T2" fmla="*/ 45 w 45"/>
                    <a:gd name="T3" fmla="*/ 15 h 23"/>
                    <a:gd name="T4" fmla="*/ 37 w 45"/>
                    <a:gd name="T5" fmla="*/ 23 h 23"/>
                    <a:gd name="T6" fmla="*/ 37 w 45"/>
                    <a:gd name="T7" fmla="*/ 23 h 23"/>
                    <a:gd name="T8" fmla="*/ 0 w 45"/>
                    <a:gd name="T9" fmla="*/ 0 h 23"/>
                    <a:gd name="T10" fmla="*/ 45 w 45"/>
                    <a:gd name="T11" fmla="*/ 15 h 23"/>
                    <a:gd name="T12" fmla="*/ 45 w 45"/>
                    <a:gd name="T13" fmla="*/ 1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3">
                      <a:moveTo>
                        <a:pt x="45" y="15"/>
                      </a:moveTo>
                      <a:lnTo>
                        <a:pt x="45" y="15"/>
                      </a:lnTo>
                      <a:lnTo>
                        <a:pt x="37" y="23"/>
                      </a:lnTo>
                      <a:lnTo>
                        <a:pt x="37" y="23"/>
                      </a:lnTo>
                      <a:lnTo>
                        <a:pt x="0" y="0"/>
                      </a:lnTo>
                      <a:lnTo>
                        <a:pt x="45" y="15"/>
                      </a:lnTo>
                      <a:lnTo>
                        <a:pt x="45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5" name="Freeform 1697">
                  <a:extLst>
                    <a:ext uri="{FF2B5EF4-FFF2-40B4-BE49-F238E27FC236}">
                      <a16:creationId xmlns:a16="http://schemas.microsoft.com/office/drawing/2014/main" id="{8E20171D-2BD7-44C9-809F-4A40CA7828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1814"/>
                  <a:ext cx="30" cy="19"/>
                </a:xfrm>
                <a:custGeom>
                  <a:avLst/>
                  <a:gdLst>
                    <a:gd name="T0" fmla="*/ 59 w 59"/>
                    <a:gd name="T1" fmla="*/ 23 h 38"/>
                    <a:gd name="T2" fmla="*/ 59 w 59"/>
                    <a:gd name="T3" fmla="*/ 23 h 38"/>
                    <a:gd name="T4" fmla="*/ 0 w 59"/>
                    <a:gd name="T5" fmla="*/ 38 h 38"/>
                    <a:gd name="T6" fmla="*/ 0 w 59"/>
                    <a:gd name="T7" fmla="*/ 38 h 38"/>
                    <a:gd name="T8" fmla="*/ 15 w 59"/>
                    <a:gd name="T9" fmla="*/ 0 h 38"/>
                    <a:gd name="T10" fmla="*/ 59 w 59"/>
                    <a:gd name="T11" fmla="*/ 23 h 38"/>
                    <a:gd name="T12" fmla="*/ 59 w 59"/>
                    <a:gd name="T13" fmla="*/ 2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8">
                      <a:moveTo>
                        <a:pt x="59" y="23"/>
                      </a:moveTo>
                      <a:lnTo>
                        <a:pt x="59" y="23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5" y="0"/>
                      </a:lnTo>
                      <a:lnTo>
                        <a:pt x="59" y="23"/>
                      </a:lnTo>
                      <a:lnTo>
                        <a:pt x="59" y="2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6" name="Freeform 1698">
                  <a:extLst>
                    <a:ext uri="{FF2B5EF4-FFF2-40B4-BE49-F238E27FC236}">
                      <a16:creationId xmlns:a16="http://schemas.microsoft.com/office/drawing/2014/main" id="{0C2629E3-E6C6-4CBF-A94B-519EDD75EC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1814"/>
                  <a:ext cx="30" cy="19"/>
                </a:xfrm>
                <a:custGeom>
                  <a:avLst/>
                  <a:gdLst>
                    <a:gd name="T0" fmla="*/ 59 w 59"/>
                    <a:gd name="T1" fmla="*/ 23 h 38"/>
                    <a:gd name="T2" fmla="*/ 59 w 59"/>
                    <a:gd name="T3" fmla="*/ 23 h 38"/>
                    <a:gd name="T4" fmla="*/ 0 w 59"/>
                    <a:gd name="T5" fmla="*/ 38 h 38"/>
                    <a:gd name="T6" fmla="*/ 0 w 59"/>
                    <a:gd name="T7" fmla="*/ 38 h 38"/>
                    <a:gd name="T8" fmla="*/ 15 w 59"/>
                    <a:gd name="T9" fmla="*/ 0 h 38"/>
                    <a:gd name="T10" fmla="*/ 59 w 59"/>
                    <a:gd name="T11" fmla="*/ 23 h 38"/>
                    <a:gd name="T12" fmla="*/ 59 w 59"/>
                    <a:gd name="T13" fmla="*/ 2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8">
                      <a:moveTo>
                        <a:pt x="59" y="23"/>
                      </a:moveTo>
                      <a:lnTo>
                        <a:pt x="59" y="23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5" y="0"/>
                      </a:lnTo>
                      <a:lnTo>
                        <a:pt x="59" y="23"/>
                      </a:lnTo>
                      <a:lnTo>
                        <a:pt x="59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7" name="Freeform 1699">
                  <a:extLst>
                    <a:ext uri="{FF2B5EF4-FFF2-40B4-BE49-F238E27FC236}">
                      <a16:creationId xmlns:a16="http://schemas.microsoft.com/office/drawing/2014/main" id="{8B3022D8-6D83-4AED-84A0-9D04A7FDD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1826"/>
                  <a:ext cx="30" cy="15"/>
                </a:xfrm>
                <a:custGeom>
                  <a:avLst/>
                  <a:gdLst>
                    <a:gd name="T0" fmla="*/ 59 w 59"/>
                    <a:gd name="T1" fmla="*/ 0 h 30"/>
                    <a:gd name="T2" fmla="*/ 59 w 59"/>
                    <a:gd name="T3" fmla="*/ 0 h 30"/>
                    <a:gd name="T4" fmla="*/ 44 w 59"/>
                    <a:gd name="T5" fmla="*/ 30 h 30"/>
                    <a:gd name="T6" fmla="*/ 44 w 59"/>
                    <a:gd name="T7" fmla="*/ 30 h 30"/>
                    <a:gd name="T8" fmla="*/ 0 w 59"/>
                    <a:gd name="T9" fmla="*/ 15 h 30"/>
                    <a:gd name="T10" fmla="*/ 59 w 59"/>
                    <a:gd name="T11" fmla="*/ 0 h 30"/>
                    <a:gd name="T12" fmla="*/ 59 w 5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44" y="30"/>
                      </a:lnTo>
                      <a:lnTo>
                        <a:pt x="44" y="30"/>
                      </a:ln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Freeform 1700">
                  <a:extLst>
                    <a:ext uri="{FF2B5EF4-FFF2-40B4-BE49-F238E27FC236}">
                      <a16:creationId xmlns:a16="http://schemas.microsoft.com/office/drawing/2014/main" id="{04FE1D03-27FC-4ACF-A521-3AF080BE53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1826"/>
                  <a:ext cx="30" cy="15"/>
                </a:xfrm>
                <a:custGeom>
                  <a:avLst/>
                  <a:gdLst>
                    <a:gd name="T0" fmla="*/ 59 w 59"/>
                    <a:gd name="T1" fmla="*/ 0 h 30"/>
                    <a:gd name="T2" fmla="*/ 59 w 59"/>
                    <a:gd name="T3" fmla="*/ 0 h 30"/>
                    <a:gd name="T4" fmla="*/ 44 w 59"/>
                    <a:gd name="T5" fmla="*/ 30 h 30"/>
                    <a:gd name="T6" fmla="*/ 44 w 59"/>
                    <a:gd name="T7" fmla="*/ 30 h 30"/>
                    <a:gd name="T8" fmla="*/ 0 w 59"/>
                    <a:gd name="T9" fmla="*/ 15 h 30"/>
                    <a:gd name="T10" fmla="*/ 59 w 59"/>
                    <a:gd name="T11" fmla="*/ 0 h 30"/>
                    <a:gd name="T12" fmla="*/ 59 w 5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30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44" y="30"/>
                      </a:lnTo>
                      <a:lnTo>
                        <a:pt x="44" y="30"/>
                      </a:ln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9" name="Freeform 1701">
                  <a:extLst>
                    <a:ext uri="{FF2B5EF4-FFF2-40B4-BE49-F238E27FC236}">
                      <a16:creationId xmlns:a16="http://schemas.microsoft.com/office/drawing/2014/main" id="{B4A6C743-39DE-421C-B9E9-816377E2B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1841"/>
                  <a:ext cx="22" cy="8"/>
                </a:xfrm>
                <a:custGeom>
                  <a:avLst/>
                  <a:gdLst>
                    <a:gd name="T0" fmla="*/ 44 w 44"/>
                    <a:gd name="T1" fmla="*/ 15 h 15"/>
                    <a:gd name="T2" fmla="*/ 44 w 44"/>
                    <a:gd name="T3" fmla="*/ 15 h 15"/>
                    <a:gd name="T4" fmla="*/ 0 w 44"/>
                    <a:gd name="T5" fmla="*/ 0 h 15"/>
                    <a:gd name="T6" fmla="*/ 0 w 44"/>
                    <a:gd name="T7" fmla="*/ 0 h 15"/>
                    <a:gd name="T8" fmla="*/ 0 w 44"/>
                    <a:gd name="T9" fmla="*/ 0 h 15"/>
                    <a:gd name="T10" fmla="*/ 44 w 44"/>
                    <a:gd name="T11" fmla="*/ 15 h 15"/>
                    <a:gd name="T12" fmla="*/ 44 w 44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Freeform 1702">
                  <a:extLst>
                    <a:ext uri="{FF2B5EF4-FFF2-40B4-BE49-F238E27FC236}">
                      <a16:creationId xmlns:a16="http://schemas.microsoft.com/office/drawing/2014/main" id="{9254E91F-D9F2-49B7-B1A4-26E0BF5DD2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1841"/>
                  <a:ext cx="22" cy="8"/>
                </a:xfrm>
                <a:custGeom>
                  <a:avLst/>
                  <a:gdLst>
                    <a:gd name="T0" fmla="*/ 44 w 44"/>
                    <a:gd name="T1" fmla="*/ 15 h 15"/>
                    <a:gd name="T2" fmla="*/ 44 w 44"/>
                    <a:gd name="T3" fmla="*/ 15 h 15"/>
                    <a:gd name="T4" fmla="*/ 0 w 44"/>
                    <a:gd name="T5" fmla="*/ 0 h 15"/>
                    <a:gd name="T6" fmla="*/ 0 w 44"/>
                    <a:gd name="T7" fmla="*/ 0 h 15"/>
                    <a:gd name="T8" fmla="*/ 0 w 44"/>
                    <a:gd name="T9" fmla="*/ 0 h 15"/>
                    <a:gd name="T10" fmla="*/ 44 w 44"/>
                    <a:gd name="T11" fmla="*/ 15 h 15"/>
                    <a:gd name="T12" fmla="*/ 44 w 44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1" name="Freeform 1703">
                  <a:extLst>
                    <a:ext uri="{FF2B5EF4-FFF2-40B4-BE49-F238E27FC236}">
                      <a16:creationId xmlns:a16="http://schemas.microsoft.com/office/drawing/2014/main" id="{B5E4F3C7-F67D-41F6-8055-A30C762DF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1841"/>
                  <a:ext cx="22" cy="11"/>
                </a:xfrm>
                <a:custGeom>
                  <a:avLst/>
                  <a:gdLst>
                    <a:gd name="T0" fmla="*/ 44 w 44"/>
                    <a:gd name="T1" fmla="*/ 15 h 22"/>
                    <a:gd name="T2" fmla="*/ 44 w 44"/>
                    <a:gd name="T3" fmla="*/ 15 h 22"/>
                    <a:gd name="T4" fmla="*/ 44 w 44"/>
                    <a:gd name="T5" fmla="*/ 22 h 22"/>
                    <a:gd name="T6" fmla="*/ 44 w 44"/>
                    <a:gd name="T7" fmla="*/ 22 h 22"/>
                    <a:gd name="T8" fmla="*/ 0 w 44"/>
                    <a:gd name="T9" fmla="*/ 0 h 22"/>
                    <a:gd name="T10" fmla="*/ 44 w 44"/>
                    <a:gd name="T11" fmla="*/ 15 h 22"/>
                    <a:gd name="T12" fmla="*/ 44 w 44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44" y="22"/>
                      </a:lnTo>
                      <a:lnTo>
                        <a:pt x="44" y="22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Freeform 1704">
                  <a:extLst>
                    <a:ext uri="{FF2B5EF4-FFF2-40B4-BE49-F238E27FC236}">
                      <a16:creationId xmlns:a16="http://schemas.microsoft.com/office/drawing/2014/main" id="{1198A23D-3784-4264-87DF-584D2F159B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1841"/>
                  <a:ext cx="22" cy="11"/>
                </a:xfrm>
                <a:custGeom>
                  <a:avLst/>
                  <a:gdLst>
                    <a:gd name="T0" fmla="*/ 44 w 44"/>
                    <a:gd name="T1" fmla="*/ 15 h 22"/>
                    <a:gd name="T2" fmla="*/ 44 w 44"/>
                    <a:gd name="T3" fmla="*/ 15 h 22"/>
                    <a:gd name="T4" fmla="*/ 44 w 44"/>
                    <a:gd name="T5" fmla="*/ 22 h 22"/>
                    <a:gd name="T6" fmla="*/ 44 w 44"/>
                    <a:gd name="T7" fmla="*/ 22 h 22"/>
                    <a:gd name="T8" fmla="*/ 0 w 44"/>
                    <a:gd name="T9" fmla="*/ 0 h 22"/>
                    <a:gd name="T10" fmla="*/ 44 w 44"/>
                    <a:gd name="T11" fmla="*/ 15 h 22"/>
                    <a:gd name="T12" fmla="*/ 44 w 44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44" y="22"/>
                      </a:lnTo>
                      <a:lnTo>
                        <a:pt x="44" y="22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3" name="Freeform 1705">
                  <a:extLst>
                    <a:ext uri="{FF2B5EF4-FFF2-40B4-BE49-F238E27FC236}">
                      <a16:creationId xmlns:a16="http://schemas.microsoft.com/office/drawing/2014/main" id="{37CC5904-148E-4FEC-B33A-452B77E916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1841"/>
                  <a:ext cx="22" cy="8"/>
                </a:xfrm>
                <a:custGeom>
                  <a:avLst/>
                  <a:gdLst>
                    <a:gd name="T0" fmla="*/ 44 w 44"/>
                    <a:gd name="T1" fmla="*/ 15 h 15"/>
                    <a:gd name="T2" fmla="*/ 44 w 44"/>
                    <a:gd name="T3" fmla="*/ 15 h 15"/>
                    <a:gd name="T4" fmla="*/ 0 w 44"/>
                    <a:gd name="T5" fmla="*/ 0 h 15"/>
                    <a:gd name="T6" fmla="*/ 0 w 44"/>
                    <a:gd name="T7" fmla="*/ 0 h 15"/>
                    <a:gd name="T8" fmla="*/ 0 w 44"/>
                    <a:gd name="T9" fmla="*/ 0 h 15"/>
                    <a:gd name="T10" fmla="*/ 44 w 44"/>
                    <a:gd name="T11" fmla="*/ 15 h 15"/>
                    <a:gd name="T12" fmla="*/ 44 w 44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4" name="Freeform 1706">
                  <a:extLst>
                    <a:ext uri="{FF2B5EF4-FFF2-40B4-BE49-F238E27FC236}">
                      <a16:creationId xmlns:a16="http://schemas.microsoft.com/office/drawing/2014/main" id="{4218E79A-5052-4436-9477-BBE37F967B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1841"/>
                  <a:ext cx="22" cy="8"/>
                </a:xfrm>
                <a:custGeom>
                  <a:avLst/>
                  <a:gdLst>
                    <a:gd name="T0" fmla="*/ 44 w 44"/>
                    <a:gd name="T1" fmla="*/ 15 h 15"/>
                    <a:gd name="T2" fmla="*/ 44 w 44"/>
                    <a:gd name="T3" fmla="*/ 15 h 15"/>
                    <a:gd name="T4" fmla="*/ 0 w 44"/>
                    <a:gd name="T5" fmla="*/ 0 h 15"/>
                    <a:gd name="T6" fmla="*/ 0 w 44"/>
                    <a:gd name="T7" fmla="*/ 0 h 15"/>
                    <a:gd name="T8" fmla="*/ 0 w 44"/>
                    <a:gd name="T9" fmla="*/ 0 h 15"/>
                    <a:gd name="T10" fmla="*/ 44 w 44"/>
                    <a:gd name="T11" fmla="*/ 15 h 15"/>
                    <a:gd name="T12" fmla="*/ 44 w 44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5" name="Freeform 1707">
                  <a:extLst>
                    <a:ext uri="{FF2B5EF4-FFF2-40B4-BE49-F238E27FC236}">
                      <a16:creationId xmlns:a16="http://schemas.microsoft.com/office/drawing/2014/main" id="{B872F966-04F7-4D9E-82A2-43BFCCCCF8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1841"/>
                  <a:ext cx="22" cy="11"/>
                </a:xfrm>
                <a:custGeom>
                  <a:avLst/>
                  <a:gdLst>
                    <a:gd name="T0" fmla="*/ 44 w 44"/>
                    <a:gd name="T1" fmla="*/ 15 h 22"/>
                    <a:gd name="T2" fmla="*/ 44 w 44"/>
                    <a:gd name="T3" fmla="*/ 15 h 22"/>
                    <a:gd name="T4" fmla="*/ 44 w 44"/>
                    <a:gd name="T5" fmla="*/ 22 h 22"/>
                    <a:gd name="T6" fmla="*/ 44 w 44"/>
                    <a:gd name="T7" fmla="*/ 22 h 22"/>
                    <a:gd name="T8" fmla="*/ 0 w 44"/>
                    <a:gd name="T9" fmla="*/ 0 h 22"/>
                    <a:gd name="T10" fmla="*/ 44 w 44"/>
                    <a:gd name="T11" fmla="*/ 15 h 22"/>
                    <a:gd name="T12" fmla="*/ 44 w 44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44" y="22"/>
                      </a:lnTo>
                      <a:lnTo>
                        <a:pt x="44" y="22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6" name="Freeform 1708">
                  <a:extLst>
                    <a:ext uri="{FF2B5EF4-FFF2-40B4-BE49-F238E27FC236}">
                      <a16:creationId xmlns:a16="http://schemas.microsoft.com/office/drawing/2014/main" id="{F2B19C83-48E1-4C4C-AE0D-85BABA2707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1841"/>
                  <a:ext cx="22" cy="11"/>
                </a:xfrm>
                <a:custGeom>
                  <a:avLst/>
                  <a:gdLst>
                    <a:gd name="T0" fmla="*/ 44 w 44"/>
                    <a:gd name="T1" fmla="*/ 15 h 22"/>
                    <a:gd name="T2" fmla="*/ 44 w 44"/>
                    <a:gd name="T3" fmla="*/ 15 h 22"/>
                    <a:gd name="T4" fmla="*/ 44 w 44"/>
                    <a:gd name="T5" fmla="*/ 22 h 22"/>
                    <a:gd name="T6" fmla="*/ 44 w 44"/>
                    <a:gd name="T7" fmla="*/ 22 h 22"/>
                    <a:gd name="T8" fmla="*/ 0 w 44"/>
                    <a:gd name="T9" fmla="*/ 0 h 22"/>
                    <a:gd name="T10" fmla="*/ 44 w 44"/>
                    <a:gd name="T11" fmla="*/ 15 h 22"/>
                    <a:gd name="T12" fmla="*/ 44 w 44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44" y="22"/>
                      </a:lnTo>
                      <a:lnTo>
                        <a:pt x="44" y="22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7" name="Freeform 1709">
                  <a:extLst>
                    <a:ext uri="{FF2B5EF4-FFF2-40B4-BE49-F238E27FC236}">
                      <a16:creationId xmlns:a16="http://schemas.microsoft.com/office/drawing/2014/main" id="{F46DADC3-F9E3-40FC-B595-59269AE6D1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9" y="1849"/>
                  <a:ext cx="30" cy="11"/>
                </a:xfrm>
                <a:custGeom>
                  <a:avLst/>
                  <a:gdLst>
                    <a:gd name="T0" fmla="*/ 59 w 59"/>
                    <a:gd name="T1" fmla="*/ 22 h 22"/>
                    <a:gd name="T2" fmla="*/ 59 w 59"/>
                    <a:gd name="T3" fmla="*/ 22 h 22"/>
                    <a:gd name="T4" fmla="*/ 0 w 59"/>
                    <a:gd name="T5" fmla="*/ 14 h 22"/>
                    <a:gd name="T6" fmla="*/ 0 w 59"/>
                    <a:gd name="T7" fmla="*/ 14 h 22"/>
                    <a:gd name="T8" fmla="*/ 8 w 59"/>
                    <a:gd name="T9" fmla="*/ 0 h 22"/>
                    <a:gd name="T10" fmla="*/ 59 w 59"/>
                    <a:gd name="T11" fmla="*/ 22 h 22"/>
                    <a:gd name="T12" fmla="*/ 59 w 59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59" y="22"/>
                      </a:moveTo>
                      <a:lnTo>
                        <a:pt x="59" y="22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8" y="0"/>
                      </a:lnTo>
                      <a:lnTo>
                        <a:pt x="59" y="22"/>
                      </a:lnTo>
                      <a:lnTo>
                        <a:pt x="59" y="2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Freeform 1710">
                  <a:extLst>
                    <a:ext uri="{FF2B5EF4-FFF2-40B4-BE49-F238E27FC236}">
                      <a16:creationId xmlns:a16="http://schemas.microsoft.com/office/drawing/2014/main" id="{E39CD5C6-374F-44A9-8BCB-9B3094248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9" y="1849"/>
                  <a:ext cx="30" cy="11"/>
                </a:xfrm>
                <a:custGeom>
                  <a:avLst/>
                  <a:gdLst>
                    <a:gd name="T0" fmla="*/ 59 w 59"/>
                    <a:gd name="T1" fmla="*/ 22 h 22"/>
                    <a:gd name="T2" fmla="*/ 59 w 59"/>
                    <a:gd name="T3" fmla="*/ 22 h 22"/>
                    <a:gd name="T4" fmla="*/ 0 w 59"/>
                    <a:gd name="T5" fmla="*/ 14 h 22"/>
                    <a:gd name="T6" fmla="*/ 0 w 59"/>
                    <a:gd name="T7" fmla="*/ 14 h 22"/>
                    <a:gd name="T8" fmla="*/ 8 w 59"/>
                    <a:gd name="T9" fmla="*/ 0 h 22"/>
                    <a:gd name="T10" fmla="*/ 59 w 59"/>
                    <a:gd name="T11" fmla="*/ 22 h 22"/>
                    <a:gd name="T12" fmla="*/ 59 w 59"/>
                    <a:gd name="T13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59" y="22"/>
                      </a:moveTo>
                      <a:lnTo>
                        <a:pt x="59" y="22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8" y="0"/>
                      </a:lnTo>
                      <a:lnTo>
                        <a:pt x="59" y="22"/>
                      </a:lnTo>
                      <a:lnTo>
                        <a:pt x="59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9" name="Freeform 1711">
                  <a:extLst>
                    <a:ext uri="{FF2B5EF4-FFF2-40B4-BE49-F238E27FC236}">
                      <a16:creationId xmlns:a16="http://schemas.microsoft.com/office/drawing/2014/main" id="{71F146DB-26E6-40F7-8982-3B056D1B0D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9" y="1856"/>
                  <a:ext cx="30" cy="11"/>
                </a:xfrm>
                <a:custGeom>
                  <a:avLst/>
                  <a:gdLst>
                    <a:gd name="T0" fmla="*/ 59 w 59"/>
                    <a:gd name="T1" fmla="*/ 8 h 23"/>
                    <a:gd name="T2" fmla="*/ 59 w 59"/>
                    <a:gd name="T3" fmla="*/ 8 h 23"/>
                    <a:gd name="T4" fmla="*/ 51 w 59"/>
                    <a:gd name="T5" fmla="*/ 23 h 23"/>
                    <a:gd name="T6" fmla="*/ 51 w 59"/>
                    <a:gd name="T7" fmla="*/ 23 h 23"/>
                    <a:gd name="T8" fmla="*/ 0 w 59"/>
                    <a:gd name="T9" fmla="*/ 0 h 23"/>
                    <a:gd name="T10" fmla="*/ 59 w 59"/>
                    <a:gd name="T11" fmla="*/ 8 h 23"/>
                    <a:gd name="T12" fmla="*/ 59 w 59"/>
                    <a:gd name="T13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3">
                      <a:moveTo>
                        <a:pt x="59" y="8"/>
                      </a:moveTo>
                      <a:lnTo>
                        <a:pt x="59" y="8"/>
                      </a:lnTo>
                      <a:lnTo>
                        <a:pt x="51" y="23"/>
                      </a:lnTo>
                      <a:lnTo>
                        <a:pt x="51" y="23"/>
                      </a:lnTo>
                      <a:lnTo>
                        <a:pt x="0" y="0"/>
                      </a:lnTo>
                      <a:lnTo>
                        <a:pt x="59" y="8"/>
                      </a:lnTo>
                      <a:lnTo>
                        <a:pt x="59" y="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0" name="Freeform 1712">
                  <a:extLst>
                    <a:ext uri="{FF2B5EF4-FFF2-40B4-BE49-F238E27FC236}">
                      <a16:creationId xmlns:a16="http://schemas.microsoft.com/office/drawing/2014/main" id="{1026A680-64DA-429E-BFD0-366B98732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9" y="1856"/>
                  <a:ext cx="30" cy="11"/>
                </a:xfrm>
                <a:custGeom>
                  <a:avLst/>
                  <a:gdLst>
                    <a:gd name="T0" fmla="*/ 59 w 59"/>
                    <a:gd name="T1" fmla="*/ 8 h 23"/>
                    <a:gd name="T2" fmla="*/ 59 w 59"/>
                    <a:gd name="T3" fmla="*/ 8 h 23"/>
                    <a:gd name="T4" fmla="*/ 51 w 59"/>
                    <a:gd name="T5" fmla="*/ 23 h 23"/>
                    <a:gd name="T6" fmla="*/ 51 w 59"/>
                    <a:gd name="T7" fmla="*/ 23 h 23"/>
                    <a:gd name="T8" fmla="*/ 0 w 59"/>
                    <a:gd name="T9" fmla="*/ 0 h 23"/>
                    <a:gd name="T10" fmla="*/ 59 w 59"/>
                    <a:gd name="T11" fmla="*/ 8 h 23"/>
                    <a:gd name="T12" fmla="*/ 59 w 59"/>
                    <a:gd name="T13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3">
                      <a:moveTo>
                        <a:pt x="59" y="8"/>
                      </a:moveTo>
                      <a:lnTo>
                        <a:pt x="59" y="8"/>
                      </a:lnTo>
                      <a:lnTo>
                        <a:pt x="51" y="23"/>
                      </a:lnTo>
                      <a:lnTo>
                        <a:pt x="51" y="23"/>
                      </a:lnTo>
                      <a:lnTo>
                        <a:pt x="0" y="0"/>
                      </a:lnTo>
                      <a:lnTo>
                        <a:pt x="59" y="8"/>
                      </a:lnTo>
                      <a:lnTo>
                        <a:pt x="59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Freeform 1713">
                  <a:extLst>
                    <a:ext uri="{FF2B5EF4-FFF2-40B4-BE49-F238E27FC236}">
                      <a16:creationId xmlns:a16="http://schemas.microsoft.com/office/drawing/2014/main" id="{CF6616D1-CE4A-4AAD-A86A-68084248D6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1995"/>
                  <a:ext cx="30" cy="12"/>
                </a:xfrm>
                <a:custGeom>
                  <a:avLst/>
                  <a:gdLst>
                    <a:gd name="T0" fmla="*/ 59 w 59"/>
                    <a:gd name="T1" fmla="*/ 23 h 23"/>
                    <a:gd name="T2" fmla="*/ 59 w 59"/>
                    <a:gd name="T3" fmla="*/ 23 h 23"/>
                    <a:gd name="T4" fmla="*/ 0 w 59"/>
                    <a:gd name="T5" fmla="*/ 23 h 23"/>
                    <a:gd name="T6" fmla="*/ 0 w 59"/>
                    <a:gd name="T7" fmla="*/ 23 h 23"/>
                    <a:gd name="T8" fmla="*/ 7 w 59"/>
                    <a:gd name="T9" fmla="*/ 0 h 23"/>
                    <a:gd name="T10" fmla="*/ 59 w 59"/>
                    <a:gd name="T11" fmla="*/ 23 h 23"/>
                    <a:gd name="T12" fmla="*/ 59 w 59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3">
                      <a:moveTo>
                        <a:pt x="59" y="23"/>
                      </a:moveTo>
                      <a:lnTo>
                        <a:pt x="59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7" y="0"/>
                      </a:lnTo>
                      <a:lnTo>
                        <a:pt x="59" y="23"/>
                      </a:lnTo>
                      <a:lnTo>
                        <a:pt x="59" y="23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2" name="Freeform 1714">
                  <a:extLst>
                    <a:ext uri="{FF2B5EF4-FFF2-40B4-BE49-F238E27FC236}">
                      <a16:creationId xmlns:a16="http://schemas.microsoft.com/office/drawing/2014/main" id="{97FFF409-0DB9-4F18-910D-C1E8AB4DAD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1995"/>
                  <a:ext cx="30" cy="12"/>
                </a:xfrm>
                <a:custGeom>
                  <a:avLst/>
                  <a:gdLst>
                    <a:gd name="T0" fmla="*/ 59 w 59"/>
                    <a:gd name="T1" fmla="*/ 23 h 23"/>
                    <a:gd name="T2" fmla="*/ 59 w 59"/>
                    <a:gd name="T3" fmla="*/ 23 h 23"/>
                    <a:gd name="T4" fmla="*/ 0 w 59"/>
                    <a:gd name="T5" fmla="*/ 23 h 23"/>
                    <a:gd name="T6" fmla="*/ 0 w 59"/>
                    <a:gd name="T7" fmla="*/ 23 h 23"/>
                    <a:gd name="T8" fmla="*/ 7 w 59"/>
                    <a:gd name="T9" fmla="*/ 0 h 23"/>
                    <a:gd name="T10" fmla="*/ 59 w 59"/>
                    <a:gd name="T11" fmla="*/ 23 h 23"/>
                    <a:gd name="T12" fmla="*/ 59 w 59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3">
                      <a:moveTo>
                        <a:pt x="59" y="23"/>
                      </a:moveTo>
                      <a:lnTo>
                        <a:pt x="59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7" y="0"/>
                      </a:lnTo>
                      <a:lnTo>
                        <a:pt x="59" y="23"/>
                      </a:lnTo>
                      <a:lnTo>
                        <a:pt x="59" y="2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Freeform 1715">
                  <a:extLst>
                    <a:ext uri="{FF2B5EF4-FFF2-40B4-BE49-F238E27FC236}">
                      <a16:creationId xmlns:a16="http://schemas.microsoft.com/office/drawing/2014/main" id="{AAA759EC-BC1D-45F0-9A7C-A08B1C9D28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007"/>
                  <a:ext cx="30" cy="7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1 w 59"/>
                    <a:gd name="T5" fmla="*/ 15 h 15"/>
                    <a:gd name="T6" fmla="*/ 51 w 59"/>
                    <a:gd name="T7" fmla="*/ 15 h 15"/>
                    <a:gd name="T8" fmla="*/ 0 w 59"/>
                    <a:gd name="T9" fmla="*/ 0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1" y="15"/>
                      </a:lnTo>
                      <a:lnTo>
                        <a:pt x="51" y="15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Freeform 1716">
                  <a:extLst>
                    <a:ext uri="{FF2B5EF4-FFF2-40B4-BE49-F238E27FC236}">
                      <a16:creationId xmlns:a16="http://schemas.microsoft.com/office/drawing/2014/main" id="{D9BC1DCB-BFA9-4600-98C1-AD1400ACE3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007"/>
                  <a:ext cx="30" cy="7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1 w 59"/>
                    <a:gd name="T5" fmla="*/ 15 h 15"/>
                    <a:gd name="T6" fmla="*/ 51 w 59"/>
                    <a:gd name="T7" fmla="*/ 15 h 15"/>
                    <a:gd name="T8" fmla="*/ 0 w 59"/>
                    <a:gd name="T9" fmla="*/ 0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1" y="15"/>
                      </a:lnTo>
                      <a:lnTo>
                        <a:pt x="51" y="15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Freeform 1717">
                  <a:extLst>
                    <a:ext uri="{FF2B5EF4-FFF2-40B4-BE49-F238E27FC236}">
                      <a16:creationId xmlns:a16="http://schemas.microsoft.com/office/drawing/2014/main" id="{A67FC03F-A517-4649-B592-1A83081FC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014"/>
                  <a:ext cx="23" cy="8"/>
                </a:xfrm>
                <a:custGeom>
                  <a:avLst/>
                  <a:gdLst>
                    <a:gd name="T0" fmla="*/ 44 w 44"/>
                    <a:gd name="T1" fmla="*/ 15 h 15"/>
                    <a:gd name="T2" fmla="*/ 44 w 44"/>
                    <a:gd name="T3" fmla="*/ 15 h 15"/>
                    <a:gd name="T4" fmla="*/ 0 w 44"/>
                    <a:gd name="T5" fmla="*/ 0 h 15"/>
                    <a:gd name="T6" fmla="*/ 0 w 44"/>
                    <a:gd name="T7" fmla="*/ 0 h 15"/>
                    <a:gd name="T8" fmla="*/ 0 w 44"/>
                    <a:gd name="T9" fmla="*/ 0 h 15"/>
                    <a:gd name="T10" fmla="*/ 44 w 44"/>
                    <a:gd name="T11" fmla="*/ 15 h 15"/>
                    <a:gd name="T12" fmla="*/ 44 w 44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Freeform 1718">
                  <a:extLst>
                    <a:ext uri="{FF2B5EF4-FFF2-40B4-BE49-F238E27FC236}">
                      <a16:creationId xmlns:a16="http://schemas.microsoft.com/office/drawing/2014/main" id="{C5CFD8BC-241D-4187-A0DC-0D6F10E981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014"/>
                  <a:ext cx="23" cy="8"/>
                </a:xfrm>
                <a:custGeom>
                  <a:avLst/>
                  <a:gdLst>
                    <a:gd name="T0" fmla="*/ 44 w 44"/>
                    <a:gd name="T1" fmla="*/ 15 h 15"/>
                    <a:gd name="T2" fmla="*/ 44 w 44"/>
                    <a:gd name="T3" fmla="*/ 15 h 15"/>
                    <a:gd name="T4" fmla="*/ 0 w 44"/>
                    <a:gd name="T5" fmla="*/ 0 h 15"/>
                    <a:gd name="T6" fmla="*/ 0 w 44"/>
                    <a:gd name="T7" fmla="*/ 0 h 15"/>
                    <a:gd name="T8" fmla="*/ 0 w 44"/>
                    <a:gd name="T9" fmla="*/ 0 h 15"/>
                    <a:gd name="T10" fmla="*/ 44 w 44"/>
                    <a:gd name="T11" fmla="*/ 15 h 15"/>
                    <a:gd name="T12" fmla="*/ 44 w 44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Freeform 1719">
                  <a:extLst>
                    <a:ext uri="{FF2B5EF4-FFF2-40B4-BE49-F238E27FC236}">
                      <a16:creationId xmlns:a16="http://schemas.microsoft.com/office/drawing/2014/main" id="{4B547B7B-1F52-4AAF-A37E-E06558CE76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014"/>
                  <a:ext cx="23" cy="11"/>
                </a:xfrm>
                <a:custGeom>
                  <a:avLst/>
                  <a:gdLst>
                    <a:gd name="T0" fmla="*/ 44 w 44"/>
                    <a:gd name="T1" fmla="*/ 15 h 22"/>
                    <a:gd name="T2" fmla="*/ 44 w 44"/>
                    <a:gd name="T3" fmla="*/ 15 h 22"/>
                    <a:gd name="T4" fmla="*/ 37 w 44"/>
                    <a:gd name="T5" fmla="*/ 22 h 22"/>
                    <a:gd name="T6" fmla="*/ 37 w 44"/>
                    <a:gd name="T7" fmla="*/ 22 h 22"/>
                    <a:gd name="T8" fmla="*/ 0 w 44"/>
                    <a:gd name="T9" fmla="*/ 0 h 22"/>
                    <a:gd name="T10" fmla="*/ 44 w 44"/>
                    <a:gd name="T11" fmla="*/ 15 h 22"/>
                    <a:gd name="T12" fmla="*/ 44 w 44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Freeform 1720">
                  <a:extLst>
                    <a:ext uri="{FF2B5EF4-FFF2-40B4-BE49-F238E27FC236}">
                      <a16:creationId xmlns:a16="http://schemas.microsoft.com/office/drawing/2014/main" id="{7A5A29F8-10A3-4DB0-A3FA-8B86F32C2F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014"/>
                  <a:ext cx="23" cy="11"/>
                </a:xfrm>
                <a:custGeom>
                  <a:avLst/>
                  <a:gdLst>
                    <a:gd name="T0" fmla="*/ 44 w 44"/>
                    <a:gd name="T1" fmla="*/ 15 h 22"/>
                    <a:gd name="T2" fmla="*/ 44 w 44"/>
                    <a:gd name="T3" fmla="*/ 15 h 22"/>
                    <a:gd name="T4" fmla="*/ 37 w 44"/>
                    <a:gd name="T5" fmla="*/ 22 h 22"/>
                    <a:gd name="T6" fmla="*/ 37 w 44"/>
                    <a:gd name="T7" fmla="*/ 22 h 22"/>
                    <a:gd name="T8" fmla="*/ 0 w 44"/>
                    <a:gd name="T9" fmla="*/ 0 h 22"/>
                    <a:gd name="T10" fmla="*/ 44 w 44"/>
                    <a:gd name="T11" fmla="*/ 15 h 22"/>
                    <a:gd name="T12" fmla="*/ 44 w 44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9" name="Freeform 1721">
                  <a:extLst>
                    <a:ext uri="{FF2B5EF4-FFF2-40B4-BE49-F238E27FC236}">
                      <a16:creationId xmlns:a16="http://schemas.microsoft.com/office/drawing/2014/main" id="{43B9A588-D01C-4CB3-80D5-1A90948ED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014"/>
                  <a:ext cx="23" cy="8"/>
                </a:xfrm>
                <a:custGeom>
                  <a:avLst/>
                  <a:gdLst>
                    <a:gd name="T0" fmla="*/ 44 w 44"/>
                    <a:gd name="T1" fmla="*/ 15 h 15"/>
                    <a:gd name="T2" fmla="*/ 44 w 44"/>
                    <a:gd name="T3" fmla="*/ 15 h 15"/>
                    <a:gd name="T4" fmla="*/ 0 w 44"/>
                    <a:gd name="T5" fmla="*/ 0 h 15"/>
                    <a:gd name="T6" fmla="*/ 0 w 44"/>
                    <a:gd name="T7" fmla="*/ 0 h 15"/>
                    <a:gd name="T8" fmla="*/ 0 w 44"/>
                    <a:gd name="T9" fmla="*/ 0 h 15"/>
                    <a:gd name="T10" fmla="*/ 44 w 44"/>
                    <a:gd name="T11" fmla="*/ 15 h 15"/>
                    <a:gd name="T12" fmla="*/ 44 w 44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0" name="Freeform 1722">
                  <a:extLst>
                    <a:ext uri="{FF2B5EF4-FFF2-40B4-BE49-F238E27FC236}">
                      <a16:creationId xmlns:a16="http://schemas.microsoft.com/office/drawing/2014/main" id="{D24CA176-BED9-433C-A602-E6F727629F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014"/>
                  <a:ext cx="23" cy="8"/>
                </a:xfrm>
                <a:custGeom>
                  <a:avLst/>
                  <a:gdLst>
                    <a:gd name="T0" fmla="*/ 44 w 44"/>
                    <a:gd name="T1" fmla="*/ 15 h 15"/>
                    <a:gd name="T2" fmla="*/ 44 w 44"/>
                    <a:gd name="T3" fmla="*/ 15 h 15"/>
                    <a:gd name="T4" fmla="*/ 0 w 44"/>
                    <a:gd name="T5" fmla="*/ 0 h 15"/>
                    <a:gd name="T6" fmla="*/ 0 w 44"/>
                    <a:gd name="T7" fmla="*/ 0 h 15"/>
                    <a:gd name="T8" fmla="*/ 0 w 44"/>
                    <a:gd name="T9" fmla="*/ 0 h 15"/>
                    <a:gd name="T10" fmla="*/ 44 w 44"/>
                    <a:gd name="T11" fmla="*/ 15 h 15"/>
                    <a:gd name="T12" fmla="*/ 44 w 44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1" name="Freeform 1723">
                  <a:extLst>
                    <a:ext uri="{FF2B5EF4-FFF2-40B4-BE49-F238E27FC236}">
                      <a16:creationId xmlns:a16="http://schemas.microsoft.com/office/drawing/2014/main" id="{27FF192F-9DFD-4A8D-B4EB-3D8EDA2D40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014"/>
                  <a:ext cx="23" cy="11"/>
                </a:xfrm>
                <a:custGeom>
                  <a:avLst/>
                  <a:gdLst>
                    <a:gd name="T0" fmla="*/ 44 w 44"/>
                    <a:gd name="T1" fmla="*/ 15 h 22"/>
                    <a:gd name="T2" fmla="*/ 44 w 44"/>
                    <a:gd name="T3" fmla="*/ 15 h 22"/>
                    <a:gd name="T4" fmla="*/ 37 w 44"/>
                    <a:gd name="T5" fmla="*/ 22 h 22"/>
                    <a:gd name="T6" fmla="*/ 37 w 44"/>
                    <a:gd name="T7" fmla="*/ 22 h 22"/>
                    <a:gd name="T8" fmla="*/ 0 w 44"/>
                    <a:gd name="T9" fmla="*/ 0 h 22"/>
                    <a:gd name="T10" fmla="*/ 44 w 44"/>
                    <a:gd name="T11" fmla="*/ 15 h 22"/>
                    <a:gd name="T12" fmla="*/ 44 w 44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2" name="Freeform 1724">
                  <a:extLst>
                    <a:ext uri="{FF2B5EF4-FFF2-40B4-BE49-F238E27FC236}">
                      <a16:creationId xmlns:a16="http://schemas.microsoft.com/office/drawing/2014/main" id="{04AC3C03-D4D5-44A2-BDA7-A299EA5BE5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014"/>
                  <a:ext cx="23" cy="11"/>
                </a:xfrm>
                <a:custGeom>
                  <a:avLst/>
                  <a:gdLst>
                    <a:gd name="T0" fmla="*/ 44 w 44"/>
                    <a:gd name="T1" fmla="*/ 15 h 22"/>
                    <a:gd name="T2" fmla="*/ 44 w 44"/>
                    <a:gd name="T3" fmla="*/ 15 h 22"/>
                    <a:gd name="T4" fmla="*/ 37 w 44"/>
                    <a:gd name="T5" fmla="*/ 22 h 22"/>
                    <a:gd name="T6" fmla="*/ 37 w 44"/>
                    <a:gd name="T7" fmla="*/ 22 h 22"/>
                    <a:gd name="T8" fmla="*/ 0 w 44"/>
                    <a:gd name="T9" fmla="*/ 0 h 22"/>
                    <a:gd name="T10" fmla="*/ 44 w 44"/>
                    <a:gd name="T11" fmla="*/ 15 h 22"/>
                    <a:gd name="T12" fmla="*/ 44 w 44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15"/>
                      </a:moveTo>
                      <a:lnTo>
                        <a:pt x="44" y="15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0"/>
                      </a:lnTo>
                      <a:lnTo>
                        <a:pt x="44" y="15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3" name="Freeform 1725">
                  <a:extLst>
                    <a:ext uri="{FF2B5EF4-FFF2-40B4-BE49-F238E27FC236}">
                      <a16:creationId xmlns:a16="http://schemas.microsoft.com/office/drawing/2014/main" id="{0F4E5621-1D1D-49DA-AE4C-93E8FF22B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2" y="2022"/>
                  <a:ext cx="33" cy="19"/>
                </a:xfrm>
                <a:custGeom>
                  <a:avLst/>
                  <a:gdLst>
                    <a:gd name="T0" fmla="*/ 66 w 66"/>
                    <a:gd name="T1" fmla="*/ 22 h 37"/>
                    <a:gd name="T2" fmla="*/ 66 w 66"/>
                    <a:gd name="T3" fmla="*/ 22 h 37"/>
                    <a:gd name="T4" fmla="*/ 0 w 66"/>
                    <a:gd name="T5" fmla="*/ 37 h 37"/>
                    <a:gd name="T6" fmla="*/ 0 w 66"/>
                    <a:gd name="T7" fmla="*/ 37 h 37"/>
                    <a:gd name="T8" fmla="*/ 15 w 66"/>
                    <a:gd name="T9" fmla="*/ 0 h 37"/>
                    <a:gd name="T10" fmla="*/ 66 w 66"/>
                    <a:gd name="T11" fmla="*/ 22 h 37"/>
                    <a:gd name="T12" fmla="*/ 66 w 66"/>
                    <a:gd name="T13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7">
                      <a:moveTo>
                        <a:pt x="66" y="22"/>
                      </a:moveTo>
                      <a:lnTo>
                        <a:pt x="66" y="22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5" y="0"/>
                      </a:lnTo>
                      <a:lnTo>
                        <a:pt x="66" y="22"/>
                      </a:lnTo>
                      <a:lnTo>
                        <a:pt x="66" y="22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4" name="Freeform 1726">
                  <a:extLst>
                    <a:ext uri="{FF2B5EF4-FFF2-40B4-BE49-F238E27FC236}">
                      <a16:creationId xmlns:a16="http://schemas.microsoft.com/office/drawing/2014/main" id="{BDB1B7AE-5655-4FDE-ACDD-062B377F5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2" y="2022"/>
                  <a:ext cx="33" cy="19"/>
                </a:xfrm>
                <a:custGeom>
                  <a:avLst/>
                  <a:gdLst>
                    <a:gd name="T0" fmla="*/ 66 w 66"/>
                    <a:gd name="T1" fmla="*/ 22 h 37"/>
                    <a:gd name="T2" fmla="*/ 66 w 66"/>
                    <a:gd name="T3" fmla="*/ 22 h 37"/>
                    <a:gd name="T4" fmla="*/ 0 w 66"/>
                    <a:gd name="T5" fmla="*/ 37 h 37"/>
                    <a:gd name="T6" fmla="*/ 0 w 66"/>
                    <a:gd name="T7" fmla="*/ 37 h 37"/>
                    <a:gd name="T8" fmla="*/ 15 w 66"/>
                    <a:gd name="T9" fmla="*/ 0 h 37"/>
                    <a:gd name="T10" fmla="*/ 66 w 66"/>
                    <a:gd name="T11" fmla="*/ 22 h 37"/>
                    <a:gd name="T12" fmla="*/ 66 w 66"/>
                    <a:gd name="T13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7">
                      <a:moveTo>
                        <a:pt x="66" y="22"/>
                      </a:moveTo>
                      <a:lnTo>
                        <a:pt x="66" y="22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5" y="0"/>
                      </a:lnTo>
                      <a:lnTo>
                        <a:pt x="66" y="22"/>
                      </a:lnTo>
                      <a:lnTo>
                        <a:pt x="66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5" name="Freeform 1727">
                  <a:extLst>
                    <a:ext uri="{FF2B5EF4-FFF2-40B4-BE49-F238E27FC236}">
                      <a16:creationId xmlns:a16="http://schemas.microsoft.com/office/drawing/2014/main" id="{FF0802B0-178F-4707-9F21-6476F63F32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2" y="2033"/>
                  <a:ext cx="33" cy="19"/>
                </a:xfrm>
                <a:custGeom>
                  <a:avLst/>
                  <a:gdLst>
                    <a:gd name="T0" fmla="*/ 66 w 66"/>
                    <a:gd name="T1" fmla="*/ 0 h 37"/>
                    <a:gd name="T2" fmla="*/ 66 w 66"/>
                    <a:gd name="T3" fmla="*/ 0 h 37"/>
                    <a:gd name="T4" fmla="*/ 51 w 66"/>
                    <a:gd name="T5" fmla="*/ 37 h 37"/>
                    <a:gd name="T6" fmla="*/ 51 w 66"/>
                    <a:gd name="T7" fmla="*/ 37 h 37"/>
                    <a:gd name="T8" fmla="*/ 0 w 66"/>
                    <a:gd name="T9" fmla="*/ 15 h 37"/>
                    <a:gd name="T10" fmla="*/ 66 w 66"/>
                    <a:gd name="T11" fmla="*/ 0 h 37"/>
                    <a:gd name="T12" fmla="*/ 66 w 66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7">
                      <a:moveTo>
                        <a:pt x="66" y="0"/>
                      </a:moveTo>
                      <a:lnTo>
                        <a:pt x="66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lnTo>
                        <a:pt x="0" y="15"/>
                      </a:lnTo>
                      <a:lnTo>
                        <a:pt x="66" y="0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6" name="Freeform 1728">
                  <a:extLst>
                    <a:ext uri="{FF2B5EF4-FFF2-40B4-BE49-F238E27FC236}">
                      <a16:creationId xmlns:a16="http://schemas.microsoft.com/office/drawing/2014/main" id="{94605DB1-7C17-4F6A-8D95-BCB7D4C745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2" y="2033"/>
                  <a:ext cx="33" cy="19"/>
                </a:xfrm>
                <a:custGeom>
                  <a:avLst/>
                  <a:gdLst>
                    <a:gd name="T0" fmla="*/ 66 w 66"/>
                    <a:gd name="T1" fmla="*/ 0 h 37"/>
                    <a:gd name="T2" fmla="*/ 66 w 66"/>
                    <a:gd name="T3" fmla="*/ 0 h 37"/>
                    <a:gd name="T4" fmla="*/ 51 w 66"/>
                    <a:gd name="T5" fmla="*/ 37 h 37"/>
                    <a:gd name="T6" fmla="*/ 51 w 66"/>
                    <a:gd name="T7" fmla="*/ 37 h 37"/>
                    <a:gd name="T8" fmla="*/ 0 w 66"/>
                    <a:gd name="T9" fmla="*/ 15 h 37"/>
                    <a:gd name="T10" fmla="*/ 66 w 66"/>
                    <a:gd name="T11" fmla="*/ 0 h 37"/>
                    <a:gd name="T12" fmla="*/ 66 w 66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7">
                      <a:moveTo>
                        <a:pt x="66" y="0"/>
                      </a:moveTo>
                      <a:lnTo>
                        <a:pt x="66" y="0"/>
                      </a:lnTo>
                      <a:lnTo>
                        <a:pt x="51" y="37"/>
                      </a:lnTo>
                      <a:lnTo>
                        <a:pt x="51" y="37"/>
                      </a:lnTo>
                      <a:lnTo>
                        <a:pt x="0" y="15"/>
                      </a:lnTo>
                      <a:lnTo>
                        <a:pt x="66" y="0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7" name="Freeform 1729">
                  <a:extLst>
                    <a:ext uri="{FF2B5EF4-FFF2-40B4-BE49-F238E27FC236}">
                      <a16:creationId xmlns:a16="http://schemas.microsoft.com/office/drawing/2014/main" id="{C6E5DD06-A661-43FA-82A4-7A57DB417B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056"/>
                  <a:ext cx="22" cy="7"/>
                </a:xfrm>
                <a:custGeom>
                  <a:avLst/>
                  <a:gdLst>
                    <a:gd name="T0" fmla="*/ 43 w 43"/>
                    <a:gd name="T1" fmla="*/ 15 h 15"/>
                    <a:gd name="T2" fmla="*/ 43 w 43"/>
                    <a:gd name="T3" fmla="*/ 15 h 15"/>
                    <a:gd name="T4" fmla="*/ 0 w 43"/>
                    <a:gd name="T5" fmla="*/ 0 h 15"/>
                    <a:gd name="T6" fmla="*/ 0 w 43"/>
                    <a:gd name="T7" fmla="*/ 0 h 15"/>
                    <a:gd name="T8" fmla="*/ 0 w 43"/>
                    <a:gd name="T9" fmla="*/ 0 h 15"/>
                    <a:gd name="T10" fmla="*/ 43 w 43"/>
                    <a:gd name="T11" fmla="*/ 15 h 15"/>
                    <a:gd name="T12" fmla="*/ 43 w 43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43" y="15"/>
                      </a:moveTo>
                      <a:lnTo>
                        <a:pt x="43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8" name="Freeform 1730">
                  <a:extLst>
                    <a:ext uri="{FF2B5EF4-FFF2-40B4-BE49-F238E27FC236}">
                      <a16:creationId xmlns:a16="http://schemas.microsoft.com/office/drawing/2014/main" id="{655CAFCD-0590-4DD3-A443-ED9661BC12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056"/>
                  <a:ext cx="22" cy="7"/>
                </a:xfrm>
                <a:custGeom>
                  <a:avLst/>
                  <a:gdLst>
                    <a:gd name="T0" fmla="*/ 43 w 43"/>
                    <a:gd name="T1" fmla="*/ 15 h 15"/>
                    <a:gd name="T2" fmla="*/ 43 w 43"/>
                    <a:gd name="T3" fmla="*/ 15 h 15"/>
                    <a:gd name="T4" fmla="*/ 0 w 43"/>
                    <a:gd name="T5" fmla="*/ 0 h 15"/>
                    <a:gd name="T6" fmla="*/ 0 w 43"/>
                    <a:gd name="T7" fmla="*/ 0 h 15"/>
                    <a:gd name="T8" fmla="*/ 0 w 43"/>
                    <a:gd name="T9" fmla="*/ 0 h 15"/>
                    <a:gd name="T10" fmla="*/ 43 w 43"/>
                    <a:gd name="T11" fmla="*/ 15 h 15"/>
                    <a:gd name="T12" fmla="*/ 43 w 43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43" y="15"/>
                      </a:moveTo>
                      <a:lnTo>
                        <a:pt x="43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9" name="Freeform 1731">
                  <a:extLst>
                    <a:ext uri="{FF2B5EF4-FFF2-40B4-BE49-F238E27FC236}">
                      <a16:creationId xmlns:a16="http://schemas.microsoft.com/office/drawing/2014/main" id="{F94EA40D-7046-41B2-8EB2-914E973C43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056"/>
                  <a:ext cx="22" cy="11"/>
                </a:xfrm>
                <a:custGeom>
                  <a:avLst/>
                  <a:gdLst>
                    <a:gd name="T0" fmla="*/ 43 w 43"/>
                    <a:gd name="T1" fmla="*/ 15 h 22"/>
                    <a:gd name="T2" fmla="*/ 43 w 43"/>
                    <a:gd name="T3" fmla="*/ 15 h 22"/>
                    <a:gd name="T4" fmla="*/ 43 w 43"/>
                    <a:gd name="T5" fmla="*/ 22 h 22"/>
                    <a:gd name="T6" fmla="*/ 43 w 43"/>
                    <a:gd name="T7" fmla="*/ 22 h 22"/>
                    <a:gd name="T8" fmla="*/ 0 w 43"/>
                    <a:gd name="T9" fmla="*/ 0 h 22"/>
                    <a:gd name="T10" fmla="*/ 43 w 43"/>
                    <a:gd name="T11" fmla="*/ 15 h 22"/>
                    <a:gd name="T12" fmla="*/ 43 w 43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43" y="15"/>
                      </a:moveTo>
                      <a:lnTo>
                        <a:pt x="43" y="15"/>
                      </a:lnTo>
                      <a:lnTo>
                        <a:pt x="43" y="22"/>
                      </a:lnTo>
                      <a:lnTo>
                        <a:pt x="43" y="22"/>
                      </a:lnTo>
                      <a:lnTo>
                        <a:pt x="0" y="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0" name="Freeform 1732">
                  <a:extLst>
                    <a:ext uri="{FF2B5EF4-FFF2-40B4-BE49-F238E27FC236}">
                      <a16:creationId xmlns:a16="http://schemas.microsoft.com/office/drawing/2014/main" id="{51D80E44-F335-4EB2-AA73-52D5EC722F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056"/>
                  <a:ext cx="22" cy="11"/>
                </a:xfrm>
                <a:custGeom>
                  <a:avLst/>
                  <a:gdLst>
                    <a:gd name="T0" fmla="*/ 43 w 43"/>
                    <a:gd name="T1" fmla="*/ 15 h 22"/>
                    <a:gd name="T2" fmla="*/ 43 w 43"/>
                    <a:gd name="T3" fmla="*/ 15 h 22"/>
                    <a:gd name="T4" fmla="*/ 43 w 43"/>
                    <a:gd name="T5" fmla="*/ 22 h 22"/>
                    <a:gd name="T6" fmla="*/ 43 w 43"/>
                    <a:gd name="T7" fmla="*/ 22 h 22"/>
                    <a:gd name="T8" fmla="*/ 0 w 43"/>
                    <a:gd name="T9" fmla="*/ 0 h 22"/>
                    <a:gd name="T10" fmla="*/ 43 w 43"/>
                    <a:gd name="T11" fmla="*/ 15 h 22"/>
                    <a:gd name="T12" fmla="*/ 43 w 43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43" y="15"/>
                      </a:moveTo>
                      <a:lnTo>
                        <a:pt x="43" y="15"/>
                      </a:lnTo>
                      <a:lnTo>
                        <a:pt x="43" y="22"/>
                      </a:lnTo>
                      <a:lnTo>
                        <a:pt x="43" y="22"/>
                      </a:lnTo>
                      <a:lnTo>
                        <a:pt x="0" y="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1" name="Freeform 1733">
                  <a:extLst>
                    <a:ext uri="{FF2B5EF4-FFF2-40B4-BE49-F238E27FC236}">
                      <a16:creationId xmlns:a16="http://schemas.microsoft.com/office/drawing/2014/main" id="{CA81C25D-3C87-412E-BC06-F388E23340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056"/>
                  <a:ext cx="22" cy="7"/>
                </a:xfrm>
                <a:custGeom>
                  <a:avLst/>
                  <a:gdLst>
                    <a:gd name="T0" fmla="*/ 43 w 43"/>
                    <a:gd name="T1" fmla="*/ 15 h 15"/>
                    <a:gd name="T2" fmla="*/ 43 w 43"/>
                    <a:gd name="T3" fmla="*/ 15 h 15"/>
                    <a:gd name="T4" fmla="*/ 0 w 43"/>
                    <a:gd name="T5" fmla="*/ 0 h 15"/>
                    <a:gd name="T6" fmla="*/ 0 w 43"/>
                    <a:gd name="T7" fmla="*/ 0 h 15"/>
                    <a:gd name="T8" fmla="*/ 0 w 43"/>
                    <a:gd name="T9" fmla="*/ 0 h 15"/>
                    <a:gd name="T10" fmla="*/ 43 w 43"/>
                    <a:gd name="T11" fmla="*/ 15 h 15"/>
                    <a:gd name="T12" fmla="*/ 43 w 43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43" y="15"/>
                      </a:moveTo>
                      <a:lnTo>
                        <a:pt x="43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2" name="Freeform 1734">
                  <a:extLst>
                    <a:ext uri="{FF2B5EF4-FFF2-40B4-BE49-F238E27FC236}">
                      <a16:creationId xmlns:a16="http://schemas.microsoft.com/office/drawing/2014/main" id="{322F6791-63F5-4194-9893-C11D850894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056"/>
                  <a:ext cx="22" cy="7"/>
                </a:xfrm>
                <a:custGeom>
                  <a:avLst/>
                  <a:gdLst>
                    <a:gd name="T0" fmla="*/ 43 w 43"/>
                    <a:gd name="T1" fmla="*/ 15 h 15"/>
                    <a:gd name="T2" fmla="*/ 43 w 43"/>
                    <a:gd name="T3" fmla="*/ 15 h 15"/>
                    <a:gd name="T4" fmla="*/ 0 w 43"/>
                    <a:gd name="T5" fmla="*/ 0 h 15"/>
                    <a:gd name="T6" fmla="*/ 0 w 43"/>
                    <a:gd name="T7" fmla="*/ 0 h 15"/>
                    <a:gd name="T8" fmla="*/ 0 w 43"/>
                    <a:gd name="T9" fmla="*/ 0 h 15"/>
                    <a:gd name="T10" fmla="*/ 43 w 43"/>
                    <a:gd name="T11" fmla="*/ 15 h 15"/>
                    <a:gd name="T12" fmla="*/ 43 w 43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5">
                      <a:moveTo>
                        <a:pt x="43" y="15"/>
                      </a:moveTo>
                      <a:lnTo>
                        <a:pt x="43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3" name="Freeform 1735">
                  <a:extLst>
                    <a:ext uri="{FF2B5EF4-FFF2-40B4-BE49-F238E27FC236}">
                      <a16:creationId xmlns:a16="http://schemas.microsoft.com/office/drawing/2014/main" id="{4011D1EA-48F3-471F-BDF0-65C87F4CEA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056"/>
                  <a:ext cx="22" cy="11"/>
                </a:xfrm>
                <a:custGeom>
                  <a:avLst/>
                  <a:gdLst>
                    <a:gd name="T0" fmla="*/ 43 w 43"/>
                    <a:gd name="T1" fmla="*/ 15 h 22"/>
                    <a:gd name="T2" fmla="*/ 43 w 43"/>
                    <a:gd name="T3" fmla="*/ 15 h 22"/>
                    <a:gd name="T4" fmla="*/ 43 w 43"/>
                    <a:gd name="T5" fmla="*/ 22 h 22"/>
                    <a:gd name="T6" fmla="*/ 43 w 43"/>
                    <a:gd name="T7" fmla="*/ 22 h 22"/>
                    <a:gd name="T8" fmla="*/ 0 w 43"/>
                    <a:gd name="T9" fmla="*/ 0 h 22"/>
                    <a:gd name="T10" fmla="*/ 43 w 43"/>
                    <a:gd name="T11" fmla="*/ 15 h 22"/>
                    <a:gd name="T12" fmla="*/ 43 w 43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43" y="15"/>
                      </a:moveTo>
                      <a:lnTo>
                        <a:pt x="43" y="15"/>
                      </a:lnTo>
                      <a:lnTo>
                        <a:pt x="43" y="22"/>
                      </a:lnTo>
                      <a:lnTo>
                        <a:pt x="43" y="22"/>
                      </a:lnTo>
                      <a:lnTo>
                        <a:pt x="0" y="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4" name="Freeform 1736">
                  <a:extLst>
                    <a:ext uri="{FF2B5EF4-FFF2-40B4-BE49-F238E27FC236}">
                      <a16:creationId xmlns:a16="http://schemas.microsoft.com/office/drawing/2014/main" id="{625D81D0-C9A5-4965-A1A8-FC52E7A997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056"/>
                  <a:ext cx="22" cy="11"/>
                </a:xfrm>
                <a:custGeom>
                  <a:avLst/>
                  <a:gdLst>
                    <a:gd name="T0" fmla="*/ 43 w 43"/>
                    <a:gd name="T1" fmla="*/ 15 h 22"/>
                    <a:gd name="T2" fmla="*/ 43 w 43"/>
                    <a:gd name="T3" fmla="*/ 15 h 22"/>
                    <a:gd name="T4" fmla="*/ 43 w 43"/>
                    <a:gd name="T5" fmla="*/ 22 h 22"/>
                    <a:gd name="T6" fmla="*/ 43 w 43"/>
                    <a:gd name="T7" fmla="*/ 22 h 22"/>
                    <a:gd name="T8" fmla="*/ 0 w 43"/>
                    <a:gd name="T9" fmla="*/ 0 h 22"/>
                    <a:gd name="T10" fmla="*/ 43 w 43"/>
                    <a:gd name="T11" fmla="*/ 15 h 22"/>
                    <a:gd name="T12" fmla="*/ 43 w 43"/>
                    <a:gd name="T1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2">
                      <a:moveTo>
                        <a:pt x="43" y="15"/>
                      </a:moveTo>
                      <a:lnTo>
                        <a:pt x="43" y="15"/>
                      </a:lnTo>
                      <a:lnTo>
                        <a:pt x="43" y="22"/>
                      </a:lnTo>
                      <a:lnTo>
                        <a:pt x="43" y="22"/>
                      </a:lnTo>
                      <a:lnTo>
                        <a:pt x="0" y="0"/>
                      </a:lnTo>
                      <a:lnTo>
                        <a:pt x="43" y="15"/>
                      </a:lnTo>
                      <a:lnTo>
                        <a:pt x="43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5" name="Freeform 1737">
                  <a:extLst>
                    <a:ext uri="{FF2B5EF4-FFF2-40B4-BE49-F238E27FC236}">
                      <a16:creationId xmlns:a16="http://schemas.microsoft.com/office/drawing/2014/main" id="{72ED93FE-6F1D-416A-8F60-FA81A208D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060"/>
                  <a:ext cx="67" cy="41"/>
                </a:xfrm>
                <a:custGeom>
                  <a:avLst/>
                  <a:gdLst>
                    <a:gd name="T0" fmla="*/ 0 w 132"/>
                    <a:gd name="T1" fmla="*/ 0 h 82"/>
                    <a:gd name="T2" fmla="*/ 0 w 132"/>
                    <a:gd name="T3" fmla="*/ 0 h 82"/>
                    <a:gd name="T4" fmla="*/ 117 w 132"/>
                    <a:gd name="T5" fmla="*/ 82 h 82"/>
                    <a:gd name="T6" fmla="*/ 117 w 132"/>
                    <a:gd name="T7" fmla="*/ 82 h 82"/>
                    <a:gd name="T8" fmla="*/ 132 w 132"/>
                    <a:gd name="T9" fmla="*/ 44 h 82"/>
                    <a:gd name="T10" fmla="*/ 0 w 132"/>
                    <a:gd name="T11" fmla="*/ 0 h 82"/>
                    <a:gd name="T12" fmla="*/ 0 w 132"/>
                    <a:gd name="T1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8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7" y="82"/>
                      </a:lnTo>
                      <a:lnTo>
                        <a:pt x="117" y="82"/>
                      </a:lnTo>
                      <a:lnTo>
                        <a:pt x="132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6" name="Freeform 1738">
                  <a:extLst>
                    <a:ext uri="{FF2B5EF4-FFF2-40B4-BE49-F238E27FC236}">
                      <a16:creationId xmlns:a16="http://schemas.microsoft.com/office/drawing/2014/main" id="{DE418124-F36B-44EE-B1DE-BC6CE1E95F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060"/>
                  <a:ext cx="67" cy="41"/>
                </a:xfrm>
                <a:custGeom>
                  <a:avLst/>
                  <a:gdLst>
                    <a:gd name="T0" fmla="*/ 0 w 132"/>
                    <a:gd name="T1" fmla="*/ 0 h 82"/>
                    <a:gd name="T2" fmla="*/ 0 w 132"/>
                    <a:gd name="T3" fmla="*/ 0 h 82"/>
                    <a:gd name="T4" fmla="*/ 117 w 132"/>
                    <a:gd name="T5" fmla="*/ 82 h 82"/>
                    <a:gd name="T6" fmla="*/ 117 w 132"/>
                    <a:gd name="T7" fmla="*/ 82 h 82"/>
                    <a:gd name="T8" fmla="*/ 132 w 132"/>
                    <a:gd name="T9" fmla="*/ 44 h 82"/>
                    <a:gd name="T10" fmla="*/ 0 w 132"/>
                    <a:gd name="T11" fmla="*/ 0 h 82"/>
                    <a:gd name="T12" fmla="*/ 0 w 132"/>
                    <a:gd name="T1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8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7" y="82"/>
                      </a:lnTo>
                      <a:lnTo>
                        <a:pt x="117" y="82"/>
                      </a:lnTo>
                      <a:lnTo>
                        <a:pt x="132" y="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7" name="Freeform 1739">
                  <a:extLst>
                    <a:ext uri="{FF2B5EF4-FFF2-40B4-BE49-F238E27FC236}">
                      <a16:creationId xmlns:a16="http://schemas.microsoft.com/office/drawing/2014/main" id="{5580A364-45DF-44F2-AA6A-814DC19DC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060"/>
                  <a:ext cx="66" cy="41"/>
                </a:xfrm>
                <a:custGeom>
                  <a:avLst/>
                  <a:gdLst>
                    <a:gd name="T0" fmla="*/ 14 w 131"/>
                    <a:gd name="T1" fmla="*/ 0 h 82"/>
                    <a:gd name="T2" fmla="*/ 14 w 131"/>
                    <a:gd name="T3" fmla="*/ 0 h 82"/>
                    <a:gd name="T4" fmla="*/ 0 w 131"/>
                    <a:gd name="T5" fmla="*/ 44 h 82"/>
                    <a:gd name="T6" fmla="*/ 0 w 131"/>
                    <a:gd name="T7" fmla="*/ 44 h 82"/>
                    <a:gd name="T8" fmla="*/ 131 w 131"/>
                    <a:gd name="T9" fmla="*/ 82 h 82"/>
                    <a:gd name="T10" fmla="*/ 14 w 131"/>
                    <a:gd name="T11" fmla="*/ 0 h 82"/>
                    <a:gd name="T12" fmla="*/ 14 w 131"/>
                    <a:gd name="T1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82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131" y="82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8" name="Freeform 1740">
                  <a:extLst>
                    <a:ext uri="{FF2B5EF4-FFF2-40B4-BE49-F238E27FC236}">
                      <a16:creationId xmlns:a16="http://schemas.microsoft.com/office/drawing/2014/main" id="{70C1FA9F-AA57-4DBB-80E1-4D68BFC2A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060"/>
                  <a:ext cx="66" cy="41"/>
                </a:xfrm>
                <a:custGeom>
                  <a:avLst/>
                  <a:gdLst>
                    <a:gd name="T0" fmla="*/ 14 w 131"/>
                    <a:gd name="T1" fmla="*/ 0 h 82"/>
                    <a:gd name="T2" fmla="*/ 14 w 131"/>
                    <a:gd name="T3" fmla="*/ 0 h 82"/>
                    <a:gd name="T4" fmla="*/ 0 w 131"/>
                    <a:gd name="T5" fmla="*/ 44 h 82"/>
                    <a:gd name="T6" fmla="*/ 0 w 131"/>
                    <a:gd name="T7" fmla="*/ 44 h 82"/>
                    <a:gd name="T8" fmla="*/ 131 w 131"/>
                    <a:gd name="T9" fmla="*/ 82 h 82"/>
                    <a:gd name="T10" fmla="*/ 14 w 131"/>
                    <a:gd name="T11" fmla="*/ 0 h 82"/>
                    <a:gd name="T12" fmla="*/ 14 w 131"/>
                    <a:gd name="T1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82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131" y="82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9" name="Freeform 1741">
                  <a:extLst>
                    <a:ext uri="{FF2B5EF4-FFF2-40B4-BE49-F238E27FC236}">
                      <a16:creationId xmlns:a16="http://schemas.microsoft.com/office/drawing/2014/main" id="{DFB7E4F1-7035-43C8-ABBA-5C4B004356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082"/>
                  <a:ext cx="66" cy="45"/>
                </a:xfrm>
                <a:custGeom>
                  <a:avLst/>
                  <a:gdLst>
                    <a:gd name="T0" fmla="*/ 0 w 131"/>
                    <a:gd name="T1" fmla="*/ 0 h 90"/>
                    <a:gd name="T2" fmla="*/ 0 w 131"/>
                    <a:gd name="T3" fmla="*/ 0 h 90"/>
                    <a:gd name="T4" fmla="*/ 117 w 131"/>
                    <a:gd name="T5" fmla="*/ 90 h 90"/>
                    <a:gd name="T6" fmla="*/ 117 w 131"/>
                    <a:gd name="T7" fmla="*/ 90 h 90"/>
                    <a:gd name="T8" fmla="*/ 131 w 131"/>
                    <a:gd name="T9" fmla="*/ 38 h 90"/>
                    <a:gd name="T10" fmla="*/ 0 w 131"/>
                    <a:gd name="T11" fmla="*/ 0 h 90"/>
                    <a:gd name="T12" fmla="*/ 0 w 131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9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7" y="90"/>
                      </a:lnTo>
                      <a:lnTo>
                        <a:pt x="117" y="90"/>
                      </a:lnTo>
                      <a:lnTo>
                        <a:pt x="131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Freeform 1742">
                  <a:extLst>
                    <a:ext uri="{FF2B5EF4-FFF2-40B4-BE49-F238E27FC236}">
                      <a16:creationId xmlns:a16="http://schemas.microsoft.com/office/drawing/2014/main" id="{F9262615-E241-4818-84F0-300C431919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082"/>
                  <a:ext cx="66" cy="45"/>
                </a:xfrm>
                <a:custGeom>
                  <a:avLst/>
                  <a:gdLst>
                    <a:gd name="T0" fmla="*/ 0 w 131"/>
                    <a:gd name="T1" fmla="*/ 0 h 90"/>
                    <a:gd name="T2" fmla="*/ 0 w 131"/>
                    <a:gd name="T3" fmla="*/ 0 h 90"/>
                    <a:gd name="T4" fmla="*/ 117 w 131"/>
                    <a:gd name="T5" fmla="*/ 90 h 90"/>
                    <a:gd name="T6" fmla="*/ 117 w 131"/>
                    <a:gd name="T7" fmla="*/ 90 h 90"/>
                    <a:gd name="T8" fmla="*/ 131 w 131"/>
                    <a:gd name="T9" fmla="*/ 38 h 90"/>
                    <a:gd name="T10" fmla="*/ 0 w 131"/>
                    <a:gd name="T11" fmla="*/ 0 h 90"/>
                    <a:gd name="T12" fmla="*/ 0 w 131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9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7" y="90"/>
                      </a:lnTo>
                      <a:lnTo>
                        <a:pt x="117" y="90"/>
                      </a:lnTo>
                      <a:lnTo>
                        <a:pt x="131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1" name="Freeform 1743">
                  <a:extLst>
                    <a:ext uri="{FF2B5EF4-FFF2-40B4-BE49-F238E27FC236}">
                      <a16:creationId xmlns:a16="http://schemas.microsoft.com/office/drawing/2014/main" id="{B8BC1E92-6CD1-4125-8AB3-A657C58DB6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082"/>
                  <a:ext cx="67" cy="45"/>
                </a:xfrm>
                <a:custGeom>
                  <a:avLst/>
                  <a:gdLst>
                    <a:gd name="T0" fmla="*/ 15 w 132"/>
                    <a:gd name="T1" fmla="*/ 0 h 90"/>
                    <a:gd name="T2" fmla="*/ 15 w 132"/>
                    <a:gd name="T3" fmla="*/ 0 h 90"/>
                    <a:gd name="T4" fmla="*/ 0 w 132"/>
                    <a:gd name="T5" fmla="*/ 45 h 90"/>
                    <a:gd name="T6" fmla="*/ 0 w 132"/>
                    <a:gd name="T7" fmla="*/ 45 h 90"/>
                    <a:gd name="T8" fmla="*/ 132 w 132"/>
                    <a:gd name="T9" fmla="*/ 90 h 90"/>
                    <a:gd name="T10" fmla="*/ 15 w 132"/>
                    <a:gd name="T11" fmla="*/ 0 h 90"/>
                    <a:gd name="T12" fmla="*/ 15 w 132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90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32" y="9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Freeform 1744">
                  <a:extLst>
                    <a:ext uri="{FF2B5EF4-FFF2-40B4-BE49-F238E27FC236}">
                      <a16:creationId xmlns:a16="http://schemas.microsoft.com/office/drawing/2014/main" id="{5AC5B1C4-AC1D-497E-8305-003A5D33C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082"/>
                  <a:ext cx="67" cy="45"/>
                </a:xfrm>
                <a:custGeom>
                  <a:avLst/>
                  <a:gdLst>
                    <a:gd name="T0" fmla="*/ 15 w 132"/>
                    <a:gd name="T1" fmla="*/ 0 h 90"/>
                    <a:gd name="T2" fmla="*/ 15 w 132"/>
                    <a:gd name="T3" fmla="*/ 0 h 90"/>
                    <a:gd name="T4" fmla="*/ 0 w 132"/>
                    <a:gd name="T5" fmla="*/ 45 h 90"/>
                    <a:gd name="T6" fmla="*/ 0 w 132"/>
                    <a:gd name="T7" fmla="*/ 45 h 90"/>
                    <a:gd name="T8" fmla="*/ 132 w 132"/>
                    <a:gd name="T9" fmla="*/ 90 h 90"/>
                    <a:gd name="T10" fmla="*/ 15 w 132"/>
                    <a:gd name="T11" fmla="*/ 0 h 90"/>
                    <a:gd name="T12" fmla="*/ 15 w 132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" h="90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32" y="9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3" name="Freeform 1745">
                  <a:extLst>
                    <a:ext uri="{FF2B5EF4-FFF2-40B4-BE49-F238E27FC236}">
                      <a16:creationId xmlns:a16="http://schemas.microsoft.com/office/drawing/2014/main" id="{6D15DE0D-79D2-4AC9-AA76-8323ABE889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123"/>
                  <a:ext cx="22" cy="4"/>
                </a:xfrm>
                <a:custGeom>
                  <a:avLst/>
                  <a:gdLst>
                    <a:gd name="T0" fmla="*/ 44 w 44"/>
                    <a:gd name="T1" fmla="*/ 8 h 8"/>
                    <a:gd name="T2" fmla="*/ 44 w 44"/>
                    <a:gd name="T3" fmla="*/ 8 h 8"/>
                    <a:gd name="T4" fmla="*/ 0 w 44"/>
                    <a:gd name="T5" fmla="*/ 0 h 8"/>
                    <a:gd name="T6" fmla="*/ 0 w 44"/>
                    <a:gd name="T7" fmla="*/ 0 h 8"/>
                    <a:gd name="T8" fmla="*/ 0 w 44"/>
                    <a:gd name="T9" fmla="*/ 0 h 8"/>
                    <a:gd name="T10" fmla="*/ 44 w 44"/>
                    <a:gd name="T11" fmla="*/ 8 h 8"/>
                    <a:gd name="T12" fmla="*/ 44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8"/>
                      </a:moveTo>
                      <a:lnTo>
                        <a:pt x="44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4" name="Freeform 1746">
                  <a:extLst>
                    <a:ext uri="{FF2B5EF4-FFF2-40B4-BE49-F238E27FC236}">
                      <a16:creationId xmlns:a16="http://schemas.microsoft.com/office/drawing/2014/main" id="{318B9554-7124-46B5-B168-986323651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123"/>
                  <a:ext cx="22" cy="4"/>
                </a:xfrm>
                <a:custGeom>
                  <a:avLst/>
                  <a:gdLst>
                    <a:gd name="T0" fmla="*/ 44 w 44"/>
                    <a:gd name="T1" fmla="*/ 8 h 8"/>
                    <a:gd name="T2" fmla="*/ 44 w 44"/>
                    <a:gd name="T3" fmla="*/ 8 h 8"/>
                    <a:gd name="T4" fmla="*/ 0 w 44"/>
                    <a:gd name="T5" fmla="*/ 0 h 8"/>
                    <a:gd name="T6" fmla="*/ 0 w 44"/>
                    <a:gd name="T7" fmla="*/ 0 h 8"/>
                    <a:gd name="T8" fmla="*/ 0 w 44"/>
                    <a:gd name="T9" fmla="*/ 0 h 8"/>
                    <a:gd name="T10" fmla="*/ 44 w 44"/>
                    <a:gd name="T11" fmla="*/ 8 h 8"/>
                    <a:gd name="T12" fmla="*/ 44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8"/>
                      </a:moveTo>
                      <a:lnTo>
                        <a:pt x="44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5" name="Freeform 1747">
                  <a:extLst>
                    <a:ext uri="{FF2B5EF4-FFF2-40B4-BE49-F238E27FC236}">
                      <a16:creationId xmlns:a16="http://schemas.microsoft.com/office/drawing/2014/main" id="{261C33DD-82D1-4613-9F48-A104E7E7B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123"/>
                  <a:ext cx="22" cy="4"/>
                </a:xfrm>
                <a:custGeom>
                  <a:avLst/>
                  <a:gdLst>
                    <a:gd name="T0" fmla="*/ 44 w 44"/>
                    <a:gd name="T1" fmla="*/ 8 h 8"/>
                    <a:gd name="T2" fmla="*/ 44 w 44"/>
                    <a:gd name="T3" fmla="*/ 8 h 8"/>
                    <a:gd name="T4" fmla="*/ 44 w 44"/>
                    <a:gd name="T5" fmla="*/ 8 h 8"/>
                    <a:gd name="T6" fmla="*/ 44 w 44"/>
                    <a:gd name="T7" fmla="*/ 8 h 8"/>
                    <a:gd name="T8" fmla="*/ 0 w 44"/>
                    <a:gd name="T9" fmla="*/ 0 h 8"/>
                    <a:gd name="T10" fmla="*/ 44 w 44"/>
                    <a:gd name="T11" fmla="*/ 8 h 8"/>
                    <a:gd name="T12" fmla="*/ 44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8"/>
                      </a:move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0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6" name="Freeform 1748">
                  <a:extLst>
                    <a:ext uri="{FF2B5EF4-FFF2-40B4-BE49-F238E27FC236}">
                      <a16:creationId xmlns:a16="http://schemas.microsoft.com/office/drawing/2014/main" id="{FF430307-8EB5-4C0A-936A-F1392219B2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123"/>
                  <a:ext cx="22" cy="4"/>
                </a:xfrm>
                <a:custGeom>
                  <a:avLst/>
                  <a:gdLst>
                    <a:gd name="T0" fmla="*/ 44 w 44"/>
                    <a:gd name="T1" fmla="*/ 8 h 8"/>
                    <a:gd name="T2" fmla="*/ 44 w 44"/>
                    <a:gd name="T3" fmla="*/ 8 h 8"/>
                    <a:gd name="T4" fmla="*/ 44 w 44"/>
                    <a:gd name="T5" fmla="*/ 8 h 8"/>
                    <a:gd name="T6" fmla="*/ 44 w 44"/>
                    <a:gd name="T7" fmla="*/ 8 h 8"/>
                    <a:gd name="T8" fmla="*/ 0 w 44"/>
                    <a:gd name="T9" fmla="*/ 0 h 8"/>
                    <a:gd name="T10" fmla="*/ 44 w 44"/>
                    <a:gd name="T11" fmla="*/ 8 h 8"/>
                    <a:gd name="T12" fmla="*/ 44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8"/>
                      </a:move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0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Freeform 1749">
                  <a:extLst>
                    <a:ext uri="{FF2B5EF4-FFF2-40B4-BE49-F238E27FC236}">
                      <a16:creationId xmlns:a16="http://schemas.microsoft.com/office/drawing/2014/main" id="{821FDC20-2664-49DB-A60D-9FDF7C40F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123"/>
                  <a:ext cx="22" cy="4"/>
                </a:xfrm>
                <a:custGeom>
                  <a:avLst/>
                  <a:gdLst>
                    <a:gd name="T0" fmla="*/ 44 w 44"/>
                    <a:gd name="T1" fmla="*/ 8 h 8"/>
                    <a:gd name="T2" fmla="*/ 44 w 44"/>
                    <a:gd name="T3" fmla="*/ 8 h 8"/>
                    <a:gd name="T4" fmla="*/ 0 w 44"/>
                    <a:gd name="T5" fmla="*/ 0 h 8"/>
                    <a:gd name="T6" fmla="*/ 0 w 44"/>
                    <a:gd name="T7" fmla="*/ 0 h 8"/>
                    <a:gd name="T8" fmla="*/ 0 w 44"/>
                    <a:gd name="T9" fmla="*/ 0 h 8"/>
                    <a:gd name="T10" fmla="*/ 44 w 44"/>
                    <a:gd name="T11" fmla="*/ 8 h 8"/>
                    <a:gd name="T12" fmla="*/ 44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8"/>
                      </a:moveTo>
                      <a:lnTo>
                        <a:pt x="44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8" name="Freeform 1750">
                  <a:extLst>
                    <a:ext uri="{FF2B5EF4-FFF2-40B4-BE49-F238E27FC236}">
                      <a16:creationId xmlns:a16="http://schemas.microsoft.com/office/drawing/2014/main" id="{B13FD8FB-6DED-46A1-9CD2-41C6A2FB27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123"/>
                  <a:ext cx="22" cy="4"/>
                </a:xfrm>
                <a:custGeom>
                  <a:avLst/>
                  <a:gdLst>
                    <a:gd name="T0" fmla="*/ 44 w 44"/>
                    <a:gd name="T1" fmla="*/ 8 h 8"/>
                    <a:gd name="T2" fmla="*/ 44 w 44"/>
                    <a:gd name="T3" fmla="*/ 8 h 8"/>
                    <a:gd name="T4" fmla="*/ 0 w 44"/>
                    <a:gd name="T5" fmla="*/ 0 h 8"/>
                    <a:gd name="T6" fmla="*/ 0 w 44"/>
                    <a:gd name="T7" fmla="*/ 0 h 8"/>
                    <a:gd name="T8" fmla="*/ 0 w 44"/>
                    <a:gd name="T9" fmla="*/ 0 h 8"/>
                    <a:gd name="T10" fmla="*/ 44 w 44"/>
                    <a:gd name="T11" fmla="*/ 8 h 8"/>
                    <a:gd name="T12" fmla="*/ 44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8"/>
                      </a:moveTo>
                      <a:lnTo>
                        <a:pt x="44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9" name="Freeform 1751">
                  <a:extLst>
                    <a:ext uri="{FF2B5EF4-FFF2-40B4-BE49-F238E27FC236}">
                      <a16:creationId xmlns:a16="http://schemas.microsoft.com/office/drawing/2014/main" id="{76F283E5-4062-4C5D-BBFB-4D09D45C4F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123"/>
                  <a:ext cx="22" cy="4"/>
                </a:xfrm>
                <a:custGeom>
                  <a:avLst/>
                  <a:gdLst>
                    <a:gd name="T0" fmla="*/ 44 w 44"/>
                    <a:gd name="T1" fmla="*/ 8 h 8"/>
                    <a:gd name="T2" fmla="*/ 44 w 44"/>
                    <a:gd name="T3" fmla="*/ 8 h 8"/>
                    <a:gd name="T4" fmla="*/ 44 w 44"/>
                    <a:gd name="T5" fmla="*/ 8 h 8"/>
                    <a:gd name="T6" fmla="*/ 44 w 44"/>
                    <a:gd name="T7" fmla="*/ 8 h 8"/>
                    <a:gd name="T8" fmla="*/ 0 w 44"/>
                    <a:gd name="T9" fmla="*/ 0 h 8"/>
                    <a:gd name="T10" fmla="*/ 44 w 44"/>
                    <a:gd name="T11" fmla="*/ 8 h 8"/>
                    <a:gd name="T12" fmla="*/ 44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8"/>
                      </a:move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0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0" name="Freeform 1752">
                  <a:extLst>
                    <a:ext uri="{FF2B5EF4-FFF2-40B4-BE49-F238E27FC236}">
                      <a16:creationId xmlns:a16="http://schemas.microsoft.com/office/drawing/2014/main" id="{EF1B2C96-7234-4A02-A9A5-EFAC3F4AFE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123"/>
                  <a:ext cx="22" cy="4"/>
                </a:xfrm>
                <a:custGeom>
                  <a:avLst/>
                  <a:gdLst>
                    <a:gd name="T0" fmla="*/ 44 w 44"/>
                    <a:gd name="T1" fmla="*/ 8 h 8"/>
                    <a:gd name="T2" fmla="*/ 44 w 44"/>
                    <a:gd name="T3" fmla="*/ 8 h 8"/>
                    <a:gd name="T4" fmla="*/ 44 w 44"/>
                    <a:gd name="T5" fmla="*/ 8 h 8"/>
                    <a:gd name="T6" fmla="*/ 44 w 44"/>
                    <a:gd name="T7" fmla="*/ 8 h 8"/>
                    <a:gd name="T8" fmla="*/ 0 w 44"/>
                    <a:gd name="T9" fmla="*/ 0 h 8"/>
                    <a:gd name="T10" fmla="*/ 44 w 44"/>
                    <a:gd name="T11" fmla="*/ 8 h 8"/>
                    <a:gd name="T12" fmla="*/ 44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8"/>
                      </a:move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0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1" name="Freeform 1753">
                  <a:extLst>
                    <a:ext uri="{FF2B5EF4-FFF2-40B4-BE49-F238E27FC236}">
                      <a16:creationId xmlns:a16="http://schemas.microsoft.com/office/drawing/2014/main" id="{67F487C7-0DE4-4939-899D-3C35900834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131"/>
                  <a:ext cx="30" cy="4"/>
                </a:xfrm>
                <a:custGeom>
                  <a:avLst/>
                  <a:gdLst>
                    <a:gd name="T0" fmla="*/ 59 w 59"/>
                    <a:gd name="T1" fmla="*/ 8 h 8"/>
                    <a:gd name="T2" fmla="*/ 59 w 59"/>
                    <a:gd name="T3" fmla="*/ 8 h 8"/>
                    <a:gd name="T4" fmla="*/ 0 w 59"/>
                    <a:gd name="T5" fmla="*/ 8 h 8"/>
                    <a:gd name="T6" fmla="*/ 0 w 59"/>
                    <a:gd name="T7" fmla="*/ 8 h 8"/>
                    <a:gd name="T8" fmla="*/ 7 w 59"/>
                    <a:gd name="T9" fmla="*/ 0 h 8"/>
                    <a:gd name="T10" fmla="*/ 59 w 59"/>
                    <a:gd name="T11" fmla="*/ 8 h 8"/>
                    <a:gd name="T12" fmla="*/ 59 w 59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8">
                      <a:moveTo>
                        <a:pt x="59" y="8"/>
                      </a:moveTo>
                      <a:lnTo>
                        <a:pt x="59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59" y="8"/>
                      </a:lnTo>
                      <a:lnTo>
                        <a:pt x="59" y="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2" name="Freeform 1754">
                  <a:extLst>
                    <a:ext uri="{FF2B5EF4-FFF2-40B4-BE49-F238E27FC236}">
                      <a16:creationId xmlns:a16="http://schemas.microsoft.com/office/drawing/2014/main" id="{2092CC34-50B3-4726-958A-CC76C0DC01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131"/>
                  <a:ext cx="30" cy="4"/>
                </a:xfrm>
                <a:custGeom>
                  <a:avLst/>
                  <a:gdLst>
                    <a:gd name="T0" fmla="*/ 59 w 59"/>
                    <a:gd name="T1" fmla="*/ 8 h 8"/>
                    <a:gd name="T2" fmla="*/ 59 w 59"/>
                    <a:gd name="T3" fmla="*/ 8 h 8"/>
                    <a:gd name="T4" fmla="*/ 0 w 59"/>
                    <a:gd name="T5" fmla="*/ 8 h 8"/>
                    <a:gd name="T6" fmla="*/ 0 w 59"/>
                    <a:gd name="T7" fmla="*/ 8 h 8"/>
                    <a:gd name="T8" fmla="*/ 7 w 59"/>
                    <a:gd name="T9" fmla="*/ 0 h 8"/>
                    <a:gd name="T10" fmla="*/ 59 w 59"/>
                    <a:gd name="T11" fmla="*/ 8 h 8"/>
                    <a:gd name="T12" fmla="*/ 59 w 59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8">
                      <a:moveTo>
                        <a:pt x="59" y="8"/>
                      </a:moveTo>
                      <a:lnTo>
                        <a:pt x="59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59" y="8"/>
                      </a:lnTo>
                      <a:lnTo>
                        <a:pt x="59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3" name="Freeform 1755">
                  <a:extLst>
                    <a:ext uri="{FF2B5EF4-FFF2-40B4-BE49-F238E27FC236}">
                      <a16:creationId xmlns:a16="http://schemas.microsoft.com/office/drawing/2014/main" id="{555BFA0E-3ABD-45C2-9065-29C4AB753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135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9 w 59"/>
                    <a:gd name="T5" fmla="*/ 15 h 15"/>
                    <a:gd name="T6" fmla="*/ 59 w 59"/>
                    <a:gd name="T7" fmla="*/ 15 h 15"/>
                    <a:gd name="T8" fmla="*/ 0 w 59"/>
                    <a:gd name="T9" fmla="*/ 0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4" name="Freeform 1756">
                  <a:extLst>
                    <a:ext uri="{FF2B5EF4-FFF2-40B4-BE49-F238E27FC236}">
                      <a16:creationId xmlns:a16="http://schemas.microsoft.com/office/drawing/2014/main" id="{F84B1BA5-4AE5-4338-A896-EBBFDA8D0C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135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9 w 59"/>
                    <a:gd name="T5" fmla="*/ 15 h 15"/>
                    <a:gd name="T6" fmla="*/ 59 w 59"/>
                    <a:gd name="T7" fmla="*/ 15 h 15"/>
                    <a:gd name="T8" fmla="*/ 0 w 59"/>
                    <a:gd name="T9" fmla="*/ 0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5" name="Freeform 1757">
                  <a:extLst>
                    <a:ext uri="{FF2B5EF4-FFF2-40B4-BE49-F238E27FC236}">
                      <a16:creationId xmlns:a16="http://schemas.microsoft.com/office/drawing/2014/main" id="{0B6A01E3-3C81-4BDA-9207-6DDF5C8E17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150"/>
                  <a:ext cx="30" cy="7"/>
                </a:xfrm>
                <a:custGeom>
                  <a:avLst/>
                  <a:gdLst>
                    <a:gd name="T0" fmla="*/ 59 w 59"/>
                    <a:gd name="T1" fmla="*/ 8 h 15"/>
                    <a:gd name="T2" fmla="*/ 59 w 59"/>
                    <a:gd name="T3" fmla="*/ 8 h 15"/>
                    <a:gd name="T4" fmla="*/ 0 w 59"/>
                    <a:gd name="T5" fmla="*/ 15 h 15"/>
                    <a:gd name="T6" fmla="*/ 0 w 59"/>
                    <a:gd name="T7" fmla="*/ 15 h 15"/>
                    <a:gd name="T8" fmla="*/ 7 w 59"/>
                    <a:gd name="T9" fmla="*/ 0 h 15"/>
                    <a:gd name="T10" fmla="*/ 59 w 59"/>
                    <a:gd name="T11" fmla="*/ 8 h 15"/>
                    <a:gd name="T12" fmla="*/ 59 w 59"/>
                    <a:gd name="T1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8"/>
                      </a:moveTo>
                      <a:lnTo>
                        <a:pt x="59" y="8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7" y="0"/>
                      </a:lnTo>
                      <a:lnTo>
                        <a:pt x="59" y="8"/>
                      </a:lnTo>
                      <a:lnTo>
                        <a:pt x="59" y="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6" name="Freeform 1758">
                  <a:extLst>
                    <a:ext uri="{FF2B5EF4-FFF2-40B4-BE49-F238E27FC236}">
                      <a16:creationId xmlns:a16="http://schemas.microsoft.com/office/drawing/2014/main" id="{075057F3-11E2-4D7F-94CA-F884C09FDE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150"/>
                  <a:ext cx="30" cy="7"/>
                </a:xfrm>
                <a:custGeom>
                  <a:avLst/>
                  <a:gdLst>
                    <a:gd name="T0" fmla="*/ 59 w 59"/>
                    <a:gd name="T1" fmla="*/ 8 h 15"/>
                    <a:gd name="T2" fmla="*/ 59 w 59"/>
                    <a:gd name="T3" fmla="*/ 8 h 15"/>
                    <a:gd name="T4" fmla="*/ 0 w 59"/>
                    <a:gd name="T5" fmla="*/ 15 h 15"/>
                    <a:gd name="T6" fmla="*/ 0 w 59"/>
                    <a:gd name="T7" fmla="*/ 15 h 15"/>
                    <a:gd name="T8" fmla="*/ 7 w 59"/>
                    <a:gd name="T9" fmla="*/ 0 h 15"/>
                    <a:gd name="T10" fmla="*/ 59 w 59"/>
                    <a:gd name="T11" fmla="*/ 8 h 15"/>
                    <a:gd name="T12" fmla="*/ 59 w 59"/>
                    <a:gd name="T1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8"/>
                      </a:moveTo>
                      <a:lnTo>
                        <a:pt x="59" y="8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7" y="0"/>
                      </a:lnTo>
                      <a:lnTo>
                        <a:pt x="59" y="8"/>
                      </a:lnTo>
                      <a:lnTo>
                        <a:pt x="59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7" name="Freeform 1759">
                  <a:extLst>
                    <a:ext uri="{FF2B5EF4-FFF2-40B4-BE49-F238E27FC236}">
                      <a16:creationId xmlns:a16="http://schemas.microsoft.com/office/drawing/2014/main" id="{6472CFEB-2592-42D0-A1E1-398C655D78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154"/>
                  <a:ext cx="30" cy="7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9 w 59"/>
                    <a:gd name="T5" fmla="*/ 15 h 15"/>
                    <a:gd name="T6" fmla="*/ 59 w 59"/>
                    <a:gd name="T7" fmla="*/ 15 h 15"/>
                    <a:gd name="T8" fmla="*/ 0 w 59"/>
                    <a:gd name="T9" fmla="*/ 7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0" y="7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Freeform 1760">
                  <a:extLst>
                    <a:ext uri="{FF2B5EF4-FFF2-40B4-BE49-F238E27FC236}">
                      <a16:creationId xmlns:a16="http://schemas.microsoft.com/office/drawing/2014/main" id="{30C06D42-D3D0-4A4D-8637-800100C24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154"/>
                  <a:ext cx="30" cy="7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9 w 59"/>
                    <a:gd name="T5" fmla="*/ 15 h 15"/>
                    <a:gd name="T6" fmla="*/ 59 w 59"/>
                    <a:gd name="T7" fmla="*/ 15 h 15"/>
                    <a:gd name="T8" fmla="*/ 0 w 59"/>
                    <a:gd name="T9" fmla="*/ 7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0" y="7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Freeform 1761">
                  <a:extLst>
                    <a:ext uri="{FF2B5EF4-FFF2-40B4-BE49-F238E27FC236}">
                      <a16:creationId xmlns:a16="http://schemas.microsoft.com/office/drawing/2014/main" id="{38F49E4F-2E80-44B2-9A3B-76F9F287C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165"/>
                  <a:ext cx="23" cy="4"/>
                </a:xfrm>
                <a:custGeom>
                  <a:avLst/>
                  <a:gdLst>
                    <a:gd name="T0" fmla="*/ 44 w 44"/>
                    <a:gd name="T1" fmla="*/ 8 h 8"/>
                    <a:gd name="T2" fmla="*/ 44 w 44"/>
                    <a:gd name="T3" fmla="*/ 8 h 8"/>
                    <a:gd name="T4" fmla="*/ 0 w 44"/>
                    <a:gd name="T5" fmla="*/ 8 h 8"/>
                    <a:gd name="T6" fmla="*/ 0 w 44"/>
                    <a:gd name="T7" fmla="*/ 8 h 8"/>
                    <a:gd name="T8" fmla="*/ 7 w 44"/>
                    <a:gd name="T9" fmla="*/ 0 h 8"/>
                    <a:gd name="T10" fmla="*/ 44 w 44"/>
                    <a:gd name="T11" fmla="*/ 8 h 8"/>
                    <a:gd name="T12" fmla="*/ 44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8"/>
                      </a:moveTo>
                      <a:lnTo>
                        <a:pt x="44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0" name="Freeform 1762">
                  <a:extLst>
                    <a:ext uri="{FF2B5EF4-FFF2-40B4-BE49-F238E27FC236}">
                      <a16:creationId xmlns:a16="http://schemas.microsoft.com/office/drawing/2014/main" id="{5BFB50EF-1154-46A5-92BA-B337CC89A5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165"/>
                  <a:ext cx="23" cy="4"/>
                </a:xfrm>
                <a:custGeom>
                  <a:avLst/>
                  <a:gdLst>
                    <a:gd name="T0" fmla="*/ 44 w 44"/>
                    <a:gd name="T1" fmla="*/ 8 h 8"/>
                    <a:gd name="T2" fmla="*/ 44 w 44"/>
                    <a:gd name="T3" fmla="*/ 8 h 8"/>
                    <a:gd name="T4" fmla="*/ 0 w 44"/>
                    <a:gd name="T5" fmla="*/ 8 h 8"/>
                    <a:gd name="T6" fmla="*/ 0 w 44"/>
                    <a:gd name="T7" fmla="*/ 8 h 8"/>
                    <a:gd name="T8" fmla="*/ 7 w 44"/>
                    <a:gd name="T9" fmla="*/ 0 h 8"/>
                    <a:gd name="T10" fmla="*/ 44 w 44"/>
                    <a:gd name="T11" fmla="*/ 8 h 8"/>
                    <a:gd name="T12" fmla="*/ 44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8"/>
                      </a:moveTo>
                      <a:lnTo>
                        <a:pt x="44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1" name="Freeform 1763">
                  <a:extLst>
                    <a:ext uri="{FF2B5EF4-FFF2-40B4-BE49-F238E27FC236}">
                      <a16:creationId xmlns:a16="http://schemas.microsoft.com/office/drawing/2014/main" id="{79562E8B-4D8F-4422-85A2-77E759F438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169"/>
                  <a:ext cx="23" cy="3"/>
                </a:xfrm>
                <a:custGeom>
                  <a:avLst/>
                  <a:gdLst>
                    <a:gd name="T0" fmla="*/ 44 w 44"/>
                    <a:gd name="T1" fmla="*/ 0 h 7"/>
                    <a:gd name="T2" fmla="*/ 44 w 44"/>
                    <a:gd name="T3" fmla="*/ 0 h 7"/>
                    <a:gd name="T4" fmla="*/ 44 w 44"/>
                    <a:gd name="T5" fmla="*/ 7 h 7"/>
                    <a:gd name="T6" fmla="*/ 44 w 44"/>
                    <a:gd name="T7" fmla="*/ 7 h 7"/>
                    <a:gd name="T8" fmla="*/ 0 w 44"/>
                    <a:gd name="T9" fmla="*/ 0 h 7"/>
                    <a:gd name="T10" fmla="*/ 44 w 44"/>
                    <a:gd name="T11" fmla="*/ 0 h 7"/>
                    <a:gd name="T12" fmla="*/ 44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2" name="Freeform 1764">
                  <a:extLst>
                    <a:ext uri="{FF2B5EF4-FFF2-40B4-BE49-F238E27FC236}">
                      <a16:creationId xmlns:a16="http://schemas.microsoft.com/office/drawing/2014/main" id="{9984F4A4-E4BE-4CF6-956B-157ED363D2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169"/>
                  <a:ext cx="23" cy="3"/>
                </a:xfrm>
                <a:custGeom>
                  <a:avLst/>
                  <a:gdLst>
                    <a:gd name="T0" fmla="*/ 44 w 44"/>
                    <a:gd name="T1" fmla="*/ 0 h 7"/>
                    <a:gd name="T2" fmla="*/ 44 w 44"/>
                    <a:gd name="T3" fmla="*/ 0 h 7"/>
                    <a:gd name="T4" fmla="*/ 44 w 44"/>
                    <a:gd name="T5" fmla="*/ 7 h 7"/>
                    <a:gd name="T6" fmla="*/ 44 w 44"/>
                    <a:gd name="T7" fmla="*/ 7 h 7"/>
                    <a:gd name="T8" fmla="*/ 0 w 44"/>
                    <a:gd name="T9" fmla="*/ 0 h 7"/>
                    <a:gd name="T10" fmla="*/ 44 w 44"/>
                    <a:gd name="T11" fmla="*/ 0 h 7"/>
                    <a:gd name="T12" fmla="*/ 44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3" name="Freeform 1765">
                  <a:extLst>
                    <a:ext uri="{FF2B5EF4-FFF2-40B4-BE49-F238E27FC236}">
                      <a16:creationId xmlns:a16="http://schemas.microsoft.com/office/drawing/2014/main" id="{41A7D62F-FD91-4E4E-9756-FDF8E27005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165"/>
                  <a:ext cx="23" cy="4"/>
                </a:xfrm>
                <a:custGeom>
                  <a:avLst/>
                  <a:gdLst>
                    <a:gd name="T0" fmla="*/ 44 w 44"/>
                    <a:gd name="T1" fmla="*/ 8 h 8"/>
                    <a:gd name="T2" fmla="*/ 44 w 44"/>
                    <a:gd name="T3" fmla="*/ 8 h 8"/>
                    <a:gd name="T4" fmla="*/ 0 w 44"/>
                    <a:gd name="T5" fmla="*/ 8 h 8"/>
                    <a:gd name="T6" fmla="*/ 0 w 44"/>
                    <a:gd name="T7" fmla="*/ 8 h 8"/>
                    <a:gd name="T8" fmla="*/ 7 w 44"/>
                    <a:gd name="T9" fmla="*/ 0 h 8"/>
                    <a:gd name="T10" fmla="*/ 44 w 44"/>
                    <a:gd name="T11" fmla="*/ 8 h 8"/>
                    <a:gd name="T12" fmla="*/ 44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8"/>
                      </a:moveTo>
                      <a:lnTo>
                        <a:pt x="44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4" name="Freeform 1766">
                  <a:extLst>
                    <a:ext uri="{FF2B5EF4-FFF2-40B4-BE49-F238E27FC236}">
                      <a16:creationId xmlns:a16="http://schemas.microsoft.com/office/drawing/2014/main" id="{41CDC7D1-3305-4583-8B7C-F06AB8F01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165"/>
                  <a:ext cx="23" cy="4"/>
                </a:xfrm>
                <a:custGeom>
                  <a:avLst/>
                  <a:gdLst>
                    <a:gd name="T0" fmla="*/ 44 w 44"/>
                    <a:gd name="T1" fmla="*/ 8 h 8"/>
                    <a:gd name="T2" fmla="*/ 44 w 44"/>
                    <a:gd name="T3" fmla="*/ 8 h 8"/>
                    <a:gd name="T4" fmla="*/ 0 w 44"/>
                    <a:gd name="T5" fmla="*/ 8 h 8"/>
                    <a:gd name="T6" fmla="*/ 0 w 44"/>
                    <a:gd name="T7" fmla="*/ 8 h 8"/>
                    <a:gd name="T8" fmla="*/ 7 w 44"/>
                    <a:gd name="T9" fmla="*/ 0 h 8"/>
                    <a:gd name="T10" fmla="*/ 44 w 44"/>
                    <a:gd name="T11" fmla="*/ 8 h 8"/>
                    <a:gd name="T12" fmla="*/ 44 w 44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8"/>
                      </a:moveTo>
                      <a:lnTo>
                        <a:pt x="44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Freeform 1767">
                  <a:extLst>
                    <a:ext uri="{FF2B5EF4-FFF2-40B4-BE49-F238E27FC236}">
                      <a16:creationId xmlns:a16="http://schemas.microsoft.com/office/drawing/2014/main" id="{4504FCD4-0EC6-45F3-8C55-631DC63C92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169"/>
                  <a:ext cx="23" cy="3"/>
                </a:xfrm>
                <a:custGeom>
                  <a:avLst/>
                  <a:gdLst>
                    <a:gd name="T0" fmla="*/ 44 w 44"/>
                    <a:gd name="T1" fmla="*/ 0 h 7"/>
                    <a:gd name="T2" fmla="*/ 44 w 44"/>
                    <a:gd name="T3" fmla="*/ 0 h 7"/>
                    <a:gd name="T4" fmla="*/ 44 w 44"/>
                    <a:gd name="T5" fmla="*/ 7 h 7"/>
                    <a:gd name="T6" fmla="*/ 44 w 44"/>
                    <a:gd name="T7" fmla="*/ 7 h 7"/>
                    <a:gd name="T8" fmla="*/ 0 w 44"/>
                    <a:gd name="T9" fmla="*/ 0 h 7"/>
                    <a:gd name="T10" fmla="*/ 44 w 44"/>
                    <a:gd name="T11" fmla="*/ 0 h 7"/>
                    <a:gd name="T12" fmla="*/ 44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Freeform 1768">
                  <a:extLst>
                    <a:ext uri="{FF2B5EF4-FFF2-40B4-BE49-F238E27FC236}">
                      <a16:creationId xmlns:a16="http://schemas.microsoft.com/office/drawing/2014/main" id="{7296BCC0-DBAD-4AD4-A533-C71458EB62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169"/>
                  <a:ext cx="23" cy="3"/>
                </a:xfrm>
                <a:custGeom>
                  <a:avLst/>
                  <a:gdLst>
                    <a:gd name="T0" fmla="*/ 44 w 44"/>
                    <a:gd name="T1" fmla="*/ 0 h 7"/>
                    <a:gd name="T2" fmla="*/ 44 w 44"/>
                    <a:gd name="T3" fmla="*/ 0 h 7"/>
                    <a:gd name="T4" fmla="*/ 44 w 44"/>
                    <a:gd name="T5" fmla="*/ 7 h 7"/>
                    <a:gd name="T6" fmla="*/ 44 w 44"/>
                    <a:gd name="T7" fmla="*/ 7 h 7"/>
                    <a:gd name="T8" fmla="*/ 0 w 44"/>
                    <a:gd name="T9" fmla="*/ 0 h 7"/>
                    <a:gd name="T10" fmla="*/ 44 w 44"/>
                    <a:gd name="T11" fmla="*/ 0 h 7"/>
                    <a:gd name="T12" fmla="*/ 44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7" name="Freeform 1769">
                  <a:extLst>
                    <a:ext uri="{FF2B5EF4-FFF2-40B4-BE49-F238E27FC236}">
                      <a16:creationId xmlns:a16="http://schemas.microsoft.com/office/drawing/2014/main" id="{C66CC3E2-9878-4E7D-BB42-EC94C2B48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176"/>
                  <a:ext cx="29" cy="8"/>
                </a:xfrm>
                <a:custGeom>
                  <a:avLst/>
                  <a:gdLst>
                    <a:gd name="T0" fmla="*/ 58 w 58"/>
                    <a:gd name="T1" fmla="*/ 7 h 15"/>
                    <a:gd name="T2" fmla="*/ 58 w 58"/>
                    <a:gd name="T3" fmla="*/ 7 h 15"/>
                    <a:gd name="T4" fmla="*/ 0 w 58"/>
                    <a:gd name="T5" fmla="*/ 15 h 15"/>
                    <a:gd name="T6" fmla="*/ 0 w 58"/>
                    <a:gd name="T7" fmla="*/ 15 h 15"/>
                    <a:gd name="T8" fmla="*/ 0 w 58"/>
                    <a:gd name="T9" fmla="*/ 0 h 15"/>
                    <a:gd name="T10" fmla="*/ 58 w 58"/>
                    <a:gd name="T11" fmla="*/ 7 h 15"/>
                    <a:gd name="T12" fmla="*/ 58 w 58"/>
                    <a:gd name="T1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15">
                      <a:moveTo>
                        <a:pt x="58" y="7"/>
                      </a:moveTo>
                      <a:lnTo>
                        <a:pt x="58" y="7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8" y="7"/>
                      </a:lnTo>
                      <a:lnTo>
                        <a:pt x="58" y="7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8" name="Freeform 1770">
                  <a:extLst>
                    <a:ext uri="{FF2B5EF4-FFF2-40B4-BE49-F238E27FC236}">
                      <a16:creationId xmlns:a16="http://schemas.microsoft.com/office/drawing/2014/main" id="{8132B76A-1A1F-491B-A53A-280DF7AAFA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176"/>
                  <a:ext cx="29" cy="8"/>
                </a:xfrm>
                <a:custGeom>
                  <a:avLst/>
                  <a:gdLst>
                    <a:gd name="T0" fmla="*/ 58 w 58"/>
                    <a:gd name="T1" fmla="*/ 7 h 15"/>
                    <a:gd name="T2" fmla="*/ 58 w 58"/>
                    <a:gd name="T3" fmla="*/ 7 h 15"/>
                    <a:gd name="T4" fmla="*/ 0 w 58"/>
                    <a:gd name="T5" fmla="*/ 15 h 15"/>
                    <a:gd name="T6" fmla="*/ 0 w 58"/>
                    <a:gd name="T7" fmla="*/ 15 h 15"/>
                    <a:gd name="T8" fmla="*/ 0 w 58"/>
                    <a:gd name="T9" fmla="*/ 0 h 15"/>
                    <a:gd name="T10" fmla="*/ 58 w 58"/>
                    <a:gd name="T11" fmla="*/ 7 h 15"/>
                    <a:gd name="T12" fmla="*/ 58 w 58"/>
                    <a:gd name="T1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15">
                      <a:moveTo>
                        <a:pt x="58" y="7"/>
                      </a:moveTo>
                      <a:lnTo>
                        <a:pt x="58" y="7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8" y="7"/>
                      </a:lnTo>
                      <a:lnTo>
                        <a:pt x="58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9" name="Freeform 1771">
                  <a:extLst>
                    <a:ext uri="{FF2B5EF4-FFF2-40B4-BE49-F238E27FC236}">
                      <a16:creationId xmlns:a16="http://schemas.microsoft.com/office/drawing/2014/main" id="{F59321B3-6367-41AD-B802-69C93C81FA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180"/>
                  <a:ext cx="29" cy="12"/>
                </a:xfrm>
                <a:custGeom>
                  <a:avLst/>
                  <a:gdLst>
                    <a:gd name="T0" fmla="*/ 58 w 58"/>
                    <a:gd name="T1" fmla="*/ 0 h 23"/>
                    <a:gd name="T2" fmla="*/ 58 w 58"/>
                    <a:gd name="T3" fmla="*/ 0 h 23"/>
                    <a:gd name="T4" fmla="*/ 51 w 58"/>
                    <a:gd name="T5" fmla="*/ 23 h 23"/>
                    <a:gd name="T6" fmla="*/ 51 w 58"/>
                    <a:gd name="T7" fmla="*/ 23 h 23"/>
                    <a:gd name="T8" fmla="*/ 0 w 58"/>
                    <a:gd name="T9" fmla="*/ 8 h 23"/>
                    <a:gd name="T10" fmla="*/ 58 w 58"/>
                    <a:gd name="T11" fmla="*/ 0 h 23"/>
                    <a:gd name="T12" fmla="*/ 58 w 58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23">
                      <a:moveTo>
                        <a:pt x="58" y="0"/>
                      </a:moveTo>
                      <a:lnTo>
                        <a:pt x="58" y="0"/>
                      </a:lnTo>
                      <a:lnTo>
                        <a:pt x="51" y="23"/>
                      </a:lnTo>
                      <a:lnTo>
                        <a:pt x="51" y="23"/>
                      </a:lnTo>
                      <a:lnTo>
                        <a:pt x="0" y="8"/>
                      </a:lnTo>
                      <a:lnTo>
                        <a:pt x="58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0" name="Freeform 1772">
                  <a:extLst>
                    <a:ext uri="{FF2B5EF4-FFF2-40B4-BE49-F238E27FC236}">
                      <a16:creationId xmlns:a16="http://schemas.microsoft.com/office/drawing/2014/main" id="{E36EF072-2925-4C61-B6E6-81722DB4D0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180"/>
                  <a:ext cx="29" cy="12"/>
                </a:xfrm>
                <a:custGeom>
                  <a:avLst/>
                  <a:gdLst>
                    <a:gd name="T0" fmla="*/ 58 w 58"/>
                    <a:gd name="T1" fmla="*/ 0 h 23"/>
                    <a:gd name="T2" fmla="*/ 58 w 58"/>
                    <a:gd name="T3" fmla="*/ 0 h 23"/>
                    <a:gd name="T4" fmla="*/ 51 w 58"/>
                    <a:gd name="T5" fmla="*/ 23 h 23"/>
                    <a:gd name="T6" fmla="*/ 51 w 58"/>
                    <a:gd name="T7" fmla="*/ 23 h 23"/>
                    <a:gd name="T8" fmla="*/ 0 w 58"/>
                    <a:gd name="T9" fmla="*/ 8 h 23"/>
                    <a:gd name="T10" fmla="*/ 58 w 58"/>
                    <a:gd name="T11" fmla="*/ 0 h 23"/>
                    <a:gd name="T12" fmla="*/ 58 w 58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23">
                      <a:moveTo>
                        <a:pt x="58" y="0"/>
                      </a:moveTo>
                      <a:lnTo>
                        <a:pt x="58" y="0"/>
                      </a:lnTo>
                      <a:lnTo>
                        <a:pt x="51" y="23"/>
                      </a:lnTo>
                      <a:lnTo>
                        <a:pt x="51" y="23"/>
                      </a:lnTo>
                      <a:lnTo>
                        <a:pt x="0" y="8"/>
                      </a:lnTo>
                      <a:lnTo>
                        <a:pt x="58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Freeform 1773">
                  <a:extLst>
                    <a:ext uri="{FF2B5EF4-FFF2-40B4-BE49-F238E27FC236}">
                      <a16:creationId xmlns:a16="http://schemas.microsoft.com/office/drawing/2014/main" id="{2C8CFA26-2404-48CA-BCF0-32AD46879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199"/>
                  <a:ext cx="26" cy="4"/>
                </a:xfrm>
                <a:custGeom>
                  <a:avLst/>
                  <a:gdLst>
                    <a:gd name="T0" fmla="*/ 51 w 51"/>
                    <a:gd name="T1" fmla="*/ 8 h 8"/>
                    <a:gd name="T2" fmla="*/ 51 w 51"/>
                    <a:gd name="T3" fmla="*/ 8 h 8"/>
                    <a:gd name="T4" fmla="*/ 0 w 51"/>
                    <a:gd name="T5" fmla="*/ 8 h 8"/>
                    <a:gd name="T6" fmla="*/ 0 w 51"/>
                    <a:gd name="T7" fmla="*/ 8 h 8"/>
                    <a:gd name="T8" fmla="*/ 0 w 51"/>
                    <a:gd name="T9" fmla="*/ 0 h 8"/>
                    <a:gd name="T10" fmla="*/ 51 w 51"/>
                    <a:gd name="T11" fmla="*/ 8 h 8"/>
                    <a:gd name="T12" fmla="*/ 51 w 51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8">
                      <a:moveTo>
                        <a:pt x="51" y="8"/>
                      </a:moveTo>
                      <a:lnTo>
                        <a:pt x="51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51" y="8"/>
                      </a:lnTo>
                      <a:lnTo>
                        <a:pt x="51" y="8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Freeform 1774">
                  <a:extLst>
                    <a:ext uri="{FF2B5EF4-FFF2-40B4-BE49-F238E27FC236}">
                      <a16:creationId xmlns:a16="http://schemas.microsoft.com/office/drawing/2014/main" id="{3D18790D-0DC3-4E85-9B3C-7C23366A60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199"/>
                  <a:ext cx="26" cy="4"/>
                </a:xfrm>
                <a:custGeom>
                  <a:avLst/>
                  <a:gdLst>
                    <a:gd name="T0" fmla="*/ 51 w 51"/>
                    <a:gd name="T1" fmla="*/ 8 h 8"/>
                    <a:gd name="T2" fmla="*/ 51 w 51"/>
                    <a:gd name="T3" fmla="*/ 8 h 8"/>
                    <a:gd name="T4" fmla="*/ 0 w 51"/>
                    <a:gd name="T5" fmla="*/ 8 h 8"/>
                    <a:gd name="T6" fmla="*/ 0 w 51"/>
                    <a:gd name="T7" fmla="*/ 8 h 8"/>
                    <a:gd name="T8" fmla="*/ 0 w 51"/>
                    <a:gd name="T9" fmla="*/ 0 h 8"/>
                    <a:gd name="T10" fmla="*/ 51 w 51"/>
                    <a:gd name="T11" fmla="*/ 8 h 8"/>
                    <a:gd name="T12" fmla="*/ 51 w 51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8">
                      <a:moveTo>
                        <a:pt x="51" y="8"/>
                      </a:moveTo>
                      <a:lnTo>
                        <a:pt x="51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51" y="8"/>
                      </a:lnTo>
                      <a:lnTo>
                        <a:pt x="51" y="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Freeform 1775">
                  <a:extLst>
                    <a:ext uri="{FF2B5EF4-FFF2-40B4-BE49-F238E27FC236}">
                      <a16:creationId xmlns:a16="http://schemas.microsoft.com/office/drawing/2014/main" id="{40FE099A-DEC7-4254-85BF-C48E1E8F28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203"/>
                  <a:ext cx="26" cy="7"/>
                </a:xfrm>
                <a:custGeom>
                  <a:avLst/>
                  <a:gdLst>
                    <a:gd name="T0" fmla="*/ 51 w 51"/>
                    <a:gd name="T1" fmla="*/ 0 h 15"/>
                    <a:gd name="T2" fmla="*/ 51 w 51"/>
                    <a:gd name="T3" fmla="*/ 0 h 15"/>
                    <a:gd name="T4" fmla="*/ 51 w 51"/>
                    <a:gd name="T5" fmla="*/ 15 h 15"/>
                    <a:gd name="T6" fmla="*/ 51 w 51"/>
                    <a:gd name="T7" fmla="*/ 15 h 15"/>
                    <a:gd name="T8" fmla="*/ 0 w 51"/>
                    <a:gd name="T9" fmla="*/ 0 h 15"/>
                    <a:gd name="T10" fmla="*/ 51 w 51"/>
                    <a:gd name="T11" fmla="*/ 0 h 15"/>
                    <a:gd name="T12" fmla="*/ 51 w 51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5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51" y="15"/>
                      </a:lnTo>
                      <a:lnTo>
                        <a:pt x="51" y="15"/>
                      </a:lnTo>
                      <a:lnTo>
                        <a:pt x="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Freeform 1776">
                  <a:extLst>
                    <a:ext uri="{FF2B5EF4-FFF2-40B4-BE49-F238E27FC236}">
                      <a16:creationId xmlns:a16="http://schemas.microsoft.com/office/drawing/2014/main" id="{DE29D8EE-E376-4082-8077-5CB800AB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203"/>
                  <a:ext cx="26" cy="7"/>
                </a:xfrm>
                <a:custGeom>
                  <a:avLst/>
                  <a:gdLst>
                    <a:gd name="T0" fmla="*/ 51 w 51"/>
                    <a:gd name="T1" fmla="*/ 0 h 15"/>
                    <a:gd name="T2" fmla="*/ 51 w 51"/>
                    <a:gd name="T3" fmla="*/ 0 h 15"/>
                    <a:gd name="T4" fmla="*/ 51 w 51"/>
                    <a:gd name="T5" fmla="*/ 15 h 15"/>
                    <a:gd name="T6" fmla="*/ 51 w 51"/>
                    <a:gd name="T7" fmla="*/ 15 h 15"/>
                    <a:gd name="T8" fmla="*/ 0 w 51"/>
                    <a:gd name="T9" fmla="*/ 0 h 15"/>
                    <a:gd name="T10" fmla="*/ 51 w 51"/>
                    <a:gd name="T11" fmla="*/ 0 h 15"/>
                    <a:gd name="T12" fmla="*/ 51 w 51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15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51" y="15"/>
                      </a:lnTo>
                      <a:lnTo>
                        <a:pt x="51" y="15"/>
                      </a:lnTo>
                      <a:lnTo>
                        <a:pt x="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Freeform 1777">
                  <a:extLst>
                    <a:ext uri="{FF2B5EF4-FFF2-40B4-BE49-F238E27FC236}">
                      <a16:creationId xmlns:a16="http://schemas.microsoft.com/office/drawing/2014/main" id="{303B9CF6-8B8F-4A25-B37E-461250D23F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210"/>
                  <a:ext cx="22" cy="4"/>
                </a:xfrm>
                <a:custGeom>
                  <a:avLst/>
                  <a:gdLst>
                    <a:gd name="T0" fmla="*/ 44 w 44"/>
                    <a:gd name="T1" fmla="*/ 7 h 7"/>
                    <a:gd name="T2" fmla="*/ 44 w 44"/>
                    <a:gd name="T3" fmla="*/ 7 h 7"/>
                    <a:gd name="T4" fmla="*/ 0 w 44"/>
                    <a:gd name="T5" fmla="*/ 7 h 7"/>
                    <a:gd name="T6" fmla="*/ 0 w 44"/>
                    <a:gd name="T7" fmla="*/ 7 h 7"/>
                    <a:gd name="T8" fmla="*/ 0 w 44"/>
                    <a:gd name="T9" fmla="*/ 0 h 7"/>
                    <a:gd name="T10" fmla="*/ 44 w 44"/>
                    <a:gd name="T11" fmla="*/ 7 h 7"/>
                    <a:gd name="T12" fmla="*/ 44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7"/>
                      </a:move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Freeform 1778">
                  <a:extLst>
                    <a:ext uri="{FF2B5EF4-FFF2-40B4-BE49-F238E27FC236}">
                      <a16:creationId xmlns:a16="http://schemas.microsoft.com/office/drawing/2014/main" id="{C5E0B4ED-466D-452E-BE48-030B1C736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210"/>
                  <a:ext cx="22" cy="4"/>
                </a:xfrm>
                <a:custGeom>
                  <a:avLst/>
                  <a:gdLst>
                    <a:gd name="T0" fmla="*/ 44 w 44"/>
                    <a:gd name="T1" fmla="*/ 7 h 7"/>
                    <a:gd name="T2" fmla="*/ 44 w 44"/>
                    <a:gd name="T3" fmla="*/ 7 h 7"/>
                    <a:gd name="T4" fmla="*/ 0 w 44"/>
                    <a:gd name="T5" fmla="*/ 7 h 7"/>
                    <a:gd name="T6" fmla="*/ 0 w 44"/>
                    <a:gd name="T7" fmla="*/ 7 h 7"/>
                    <a:gd name="T8" fmla="*/ 0 w 44"/>
                    <a:gd name="T9" fmla="*/ 0 h 7"/>
                    <a:gd name="T10" fmla="*/ 44 w 44"/>
                    <a:gd name="T11" fmla="*/ 7 h 7"/>
                    <a:gd name="T12" fmla="*/ 44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7"/>
                      </a:move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Freeform 1779">
                  <a:extLst>
                    <a:ext uri="{FF2B5EF4-FFF2-40B4-BE49-F238E27FC236}">
                      <a16:creationId xmlns:a16="http://schemas.microsoft.com/office/drawing/2014/main" id="{0C0CBA08-6C73-4BD8-85E8-37D9EEC0CA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214"/>
                  <a:ext cx="22" cy="4"/>
                </a:xfrm>
                <a:custGeom>
                  <a:avLst/>
                  <a:gdLst>
                    <a:gd name="T0" fmla="*/ 44 w 44"/>
                    <a:gd name="T1" fmla="*/ 0 h 8"/>
                    <a:gd name="T2" fmla="*/ 44 w 44"/>
                    <a:gd name="T3" fmla="*/ 0 h 8"/>
                    <a:gd name="T4" fmla="*/ 44 w 44"/>
                    <a:gd name="T5" fmla="*/ 8 h 8"/>
                    <a:gd name="T6" fmla="*/ 44 w 44"/>
                    <a:gd name="T7" fmla="*/ 8 h 8"/>
                    <a:gd name="T8" fmla="*/ 0 w 44"/>
                    <a:gd name="T9" fmla="*/ 0 h 8"/>
                    <a:gd name="T10" fmla="*/ 44 w 44"/>
                    <a:gd name="T11" fmla="*/ 0 h 8"/>
                    <a:gd name="T12" fmla="*/ 44 w 44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8" name="Freeform 1780">
                  <a:extLst>
                    <a:ext uri="{FF2B5EF4-FFF2-40B4-BE49-F238E27FC236}">
                      <a16:creationId xmlns:a16="http://schemas.microsoft.com/office/drawing/2014/main" id="{15F2369A-BECD-47BE-8498-BF46ACAC30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214"/>
                  <a:ext cx="22" cy="4"/>
                </a:xfrm>
                <a:custGeom>
                  <a:avLst/>
                  <a:gdLst>
                    <a:gd name="T0" fmla="*/ 44 w 44"/>
                    <a:gd name="T1" fmla="*/ 0 h 8"/>
                    <a:gd name="T2" fmla="*/ 44 w 44"/>
                    <a:gd name="T3" fmla="*/ 0 h 8"/>
                    <a:gd name="T4" fmla="*/ 44 w 44"/>
                    <a:gd name="T5" fmla="*/ 8 h 8"/>
                    <a:gd name="T6" fmla="*/ 44 w 44"/>
                    <a:gd name="T7" fmla="*/ 8 h 8"/>
                    <a:gd name="T8" fmla="*/ 0 w 44"/>
                    <a:gd name="T9" fmla="*/ 0 h 8"/>
                    <a:gd name="T10" fmla="*/ 44 w 44"/>
                    <a:gd name="T11" fmla="*/ 0 h 8"/>
                    <a:gd name="T12" fmla="*/ 44 w 44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9" name="Freeform 1781">
                  <a:extLst>
                    <a:ext uri="{FF2B5EF4-FFF2-40B4-BE49-F238E27FC236}">
                      <a16:creationId xmlns:a16="http://schemas.microsoft.com/office/drawing/2014/main" id="{DCD168E5-2C45-43F5-8F18-E4BD2FA16D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210"/>
                  <a:ext cx="22" cy="4"/>
                </a:xfrm>
                <a:custGeom>
                  <a:avLst/>
                  <a:gdLst>
                    <a:gd name="T0" fmla="*/ 44 w 44"/>
                    <a:gd name="T1" fmla="*/ 7 h 7"/>
                    <a:gd name="T2" fmla="*/ 44 w 44"/>
                    <a:gd name="T3" fmla="*/ 7 h 7"/>
                    <a:gd name="T4" fmla="*/ 0 w 44"/>
                    <a:gd name="T5" fmla="*/ 7 h 7"/>
                    <a:gd name="T6" fmla="*/ 0 w 44"/>
                    <a:gd name="T7" fmla="*/ 7 h 7"/>
                    <a:gd name="T8" fmla="*/ 0 w 44"/>
                    <a:gd name="T9" fmla="*/ 0 h 7"/>
                    <a:gd name="T10" fmla="*/ 44 w 44"/>
                    <a:gd name="T11" fmla="*/ 7 h 7"/>
                    <a:gd name="T12" fmla="*/ 44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7"/>
                      </a:move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0" name="Freeform 1782">
                  <a:extLst>
                    <a:ext uri="{FF2B5EF4-FFF2-40B4-BE49-F238E27FC236}">
                      <a16:creationId xmlns:a16="http://schemas.microsoft.com/office/drawing/2014/main" id="{2E6D8717-F2C2-4A1D-8380-86EACAE5E8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210"/>
                  <a:ext cx="22" cy="4"/>
                </a:xfrm>
                <a:custGeom>
                  <a:avLst/>
                  <a:gdLst>
                    <a:gd name="T0" fmla="*/ 44 w 44"/>
                    <a:gd name="T1" fmla="*/ 7 h 7"/>
                    <a:gd name="T2" fmla="*/ 44 w 44"/>
                    <a:gd name="T3" fmla="*/ 7 h 7"/>
                    <a:gd name="T4" fmla="*/ 0 w 44"/>
                    <a:gd name="T5" fmla="*/ 7 h 7"/>
                    <a:gd name="T6" fmla="*/ 0 w 44"/>
                    <a:gd name="T7" fmla="*/ 7 h 7"/>
                    <a:gd name="T8" fmla="*/ 0 w 44"/>
                    <a:gd name="T9" fmla="*/ 0 h 7"/>
                    <a:gd name="T10" fmla="*/ 44 w 44"/>
                    <a:gd name="T11" fmla="*/ 7 h 7"/>
                    <a:gd name="T12" fmla="*/ 44 w 4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7"/>
                      </a:moveTo>
                      <a:lnTo>
                        <a:pt x="4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1" name="Freeform 1783">
                  <a:extLst>
                    <a:ext uri="{FF2B5EF4-FFF2-40B4-BE49-F238E27FC236}">
                      <a16:creationId xmlns:a16="http://schemas.microsoft.com/office/drawing/2014/main" id="{34F080C8-26AF-443B-ADFF-930BD66F9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214"/>
                  <a:ext cx="22" cy="4"/>
                </a:xfrm>
                <a:custGeom>
                  <a:avLst/>
                  <a:gdLst>
                    <a:gd name="T0" fmla="*/ 44 w 44"/>
                    <a:gd name="T1" fmla="*/ 0 h 8"/>
                    <a:gd name="T2" fmla="*/ 44 w 44"/>
                    <a:gd name="T3" fmla="*/ 0 h 8"/>
                    <a:gd name="T4" fmla="*/ 44 w 44"/>
                    <a:gd name="T5" fmla="*/ 8 h 8"/>
                    <a:gd name="T6" fmla="*/ 44 w 44"/>
                    <a:gd name="T7" fmla="*/ 8 h 8"/>
                    <a:gd name="T8" fmla="*/ 0 w 44"/>
                    <a:gd name="T9" fmla="*/ 0 h 8"/>
                    <a:gd name="T10" fmla="*/ 44 w 44"/>
                    <a:gd name="T11" fmla="*/ 0 h 8"/>
                    <a:gd name="T12" fmla="*/ 44 w 44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2" name="Freeform 1784">
                  <a:extLst>
                    <a:ext uri="{FF2B5EF4-FFF2-40B4-BE49-F238E27FC236}">
                      <a16:creationId xmlns:a16="http://schemas.microsoft.com/office/drawing/2014/main" id="{4F3A6E8A-21D9-481D-85D3-B65B11D0A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214"/>
                  <a:ext cx="22" cy="4"/>
                </a:xfrm>
                <a:custGeom>
                  <a:avLst/>
                  <a:gdLst>
                    <a:gd name="T0" fmla="*/ 44 w 44"/>
                    <a:gd name="T1" fmla="*/ 0 h 8"/>
                    <a:gd name="T2" fmla="*/ 44 w 44"/>
                    <a:gd name="T3" fmla="*/ 0 h 8"/>
                    <a:gd name="T4" fmla="*/ 44 w 44"/>
                    <a:gd name="T5" fmla="*/ 8 h 8"/>
                    <a:gd name="T6" fmla="*/ 44 w 44"/>
                    <a:gd name="T7" fmla="*/ 8 h 8"/>
                    <a:gd name="T8" fmla="*/ 0 w 44"/>
                    <a:gd name="T9" fmla="*/ 0 h 8"/>
                    <a:gd name="T10" fmla="*/ 44 w 44"/>
                    <a:gd name="T11" fmla="*/ 0 h 8"/>
                    <a:gd name="T12" fmla="*/ 44 w 44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8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3" name="Freeform 1785">
                  <a:extLst>
                    <a:ext uri="{FF2B5EF4-FFF2-40B4-BE49-F238E27FC236}">
                      <a16:creationId xmlns:a16="http://schemas.microsoft.com/office/drawing/2014/main" id="{FF275F61-360B-4D7F-B55C-5423AAA04A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5" y="2218"/>
                  <a:ext cx="70" cy="30"/>
                </a:xfrm>
                <a:custGeom>
                  <a:avLst/>
                  <a:gdLst>
                    <a:gd name="T0" fmla="*/ 0 w 139"/>
                    <a:gd name="T1" fmla="*/ 0 h 60"/>
                    <a:gd name="T2" fmla="*/ 0 w 139"/>
                    <a:gd name="T3" fmla="*/ 0 h 60"/>
                    <a:gd name="T4" fmla="*/ 132 w 139"/>
                    <a:gd name="T5" fmla="*/ 60 h 60"/>
                    <a:gd name="T6" fmla="*/ 132 w 139"/>
                    <a:gd name="T7" fmla="*/ 60 h 60"/>
                    <a:gd name="T8" fmla="*/ 139 w 139"/>
                    <a:gd name="T9" fmla="*/ 15 h 60"/>
                    <a:gd name="T10" fmla="*/ 0 w 139"/>
                    <a:gd name="T11" fmla="*/ 0 h 60"/>
                    <a:gd name="T12" fmla="*/ 0 w 139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32" y="60"/>
                      </a:lnTo>
                      <a:lnTo>
                        <a:pt x="132" y="60"/>
                      </a:lnTo>
                      <a:lnTo>
                        <a:pt x="139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4" name="Freeform 1786">
                  <a:extLst>
                    <a:ext uri="{FF2B5EF4-FFF2-40B4-BE49-F238E27FC236}">
                      <a16:creationId xmlns:a16="http://schemas.microsoft.com/office/drawing/2014/main" id="{77446E01-AC91-4DB8-9191-5F4D7A99E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5" y="2218"/>
                  <a:ext cx="70" cy="30"/>
                </a:xfrm>
                <a:custGeom>
                  <a:avLst/>
                  <a:gdLst>
                    <a:gd name="T0" fmla="*/ 0 w 139"/>
                    <a:gd name="T1" fmla="*/ 0 h 60"/>
                    <a:gd name="T2" fmla="*/ 0 w 139"/>
                    <a:gd name="T3" fmla="*/ 0 h 60"/>
                    <a:gd name="T4" fmla="*/ 132 w 139"/>
                    <a:gd name="T5" fmla="*/ 60 h 60"/>
                    <a:gd name="T6" fmla="*/ 132 w 139"/>
                    <a:gd name="T7" fmla="*/ 60 h 60"/>
                    <a:gd name="T8" fmla="*/ 139 w 139"/>
                    <a:gd name="T9" fmla="*/ 15 h 60"/>
                    <a:gd name="T10" fmla="*/ 0 w 139"/>
                    <a:gd name="T11" fmla="*/ 0 h 60"/>
                    <a:gd name="T12" fmla="*/ 0 w 139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32" y="60"/>
                      </a:lnTo>
                      <a:lnTo>
                        <a:pt x="132" y="60"/>
                      </a:lnTo>
                      <a:lnTo>
                        <a:pt x="139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5" name="Freeform 1787">
                  <a:extLst>
                    <a:ext uri="{FF2B5EF4-FFF2-40B4-BE49-F238E27FC236}">
                      <a16:creationId xmlns:a16="http://schemas.microsoft.com/office/drawing/2014/main" id="{466422C5-D1C3-43D1-954B-788D63091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218"/>
                  <a:ext cx="70" cy="30"/>
                </a:xfrm>
                <a:custGeom>
                  <a:avLst/>
                  <a:gdLst>
                    <a:gd name="T0" fmla="*/ 7 w 139"/>
                    <a:gd name="T1" fmla="*/ 0 h 60"/>
                    <a:gd name="T2" fmla="*/ 7 w 139"/>
                    <a:gd name="T3" fmla="*/ 0 h 60"/>
                    <a:gd name="T4" fmla="*/ 0 w 139"/>
                    <a:gd name="T5" fmla="*/ 52 h 60"/>
                    <a:gd name="T6" fmla="*/ 0 w 139"/>
                    <a:gd name="T7" fmla="*/ 52 h 60"/>
                    <a:gd name="T8" fmla="*/ 139 w 139"/>
                    <a:gd name="T9" fmla="*/ 60 h 60"/>
                    <a:gd name="T10" fmla="*/ 7 w 139"/>
                    <a:gd name="T11" fmla="*/ 0 h 60"/>
                    <a:gd name="T12" fmla="*/ 7 w 139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0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39" y="6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6" name="Freeform 1788">
                  <a:extLst>
                    <a:ext uri="{FF2B5EF4-FFF2-40B4-BE49-F238E27FC236}">
                      <a16:creationId xmlns:a16="http://schemas.microsoft.com/office/drawing/2014/main" id="{B7C4E5EC-3F10-43CB-A9FD-B9C96E87FD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218"/>
                  <a:ext cx="70" cy="30"/>
                </a:xfrm>
                <a:custGeom>
                  <a:avLst/>
                  <a:gdLst>
                    <a:gd name="T0" fmla="*/ 7 w 139"/>
                    <a:gd name="T1" fmla="*/ 0 h 60"/>
                    <a:gd name="T2" fmla="*/ 7 w 139"/>
                    <a:gd name="T3" fmla="*/ 0 h 60"/>
                    <a:gd name="T4" fmla="*/ 0 w 139"/>
                    <a:gd name="T5" fmla="*/ 52 h 60"/>
                    <a:gd name="T6" fmla="*/ 0 w 139"/>
                    <a:gd name="T7" fmla="*/ 52 h 60"/>
                    <a:gd name="T8" fmla="*/ 139 w 139"/>
                    <a:gd name="T9" fmla="*/ 60 h 60"/>
                    <a:gd name="T10" fmla="*/ 7 w 139"/>
                    <a:gd name="T11" fmla="*/ 0 h 60"/>
                    <a:gd name="T12" fmla="*/ 7 w 139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0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39" y="6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7" name="Freeform 1789">
                  <a:extLst>
                    <a:ext uri="{FF2B5EF4-FFF2-40B4-BE49-F238E27FC236}">
                      <a16:creationId xmlns:a16="http://schemas.microsoft.com/office/drawing/2014/main" id="{09306896-0E42-435B-BC60-CF784156F4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244"/>
                  <a:ext cx="70" cy="30"/>
                </a:xfrm>
                <a:custGeom>
                  <a:avLst/>
                  <a:gdLst>
                    <a:gd name="T0" fmla="*/ 0 w 139"/>
                    <a:gd name="T1" fmla="*/ 0 h 60"/>
                    <a:gd name="T2" fmla="*/ 0 w 139"/>
                    <a:gd name="T3" fmla="*/ 0 h 60"/>
                    <a:gd name="T4" fmla="*/ 139 w 139"/>
                    <a:gd name="T5" fmla="*/ 60 h 60"/>
                    <a:gd name="T6" fmla="*/ 139 w 139"/>
                    <a:gd name="T7" fmla="*/ 60 h 60"/>
                    <a:gd name="T8" fmla="*/ 139 w 139"/>
                    <a:gd name="T9" fmla="*/ 8 h 60"/>
                    <a:gd name="T10" fmla="*/ 0 w 139"/>
                    <a:gd name="T11" fmla="*/ 0 h 60"/>
                    <a:gd name="T12" fmla="*/ 0 w 139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39" y="60"/>
                      </a:lnTo>
                      <a:lnTo>
                        <a:pt x="139" y="60"/>
                      </a:lnTo>
                      <a:lnTo>
                        <a:pt x="139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8" name="Freeform 1790">
                  <a:extLst>
                    <a:ext uri="{FF2B5EF4-FFF2-40B4-BE49-F238E27FC236}">
                      <a16:creationId xmlns:a16="http://schemas.microsoft.com/office/drawing/2014/main" id="{9BFF697F-25A5-45B8-9DE9-E058879CF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244"/>
                  <a:ext cx="70" cy="30"/>
                </a:xfrm>
                <a:custGeom>
                  <a:avLst/>
                  <a:gdLst>
                    <a:gd name="T0" fmla="*/ 0 w 139"/>
                    <a:gd name="T1" fmla="*/ 0 h 60"/>
                    <a:gd name="T2" fmla="*/ 0 w 139"/>
                    <a:gd name="T3" fmla="*/ 0 h 60"/>
                    <a:gd name="T4" fmla="*/ 139 w 139"/>
                    <a:gd name="T5" fmla="*/ 60 h 60"/>
                    <a:gd name="T6" fmla="*/ 139 w 139"/>
                    <a:gd name="T7" fmla="*/ 60 h 60"/>
                    <a:gd name="T8" fmla="*/ 139 w 139"/>
                    <a:gd name="T9" fmla="*/ 8 h 60"/>
                    <a:gd name="T10" fmla="*/ 0 w 139"/>
                    <a:gd name="T11" fmla="*/ 0 h 60"/>
                    <a:gd name="T12" fmla="*/ 0 w 139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39" y="60"/>
                      </a:lnTo>
                      <a:lnTo>
                        <a:pt x="139" y="60"/>
                      </a:lnTo>
                      <a:lnTo>
                        <a:pt x="139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9" name="Freeform 1791">
                  <a:extLst>
                    <a:ext uri="{FF2B5EF4-FFF2-40B4-BE49-F238E27FC236}">
                      <a16:creationId xmlns:a16="http://schemas.microsoft.com/office/drawing/2014/main" id="{50DAFEC5-7CB9-49E3-BF4A-7F5961139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244"/>
                  <a:ext cx="70" cy="30"/>
                </a:xfrm>
                <a:custGeom>
                  <a:avLst/>
                  <a:gdLst>
                    <a:gd name="T0" fmla="*/ 0 w 139"/>
                    <a:gd name="T1" fmla="*/ 0 h 60"/>
                    <a:gd name="T2" fmla="*/ 0 w 139"/>
                    <a:gd name="T3" fmla="*/ 0 h 60"/>
                    <a:gd name="T4" fmla="*/ 0 w 139"/>
                    <a:gd name="T5" fmla="*/ 45 h 60"/>
                    <a:gd name="T6" fmla="*/ 0 w 139"/>
                    <a:gd name="T7" fmla="*/ 45 h 60"/>
                    <a:gd name="T8" fmla="*/ 139 w 139"/>
                    <a:gd name="T9" fmla="*/ 60 h 60"/>
                    <a:gd name="T10" fmla="*/ 0 w 139"/>
                    <a:gd name="T11" fmla="*/ 0 h 60"/>
                    <a:gd name="T12" fmla="*/ 0 w 139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39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0" name="Freeform 1792">
                  <a:extLst>
                    <a:ext uri="{FF2B5EF4-FFF2-40B4-BE49-F238E27FC236}">
                      <a16:creationId xmlns:a16="http://schemas.microsoft.com/office/drawing/2014/main" id="{664A8267-BB04-4F75-B77F-303539AF8B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244"/>
                  <a:ext cx="70" cy="30"/>
                </a:xfrm>
                <a:custGeom>
                  <a:avLst/>
                  <a:gdLst>
                    <a:gd name="T0" fmla="*/ 0 w 139"/>
                    <a:gd name="T1" fmla="*/ 0 h 60"/>
                    <a:gd name="T2" fmla="*/ 0 w 139"/>
                    <a:gd name="T3" fmla="*/ 0 h 60"/>
                    <a:gd name="T4" fmla="*/ 0 w 139"/>
                    <a:gd name="T5" fmla="*/ 45 h 60"/>
                    <a:gd name="T6" fmla="*/ 0 w 139"/>
                    <a:gd name="T7" fmla="*/ 45 h 60"/>
                    <a:gd name="T8" fmla="*/ 139 w 139"/>
                    <a:gd name="T9" fmla="*/ 60 h 60"/>
                    <a:gd name="T10" fmla="*/ 0 w 139"/>
                    <a:gd name="T11" fmla="*/ 0 h 60"/>
                    <a:gd name="T12" fmla="*/ 0 w 139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39" y="6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Freeform 1793">
                  <a:extLst>
                    <a:ext uri="{FF2B5EF4-FFF2-40B4-BE49-F238E27FC236}">
                      <a16:creationId xmlns:a16="http://schemas.microsoft.com/office/drawing/2014/main" id="{F3341873-BD77-45E3-AB67-E456FDE964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278"/>
                  <a:ext cx="22" cy="4"/>
                </a:xfrm>
                <a:custGeom>
                  <a:avLst/>
                  <a:gdLst>
                    <a:gd name="T0" fmla="*/ 43 w 43"/>
                    <a:gd name="T1" fmla="*/ 0 h 8"/>
                    <a:gd name="T2" fmla="*/ 43 w 43"/>
                    <a:gd name="T3" fmla="*/ 0 h 8"/>
                    <a:gd name="T4" fmla="*/ 0 w 43"/>
                    <a:gd name="T5" fmla="*/ 8 h 8"/>
                    <a:gd name="T6" fmla="*/ 0 w 43"/>
                    <a:gd name="T7" fmla="*/ 8 h 8"/>
                    <a:gd name="T8" fmla="*/ 0 w 43"/>
                    <a:gd name="T9" fmla="*/ 0 h 8"/>
                    <a:gd name="T10" fmla="*/ 43 w 43"/>
                    <a:gd name="T11" fmla="*/ 0 h 8"/>
                    <a:gd name="T12" fmla="*/ 43 w 4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8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Freeform 1794">
                  <a:extLst>
                    <a:ext uri="{FF2B5EF4-FFF2-40B4-BE49-F238E27FC236}">
                      <a16:creationId xmlns:a16="http://schemas.microsoft.com/office/drawing/2014/main" id="{DB68CC93-8AE0-437B-96D0-4D7A2C3CF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278"/>
                  <a:ext cx="22" cy="4"/>
                </a:xfrm>
                <a:custGeom>
                  <a:avLst/>
                  <a:gdLst>
                    <a:gd name="T0" fmla="*/ 43 w 43"/>
                    <a:gd name="T1" fmla="*/ 0 h 8"/>
                    <a:gd name="T2" fmla="*/ 43 w 43"/>
                    <a:gd name="T3" fmla="*/ 0 h 8"/>
                    <a:gd name="T4" fmla="*/ 0 w 43"/>
                    <a:gd name="T5" fmla="*/ 8 h 8"/>
                    <a:gd name="T6" fmla="*/ 0 w 43"/>
                    <a:gd name="T7" fmla="*/ 8 h 8"/>
                    <a:gd name="T8" fmla="*/ 0 w 43"/>
                    <a:gd name="T9" fmla="*/ 0 h 8"/>
                    <a:gd name="T10" fmla="*/ 43 w 43"/>
                    <a:gd name="T11" fmla="*/ 0 h 8"/>
                    <a:gd name="T12" fmla="*/ 43 w 4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8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Freeform 1795">
                  <a:extLst>
                    <a:ext uri="{FF2B5EF4-FFF2-40B4-BE49-F238E27FC236}">
                      <a16:creationId xmlns:a16="http://schemas.microsoft.com/office/drawing/2014/main" id="{CAFF523E-ECAC-4651-89D0-B07996F3D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278"/>
                  <a:ext cx="22" cy="4"/>
                </a:xfrm>
                <a:custGeom>
                  <a:avLst/>
                  <a:gdLst>
                    <a:gd name="T0" fmla="*/ 43 w 43"/>
                    <a:gd name="T1" fmla="*/ 0 h 8"/>
                    <a:gd name="T2" fmla="*/ 43 w 43"/>
                    <a:gd name="T3" fmla="*/ 0 h 8"/>
                    <a:gd name="T4" fmla="*/ 43 w 43"/>
                    <a:gd name="T5" fmla="*/ 8 h 8"/>
                    <a:gd name="T6" fmla="*/ 43 w 43"/>
                    <a:gd name="T7" fmla="*/ 8 h 8"/>
                    <a:gd name="T8" fmla="*/ 0 w 43"/>
                    <a:gd name="T9" fmla="*/ 8 h 8"/>
                    <a:gd name="T10" fmla="*/ 43 w 43"/>
                    <a:gd name="T11" fmla="*/ 0 h 8"/>
                    <a:gd name="T12" fmla="*/ 43 w 4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8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8"/>
                      </a:lnTo>
                      <a:lnTo>
                        <a:pt x="43" y="8"/>
                      </a:lnTo>
                      <a:lnTo>
                        <a:pt x="0" y="8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Freeform 1796">
                  <a:extLst>
                    <a:ext uri="{FF2B5EF4-FFF2-40B4-BE49-F238E27FC236}">
                      <a16:creationId xmlns:a16="http://schemas.microsoft.com/office/drawing/2014/main" id="{88E10643-BA8E-4440-94D5-516FD490BD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278"/>
                  <a:ext cx="22" cy="4"/>
                </a:xfrm>
                <a:custGeom>
                  <a:avLst/>
                  <a:gdLst>
                    <a:gd name="T0" fmla="*/ 43 w 43"/>
                    <a:gd name="T1" fmla="*/ 0 h 8"/>
                    <a:gd name="T2" fmla="*/ 43 w 43"/>
                    <a:gd name="T3" fmla="*/ 0 h 8"/>
                    <a:gd name="T4" fmla="*/ 43 w 43"/>
                    <a:gd name="T5" fmla="*/ 8 h 8"/>
                    <a:gd name="T6" fmla="*/ 43 w 43"/>
                    <a:gd name="T7" fmla="*/ 8 h 8"/>
                    <a:gd name="T8" fmla="*/ 0 w 43"/>
                    <a:gd name="T9" fmla="*/ 8 h 8"/>
                    <a:gd name="T10" fmla="*/ 43 w 43"/>
                    <a:gd name="T11" fmla="*/ 0 h 8"/>
                    <a:gd name="T12" fmla="*/ 43 w 4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8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8"/>
                      </a:lnTo>
                      <a:lnTo>
                        <a:pt x="43" y="8"/>
                      </a:lnTo>
                      <a:lnTo>
                        <a:pt x="0" y="8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Freeform 1797">
                  <a:extLst>
                    <a:ext uri="{FF2B5EF4-FFF2-40B4-BE49-F238E27FC236}">
                      <a16:creationId xmlns:a16="http://schemas.microsoft.com/office/drawing/2014/main" id="{0443B1EB-8961-4D7C-86A2-6D1C0B24B0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278"/>
                  <a:ext cx="22" cy="4"/>
                </a:xfrm>
                <a:custGeom>
                  <a:avLst/>
                  <a:gdLst>
                    <a:gd name="T0" fmla="*/ 43 w 43"/>
                    <a:gd name="T1" fmla="*/ 0 h 8"/>
                    <a:gd name="T2" fmla="*/ 43 w 43"/>
                    <a:gd name="T3" fmla="*/ 0 h 8"/>
                    <a:gd name="T4" fmla="*/ 0 w 43"/>
                    <a:gd name="T5" fmla="*/ 8 h 8"/>
                    <a:gd name="T6" fmla="*/ 0 w 43"/>
                    <a:gd name="T7" fmla="*/ 8 h 8"/>
                    <a:gd name="T8" fmla="*/ 0 w 43"/>
                    <a:gd name="T9" fmla="*/ 0 h 8"/>
                    <a:gd name="T10" fmla="*/ 43 w 43"/>
                    <a:gd name="T11" fmla="*/ 0 h 8"/>
                    <a:gd name="T12" fmla="*/ 43 w 4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8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Freeform 1798">
                  <a:extLst>
                    <a:ext uri="{FF2B5EF4-FFF2-40B4-BE49-F238E27FC236}">
                      <a16:creationId xmlns:a16="http://schemas.microsoft.com/office/drawing/2014/main" id="{62AA542F-3F73-4491-AFB2-6CAFBEC676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278"/>
                  <a:ext cx="22" cy="4"/>
                </a:xfrm>
                <a:custGeom>
                  <a:avLst/>
                  <a:gdLst>
                    <a:gd name="T0" fmla="*/ 43 w 43"/>
                    <a:gd name="T1" fmla="*/ 0 h 8"/>
                    <a:gd name="T2" fmla="*/ 43 w 43"/>
                    <a:gd name="T3" fmla="*/ 0 h 8"/>
                    <a:gd name="T4" fmla="*/ 0 w 43"/>
                    <a:gd name="T5" fmla="*/ 8 h 8"/>
                    <a:gd name="T6" fmla="*/ 0 w 43"/>
                    <a:gd name="T7" fmla="*/ 8 h 8"/>
                    <a:gd name="T8" fmla="*/ 0 w 43"/>
                    <a:gd name="T9" fmla="*/ 0 h 8"/>
                    <a:gd name="T10" fmla="*/ 43 w 43"/>
                    <a:gd name="T11" fmla="*/ 0 h 8"/>
                    <a:gd name="T12" fmla="*/ 43 w 4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8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Freeform 1799">
                  <a:extLst>
                    <a:ext uri="{FF2B5EF4-FFF2-40B4-BE49-F238E27FC236}">
                      <a16:creationId xmlns:a16="http://schemas.microsoft.com/office/drawing/2014/main" id="{502230EE-D7FB-4978-A3D8-FADF8C7E57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278"/>
                  <a:ext cx="22" cy="4"/>
                </a:xfrm>
                <a:custGeom>
                  <a:avLst/>
                  <a:gdLst>
                    <a:gd name="T0" fmla="*/ 43 w 43"/>
                    <a:gd name="T1" fmla="*/ 0 h 8"/>
                    <a:gd name="T2" fmla="*/ 43 w 43"/>
                    <a:gd name="T3" fmla="*/ 0 h 8"/>
                    <a:gd name="T4" fmla="*/ 43 w 43"/>
                    <a:gd name="T5" fmla="*/ 8 h 8"/>
                    <a:gd name="T6" fmla="*/ 43 w 43"/>
                    <a:gd name="T7" fmla="*/ 8 h 8"/>
                    <a:gd name="T8" fmla="*/ 0 w 43"/>
                    <a:gd name="T9" fmla="*/ 8 h 8"/>
                    <a:gd name="T10" fmla="*/ 43 w 43"/>
                    <a:gd name="T11" fmla="*/ 0 h 8"/>
                    <a:gd name="T12" fmla="*/ 43 w 4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8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8"/>
                      </a:lnTo>
                      <a:lnTo>
                        <a:pt x="43" y="8"/>
                      </a:lnTo>
                      <a:lnTo>
                        <a:pt x="0" y="8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Freeform 1800">
                  <a:extLst>
                    <a:ext uri="{FF2B5EF4-FFF2-40B4-BE49-F238E27FC236}">
                      <a16:creationId xmlns:a16="http://schemas.microsoft.com/office/drawing/2014/main" id="{2349C3A8-D15F-4036-AB98-E517A8229C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278"/>
                  <a:ext cx="22" cy="4"/>
                </a:xfrm>
                <a:custGeom>
                  <a:avLst/>
                  <a:gdLst>
                    <a:gd name="T0" fmla="*/ 43 w 43"/>
                    <a:gd name="T1" fmla="*/ 0 h 8"/>
                    <a:gd name="T2" fmla="*/ 43 w 43"/>
                    <a:gd name="T3" fmla="*/ 0 h 8"/>
                    <a:gd name="T4" fmla="*/ 43 w 43"/>
                    <a:gd name="T5" fmla="*/ 8 h 8"/>
                    <a:gd name="T6" fmla="*/ 43 w 43"/>
                    <a:gd name="T7" fmla="*/ 8 h 8"/>
                    <a:gd name="T8" fmla="*/ 0 w 43"/>
                    <a:gd name="T9" fmla="*/ 8 h 8"/>
                    <a:gd name="T10" fmla="*/ 43 w 43"/>
                    <a:gd name="T11" fmla="*/ 0 h 8"/>
                    <a:gd name="T12" fmla="*/ 43 w 4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8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8"/>
                      </a:lnTo>
                      <a:lnTo>
                        <a:pt x="43" y="8"/>
                      </a:lnTo>
                      <a:lnTo>
                        <a:pt x="0" y="8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Freeform 1801">
                  <a:extLst>
                    <a:ext uri="{FF2B5EF4-FFF2-40B4-BE49-F238E27FC236}">
                      <a16:creationId xmlns:a16="http://schemas.microsoft.com/office/drawing/2014/main" id="{CEBFA89B-C6B6-405C-A003-C097BF2D1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297"/>
                  <a:ext cx="30" cy="11"/>
                </a:xfrm>
                <a:custGeom>
                  <a:avLst/>
                  <a:gdLst>
                    <a:gd name="T0" fmla="*/ 59 w 59"/>
                    <a:gd name="T1" fmla="*/ 0 h 22"/>
                    <a:gd name="T2" fmla="*/ 59 w 59"/>
                    <a:gd name="T3" fmla="*/ 0 h 22"/>
                    <a:gd name="T4" fmla="*/ 0 w 59"/>
                    <a:gd name="T5" fmla="*/ 22 h 22"/>
                    <a:gd name="T6" fmla="*/ 0 w 59"/>
                    <a:gd name="T7" fmla="*/ 22 h 22"/>
                    <a:gd name="T8" fmla="*/ 0 w 59"/>
                    <a:gd name="T9" fmla="*/ 0 h 22"/>
                    <a:gd name="T10" fmla="*/ 59 w 59"/>
                    <a:gd name="T11" fmla="*/ 0 h 22"/>
                    <a:gd name="T12" fmla="*/ 59 w 59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0" name="Freeform 1802">
                  <a:extLst>
                    <a:ext uri="{FF2B5EF4-FFF2-40B4-BE49-F238E27FC236}">
                      <a16:creationId xmlns:a16="http://schemas.microsoft.com/office/drawing/2014/main" id="{82E92739-E69F-48D5-8454-040F2FF887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297"/>
                  <a:ext cx="30" cy="11"/>
                </a:xfrm>
                <a:custGeom>
                  <a:avLst/>
                  <a:gdLst>
                    <a:gd name="T0" fmla="*/ 59 w 59"/>
                    <a:gd name="T1" fmla="*/ 0 h 22"/>
                    <a:gd name="T2" fmla="*/ 59 w 59"/>
                    <a:gd name="T3" fmla="*/ 0 h 22"/>
                    <a:gd name="T4" fmla="*/ 0 w 59"/>
                    <a:gd name="T5" fmla="*/ 22 h 22"/>
                    <a:gd name="T6" fmla="*/ 0 w 59"/>
                    <a:gd name="T7" fmla="*/ 22 h 22"/>
                    <a:gd name="T8" fmla="*/ 0 w 59"/>
                    <a:gd name="T9" fmla="*/ 0 h 22"/>
                    <a:gd name="T10" fmla="*/ 59 w 59"/>
                    <a:gd name="T11" fmla="*/ 0 h 22"/>
                    <a:gd name="T12" fmla="*/ 59 w 59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1" name="Freeform 1803">
                  <a:extLst>
                    <a:ext uri="{FF2B5EF4-FFF2-40B4-BE49-F238E27FC236}">
                      <a16:creationId xmlns:a16="http://schemas.microsoft.com/office/drawing/2014/main" id="{6E940CC5-5948-4C50-AB15-7DACCD372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297"/>
                  <a:ext cx="30" cy="11"/>
                </a:xfrm>
                <a:custGeom>
                  <a:avLst/>
                  <a:gdLst>
                    <a:gd name="T0" fmla="*/ 59 w 59"/>
                    <a:gd name="T1" fmla="*/ 0 h 22"/>
                    <a:gd name="T2" fmla="*/ 59 w 59"/>
                    <a:gd name="T3" fmla="*/ 0 h 22"/>
                    <a:gd name="T4" fmla="*/ 59 w 59"/>
                    <a:gd name="T5" fmla="*/ 22 h 22"/>
                    <a:gd name="T6" fmla="*/ 59 w 59"/>
                    <a:gd name="T7" fmla="*/ 22 h 22"/>
                    <a:gd name="T8" fmla="*/ 0 w 59"/>
                    <a:gd name="T9" fmla="*/ 22 h 22"/>
                    <a:gd name="T10" fmla="*/ 59 w 59"/>
                    <a:gd name="T11" fmla="*/ 0 h 22"/>
                    <a:gd name="T12" fmla="*/ 59 w 59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22"/>
                      </a:lnTo>
                      <a:lnTo>
                        <a:pt x="59" y="22"/>
                      </a:lnTo>
                      <a:lnTo>
                        <a:pt x="0" y="22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Freeform 1804">
                  <a:extLst>
                    <a:ext uri="{FF2B5EF4-FFF2-40B4-BE49-F238E27FC236}">
                      <a16:creationId xmlns:a16="http://schemas.microsoft.com/office/drawing/2014/main" id="{EF35FE8F-3E1D-441F-9EDA-8A2B36AB2C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297"/>
                  <a:ext cx="30" cy="11"/>
                </a:xfrm>
                <a:custGeom>
                  <a:avLst/>
                  <a:gdLst>
                    <a:gd name="T0" fmla="*/ 59 w 59"/>
                    <a:gd name="T1" fmla="*/ 0 h 22"/>
                    <a:gd name="T2" fmla="*/ 59 w 59"/>
                    <a:gd name="T3" fmla="*/ 0 h 22"/>
                    <a:gd name="T4" fmla="*/ 59 w 59"/>
                    <a:gd name="T5" fmla="*/ 22 h 22"/>
                    <a:gd name="T6" fmla="*/ 59 w 59"/>
                    <a:gd name="T7" fmla="*/ 22 h 22"/>
                    <a:gd name="T8" fmla="*/ 0 w 59"/>
                    <a:gd name="T9" fmla="*/ 22 h 22"/>
                    <a:gd name="T10" fmla="*/ 59 w 59"/>
                    <a:gd name="T11" fmla="*/ 0 h 22"/>
                    <a:gd name="T12" fmla="*/ 59 w 59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22"/>
                      </a:lnTo>
                      <a:lnTo>
                        <a:pt x="59" y="22"/>
                      </a:lnTo>
                      <a:lnTo>
                        <a:pt x="0" y="22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3" name="Freeform 1805">
                  <a:extLst>
                    <a:ext uri="{FF2B5EF4-FFF2-40B4-BE49-F238E27FC236}">
                      <a16:creationId xmlns:a16="http://schemas.microsoft.com/office/drawing/2014/main" id="{A8692E11-3D99-4F98-B15B-7D2628C53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312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0 w 43"/>
                    <a:gd name="T5" fmla="*/ 7 h 7"/>
                    <a:gd name="T6" fmla="*/ 0 w 43"/>
                    <a:gd name="T7" fmla="*/ 7 h 7"/>
                    <a:gd name="T8" fmla="*/ 0 w 43"/>
                    <a:gd name="T9" fmla="*/ 0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4" name="Freeform 1806">
                  <a:extLst>
                    <a:ext uri="{FF2B5EF4-FFF2-40B4-BE49-F238E27FC236}">
                      <a16:creationId xmlns:a16="http://schemas.microsoft.com/office/drawing/2014/main" id="{646C89AB-EC8E-41C3-8C24-572E81D1F5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312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0 w 43"/>
                    <a:gd name="T5" fmla="*/ 7 h 7"/>
                    <a:gd name="T6" fmla="*/ 0 w 43"/>
                    <a:gd name="T7" fmla="*/ 7 h 7"/>
                    <a:gd name="T8" fmla="*/ 0 w 43"/>
                    <a:gd name="T9" fmla="*/ 0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5" name="Freeform 1807">
                  <a:extLst>
                    <a:ext uri="{FF2B5EF4-FFF2-40B4-BE49-F238E27FC236}">
                      <a16:creationId xmlns:a16="http://schemas.microsoft.com/office/drawing/2014/main" id="{17B571DD-EFD2-4E41-A53B-28FFD8B61C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312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43 w 43"/>
                    <a:gd name="T5" fmla="*/ 7 h 7"/>
                    <a:gd name="T6" fmla="*/ 43 w 43"/>
                    <a:gd name="T7" fmla="*/ 7 h 7"/>
                    <a:gd name="T8" fmla="*/ 0 w 43"/>
                    <a:gd name="T9" fmla="*/ 7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Freeform 1808">
                  <a:extLst>
                    <a:ext uri="{FF2B5EF4-FFF2-40B4-BE49-F238E27FC236}">
                      <a16:creationId xmlns:a16="http://schemas.microsoft.com/office/drawing/2014/main" id="{3E60A75B-F816-434C-9C2B-9E9035C0E7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312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43 w 43"/>
                    <a:gd name="T5" fmla="*/ 7 h 7"/>
                    <a:gd name="T6" fmla="*/ 43 w 43"/>
                    <a:gd name="T7" fmla="*/ 7 h 7"/>
                    <a:gd name="T8" fmla="*/ 0 w 43"/>
                    <a:gd name="T9" fmla="*/ 7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7" name="Freeform 1809">
                  <a:extLst>
                    <a:ext uri="{FF2B5EF4-FFF2-40B4-BE49-F238E27FC236}">
                      <a16:creationId xmlns:a16="http://schemas.microsoft.com/office/drawing/2014/main" id="{C0F5A5F1-8ED5-4B76-B070-0DA86BCB47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312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0 w 43"/>
                    <a:gd name="T5" fmla="*/ 7 h 7"/>
                    <a:gd name="T6" fmla="*/ 0 w 43"/>
                    <a:gd name="T7" fmla="*/ 7 h 7"/>
                    <a:gd name="T8" fmla="*/ 0 w 43"/>
                    <a:gd name="T9" fmla="*/ 0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Freeform 1810">
                  <a:extLst>
                    <a:ext uri="{FF2B5EF4-FFF2-40B4-BE49-F238E27FC236}">
                      <a16:creationId xmlns:a16="http://schemas.microsoft.com/office/drawing/2014/main" id="{6E5F7778-D578-44C7-9D02-CB13E13F59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312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0 w 43"/>
                    <a:gd name="T5" fmla="*/ 7 h 7"/>
                    <a:gd name="T6" fmla="*/ 0 w 43"/>
                    <a:gd name="T7" fmla="*/ 7 h 7"/>
                    <a:gd name="T8" fmla="*/ 0 w 43"/>
                    <a:gd name="T9" fmla="*/ 0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9" name="Freeform 1811">
                  <a:extLst>
                    <a:ext uri="{FF2B5EF4-FFF2-40B4-BE49-F238E27FC236}">
                      <a16:creationId xmlns:a16="http://schemas.microsoft.com/office/drawing/2014/main" id="{99732D05-2178-4F0B-A76A-5D88B80C85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312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43 w 43"/>
                    <a:gd name="T5" fmla="*/ 7 h 7"/>
                    <a:gd name="T6" fmla="*/ 43 w 43"/>
                    <a:gd name="T7" fmla="*/ 7 h 7"/>
                    <a:gd name="T8" fmla="*/ 0 w 43"/>
                    <a:gd name="T9" fmla="*/ 7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Freeform 1812">
                  <a:extLst>
                    <a:ext uri="{FF2B5EF4-FFF2-40B4-BE49-F238E27FC236}">
                      <a16:creationId xmlns:a16="http://schemas.microsoft.com/office/drawing/2014/main" id="{AB439799-CAB2-4DA2-8B29-F4950DC60F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312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43 w 43"/>
                    <a:gd name="T5" fmla="*/ 7 h 7"/>
                    <a:gd name="T6" fmla="*/ 43 w 43"/>
                    <a:gd name="T7" fmla="*/ 7 h 7"/>
                    <a:gd name="T8" fmla="*/ 0 w 43"/>
                    <a:gd name="T9" fmla="*/ 7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2014">
                <a:extLst>
                  <a:ext uri="{FF2B5EF4-FFF2-40B4-BE49-F238E27FC236}">
                    <a16:creationId xmlns:a16="http://schemas.microsoft.com/office/drawing/2014/main" id="{F1E7A47F-D0B4-441A-9A70-E0CEE662A8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17800" y="3696907"/>
                <a:ext cx="596900" cy="1778000"/>
                <a:chOff x="1952" y="2323"/>
                <a:chExt cx="376" cy="1120"/>
              </a:xfrm>
            </p:grpSpPr>
            <p:sp>
              <p:nvSpPr>
                <p:cNvPr id="261" name="Freeform 1814">
                  <a:extLst>
                    <a:ext uri="{FF2B5EF4-FFF2-40B4-BE49-F238E27FC236}">
                      <a16:creationId xmlns:a16="http://schemas.microsoft.com/office/drawing/2014/main" id="{D39BE6E9-F463-4BF4-BE62-AD4A307549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323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0 w 59"/>
                    <a:gd name="T5" fmla="*/ 15 h 15"/>
                    <a:gd name="T6" fmla="*/ 0 w 59"/>
                    <a:gd name="T7" fmla="*/ 15 h 15"/>
                    <a:gd name="T8" fmla="*/ 0 w 59"/>
                    <a:gd name="T9" fmla="*/ 0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1815">
                  <a:extLst>
                    <a:ext uri="{FF2B5EF4-FFF2-40B4-BE49-F238E27FC236}">
                      <a16:creationId xmlns:a16="http://schemas.microsoft.com/office/drawing/2014/main" id="{D232D99F-CF7C-478B-BB6B-FE3E1FE849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323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0 w 59"/>
                    <a:gd name="T5" fmla="*/ 15 h 15"/>
                    <a:gd name="T6" fmla="*/ 0 w 59"/>
                    <a:gd name="T7" fmla="*/ 15 h 15"/>
                    <a:gd name="T8" fmla="*/ 0 w 59"/>
                    <a:gd name="T9" fmla="*/ 0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Freeform 1816">
                  <a:extLst>
                    <a:ext uri="{FF2B5EF4-FFF2-40B4-BE49-F238E27FC236}">
                      <a16:creationId xmlns:a16="http://schemas.microsoft.com/office/drawing/2014/main" id="{6B27E3C6-CDE5-4B01-B799-EE0961965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323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9 w 59"/>
                    <a:gd name="T5" fmla="*/ 15 h 15"/>
                    <a:gd name="T6" fmla="*/ 59 w 59"/>
                    <a:gd name="T7" fmla="*/ 15 h 15"/>
                    <a:gd name="T8" fmla="*/ 0 w 59"/>
                    <a:gd name="T9" fmla="*/ 15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1817">
                  <a:extLst>
                    <a:ext uri="{FF2B5EF4-FFF2-40B4-BE49-F238E27FC236}">
                      <a16:creationId xmlns:a16="http://schemas.microsoft.com/office/drawing/2014/main" id="{B140F828-73E3-4EBE-AD1D-2939192BC7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323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9 w 59"/>
                    <a:gd name="T5" fmla="*/ 15 h 15"/>
                    <a:gd name="T6" fmla="*/ 59 w 59"/>
                    <a:gd name="T7" fmla="*/ 15 h 15"/>
                    <a:gd name="T8" fmla="*/ 0 w 59"/>
                    <a:gd name="T9" fmla="*/ 15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Freeform 1818">
                  <a:extLst>
                    <a:ext uri="{FF2B5EF4-FFF2-40B4-BE49-F238E27FC236}">
                      <a16:creationId xmlns:a16="http://schemas.microsoft.com/office/drawing/2014/main" id="{C35D0A66-FA3E-4D72-BDE7-AC2006A3A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339"/>
                  <a:ext cx="30" cy="7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0 w 59"/>
                    <a:gd name="T5" fmla="*/ 15 h 15"/>
                    <a:gd name="T6" fmla="*/ 0 w 59"/>
                    <a:gd name="T7" fmla="*/ 15 h 15"/>
                    <a:gd name="T8" fmla="*/ 0 w 59"/>
                    <a:gd name="T9" fmla="*/ 0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1819">
                  <a:extLst>
                    <a:ext uri="{FF2B5EF4-FFF2-40B4-BE49-F238E27FC236}">
                      <a16:creationId xmlns:a16="http://schemas.microsoft.com/office/drawing/2014/main" id="{D56B2164-F1E5-492E-B435-EF7500E26C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339"/>
                  <a:ext cx="30" cy="7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0 w 59"/>
                    <a:gd name="T5" fmla="*/ 15 h 15"/>
                    <a:gd name="T6" fmla="*/ 0 w 59"/>
                    <a:gd name="T7" fmla="*/ 15 h 15"/>
                    <a:gd name="T8" fmla="*/ 0 w 59"/>
                    <a:gd name="T9" fmla="*/ 0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Freeform 1820">
                  <a:extLst>
                    <a:ext uri="{FF2B5EF4-FFF2-40B4-BE49-F238E27FC236}">
                      <a16:creationId xmlns:a16="http://schemas.microsoft.com/office/drawing/2014/main" id="{6D5A5156-BDAD-409E-AC81-479B5D221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339"/>
                  <a:ext cx="30" cy="7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9 w 59"/>
                    <a:gd name="T5" fmla="*/ 15 h 15"/>
                    <a:gd name="T6" fmla="*/ 59 w 59"/>
                    <a:gd name="T7" fmla="*/ 15 h 15"/>
                    <a:gd name="T8" fmla="*/ 0 w 59"/>
                    <a:gd name="T9" fmla="*/ 15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1821">
                  <a:extLst>
                    <a:ext uri="{FF2B5EF4-FFF2-40B4-BE49-F238E27FC236}">
                      <a16:creationId xmlns:a16="http://schemas.microsoft.com/office/drawing/2014/main" id="{1695B39C-282F-4179-8A92-E1F4F41E2D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339"/>
                  <a:ext cx="30" cy="7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9 w 59"/>
                    <a:gd name="T5" fmla="*/ 15 h 15"/>
                    <a:gd name="T6" fmla="*/ 59 w 59"/>
                    <a:gd name="T7" fmla="*/ 15 h 15"/>
                    <a:gd name="T8" fmla="*/ 0 w 59"/>
                    <a:gd name="T9" fmla="*/ 15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 1822">
                  <a:extLst>
                    <a:ext uri="{FF2B5EF4-FFF2-40B4-BE49-F238E27FC236}">
                      <a16:creationId xmlns:a16="http://schemas.microsoft.com/office/drawing/2014/main" id="{E7EFCE75-8408-4635-BC47-6646E140E5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625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0 w 59"/>
                    <a:gd name="T5" fmla="*/ 15 h 15"/>
                    <a:gd name="T6" fmla="*/ 0 w 59"/>
                    <a:gd name="T7" fmla="*/ 15 h 15"/>
                    <a:gd name="T8" fmla="*/ 0 w 59"/>
                    <a:gd name="T9" fmla="*/ 0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1823">
                  <a:extLst>
                    <a:ext uri="{FF2B5EF4-FFF2-40B4-BE49-F238E27FC236}">
                      <a16:creationId xmlns:a16="http://schemas.microsoft.com/office/drawing/2014/main" id="{E3C61B2B-25C4-4F8E-895A-D078BA55B1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625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0 w 59"/>
                    <a:gd name="T5" fmla="*/ 15 h 15"/>
                    <a:gd name="T6" fmla="*/ 0 w 59"/>
                    <a:gd name="T7" fmla="*/ 15 h 15"/>
                    <a:gd name="T8" fmla="*/ 0 w 59"/>
                    <a:gd name="T9" fmla="*/ 0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 1824">
                  <a:extLst>
                    <a:ext uri="{FF2B5EF4-FFF2-40B4-BE49-F238E27FC236}">
                      <a16:creationId xmlns:a16="http://schemas.microsoft.com/office/drawing/2014/main" id="{4FCA3CCB-4B9A-4853-A824-2E6AB1F09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625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9 w 59"/>
                    <a:gd name="T5" fmla="*/ 15 h 15"/>
                    <a:gd name="T6" fmla="*/ 59 w 59"/>
                    <a:gd name="T7" fmla="*/ 15 h 15"/>
                    <a:gd name="T8" fmla="*/ 0 w 59"/>
                    <a:gd name="T9" fmla="*/ 15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1825">
                  <a:extLst>
                    <a:ext uri="{FF2B5EF4-FFF2-40B4-BE49-F238E27FC236}">
                      <a16:creationId xmlns:a16="http://schemas.microsoft.com/office/drawing/2014/main" id="{0D8AC07F-2091-459A-9832-FFECE8C9C1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625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9 w 59"/>
                    <a:gd name="T5" fmla="*/ 15 h 15"/>
                    <a:gd name="T6" fmla="*/ 59 w 59"/>
                    <a:gd name="T7" fmla="*/ 15 h 15"/>
                    <a:gd name="T8" fmla="*/ 0 w 59"/>
                    <a:gd name="T9" fmla="*/ 15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Freeform 1826">
                  <a:extLst>
                    <a:ext uri="{FF2B5EF4-FFF2-40B4-BE49-F238E27FC236}">
                      <a16:creationId xmlns:a16="http://schemas.microsoft.com/office/drawing/2014/main" id="{597D678E-5CA0-42BE-92DB-37D19CAB0C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640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0 w 59"/>
                    <a:gd name="T5" fmla="*/ 15 h 15"/>
                    <a:gd name="T6" fmla="*/ 0 w 59"/>
                    <a:gd name="T7" fmla="*/ 15 h 15"/>
                    <a:gd name="T8" fmla="*/ 0 w 59"/>
                    <a:gd name="T9" fmla="*/ 0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1827">
                  <a:extLst>
                    <a:ext uri="{FF2B5EF4-FFF2-40B4-BE49-F238E27FC236}">
                      <a16:creationId xmlns:a16="http://schemas.microsoft.com/office/drawing/2014/main" id="{FBF9385C-7C35-4135-89A2-95FAE477E3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640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0 w 59"/>
                    <a:gd name="T5" fmla="*/ 15 h 15"/>
                    <a:gd name="T6" fmla="*/ 0 w 59"/>
                    <a:gd name="T7" fmla="*/ 15 h 15"/>
                    <a:gd name="T8" fmla="*/ 0 w 59"/>
                    <a:gd name="T9" fmla="*/ 0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 1828">
                  <a:extLst>
                    <a:ext uri="{FF2B5EF4-FFF2-40B4-BE49-F238E27FC236}">
                      <a16:creationId xmlns:a16="http://schemas.microsoft.com/office/drawing/2014/main" id="{8D1D3A57-2279-45DC-B165-2CA84215AC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640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9 w 59"/>
                    <a:gd name="T5" fmla="*/ 15 h 15"/>
                    <a:gd name="T6" fmla="*/ 59 w 59"/>
                    <a:gd name="T7" fmla="*/ 15 h 15"/>
                    <a:gd name="T8" fmla="*/ 0 w 59"/>
                    <a:gd name="T9" fmla="*/ 15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1829">
                  <a:extLst>
                    <a:ext uri="{FF2B5EF4-FFF2-40B4-BE49-F238E27FC236}">
                      <a16:creationId xmlns:a16="http://schemas.microsoft.com/office/drawing/2014/main" id="{70F611E0-8B90-487F-8C51-2FD0BD54E3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640"/>
                  <a:ext cx="30" cy="8"/>
                </a:xfrm>
                <a:custGeom>
                  <a:avLst/>
                  <a:gdLst>
                    <a:gd name="T0" fmla="*/ 59 w 59"/>
                    <a:gd name="T1" fmla="*/ 0 h 15"/>
                    <a:gd name="T2" fmla="*/ 59 w 59"/>
                    <a:gd name="T3" fmla="*/ 0 h 15"/>
                    <a:gd name="T4" fmla="*/ 59 w 59"/>
                    <a:gd name="T5" fmla="*/ 15 h 15"/>
                    <a:gd name="T6" fmla="*/ 59 w 59"/>
                    <a:gd name="T7" fmla="*/ 15 h 15"/>
                    <a:gd name="T8" fmla="*/ 0 w 59"/>
                    <a:gd name="T9" fmla="*/ 15 h 15"/>
                    <a:gd name="T10" fmla="*/ 59 w 59"/>
                    <a:gd name="T11" fmla="*/ 0 h 15"/>
                    <a:gd name="T12" fmla="*/ 59 w 59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5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15"/>
                      </a:lnTo>
                      <a:lnTo>
                        <a:pt x="59" y="15"/>
                      </a:ln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 1830">
                  <a:extLst>
                    <a:ext uri="{FF2B5EF4-FFF2-40B4-BE49-F238E27FC236}">
                      <a16:creationId xmlns:a16="http://schemas.microsoft.com/office/drawing/2014/main" id="{2C67D298-DA55-4388-BBA0-ABBE711A7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55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0 w 43"/>
                    <a:gd name="T5" fmla="*/ 7 h 7"/>
                    <a:gd name="T6" fmla="*/ 0 w 43"/>
                    <a:gd name="T7" fmla="*/ 7 h 7"/>
                    <a:gd name="T8" fmla="*/ 0 w 43"/>
                    <a:gd name="T9" fmla="*/ 0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1831">
                  <a:extLst>
                    <a:ext uri="{FF2B5EF4-FFF2-40B4-BE49-F238E27FC236}">
                      <a16:creationId xmlns:a16="http://schemas.microsoft.com/office/drawing/2014/main" id="{B81ACA9E-6E02-4E6C-A552-36301FCA44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55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0 w 43"/>
                    <a:gd name="T5" fmla="*/ 7 h 7"/>
                    <a:gd name="T6" fmla="*/ 0 w 43"/>
                    <a:gd name="T7" fmla="*/ 7 h 7"/>
                    <a:gd name="T8" fmla="*/ 0 w 43"/>
                    <a:gd name="T9" fmla="*/ 0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Freeform 1832">
                  <a:extLst>
                    <a:ext uri="{FF2B5EF4-FFF2-40B4-BE49-F238E27FC236}">
                      <a16:creationId xmlns:a16="http://schemas.microsoft.com/office/drawing/2014/main" id="{1B7A93D8-F90F-4AE0-947B-F6A1A51935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55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43 w 43"/>
                    <a:gd name="T5" fmla="*/ 7 h 7"/>
                    <a:gd name="T6" fmla="*/ 43 w 43"/>
                    <a:gd name="T7" fmla="*/ 7 h 7"/>
                    <a:gd name="T8" fmla="*/ 0 w 43"/>
                    <a:gd name="T9" fmla="*/ 7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1833">
                  <a:extLst>
                    <a:ext uri="{FF2B5EF4-FFF2-40B4-BE49-F238E27FC236}">
                      <a16:creationId xmlns:a16="http://schemas.microsoft.com/office/drawing/2014/main" id="{01FEEDFE-A2C4-429C-AD5D-51DCCFE2D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55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43 w 43"/>
                    <a:gd name="T5" fmla="*/ 7 h 7"/>
                    <a:gd name="T6" fmla="*/ 43 w 43"/>
                    <a:gd name="T7" fmla="*/ 7 h 7"/>
                    <a:gd name="T8" fmla="*/ 0 w 43"/>
                    <a:gd name="T9" fmla="*/ 7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Freeform 1834">
                  <a:extLst>
                    <a:ext uri="{FF2B5EF4-FFF2-40B4-BE49-F238E27FC236}">
                      <a16:creationId xmlns:a16="http://schemas.microsoft.com/office/drawing/2014/main" id="{05B47944-A220-42F9-9377-A57E411CA1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55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0 w 43"/>
                    <a:gd name="T5" fmla="*/ 7 h 7"/>
                    <a:gd name="T6" fmla="*/ 0 w 43"/>
                    <a:gd name="T7" fmla="*/ 7 h 7"/>
                    <a:gd name="T8" fmla="*/ 0 w 43"/>
                    <a:gd name="T9" fmla="*/ 0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1835">
                  <a:extLst>
                    <a:ext uri="{FF2B5EF4-FFF2-40B4-BE49-F238E27FC236}">
                      <a16:creationId xmlns:a16="http://schemas.microsoft.com/office/drawing/2014/main" id="{A53E2927-4EAE-4E58-88EC-332902B458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55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0 w 43"/>
                    <a:gd name="T5" fmla="*/ 7 h 7"/>
                    <a:gd name="T6" fmla="*/ 0 w 43"/>
                    <a:gd name="T7" fmla="*/ 7 h 7"/>
                    <a:gd name="T8" fmla="*/ 0 w 43"/>
                    <a:gd name="T9" fmla="*/ 0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Freeform 1836">
                  <a:extLst>
                    <a:ext uri="{FF2B5EF4-FFF2-40B4-BE49-F238E27FC236}">
                      <a16:creationId xmlns:a16="http://schemas.microsoft.com/office/drawing/2014/main" id="{5F5FBEF0-51F7-4EB0-B824-86659F564A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55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43 w 43"/>
                    <a:gd name="T5" fmla="*/ 7 h 7"/>
                    <a:gd name="T6" fmla="*/ 43 w 43"/>
                    <a:gd name="T7" fmla="*/ 7 h 7"/>
                    <a:gd name="T8" fmla="*/ 0 w 43"/>
                    <a:gd name="T9" fmla="*/ 7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1837">
                  <a:extLst>
                    <a:ext uri="{FF2B5EF4-FFF2-40B4-BE49-F238E27FC236}">
                      <a16:creationId xmlns:a16="http://schemas.microsoft.com/office/drawing/2014/main" id="{64172545-387B-4177-9879-8C40BF8F9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55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43 w 43"/>
                    <a:gd name="T5" fmla="*/ 7 h 7"/>
                    <a:gd name="T6" fmla="*/ 43 w 43"/>
                    <a:gd name="T7" fmla="*/ 7 h 7"/>
                    <a:gd name="T8" fmla="*/ 0 w 43"/>
                    <a:gd name="T9" fmla="*/ 7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 1838">
                  <a:extLst>
                    <a:ext uri="{FF2B5EF4-FFF2-40B4-BE49-F238E27FC236}">
                      <a16:creationId xmlns:a16="http://schemas.microsoft.com/office/drawing/2014/main" id="{35D9A3D3-0516-4CA3-AA09-C41C2EA2A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663"/>
                  <a:ext cx="30" cy="11"/>
                </a:xfrm>
                <a:custGeom>
                  <a:avLst/>
                  <a:gdLst>
                    <a:gd name="T0" fmla="*/ 59 w 59"/>
                    <a:gd name="T1" fmla="*/ 0 h 22"/>
                    <a:gd name="T2" fmla="*/ 59 w 59"/>
                    <a:gd name="T3" fmla="*/ 0 h 22"/>
                    <a:gd name="T4" fmla="*/ 0 w 59"/>
                    <a:gd name="T5" fmla="*/ 22 h 22"/>
                    <a:gd name="T6" fmla="*/ 0 w 59"/>
                    <a:gd name="T7" fmla="*/ 22 h 22"/>
                    <a:gd name="T8" fmla="*/ 0 w 59"/>
                    <a:gd name="T9" fmla="*/ 0 h 22"/>
                    <a:gd name="T10" fmla="*/ 59 w 59"/>
                    <a:gd name="T11" fmla="*/ 0 h 22"/>
                    <a:gd name="T12" fmla="*/ 59 w 59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1839">
                  <a:extLst>
                    <a:ext uri="{FF2B5EF4-FFF2-40B4-BE49-F238E27FC236}">
                      <a16:creationId xmlns:a16="http://schemas.microsoft.com/office/drawing/2014/main" id="{657AF5DE-ED91-45EF-89FD-62E79C1CB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663"/>
                  <a:ext cx="30" cy="11"/>
                </a:xfrm>
                <a:custGeom>
                  <a:avLst/>
                  <a:gdLst>
                    <a:gd name="T0" fmla="*/ 59 w 59"/>
                    <a:gd name="T1" fmla="*/ 0 h 22"/>
                    <a:gd name="T2" fmla="*/ 59 w 59"/>
                    <a:gd name="T3" fmla="*/ 0 h 22"/>
                    <a:gd name="T4" fmla="*/ 0 w 59"/>
                    <a:gd name="T5" fmla="*/ 22 h 22"/>
                    <a:gd name="T6" fmla="*/ 0 w 59"/>
                    <a:gd name="T7" fmla="*/ 22 h 22"/>
                    <a:gd name="T8" fmla="*/ 0 w 59"/>
                    <a:gd name="T9" fmla="*/ 0 h 22"/>
                    <a:gd name="T10" fmla="*/ 59 w 59"/>
                    <a:gd name="T11" fmla="*/ 0 h 22"/>
                    <a:gd name="T12" fmla="*/ 59 w 59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Freeform 1840">
                  <a:extLst>
                    <a:ext uri="{FF2B5EF4-FFF2-40B4-BE49-F238E27FC236}">
                      <a16:creationId xmlns:a16="http://schemas.microsoft.com/office/drawing/2014/main" id="{10A2E7E6-6315-4E5F-899C-0FA1C5C9E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663"/>
                  <a:ext cx="30" cy="11"/>
                </a:xfrm>
                <a:custGeom>
                  <a:avLst/>
                  <a:gdLst>
                    <a:gd name="T0" fmla="*/ 59 w 59"/>
                    <a:gd name="T1" fmla="*/ 0 h 22"/>
                    <a:gd name="T2" fmla="*/ 59 w 59"/>
                    <a:gd name="T3" fmla="*/ 0 h 22"/>
                    <a:gd name="T4" fmla="*/ 59 w 59"/>
                    <a:gd name="T5" fmla="*/ 22 h 22"/>
                    <a:gd name="T6" fmla="*/ 59 w 59"/>
                    <a:gd name="T7" fmla="*/ 22 h 22"/>
                    <a:gd name="T8" fmla="*/ 0 w 59"/>
                    <a:gd name="T9" fmla="*/ 22 h 22"/>
                    <a:gd name="T10" fmla="*/ 59 w 59"/>
                    <a:gd name="T11" fmla="*/ 0 h 22"/>
                    <a:gd name="T12" fmla="*/ 59 w 59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22"/>
                      </a:lnTo>
                      <a:lnTo>
                        <a:pt x="59" y="22"/>
                      </a:lnTo>
                      <a:lnTo>
                        <a:pt x="0" y="22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1841">
                  <a:extLst>
                    <a:ext uri="{FF2B5EF4-FFF2-40B4-BE49-F238E27FC236}">
                      <a16:creationId xmlns:a16="http://schemas.microsoft.com/office/drawing/2014/main" id="{12F0D4AC-7368-451E-8098-8EBF9950C6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663"/>
                  <a:ext cx="30" cy="11"/>
                </a:xfrm>
                <a:custGeom>
                  <a:avLst/>
                  <a:gdLst>
                    <a:gd name="T0" fmla="*/ 59 w 59"/>
                    <a:gd name="T1" fmla="*/ 0 h 22"/>
                    <a:gd name="T2" fmla="*/ 59 w 59"/>
                    <a:gd name="T3" fmla="*/ 0 h 22"/>
                    <a:gd name="T4" fmla="*/ 59 w 59"/>
                    <a:gd name="T5" fmla="*/ 22 h 22"/>
                    <a:gd name="T6" fmla="*/ 59 w 59"/>
                    <a:gd name="T7" fmla="*/ 22 h 22"/>
                    <a:gd name="T8" fmla="*/ 0 w 59"/>
                    <a:gd name="T9" fmla="*/ 22 h 22"/>
                    <a:gd name="T10" fmla="*/ 59 w 59"/>
                    <a:gd name="T11" fmla="*/ 0 h 22"/>
                    <a:gd name="T12" fmla="*/ 59 w 59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59" y="22"/>
                      </a:lnTo>
                      <a:lnTo>
                        <a:pt x="59" y="22"/>
                      </a:lnTo>
                      <a:lnTo>
                        <a:pt x="0" y="22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9" name="Freeform 1842">
                  <a:extLst>
                    <a:ext uri="{FF2B5EF4-FFF2-40B4-BE49-F238E27FC236}">
                      <a16:creationId xmlns:a16="http://schemas.microsoft.com/office/drawing/2014/main" id="{F05E01C3-1EBC-42F0-8521-E63D03698B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89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0 w 43"/>
                    <a:gd name="T5" fmla="*/ 7 h 7"/>
                    <a:gd name="T6" fmla="*/ 0 w 43"/>
                    <a:gd name="T7" fmla="*/ 7 h 7"/>
                    <a:gd name="T8" fmla="*/ 0 w 43"/>
                    <a:gd name="T9" fmla="*/ 0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1843">
                  <a:extLst>
                    <a:ext uri="{FF2B5EF4-FFF2-40B4-BE49-F238E27FC236}">
                      <a16:creationId xmlns:a16="http://schemas.microsoft.com/office/drawing/2014/main" id="{71C0A6E4-219B-4441-8887-E5EB824357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89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0 w 43"/>
                    <a:gd name="T5" fmla="*/ 7 h 7"/>
                    <a:gd name="T6" fmla="*/ 0 w 43"/>
                    <a:gd name="T7" fmla="*/ 7 h 7"/>
                    <a:gd name="T8" fmla="*/ 0 w 43"/>
                    <a:gd name="T9" fmla="*/ 0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Freeform 1844">
                  <a:extLst>
                    <a:ext uri="{FF2B5EF4-FFF2-40B4-BE49-F238E27FC236}">
                      <a16:creationId xmlns:a16="http://schemas.microsoft.com/office/drawing/2014/main" id="{DC963637-D1B1-4756-AE97-E4DE6E84F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89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43 w 43"/>
                    <a:gd name="T5" fmla="*/ 7 h 7"/>
                    <a:gd name="T6" fmla="*/ 43 w 43"/>
                    <a:gd name="T7" fmla="*/ 7 h 7"/>
                    <a:gd name="T8" fmla="*/ 0 w 43"/>
                    <a:gd name="T9" fmla="*/ 7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1845">
                  <a:extLst>
                    <a:ext uri="{FF2B5EF4-FFF2-40B4-BE49-F238E27FC236}">
                      <a16:creationId xmlns:a16="http://schemas.microsoft.com/office/drawing/2014/main" id="{12F82B1C-E1A9-48C3-86E7-3D96E780F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89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43 w 43"/>
                    <a:gd name="T5" fmla="*/ 7 h 7"/>
                    <a:gd name="T6" fmla="*/ 43 w 43"/>
                    <a:gd name="T7" fmla="*/ 7 h 7"/>
                    <a:gd name="T8" fmla="*/ 0 w 43"/>
                    <a:gd name="T9" fmla="*/ 7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 1846">
                  <a:extLst>
                    <a:ext uri="{FF2B5EF4-FFF2-40B4-BE49-F238E27FC236}">
                      <a16:creationId xmlns:a16="http://schemas.microsoft.com/office/drawing/2014/main" id="{F7C18787-414C-4AF9-AAA2-2EF1384A9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89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0 w 43"/>
                    <a:gd name="T5" fmla="*/ 7 h 7"/>
                    <a:gd name="T6" fmla="*/ 0 w 43"/>
                    <a:gd name="T7" fmla="*/ 7 h 7"/>
                    <a:gd name="T8" fmla="*/ 0 w 43"/>
                    <a:gd name="T9" fmla="*/ 0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1847">
                  <a:extLst>
                    <a:ext uri="{FF2B5EF4-FFF2-40B4-BE49-F238E27FC236}">
                      <a16:creationId xmlns:a16="http://schemas.microsoft.com/office/drawing/2014/main" id="{F4C5BA60-762C-40A7-8009-7C1A1E980F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89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0 w 43"/>
                    <a:gd name="T5" fmla="*/ 7 h 7"/>
                    <a:gd name="T6" fmla="*/ 0 w 43"/>
                    <a:gd name="T7" fmla="*/ 7 h 7"/>
                    <a:gd name="T8" fmla="*/ 0 w 43"/>
                    <a:gd name="T9" fmla="*/ 0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 1848">
                  <a:extLst>
                    <a:ext uri="{FF2B5EF4-FFF2-40B4-BE49-F238E27FC236}">
                      <a16:creationId xmlns:a16="http://schemas.microsoft.com/office/drawing/2014/main" id="{AEE932A5-CA1E-49CE-B66F-9D49D957B9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89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43 w 43"/>
                    <a:gd name="T5" fmla="*/ 7 h 7"/>
                    <a:gd name="T6" fmla="*/ 43 w 43"/>
                    <a:gd name="T7" fmla="*/ 7 h 7"/>
                    <a:gd name="T8" fmla="*/ 0 w 43"/>
                    <a:gd name="T9" fmla="*/ 7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1849">
                  <a:extLst>
                    <a:ext uri="{FF2B5EF4-FFF2-40B4-BE49-F238E27FC236}">
                      <a16:creationId xmlns:a16="http://schemas.microsoft.com/office/drawing/2014/main" id="{EAB016EE-2476-47F1-BE4B-52B10B0F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4" y="2689"/>
                  <a:ext cx="22" cy="4"/>
                </a:xfrm>
                <a:custGeom>
                  <a:avLst/>
                  <a:gdLst>
                    <a:gd name="T0" fmla="*/ 43 w 43"/>
                    <a:gd name="T1" fmla="*/ 0 h 7"/>
                    <a:gd name="T2" fmla="*/ 43 w 43"/>
                    <a:gd name="T3" fmla="*/ 0 h 7"/>
                    <a:gd name="T4" fmla="*/ 43 w 43"/>
                    <a:gd name="T5" fmla="*/ 7 h 7"/>
                    <a:gd name="T6" fmla="*/ 43 w 43"/>
                    <a:gd name="T7" fmla="*/ 7 h 7"/>
                    <a:gd name="T8" fmla="*/ 0 w 43"/>
                    <a:gd name="T9" fmla="*/ 7 h 7"/>
                    <a:gd name="T10" fmla="*/ 43 w 43"/>
                    <a:gd name="T11" fmla="*/ 0 h 7"/>
                    <a:gd name="T12" fmla="*/ 43 w 43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7"/>
                      </a:lnTo>
                      <a:lnTo>
                        <a:pt x="43" y="7"/>
                      </a:lnTo>
                      <a:lnTo>
                        <a:pt x="0" y="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Freeform 1850">
                  <a:extLst>
                    <a:ext uri="{FF2B5EF4-FFF2-40B4-BE49-F238E27FC236}">
                      <a16:creationId xmlns:a16="http://schemas.microsoft.com/office/drawing/2014/main" id="{BF0B381C-842B-419D-A2C4-BBCABE6834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697"/>
                  <a:ext cx="70" cy="26"/>
                </a:xfrm>
                <a:custGeom>
                  <a:avLst/>
                  <a:gdLst>
                    <a:gd name="T0" fmla="*/ 0 w 139"/>
                    <a:gd name="T1" fmla="*/ 15 h 52"/>
                    <a:gd name="T2" fmla="*/ 0 w 139"/>
                    <a:gd name="T3" fmla="*/ 15 h 52"/>
                    <a:gd name="T4" fmla="*/ 139 w 139"/>
                    <a:gd name="T5" fmla="*/ 52 h 52"/>
                    <a:gd name="T6" fmla="*/ 139 w 139"/>
                    <a:gd name="T7" fmla="*/ 52 h 52"/>
                    <a:gd name="T8" fmla="*/ 139 w 139"/>
                    <a:gd name="T9" fmla="*/ 0 h 52"/>
                    <a:gd name="T10" fmla="*/ 0 w 139"/>
                    <a:gd name="T11" fmla="*/ 15 h 52"/>
                    <a:gd name="T12" fmla="*/ 0 w 139"/>
                    <a:gd name="T13" fmla="*/ 1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52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139" y="52"/>
                      </a:lnTo>
                      <a:lnTo>
                        <a:pt x="139" y="52"/>
                      </a:lnTo>
                      <a:lnTo>
                        <a:pt x="13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1851">
                  <a:extLst>
                    <a:ext uri="{FF2B5EF4-FFF2-40B4-BE49-F238E27FC236}">
                      <a16:creationId xmlns:a16="http://schemas.microsoft.com/office/drawing/2014/main" id="{CF751CA8-2340-4D6E-AD2F-45FE07FD41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697"/>
                  <a:ext cx="70" cy="26"/>
                </a:xfrm>
                <a:custGeom>
                  <a:avLst/>
                  <a:gdLst>
                    <a:gd name="T0" fmla="*/ 0 w 139"/>
                    <a:gd name="T1" fmla="*/ 15 h 52"/>
                    <a:gd name="T2" fmla="*/ 0 w 139"/>
                    <a:gd name="T3" fmla="*/ 15 h 52"/>
                    <a:gd name="T4" fmla="*/ 139 w 139"/>
                    <a:gd name="T5" fmla="*/ 52 h 52"/>
                    <a:gd name="T6" fmla="*/ 139 w 139"/>
                    <a:gd name="T7" fmla="*/ 52 h 52"/>
                    <a:gd name="T8" fmla="*/ 139 w 139"/>
                    <a:gd name="T9" fmla="*/ 0 h 52"/>
                    <a:gd name="T10" fmla="*/ 0 w 139"/>
                    <a:gd name="T11" fmla="*/ 15 h 52"/>
                    <a:gd name="T12" fmla="*/ 0 w 139"/>
                    <a:gd name="T13" fmla="*/ 1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52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139" y="52"/>
                      </a:lnTo>
                      <a:lnTo>
                        <a:pt x="139" y="52"/>
                      </a:lnTo>
                      <a:lnTo>
                        <a:pt x="139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Freeform 1852">
                  <a:extLst>
                    <a:ext uri="{FF2B5EF4-FFF2-40B4-BE49-F238E27FC236}">
                      <a16:creationId xmlns:a16="http://schemas.microsoft.com/office/drawing/2014/main" id="{F62105EE-EB1C-49CA-8B6C-3450EF4CC9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704"/>
                  <a:ext cx="70" cy="23"/>
                </a:xfrm>
                <a:custGeom>
                  <a:avLst/>
                  <a:gdLst>
                    <a:gd name="T0" fmla="*/ 0 w 139"/>
                    <a:gd name="T1" fmla="*/ 0 h 44"/>
                    <a:gd name="T2" fmla="*/ 0 w 139"/>
                    <a:gd name="T3" fmla="*/ 0 h 44"/>
                    <a:gd name="T4" fmla="*/ 0 w 139"/>
                    <a:gd name="T5" fmla="*/ 44 h 44"/>
                    <a:gd name="T6" fmla="*/ 0 w 139"/>
                    <a:gd name="T7" fmla="*/ 44 h 44"/>
                    <a:gd name="T8" fmla="*/ 139 w 139"/>
                    <a:gd name="T9" fmla="*/ 37 h 44"/>
                    <a:gd name="T10" fmla="*/ 0 w 139"/>
                    <a:gd name="T11" fmla="*/ 0 h 44"/>
                    <a:gd name="T12" fmla="*/ 0 w 139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13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1853">
                  <a:extLst>
                    <a:ext uri="{FF2B5EF4-FFF2-40B4-BE49-F238E27FC236}">
                      <a16:creationId xmlns:a16="http://schemas.microsoft.com/office/drawing/2014/main" id="{DD8129CC-904B-41DD-A97E-11D96595CE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704"/>
                  <a:ext cx="70" cy="23"/>
                </a:xfrm>
                <a:custGeom>
                  <a:avLst/>
                  <a:gdLst>
                    <a:gd name="T0" fmla="*/ 0 w 139"/>
                    <a:gd name="T1" fmla="*/ 0 h 44"/>
                    <a:gd name="T2" fmla="*/ 0 w 139"/>
                    <a:gd name="T3" fmla="*/ 0 h 44"/>
                    <a:gd name="T4" fmla="*/ 0 w 139"/>
                    <a:gd name="T5" fmla="*/ 44 h 44"/>
                    <a:gd name="T6" fmla="*/ 0 w 139"/>
                    <a:gd name="T7" fmla="*/ 44 h 44"/>
                    <a:gd name="T8" fmla="*/ 139 w 139"/>
                    <a:gd name="T9" fmla="*/ 37 h 44"/>
                    <a:gd name="T10" fmla="*/ 0 w 139"/>
                    <a:gd name="T11" fmla="*/ 0 h 44"/>
                    <a:gd name="T12" fmla="*/ 0 w 139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139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Freeform 1854">
                  <a:extLst>
                    <a:ext uri="{FF2B5EF4-FFF2-40B4-BE49-F238E27FC236}">
                      <a16:creationId xmlns:a16="http://schemas.microsoft.com/office/drawing/2014/main" id="{75AD19C5-2774-4661-A90B-0AF0EF783D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723"/>
                  <a:ext cx="73" cy="23"/>
                </a:xfrm>
                <a:custGeom>
                  <a:avLst/>
                  <a:gdLst>
                    <a:gd name="T0" fmla="*/ 0 w 146"/>
                    <a:gd name="T1" fmla="*/ 7 h 45"/>
                    <a:gd name="T2" fmla="*/ 0 w 146"/>
                    <a:gd name="T3" fmla="*/ 7 h 45"/>
                    <a:gd name="T4" fmla="*/ 146 w 146"/>
                    <a:gd name="T5" fmla="*/ 45 h 45"/>
                    <a:gd name="T6" fmla="*/ 146 w 146"/>
                    <a:gd name="T7" fmla="*/ 45 h 45"/>
                    <a:gd name="T8" fmla="*/ 139 w 146"/>
                    <a:gd name="T9" fmla="*/ 0 h 45"/>
                    <a:gd name="T10" fmla="*/ 0 w 146"/>
                    <a:gd name="T11" fmla="*/ 7 h 45"/>
                    <a:gd name="T12" fmla="*/ 0 w 146"/>
                    <a:gd name="T13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45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146" y="45"/>
                      </a:lnTo>
                      <a:lnTo>
                        <a:pt x="146" y="45"/>
                      </a:lnTo>
                      <a:lnTo>
                        <a:pt x="139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1855">
                  <a:extLst>
                    <a:ext uri="{FF2B5EF4-FFF2-40B4-BE49-F238E27FC236}">
                      <a16:creationId xmlns:a16="http://schemas.microsoft.com/office/drawing/2014/main" id="{9EAABD35-28AC-430A-9C2F-1802B07C0A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723"/>
                  <a:ext cx="73" cy="23"/>
                </a:xfrm>
                <a:custGeom>
                  <a:avLst/>
                  <a:gdLst>
                    <a:gd name="T0" fmla="*/ 0 w 146"/>
                    <a:gd name="T1" fmla="*/ 7 h 45"/>
                    <a:gd name="T2" fmla="*/ 0 w 146"/>
                    <a:gd name="T3" fmla="*/ 7 h 45"/>
                    <a:gd name="T4" fmla="*/ 146 w 146"/>
                    <a:gd name="T5" fmla="*/ 45 h 45"/>
                    <a:gd name="T6" fmla="*/ 146 w 146"/>
                    <a:gd name="T7" fmla="*/ 45 h 45"/>
                    <a:gd name="T8" fmla="*/ 139 w 146"/>
                    <a:gd name="T9" fmla="*/ 0 h 45"/>
                    <a:gd name="T10" fmla="*/ 0 w 146"/>
                    <a:gd name="T11" fmla="*/ 7 h 45"/>
                    <a:gd name="T12" fmla="*/ 0 w 146"/>
                    <a:gd name="T13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45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146" y="45"/>
                      </a:lnTo>
                      <a:lnTo>
                        <a:pt x="146" y="45"/>
                      </a:lnTo>
                      <a:lnTo>
                        <a:pt x="139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Freeform 1856">
                  <a:extLst>
                    <a:ext uri="{FF2B5EF4-FFF2-40B4-BE49-F238E27FC236}">
                      <a16:creationId xmlns:a16="http://schemas.microsoft.com/office/drawing/2014/main" id="{5E072664-119B-49B7-B342-C49D1249B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727"/>
                  <a:ext cx="73" cy="26"/>
                </a:xfrm>
                <a:custGeom>
                  <a:avLst/>
                  <a:gdLst>
                    <a:gd name="T0" fmla="*/ 0 w 146"/>
                    <a:gd name="T1" fmla="*/ 0 h 53"/>
                    <a:gd name="T2" fmla="*/ 0 w 146"/>
                    <a:gd name="T3" fmla="*/ 0 h 53"/>
                    <a:gd name="T4" fmla="*/ 7 w 146"/>
                    <a:gd name="T5" fmla="*/ 53 h 53"/>
                    <a:gd name="T6" fmla="*/ 7 w 146"/>
                    <a:gd name="T7" fmla="*/ 53 h 53"/>
                    <a:gd name="T8" fmla="*/ 146 w 146"/>
                    <a:gd name="T9" fmla="*/ 38 h 53"/>
                    <a:gd name="T10" fmla="*/ 0 w 146"/>
                    <a:gd name="T11" fmla="*/ 0 h 53"/>
                    <a:gd name="T12" fmla="*/ 0 w 146"/>
                    <a:gd name="T13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5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53"/>
                      </a:lnTo>
                      <a:lnTo>
                        <a:pt x="7" y="53"/>
                      </a:lnTo>
                      <a:lnTo>
                        <a:pt x="146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1857">
                  <a:extLst>
                    <a:ext uri="{FF2B5EF4-FFF2-40B4-BE49-F238E27FC236}">
                      <a16:creationId xmlns:a16="http://schemas.microsoft.com/office/drawing/2014/main" id="{F9D775C7-2311-40E5-8564-AD65B6DAF1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" y="2727"/>
                  <a:ext cx="73" cy="26"/>
                </a:xfrm>
                <a:custGeom>
                  <a:avLst/>
                  <a:gdLst>
                    <a:gd name="T0" fmla="*/ 0 w 146"/>
                    <a:gd name="T1" fmla="*/ 0 h 53"/>
                    <a:gd name="T2" fmla="*/ 0 w 146"/>
                    <a:gd name="T3" fmla="*/ 0 h 53"/>
                    <a:gd name="T4" fmla="*/ 7 w 146"/>
                    <a:gd name="T5" fmla="*/ 53 h 53"/>
                    <a:gd name="T6" fmla="*/ 7 w 146"/>
                    <a:gd name="T7" fmla="*/ 53 h 53"/>
                    <a:gd name="T8" fmla="*/ 146 w 146"/>
                    <a:gd name="T9" fmla="*/ 38 h 53"/>
                    <a:gd name="T10" fmla="*/ 0 w 146"/>
                    <a:gd name="T11" fmla="*/ 0 h 53"/>
                    <a:gd name="T12" fmla="*/ 0 w 146"/>
                    <a:gd name="T13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5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53"/>
                      </a:lnTo>
                      <a:lnTo>
                        <a:pt x="7" y="53"/>
                      </a:lnTo>
                      <a:lnTo>
                        <a:pt x="146" y="3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 1858">
                  <a:extLst>
                    <a:ext uri="{FF2B5EF4-FFF2-40B4-BE49-F238E27FC236}">
                      <a16:creationId xmlns:a16="http://schemas.microsoft.com/office/drawing/2014/main" id="{592FEFA0-5F3C-47F9-A287-54C15534B4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753"/>
                  <a:ext cx="22" cy="8"/>
                </a:xfrm>
                <a:custGeom>
                  <a:avLst/>
                  <a:gdLst>
                    <a:gd name="T0" fmla="*/ 44 w 44"/>
                    <a:gd name="T1" fmla="*/ 0 h 15"/>
                    <a:gd name="T2" fmla="*/ 44 w 44"/>
                    <a:gd name="T3" fmla="*/ 0 h 15"/>
                    <a:gd name="T4" fmla="*/ 0 w 44"/>
                    <a:gd name="T5" fmla="*/ 15 h 15"/>
                    <a:gd name="T6" fmla="*/ 0 w 44"/>
                    <a:gd name="T7" fmla="*/ 15 h 15"/>
                    <a:gd name="T8" fmla="*/ 0 w 44"/>
                    <a:gd name="T9" fmla="*/ 7 h 15"/>
                    <a:gd name="T10" fmla="*/ 44 w 44"/>
                    <a:gd name="T11" fmla="*/ 0 h 15"/>
                    <a:gd name="T12" fmla="*/ 44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1859">
                  <a:extLst>
                    <a:ext uri="{FF2B5EF4-FFF2-40B4-BE49-F238E27FC236}">
                      <a16:creationId xmlns:a16="http://schemas.microsoft.com/office/drawing/2014/main" id="{9AB47037-F224-4DC9-BB55-1DA0DC6E4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753"/>
                  <a:ext cx="22" cy="8"/>
                </a:xfrm>
                <a:custGeom>
                  <a:avLst/>
                  <a:gdLst>
                    <a:gd name="T0" fmla="*/ 44 w 44"/>
                    <a:gd name="T1" fmla="*/ 0 h 15"/>
                    <a:gd name="T2" fmla="*/ 44 w 44"/>
                    <a:gd name="T3" fmla="*/ 0 h 15"/>
                    <a:gd name="T4" fmla="*/ 0 w 44"/>
                    <a:gd name="T5" fmla="*/ 15 h 15"/>
                    <a:gd name="T6" fmla="*/ 0 w 44"/>
                    <a:gd name="T7" fmla="*/ 15 h 15"/>
                    <a:gd name="T8" fmla="*/ 0 w 44"/>
                    <a:gd name="T9" fmla="*/ 7 h 15"/>
                    <a:gd name="T10" fmla="*/ 44 w 44"/>
                    <a:gd name="T11" fmla="*/ 0 h 15"/>
                    <a:gd name="T12" fmla="*/ 44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 1860">
                  <a:extLst>
                    <a:ext uri="{FF2B5EF4-FFF2-40B4-BE49-F238E27FC236}">
                      <a16:creationId xmlns:a16="http://schemas.microsoft.com/office/drawing/2014/main" id="{84CBC0E9-F844-49CB-993A-ED35CB363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753"/>
                  <a:ext cx="22" cy="8"/>
                </a:xfrm>
                <a:custGeom>
                  <a:avLst/>
                  <a:gdLst>
                    <a:gd name="T0" fmla="*/ 44 w 44"/>
                    <a:gd name="T1" fmla="*/ 0 h 15"/>
                    <a:gd name="T2" fmla="*/ 44 w 44"/>
                    <a:gd name="T3" fmla="*/ 0 h 15"/>
                    <a:gd name="T4" fmla="*/ 44 w 44"/>
                    <a:gd name="T5" fmla="*/ 7 h 15"/>
                    <a:gd name="T6" fmla="*/ 44 w 44"/>
                    <a:gd name="T7" fmla="*/ 7 h 15"/>
                    <a:gd name="T8" fmla="*/ 0 w 44"/>
                    <a:gd name="T9" fmla="*/ 15 h 15"/>
                    <a:gd name="T10" fmla="*/ 44 w 44"/>
                    <a:gd name="T11" fmla="*/ 0 h 15"/>
                    <a:gd name="T12" fmla="*/ 44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1861">
                  <a:extLst>
                    <a:ext uri="{FF2B5EF4-FFF2-40B4-BE49-F238E27FC236}">
                      <a16:creationId xmlns:a16="http://schemas.microsoft.com/office/drawing/2014/main" id="{D954F5E8-326A-4AD5-9BAF-0C7E4128F3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753"/>
                  <a:ext cx="22" cy="8"/>
                </a:xfrm>
                <a:custGeom>
                  <a:avLst/>
                  <a:gdLst>
                    <a:gd name="T0" fmla="*/ 44 w 44"/>
                    <a:gd name="T1" fmla="*/ 0 h 15"/>
                    <a:gd name="T2" fmla="*/ 44 w 44"/>
                    <a:gd name="T3" fmla="*/ 0 h 15"/>
                    <a:gd name="T4" fmla="*/ 44 w 44"/>
                    <a:gd name="T5" fmla="*/ 7 h 15"/>
                    <a:gd name="T6" fmla="*/ 44 w 44"/>
                    <a:gd name="T7" fmla="*/ 7 h 15"/>
                    <a:gd name="T8" fmla="*/ 0 w 44"/>
                    <a:gd name="T9" fmla="*/ 15 h 15"/>
                    <a:gd name="T10" fmla="*/ 44 w 44"/>
                    <a:gd name="T11" fmla="*/ 0 h 15"/>
                    <a:gd name="T12" fmla="*/ 44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 1862">
                  <a:extLst>
                    <a:ext uri="{FF2B5EF4-FFF2-40B4-BE49-F238E27FC236}">
                      <a16:creationId xmlns:a16="http://schemas.microsoft.com/office/drawing/2014/main" id="{8376CED5-EC33-41C6-99EA-05ED650469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753"/>
                  <a:ext cx="22" cy="8"/>
                </a:xfrm>
                <a:custGeom>
                  <a:avLst/>
                  <a:gdLst>
                    <a:gd name="T0" fmla="*/ 44 w 44"/>
                    <a:gd name="T1" fmla="*/ 0 h 15"/>
                    <a:gd name="T2" fmla="*/ 44 w 44"/>
                    <a:gd name="T3" fmla="*/ 0 h 15"/>
                    <a:gd name="T4" fmla="*/ 0 w 44"/>
                    <a:gd name="T5" fmla="*/ 15 h 15"/>
                    <a:gd name="T6" fmla="*/ 0 w 44"/>
                    <a:gd name="T7" fmla="*/ 15 h 15"/>
                    <a:gd name="T8" fmla="*/ 0 w 44"/>
                    <a:gd name="T9" fmla="*/ 7 h 15"/>
                    <a:gd name="T10" fmla="*/ 44 w 44"/>
                    <a:gd name="T11" fmla="*/ 0 h 15"/>
                    <a:gd name="T12" fmla="*/ 44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1863">
                  <a:extLst>
                    <a:ext uri="{FF2B5EF4-FFF2-40B4-BE49-F238E27FC236}">
                      <a16:creationId xmlns:a16="http://schemas.microsoft.com/office/drawing/2014/main" id="{F6C67600-B4A1-4534-A6B3-A197809279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753"/>
                  <a:ext cx="22" cy="8"/>
                </a:xfrm>
                <a:custGeom>
                  <a:avLst/>
                  <a:gdLst>
                    <a:gd name="T0" fmla="*/ 44 w 44"/>
                    <a:gd name="T1" fmla="*/ 0 h 15"/>
                    <a:gd name="T2" fmla="*/ 44 w 44"/>
                    <a:gd name="T3" fmla="*/ 0 h 15"/>
                    <a:gd name="T4" fmla="*/ 0 w 44"/>
                    <a:gd name="T5" fmla="*/ 15 h 15"/>
                    <a:gd name="T6" fmla="*/ 0 w 44"/>
                    <a:gd name="T7" fmla="*/ 15 h 15"/>
                    <a:gd name="T8" fmla="*/ 0 w 44"/>
                    <a:gd name="T9" fmla="*/ 7 h 15"/>
                    <a:gd name="T10" fmla="*/ 44 w 44"/>
                    <a:gd name="T11" fmla="*/ 0 h 15"/>
                    <a:gd name="T12" fmla="*/ 44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 1864">
                  <a:extLst>
                    <a:ext uri="{FF2B5EF4-FFF2-40B4-BE49-F238E27FC236}">
                      <a16:creationId xmlns:a16="http://schemas.microsoft.com/office/drawing/2014/main" id="{E03454A6-E058-4A68-8977-8BAFD165FB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753"/>
                  <a:ext cx="22" cy="8"/>
                </a:xfrm>
                <a:custGeom>
                  <a:avLst/>
                  <a:gdLst>
                    <a:gd name="T0" fmla="*/ 44 w 44"/>
                    <a:gd name="T1" fmla="*/ 0 h 15"/>
                    <a:gd name="T2" fmla="*/ 44 w 44"/>
                    <a:gd name="T3" fmla="*/ 0 h 15"/>
                    <a:gd name="T4" fmla="*/ 44 w 44"/>
                    <a:gd name="T5" fmla="*/ 7 h 15"/>
                    <a:gd name="T6" fmla="*/ 44 w 44"/>
                    <a:gd name="T7" fmla="*/ 7 h 15"/>
                    <a:gd name="T8" fmla="*/ 0 w 44"/>
                    <a:gd name="T9" fmla="*/ 15 h 15"/>
                    <a:gd name="T10" fmla="*/ 44 w 44"/>
                    <a:gd name="T11" fmla="*/ 0 h 15"/>
                    <a:gd name="T12" fmla="*/ 44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1865">
                  <a:extLst>
                    <a:ext uri="{FF2B5EF4-FFF2-40B4-BE49-F238E27FC236}">
                      <a16:creationId xmlns:a16="http://schemas.microsoft.com/office/drawing/2014/main" id="{6EB46A36-5984-485B-9936-06E8F6C39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753"/>
                  <a:ext cx="22" cy="8"/>
                </a:xfrm>
                <a:custGeom>
                  <a:avLst/>
                  <a:gdLst>
                    <a:gd name="T0" fmla="*/ 44 w 44"/>
                    <a:gd name="T1" fmla="*/ 0 h 15"/>
                    <a:gd name="T2" fmla="*/ 44 w 44"/>
                    <a:gd name="T3" fmla="*/ 0 h 15"/>
                    <a:gd name="T4" fmla="*/ 44 w 44"/>
                    <a:gd name="T5" fmla="*/ 7 h 15"/>
                    <a:gd name="T6" fmla="*/ 44 w 44"/>
                    <a:gd name="T7" fmla="*/ 7 h 15"/>
                    <a:gd name="T8" fmla="*/ 0 w 44"/>
                    <a:gd name="T9" fmla="*/ 15 h 15"/>
                    <a:gd name="T10" fmla="*/ 44 w 44"/>
                    <a:gd name="T11" fmla="*/ 0 h 15"/>
                    <a:gd name="T12" fmla="*/ 44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 1866">
                  <a:extLst>
                    <a:ext uri="{FF2B5EF4-FFF2-40B4-BE49-F238E27FC236}">
                      <a16:creationId xmlns:a16="http://schemas.microsoft.com/office/drawing/2014/main" id="{103EAABB-F9D5-43B9-B250-03A20AF729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761"/>
                  <a:ext cx="26" cy="11"/>
                </a:xfrm>
                <a:custGeom>
                  <a:avLst/>
                  <a:gdLst>
                    <a:gd name="T0" fmla="*/ 51 w 51"/>
                    <a:gd name="T1" fmla="*/ 0 h 22"/>
                    <a:gd name="T2" fmla="*/ 51 w 51"/>
                    <a:gd name="T3" fmla="*/ 0 h 22"/>
                    <a:gd name="T4" fmla="*/ 0 w 51"/>
                    <a:gd name="T5" fmla="*/ 22 h 22"/>
                    <a:gd name="T6" fmla="*/ 0 w 51"/>
                    <a:gd name="T7" fmla="*/ 22 h 22"/>
                    <a:gd name="T8" fmla="*/ 0 w 51"/>
                    <a:gd name="T9" fmla="*/ 15 h 22"/>
                    <a:gd name="T10" fmla="*/ 51 w 51"/>
                    <a:gd name="T11" fmla="*/ 0 h 22"/>
                    <a:gd name="T12" fmla="*/ 51 w 51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22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15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1867">
                  <a:extLst>
                    <a:ext uri="{FF2B5EF4-FFF2-40B4-BE49-F238E27FC236}">
                      <a16:creationId xmlns:a16="http://schemas.microsoft.com/office/drawing/2014/main" id="{6474FCF0-DF25-46BB-BAA1-6BBE4C3D78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761"/>
                  <a:ext cx="26" cy="11"/>
                </a:xfrm>
                <a:custGeom>
                  <a:avLst/>
                  <a:gdLst>
                    <a:gd name="T0" fmla="*/ 51 w 51"/>
                    <a:gd name="T1" fmla="*/ 0 h 22"/>
                    <a:gd name="T2" fmla="*/ 51 w 51"/>
                    <a:gd name="T3" fmla="*/ 0 h 22"/>
                    <a:gd name="T4" fmla="*/ 0 w 51"/>
                    <a:gd name="T5" fmla="*/ 22 h 22"/>
                    <a:gd name="T6" fmla="*/ 0 w 51"/>
                    <a:gd name="T7" fmla="*/ 22 h 22"/>
                    <a:gd name="T8" fmla="*/ 0 w 51"/>
                    <a:gd name="T9" fmla="*/ 15 h 22"/>
                    <a:gd name="T10" fmla="*/ 51 w 51"/>
                    <a:gd name="T11" fmla="*/ 0 h 22"/>
                    <a:gd name="T12" fmla="*/ 51 w 51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22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15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 1868">
                  <a:extLst>
                    <a:ext uri="{FF2B5EF4-FFF2-40B4-BE49-F238E27FC236}">
                      <a16:creationId xmlns:a16="http://schemas.microsoft.com/office/drawing/2014/main" id="{3BC966EE-1F28-4DDA-8D62-E5FED70F9C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761"/>
                  <a:ext cx="26" cy="11"/>
                </a:xfrm>
                <a:custGeom>
                  <a:avLst/>
                  <a:gdLst>
                    <a:gd name="T0" fmla="*/ 51 w 51"/>
                    <a:gd name="T1" fmla="*/ 0 h 22"/>
                    <a:gd name="T2" fmla="*/ 51 w 51"/>
                    <a:gd name="T3" fmla="*/ 0 h 22"/>
                    <a:gd name="T4" fmla="*/ 51 w 51"/>
                    <a:gd name="T5" fmla="*/ 15 h 22"/>
                    <a:gd name="T6" fmla="*/ 51 w 51"/>
                    <a:gd name="T7" fmla="*/ 15 h 22"/>
                    <a:gd name="T8" fmla="*/ 0 w 51"/>
                    <a:gd name="T9" fmla="*/ 22 h 22"/>
                    <a:gd name="T10" fmla="*/ 51 w 51"/>
                    <a:gd name="T11" fmla="*/ 0 h 22"/>
                    <a:gd name="T12" fmla="*/ 51 w 51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22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51" y="15"/>
                      </a:lnTo>
                      <a:lnTo>
                        <a:pt x="51" y="15"/>
                      </a:lnTo>
                      <a:lnTo>
                        <a:pt x="0" y="22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 1869">
                  <a:extLst>
                    <a:ext uri="{FF2B5EF4-FFF2-40B4-BE49-F238E27FC236}">
                      <a16:creationId xmlns:a16="http://schemas.microsoft.com/office/drawing/2014/main" id="{4544A358-3EFB-491E-9C05-E9AECBC73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1" y="2761"/>
                  <a:ext cx="26" cy="11"/>
                </a:xfrm>
                <a:custGeom>
                  <a:avLst/>
                  <a:gdLst>
                    <a:gd name="T0" fmla="*/ 51 w 51"/>
                    <a:gd name="T1" fmla="*/ 0 h 22"/>
                    <a:gd name="T2" fmla="*/ 51 w 51"/>
                    <a:gd name="T3" fmla="*/ 0 h 22"/>
                    <a:gd name="T4" fmla="*/ 51 w 51"/>
                    <a:gd name="T5" fmla="*/ 15 h 22"/>
                    <a:gd name="T6" fmla="*/ 51 w 51"/>
                    <a:gd name="T7" fmla="*/ 15 h 22"/>
                    <a:gd name="T8" fmla="*/ 0 w 51"/>
                    <a:gd name="T9" fmla="*/ 22 h 22"/>
                    <a:gd name="T10" fmla="*/ 51 w 51"/>
                    <a:gd name="T11" fmla="*/ 0 h 22"/>
                    <a:gd name="T12" fmla="*/ 51 w 51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22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51" y="15"/>
                      </a:lnTo>
                      <a:lnTo>
                        <a:pt x="51" y="15"/>
                      </a:lnTo>
                      <a:lnTo>
                        <a:pt x="0" y="22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 1870">
                  <a:extLst>
                    <a:ext uri="{FF2B5EF4-FFF2-40B4-BE49-F238E27FC236}">
                      <a16:creationId xmlns:a16="http://schemas.microsoft.com/office/drawing/2014/main" id="{EE5E7D52-4F08-4700-B006-2EBDED6824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780"/>
                  <a:ext cx="26" cy="15"/>
                </a:xfrm>
                <a:custGeom>
                  <a:avLst/>
                  <a:gdLst>
                    <a:gd name="T0" fmla="*/ 51 w 51"/>
                    <a:gd name="T1" fmla="*/ 0 h 30"/>
                    <a:gd name="T2" fmla="*/ 51 w 51"/>
                    <a:gd name="T3" fmla="*/ 0 h 30"/>
                    <a:gd name="T4" fmla="*/ 0 w 51"/>
                    <a:gd name="T5" fmla="*/ 30 h 30"/>
                    <a:gd name="T6" fmla="*/ 0 w 51"/>
                    <a:gd name="T7" fmla="*/ 30 h 30"/>
                    <a:gd name="T8" fmla="*/ 0 w 51"/>
                    <a:gd name="T9" fmla="*/ 15 h 30"/>
                    <a:gd name="T10" fmla="*/ 51 w 51"/>
                    <a:gd name="T11" fmla="*/ 0 h 30"/>
                    <a:gd name="T12" fmla="*/ 51 w 51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15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 1871">
                  <a:extLst>
                    <a:ext uri="{FF2B5EF4-FFF2-40B4-BE49-F238E27FC236}">
                      <a16:creationId xmlns:a16="http://schemas.microsoft.com/office/drawing/2014/main" id="{46DB73B8-CA22-41C9-BDB2-8B7AA2CF20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780"/>
                  <a:ext cx="26" cy="15"/>
                </a:xfrm>
                <a:custGeom>
                  <a:avLst/>
                  <a:gdLst>
                    <a:gd name="T0" fmla="*/ 51 w 51"/>
                    <a:gd name="T1" fmla="*/ 0 h 30"/>
                    <a:gd name="T2" fmla="*/ 51 w 51"/>
                    <a:gd name="T3" fmla="*/ 0 h 30"/>
                    <a:gd name="T4" fmla="*/ 0 w 51"/>
                    <a:gd name="T5" fmla="*/ 30 h 30"/>
                    <a:gd name="T6" fmla="*/ 0 w 51"/>
                    <a:gd name="T7" fmla="*/ 30 h 30"/>
                    <a:gd name="T8" fmla="*/ 0 w 51"/>
                    <a:gd name="T9" fmla="*/ 15 h 30"/>
                    <a:gd name="T10" fmla="*/ 51 w 51"/>
                    <a:gd name="T11" fmla="*/ 0 h 30"/>
                    <a:gd name="T12" fmla="*/ 51 w 51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15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 1872">
                  <a:extLst>
                    <a:ext uri="{FF2B5EF4-FFF2-40B4-BE49-F238E27FC236}">
                      <a16:creationId xmlns:a16="http://schemas.microsoft.com/office/drawing/2014/main" id="{C2BC689C-8D66-412C-9282-1D4DE71874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780"/>
                  <a:ext cx="29" cy="15"/>
                </a:xfrm>
                <a:custGeom>
                  <a:avLst/>
                  <a:gdLst>
                    <a:gd name="T0" fmla="*/ 51 w 58"/>
                    <a:gd name="T1" fmla="*/ 0 h 30"/>
                    <a:gd name="T2" fmla="*/ 51 w 58"/>
                    <a:gd name="T3" fmla="*/ 0 h 30"/>
                    <a:gd name="T4" fmla="*/ 58 w 58"/>
                    <a:gd name="T5" fmla="*/ 23 h 30"/>
                    <a:gd name="T6" fmla="*/ 58 w 58"/>
                    <a:gd name="T7" fmla="*/ 23 h 30"/>
                    <a:gd name="T8" fmla="*/ 0 w 58"/>
                    <a:gd name="T9" fmla="*/ 30 h 30"/>
                    <a:gd name="T10" fmla="*/ 51 w 58"/>
                    <a:gd name="T11" fmla="*/ 0 h 30"/>
                    <a:gd name="T12" fmla="*/ 51 w 58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3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58" y="23"/>
                      </a:lnTo>
                      <a:lnTo>
                        <a:pt x="58" y="23"/>
                      </a:lnTo>
                      <a:lnTo>
                        <a:pt x="0" y="30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 1873">
                  <a:extLst>
                    <a:ext uri="{FF2B5EF4-FFF2-40B4-BE49-F238E27FC236}">
                      <a16:creationId xmlns:a16="http://schemas.microsoft.com/office/drawing/2014/main" id="{C3B1B288-7EB2-482F-B8CA-962DB2E5D6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780"/>
                  <a:ext cx="29" cy="15"/>
                </a:xfrm>
                <a:custGeom>
                  <a:avLst/>
                  <a:gdLst>
                    <a:gd name="T0" fmla="*/ 51 w 58"/>
                    <a:gd name="T1" fmla="*/ 0 h 30"/>
                    <a:gd name="T2" fmla="*/ 51 w 58"/>
                    <a:gd name="T3" fmla="*/ 0 h 30"/>
                    <a:gd name="T4" fmla="*/ 58 w 58"/>
                    <a:gd name="T5" fmla="*/ 23 h 30"/>
                    <a:gd name="T6" fmla="*/ 58 w 58"/>
                    <a:gd name="T7" fmla="*/ 23 h 30"/>
                    <a:gd name="T8" fmla="*/ 0 w 58"/>
                    <a:gd name="T9" fmla="*/ 30 h 30"/>
                    <a:gd name="T10" fmla="*/ 51 w 58"/>
                    <a:gd name="T11" fmla="*/ 0 h 30"/>
                    <a:gd name="T12" fmla="*/ 51 w 58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3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58" y="23"/>
                      </a:lnTo>
                      <a:lnTo>
                        <a:pt x="58" y="23"/>
                      </a:lnTo>
                      <a:lnTo>
                        <a:pt x="0" y="30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 1874">
                  <a:extLst>
                    <a:ext uri="{FF2B5EF4-FFF2-40B4-BE49-F238E27FC236}">
                      <a16:creationId xmlns:a16="http://schemas.microsoft.com/office/drawing/2014/main" id="{7334ACC0-3465-4A8D-9ABC-BDD14B3AC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798"/>
                  <a:ext cx="23" cy="8"/>
                </a:xfrm>
                <a:custGeom>
                  <a:avLst/>
                  <a:gdLst>
                    <a:gd name="T0" fmla="*/ 44 w 44"/>
                    <a:gd name="T1" fmla="*/ 0 h 15"/>
                    <a:gd name="T2" fmla="*/ 44 w 44"/>
                    <a:gd name="T3" fmla="*/ 0 h 15"/>
                    <a:gd name="T4" fmla="*/ 7 w 44"/>
                    <a:gd name="T5" fmla="*/ 15 h 15"/>
                    <a:gd name="T6" fmla="*/ 7 w 44"/>
                    <a:gd name="T7" fmla="*/ 15 h 15"/>
                    <a:gd name="T8" fmla="*/ 0 w 44"/>
                    <a:gd name="T9" fmla="*/ 8 h 15"/>
                    <a:gd name="T10" fmla="*/ 44 w 44"/>
                    <a:gd name="T11" fmla="*/ 0 h 15"/>
                    <a:gd name="T12" fmla="*/ 44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 1875">
                  <a:extLst>
                    <a:ext uri="{FF2B5EF4-FFF2-40B4-BE49-F238E27FC236}">
                      <a16:creationId xmlns:a16="http://schemas.microsoft.com/office/drawing/2014/main" id="{C8CA1D17-4B59-48F7-A0CE-5553E90B55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798"/>
                  <a:ext cx="23" cy="8"/>
                </a:xfrm>
                <a:custGeom>
                  <a:avLst/>
                  <a:gdLst>
                    <a:gd name="T0" fmla="*/ 44 w 44"/>
                    <a:gd name="T1" fmla="*/ 0 h 15"/>
                    <a:gd name="T2" fmla="*/ 44 w 44"/>
                    <a:gd name="T3" fmla="*/ 0 h 15"/>
                    <a:gd name="T4" fmla="*/ 7 w 44"/>
                    <a:gd name="T5" fmla="*/ 15 h 15"/>
                    <a:gd name="T6" fmla="*/ 7 w 44"/>
                    <a:gd name="T7" fmla="*/ 15 h 15"/>
                    <a:gd name="T8" fmla="*/ 0 w 44"/>
                    <a:gd name="T9" fmla="*/ 8 h 15"/>
                    <a:gd name="T10" fmla="*/ 44 w 44"/>
                    <a:gd name="T11" fmla="*/ 0 h 15"/>
                    <a:gd name="T12" fmla="*/ 44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 1876">
                  <a:extLst>
                    <a:ext uri="{FF2B5EF4-FFF2-40B4-BE49-F238E27FC236}">
                      <a16:creationId xmlns:a16="http://schemas.microsoft.com/office/drawing/2014/main" id="{6D4B22F5-C2BB-48D8-B3DB-D19B495387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798"/>
                  <a:ext cx="19" cy="8"/>
                </a:xfrm>
                <a:custGeom>
                  <a:avLst/>
                  <a:gdLst>
                    <a:gd name="T0" fmla="*/ 37 w 37"/>
                    <a:gd name="T1" fmla="*/ 0 h 15"/>
                    <a:gd name="T2" fmla="*/ 37 w 37"/>
                    <a:gd name="T3" fmla="*/ 0 h 15"/>
                    <a:gd name="T4" fmla="*/ 37 w 37"/>
                    <a:gd name="T5" fmla="*/ 8 h 15"/>
                    <a:gd name="T6" fmla="*/ 37 w 37"/>
                    <a:gd name="T7" fmla="*/ 8 h 15"/>
                    <a:gd name="T8" fmla="*/ 0 w 37"/>
                    <a:gd name="T9" fmla="*/ 15 h 15"/>
                    <a:gd name="T10" fmla="*/ 37 w 37"/>
                    <a:gd name="T11" fmla="*/ 0 h 15"/>
                    <a:gd name="T12" fmla="*/ 37 w 37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15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37" y="8"/>
                      </a:lnTo>
                      <a:lnTo>
                        <a:pt x="37" y="8"/>
                      </a:lnTo>
                      <a:lnTo>
                        <a:pt x="0" y="15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 1877">
                  <a:extLst>
                    <a:ext uri="{FF2B5EF4-FFF2-40B4-BE49-F238E27FC236}">
                      <a16:creationId xmlns:a16="http://schemas.microsoft.com/office/drawing/2014/main" id="{8CA269EC-5E22-40CC-8405-2BF5B1ECE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798"/>
                  <a:ext cx="19" cy="8"/>
                </a:xfrm>
                <a:custGeom>
                  <a:avLst/>
                  <a:gdLst>
                    <a:gd name="T0" fmla="*/ 37 w 37"/>
                    <a:gd name="T1" fmla="*/ 0 h 15"/>
                    <a:gd name="T2" fmla="*/ 37 w 37"/>
                    <a:gd name="T3" fmla="*/ 0 h 15"/>
                    <a:gd name="T4" fmla="*/ 37 w 37"/>
                    <a:gd name="T5" fmla="*/ 8 h 15"/>
                    <a:gd name="T6" fmla="*/ 37 w 37"/>
                    <a:gd name="T7" fmla="*/ 8 h 15"/>
                    <a:gd name="T8" fmla="*/ 0 w 37"/>
                    <a:gd name="T9" fmla="*/ 15 h 15"/>
                    <a:gd name="T10" fmla="*/ 37 w 37"/>
                    <a:gd name="T11" fmla="*/ 0 h 15"/>
                    <a:gd name="T12" fmla="*/ 37 w 37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15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37" y="8"/>
                      </a:lnTo>
                      <a:lnTo>
                        <a:pt x="37" y="8"/>
                      </a:lnTo>
                      <a:lnTo>
                        <a:pt x="0" y="15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Freeform 1878">
                  <a:extLst>
                    <a:ext uri="{FF2B5EF4-FFF2-40B4-BE49-F238E27FC236}">
                      <a16:creationId xmlns:a16="http://schemas.microsoft.com/office/drawing/2014/main" id="{ABD4E79B-050F-46B4-8294-9F7133FB8C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798"/>
                  <a:ext cx="23" cy="8"/>
                </a:xfrm>
                <a:custGeom>
                  <a:avLst/>
                  <a:gdLst>
                    <a:gd name="T0" fmla="*/ 44 w 44"/>
                    <a:gd name="T1" fmla="*/ 0 h 15"/>
                    <a:gd name="T2" fmla="*/ 44 w 44"/>
                    <a:gd name="T3" fmla="*/ 0 h 15"/>
                    <a:gd name="T4" fmla="*/ 7 w 44"/>
                    <a:gd name="T5" fmla="*/ 15 h 15"/>
                    <a:gd name="T6" fmla="*/ 7 w 44"/>
                    <a:gd name="T7" fmla="*/ 15 h 15"/>
                    <a:gd name="T8" fmla="*/ 0 w 44"/>
                    <a:gd name="T9" fmla="*/ 8 h 15"/>
                    <a:gd name="T10" fmla="*/ 44 w 44"/>
                    <a:gd name="T11" fmla="*/ 0 h 15"/>
                    <a:gd name="T12" fmla="*/ 44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 1879">
                  <a:extLst>
                    <a:ext uri="{FF2B5EF4-FFF2-40B4-BE49-F238E27FC236}">
                      <a16:creationId xmlns:a16="http://schemas.microsoft.com/office/drawing/2014/main" id="{2811880B-F1F2-4FCF-9C50-393DFFA701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798"/>
                  <a:ext cx="23" cy="8"/>
                </a:xfrm>
                <a:custGeom>
                  <a:avLst/>
                  <a:gdLst>
                    <a:gd name="T0" fmla="*/ 44 w 44"/>
                    <a:gd name="T1" fmla="*/ 0 h 15"/>
                    <a:gd name="T2" fmla="*/ 44 w 44"/>
                    <a:gd name="T3" fmla="*/ 0 h 15"/>
                    <a:gd name="T4" fmla="*/ 7 w 44"/>
                    <a:gd name="T5" fmla="*/ 15 h 15"/>
                    <a:gd name="T6" fmla="*/ 7 w 44"/>
                    <a:gd name="T7" fmla="*/ 15 h 15"/>
                    <a:gd name="T8" fmla="*/ 0 w 44"/>
                    <a:gd name="T9" fmla="*/ 8 h 15"/>
                    <a:gd name="T10" fmla="*/ 44 w 44"/>
                    <a:gd name="T11" fmla="*/ 0 h 15"/>
                    <a:gd name="T12" fmla="*/ 44 w 44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0" y="8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 1880">
                  <a:extLst>
                    <a:ext uri="{FF2B5EF4-FFF2-40B4-BE49-F238E27FC236}">
                      <a16:creationId xmlns:a16="http://schemas.microsoft.com/office/drawing/2014/main" id="{C32CDE3E-DDC5-450A-87D0-57483451E5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798"/>
                  <a:ext cx="19" cy="8"/>
                </a:xfrm>
                <a:custGeom>
                  <a:avLst/>
                  <a:gdLst>
                    <a:gd name="T0" fmla="*/ 37 w 37"/>
                    <a:gd name="T1" fmla="*/ 0 h 15"/>
                    <a:gd name="T2" fmla="*/ 37 w 37"/>
                    <a:gd name="T3" fmla="*/ 0 h 15"/>
                    <a:gd name="T4" fmla="*/ 37 w 37"/>
                    <a:gd name="T5" fmla="*/ 8 h 15"/>
                    <a:gd name="T6" fmla="*/ 37 w 37"/>
                    <a:gd name="T7" fmla="*/ 8 h 15"/>
                    <a:gd name="T8" fmla="*/ 0 w 37"/>
                    <a:gd name="T9" fmla="*/ 15 h 15"/>
                    <a:gd name="T10" fmla="*/ 37 w 37"/>
                    <a:gd name="T11" fmla="*/ 0 h 15"/>
                    <a:gd name="T12" fmla="*/ 37 w 37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15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37" y="8"/>
                      </a:lnTo>
                      <a:lnTo>
                        <a:pt x="37" y="8"/>
                      </a:lnTo>
                      <a:lnTo>
                        <a:pt x="0" y="15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 1881">
                  <a:extLst>
                    <a:ext uri="{FF2B5EF4-FFF2-40B4-BE49-F238E27FC236}">
                      <a16:creationId xmlns:a16="http://schemas.microsoft.com/office/drawing/2014/main" id="{072A9150-E8EF-4939-B82C-26992934D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798"/>
                  <a:ext cx="19" cy="8"/>
                </a:xfrm>
                <a:custGeom>
                  <a:avLst/>
                  <a:gdLst>
                    <a:gd name="T0" fmla="*/ 37 w 37"/>
                    <a:gd name="T1" fmla="*/ 0 h 15"/>
                    <a:gd name="T2" fmla="*/ 37 w 37"/>
                    <a:gd name="T3" fmla="*/ 0 h 15"/>
                    <a:gd name="T4" fmla="*/ 37 w 37"/>
                    <a:gd name="T5" fmla="*/ 8 h 15"/>
                    <a:gd name="T6" fmla="*/ 37 w 37"/>
                    <a:gd name="T7" fmla="*/ 8 h 15"/>
                    <a:gd name="T8" fmla="*/ 0 w 37"/>
                    <a:gd name="T9" fmla="*/ 15 h 15"/>
                    <a:gd name="T10" fmla="*/ 37 w 37"/>
                    <a:gd name="T11" fmla="*/ 0 h 15"/>
                    <a:gd name="T12" fmla="*/ 37 w 37"/>
                    <a:gd name="T1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15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37" y="8"/>
                      </a:lnTo>
                      <a:lnTo>
                        <a:pt x="37" y="8"/>
                      </a:lnTo>
                      <a:lnTo>
                        <a:pt x="0" y="15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 1882">
                  <a:extLst>
                    <a:ext uri="{FF2B5EF4-FFF2-40B4-BE49-F238E27FC236}">
                      <a16:creationId xmlns:a16="http://schemas.microsoft.com/office/drawing/2014/main" id="{33B8910A-35A6-47C2-8414-BBD6012D6C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810"/>
                  <a:ext cx="30" cy="11"/>
                </a:xfrm>
                <a:custGeom>
                  <a:avLst/>
                  <a:gdLst>
                    <a:gd name="T0" fmla="*/ 59 w 59"/>
                    <a:gd name="T1" fmla="*/ 0 h 22"/>
                    <a:gd name="T2" fmla="*/ 59 w 59"/>
                    <a:gd name="T3" fmla="*/ 0 h 22"/>
                    <a:gd name="T4" fmla="*/ 7 w 59"/>
                    <a:gd name="T5" fmla="*/ 22 h 22"/>
                    <a:gd name="T6" fmla="*/ 7 w 59"/>
                    <a:gd name="T7" fmla="*/ 22 h 22"/>
                    <a:gd name="T8" fmla="*/ 0 w 59"/>
                    <a:gd name="T9" fmla="*/ 7 h 22"/>
                    <a:gd name="T10" fmla="*/ 59 w 59"/>
                    <a:gd name="T11" fmla="*/ 0 h 22"/>
                    <a:gd name="T12" fmla="*/ 59 w 59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7" y="22"/>
                      </a:lnTo>
                      <a:lnTo>
                        <a:pt x="7" y="22"/>
                      </a:lnTo>
                      <a:lnTo>
                        <a:pt x="0" y="7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 1883">
                  <a:extLst>
                    <a:ext uri="{FF2B5EF4-FFF2-40B4-BE49-F238E27FC236}">
                      <a16:creationId xmlns:a16="http://schemas.microsoft.com/office/drawing/2014/main" id="{85B7EF60-1818-4C86-BC66-DA8939B71A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8" y="2810"/>
                  <a:ext cx="30" cy="11"/>
                </a:xfrm>
                <a:custGeom>
                  <a:avLst/>
                  <a:gdLst>
                    <a:gd name="T0" fmla="*/ 59 w 59"/>
                    <a:gd name="T1" fmla="*/ 0 h 22"/>
                    <a:gd name="T2" fmla="*/ 59 w 59"/>
                    <a:gd name="T3" fmla="*/ 0 h 22"/>
                    <a:gd name="T4" fmla="*/ 7 w 59"/>
                    <a:gd name="T5" fmla="*/ 22 h 22"/>
                    <a:gd name="T6" fmla="*/ 7 w 59"/>
                    <a:gd name="T7" fmla="*/ 22 h 22"/>
                    <a:gd name="T8" fmla="*/ 0 w 59"/>
                    <a:gd name="T9" fmla="*/ 7 h 22"/>
                    <a:gd name="T10" fmla="*/ 59 w 59"/>
                    <a:gd name="T11" fmla="*/ 0 h 22"/>
                    <a:gd name="T12" fmla="*/ 59 w 59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2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7" y="22"/>
                      </a:lnTo>
                      <a:lnTo>
                        <a:pt x="7" y="22"/>
                      </a:lnTo>
                      <a:lnTo>
                        <a:pt x="0" y="7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Freeform 1884">
                  <a:extLst>
                    <a:ext uri="{FF2B5EF4-FFF2-40B4-BE49-F238E27FC236}">
                      <a16:creationId xmlns:a16="http://schemas.microsoft.com/office/drawing/2014/main" id="{8969A5AC-35C7-4BE0-962B-D5E4A3E78D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810"/>
                  <a:ext cx="26" cy="11"/>
                </a:xfrm>
                <a:custGeom>
                  <a:avLst/>
                  <a:gdLst>
                    <a:gd name="T0" fmla="*/ 52 w 52"/>
                    <a:gd name="T1" fmla="*/ 0 h 22"/>
                    <a:gd name="T2" fmla="*/ 52 w 52"/>
                    <a:gd name="T3" fmla="*/ 0 h 22"/>
                    <a:gd name="T4" fmla="*/ 52 w 52"/>
                    <a:gd name="T5" fmla="*/ 15 h 22"/>
                    <a:gd name="T6" fmla="*/ 52 w 52"/>
                    <a:gd name="T7" fmla="*/ 15 h 22"/>
                    <a:gd name="T8" fmla="*/ 0 w 52"/>
                    <a:gd name="T9" fmla="*/ 22 h 22"/>
                    <a:gd name="T10" fmla="*/ 52 w 52"/>
                    <a:gd name="T11" fmla="*/ 0 h 22"/>
                    <a:gd name="T12" fmla="*/ 52 w 52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22">
                      <a:moveTo>
                        <a:pt x="52" y="0"/>
                      </a:moveTo>
                      <a:lnTo>
                        <a:pt x="52" y="0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0" y="22"/>
                      </a:lnTo>
                      <a:lnTo>
                        <a:pt x="52" y="0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 1885">
                  <a:extLst>
                    <a:ext uri="{FF2B5EF4-FFF2-40B4-BE49-F238E27FC236}">
                      <a16:creationId xmlns:a16="http://schemas.microsoft.com/office/drawing/2014/main" id="{780A3DB6-98CD-4760-9E47-F62CC32AB1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810"/>
                  <a:ext cx="26" cy="11"/>
                </a:xfrm>
                <a:custGeom>
                  <a:avLst/>
                  <a:gdLst>
                    <a:gd name="T0" fmla="*/ 52 w 52"/>
                    <a:gd name="T1" fmla="*/ 0 h 22"/>
                    <a:gd name="T2" fmla="*/ 52 w 52"/>
                    <a:gd name="T3" fmla="*/ 0 h 22"/>
                    <a:gd name="T4" fmla="*/ 52 w 52"/>
                    <a:gd name="T5" fmla="*/ 15 h 22"/>
                    <a:gd name="T6" fmla="*/ 52 w 52"/>
                    <a:gd name="T7" fmla="*/ 15 h 22"/>
                    <a:gd name="T8" fmla="*/ 0 w 52"/>
                    <a:gd name="T9" fmla="*/ 22 h 22"/>
                    <a:gd name="T10" fmla="*/ 52 w 52"/>
                    <a:gd name="T11" fmla="*/ 0 h 22"/>
                    <a:gd name="T12" fmla="*/ 52 w 52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22">
                      <a:moveTo>
                        <a:pt x="52" y="0"/>
                      </a:moveTo>
                      <a:lnTo>
                        <a:pt x="52" y="0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0" y="22"/>
                      </a:lnTo>
                      <a:lnTo>
                        <a:pt x="52" y="0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 1886">
                  <a:extLst>
                    <a:ext uri="{FF2B5EF4-FFF2-40B4-BE49-F238E27FC236}">
                      <a16:creationId xmlns:a16="http://schemas.microsoft.com/office/drawing/2014/main" id="{1D783E0D-B497-4A20-A45B-E11EDA1B1A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829"/>
                  <a:ext cx="30" cy="11"/>
                </a:xfrm>
                <a:custGeom>
                  <a:avLst/>
                  <a:gdLst>
                    <a:gd name="T0" fmla="*/ 59 w 59"/>
                    <a:gd name="T1" fmla="*/ 0 h 23"/>
                    <a:gd name="T2" fmla="*/ 59 w 59"/>
                    <a:gd name="T3" fmla="*/ 0 h 23"/>
                    <a:gd name="T4" fmla="*/ 7 w 59"/>
                    <a:gd name="T5" fmla="*/ 23 h 23"/>
                    <a:gd name="T6" fmla="*/ 7 w 59"/>
                    <a:gd name="T7" fmla="*/ 23 h 23"/>
                    <a:gd name="T8" fmla="*/ 0 w 59"/>
                    <a:gd name="T9" fmla="*/ 15 h 23"/>
                    <a:gd name="T10" fmla="*/ 59 w 59"/>
                    <a:gd name="T11" fmla="*/ 0 h 23"/>
                    <a:gd name="T12" fmla="*/ 59 w 59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3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7" y="23"/>
                      </a:lnTo>
                      <a:lnTo>
                        <a:pt x="7" y="23"/>
                      </a:ln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 1887">
                  <a:extLst>
                    <a:ext uri="{FF2B5EF4-FFF2-40B4-BE49-F238E27FC236}">
                      <a16:creationId xmlns:a16="http://schemas.microsoft.com/office/drawing/2014/main" id="{FC0D1D9C-F6CC-4EBA-9D05-C7D5CF161A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2829"/>
                  <a:ext cx="30" cy="11"/>
                </a:xfrm>
                <a:custGeom>
                  <a:avLst/>
                  <a:gdLst>
                    <a:gd name="T0" fmla="*/ 59 w 59"/>
                    <a:gd name="T1" fmla="*/ 0 h 23"/>
                    <a:gd name="T2" fmla="*/ 59 w 59"/>
                    <a:gd name="T3" fmla="*/ 0 h 23"/>
                    <a:gd name="T4" fmla="*/ 7 w 59"/>
                    <a:gd name="T5" fmla="*/ 23 h 23"/>
                    <a:gd name="T6" fmla="*/ 7 w 59"/>
                    <a:gd name="T7" fmla="*/ 23 h 23"/>
                    <a:gd name="T8" fmla="*/ 0 w 59"/>
                    <a:gd name="T9" fmla="*/ 15 h 23"/>
                    <a:gd name="T10" fmla="*/ 59 w 59"/>
                    <a:gd name="T11" fmla="*/ 0 h 23"/>
                    <a:gd name="T12" fmla="*/ 59 w 59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23">
                      <a:moveTo>
                        <a:pt x="59" y="0"/>
                      </a:moveTo>
                      <a:lnTo>
                        <a:pt x="59" y="0"/>
                      </a:lnTo>
                      <a:lnTo>
                        <a:pt x="7" y="23"/>
                      </a:lnTo>
                      <a:lnTo>
                        <a:pt x="7" y="23"/>
                      </a:lnTo>
                      <a:lnTo>
                        <a:pt x="0" y="15"/>
                      </a:lnTo>
                      <a:lnTo>
                        <a:pt x="59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 1888">
                  <a:extLst>
                    <a:ext uri="{FF2B5EF4-FFF2-40B4-BE49-F238E27FC236}">
                      <a16:creationId xmlns:a16="http://schemas.microsoft.com/office/drawing/2014/main" id="{EBFBF65A-F8DF-4ACD-9111-C17F6D263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2829"/>
                  <a:ext cx="26" cy="11"/>
                </a:xfrm>
                <a:custGeom>
                  <a:avLst/>
                  <a:gdLst>
                    <a:gd name="T0" fmla="*/ 52 w 52"/>
                    <a:gd name="T1" fmla="*/ 0 h 23"/>
                    <a:gd name="T2" fmla="*/ 52 w 52"/>
                    <a:gd name="T3" fmla="*/ 0 h 23"/>
                    <a:gd name="T4" fmla="*/ 52 w 52"/>
                    <a:gd name="T5" fmla="*/ 15 h 23"/>
                    <a:gd name="T6" fmla="*/ 52 w 52"/>
                    <a:gd name="T7" fmla="*/ 15 h 23"/>
                    <a:gd name="T8" fmla="*/ 0 w 52"/>
                    <a:gd name="T9" fmla="*/ 23 h 23"/>
                    <a:gd name="T10" fmla="*/ 52 w 52"/>
                    <a:gd name="T11" fmla="*/ 0 h 23"/>
                    <a:gd name="T12" fmla="*/ 52 w 52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23">
                      <a:moveTo>
                        <a:pt x="52" y="0"/>
                      </a:moveTo>
                      <a:lnTo>
                        <a:pt x="52" y="0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0" y="23"/>
                      </a:lnTo>
                      <a:lnTo>
                        <a:pt x="52" y="0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 1889">
                  <a:extLst>
                    <a:ext uri="{FF2B5EF4-FFF2-40B4-BE49-F238E27FC236}">
                      <a16:creationId xmlns:a16="http://schemas.microsoft.com/office/drawing/2014/main" id="{05A67AF9-0DD2-4C72-902F-20E0BAF716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2829"/>
                  <a:ext cx="26" cy="11"/>
                </a:xfrm>
                <a:custGeom>
                  <a:avLst/>
                  <a:gdLst>
                    <a:gd name="T0" fmla="*/ 52 w 52"/>
                    <a:gd name="T1" fmla="*/ 0 h 23"/>
                    <a:gd name="T2" fmla="*/ 52 w 52"/>
                    <a:gd name="T3" fmla="*/ 0 h 23"/>
                    <a:gd name="T4" fmla="*/ 52 w 52"/>
                    <a:gd name="T5" fmla="*/ 15 h 23"/>
                    <a:gd name="T6" fmla="*/ 52 w 52"/>
                    <a:gd name="T7" fmla="*/ 15 h 23"/>
                    <a:gd name="T8" fmla="*/ 0 w 52"/>
                    <a:gd name="T9" fmla="*/ 23 h 23"/>
                    <a:gd name="T10" fmla="*/ 52 w 52"/>
                    <a:gd name="T11" fmla="*/ 0 h 23"/>
                    <a:gd name="T12" fmla="*/ 52 w 52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23">
                      <a:moveTo>
                        <a:pt x="52" y="0"/>
                      </a:moveTo>
                      <a:lnTo>
                        <a:pt x="52" y="0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0" y="23"/>
                      </a:lnTo>
                      <a:lnTo>
                        <a:pt x="52" y="0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Freeform 1890">
                  <a:extLst>
                    <a:ext uri="{FF2B5EF4-FFF2-40B4-BE49-F238E27FC236}">
                      <a16:creationId xmlns:a16="http://schemas.microsoft.com/office/drawing/2014/main" id="{95D02666-ED40-4FAF-8DFF-FD12603CA3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844"/>
                  <a:ext cx="22" cy="3"/>
                </a:xfrm>
                <a:custGeom>
                  <a:avLst/>
                  <a:gdLst>
                    <a:gd name="T0" fmla="*/ 44 w 44"/>
                    <a:gd name="T1" fmla="*/ 0 h 7"/>
                    <a:gd name="T2" fmla="*/ 44 w 44"/>
                    <a:gd name="T3" fmla="*/ 0 h 7"/>
                    <a:gd name="T4" fmla="*/ 0 w 44"/>
                    <a:gd name="T5" fmla="*/ 7 h 7"/>
                    <a:gd name="T6" fmla="*/ 0 w 44"/>
                    <a:gd name="T7" fmla="*/ 7 h 7"/>
                    <a:gd name="T8" fmla="*/ 0 w 44"/>
                    <a:gd name="T9" fmla="*/ 7 h 7"/>
                    <a:gd name="T10" fmla="*/ 44 w 44"/>
                    <a:gd name="T11" fmla="*/ 0 h 7"/>
                    <a:gd name="T12" fmla="*/ 44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 1891">
                  <a:extLst>
                    <a:ext uri="{FF2B5EF4-FFF2-40B4-BE49-F238E27FC236}">
                      <a16:creationId xmlns:a16="http://schemas.microsoft.com/office/drawing/2014/main" id="{9B81EB25-45AC-4736-A786-689CDD408D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844"/>
                  <a:ext cx="22" cy="3"/>
                </a:xfrm>
                <a:custGeom>
                  <a:avLst/>
                  <a:gdLst>
                    <a:gd name="T0" fmla="*/ 44 w 44"/>
                    <a:gd name="T1" fmla="*/ 0 h 7"/>
                    <a:gd name="T2" fmla="*/ 44 w 44"/>
                    <a:gd name="T3" fmla="*/ 0 h 7"/>
                    <a:gd name="T4" fmla="*/ 0 w 44"/>
                    <a:gd name="T5" fmla="*/ 7 h 7"/>
                    <a:gd name="T6" fmla="*/ 0 w 44"/>
                    <a:gd name="T7" fmla="*/ 7 h 7"/>
                    <a:gd name="T8" fmla="*/ 0 w 44"/>
                    <a:gd name="T9" fmla="*/ 7 h 7"/>
                    <a:gd name="T10" fmla="*/ 44 w 44"/>
                    <a:gd name="T11" fmla="*/ 0 h 7"/>
                    <a:gd name="T12" fmla="*/ 44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Freeform 1892">
                  <a:extLst>
                    <a:ext uri="{FF2B5EF4-FFF2-40B4-BE49-F238E27FC236}">
                      <a16:creationId xmlns:a16="http://schemas.microsoft.com/office/drawing/2014/main" id="{314BFD2A-FC0C-4AA3-8B6B-2795617A6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844"/>
                  <a:ext cx="22" cy="3"/>
                </a:xfrm>
                <a:custGeom>
                  <a:avLst/>
                  <a:gdLst>
                    <a:gd name="T0" fmla="*/ 44 w 44"/>
                    <a:gd name="T1" fmla="*/ 0 h 7"/>
                    <a:gd name="T2" fmla="*/ 44 w 44"/>
                    <a:gd name="T3" fmla="*/ 0 h 7"/>
                    <a:gd name="T4" fmla="*/ 44 w 44"/>
                    <a:gd name="T5" fmla="*/ 0 h 7"/>
                    <a:gd name="T6" fmla="*/ 44 w 44"/>
                    <a:gd name="T7" fmla="*/ 0 h 7"/>
                    <a:gd name="T8" fmla="*/ 0 w 44"/>
                    <a:gd name="T9" fmla="*/ 7 h 7"/>
                    <a:gd name="T10" fmla="*/ 44 w 44"/>
                    <a:gd name="T11" fmla="*/ 0 h 7"/>
                    <a:gd name="T12" fmla="*/ 44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 1893">
                  <a:extLst>
                    <a:ext uri="{FF2B5EF4-FFF2-40B4-BE49-F238E27FC236}">
                      <a16:creationId xmlns:a16="http://schemas.microsoft.com/office/drawing/2014/main" id="{3DC3D34E-2F44-4BD4-9E32-BEDF33A916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844"/>
                  <a:ext cx="22" cy="3"/>
                </a:xfrm>
                <a:custGeom>
                  <a:avLst/>
                  <a:gdLst>
                    <a:gd name="T0" fmla="*/ 44 w 44"/>
                    <a:gd name="T1" fmla="*/ 0 h 7"/>
                    <a:gd name="T2" fmla="*/ 44 w 44"/>
                    <a:gd name="T3" fmla="*/ 0 h 7"/>
                    <a:gd name="T4" fmla="*/ 44 w 44"/>
                    <a:gd name="T5" fmla="*/ 0 h 7"/>
                    <a:gd name="T6" fmla="*/ 44 w 44"/>
                    <a:gd name="T7" fmla="*/ 0 h 7"/>
                    <a:gd name="T8" fmla="*/ 0 w 44"/>
                    <a:gd name="T9" fmla="*/ 7 h 7"/>
                    <a:gd name="T10" fmla="*/ 44 w 44"/>
                    <a:gd name="T11" fmla="*/ 0 h 7"/>
                    <a:gd name="T12" fmla="*/ 44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Freeform 1894">
                  <a:extLst>
                    <a:ext uri="{FF2B5EF4-FFF2-40B4-BE49-F238E27FC236}">
                      <a16:creationId xmlns:a16="http://schemas.microsoft.com/office/drawing/2014/main" id="{204F0908-BEF7-48CA-937C-D58A4DE5A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844"/>
                  <a:ext cx="22" cy="3"/>
                </a:xfrm>
                <a:custGeom>
                  <a:avLst/>
                  <a:gdLst>
                    <a:gd name="T0" fmla="*/ 44 w 44"/>
                    <a:gd name="T1" fmla="*/ 0 h 7"/>
                    <a:gd name="T2" fmla="*/ 44 w 44"/>
                    <a:gd name="T3" fmla="*/ 0 h 7"/>
                    <a:gd name="T4" fmla="*/ 0 w 44"/>
                    <a:gd name="T5" fmla="*/ 7 h 7"/>
                    <a:gd name="T6" fmla="*/ 0 w 44"/>
                    <a:gd name="T7" fmla="*/ 7 h 7"/>
                    <a:gd name="T8" fmla="*/ 0 w 44"/>
                    <a:gd name="T9" fmla="*/ 7 h 7"/>
                    <a:gd name="T10" fmla="*/ 44 w 44"/>
                    <a:gd name="T11" fmla="*/ 0 h 7"/>
                    <a:gd name="T12" fmla="*/ 44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 1895">
                  <a:extLst>
                    <a:ext uri="{FF2B5EF4-FFF2-40B4-BE49-F238E27FC236}">
                      <a16:creationId xmlns:a16="http://schemas.microsoft.com/office/drawing/2014/main" id="{CA681BB6-B487-41A2-A6BB-5F86F32248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844"/>
                  <a:ext cx="22" cy="3"/>
                </a:xfrm>
                <a:custGeom>
                  <a:avLst/>
                  <a:gdLst>
                    <a:gd name="T0" fmla="*/ 44 w 44"/>
                    <a:gd name="T1" fmla="*/ 0 h 7"/>
                    <a:gd name="T2" fmla="*/ 44 w 44"/>
                    <a:gd name="T3" fmla="*/ 0 h 7"/>
                    <a:gd name="T4" fmla="*/ 0 w 44"/>
                    <a:gd name="T5" fmla="*/ 7 h 7"/>
                    <a:gd name="T6" fmla="*/ 0 w 44"/>
                    <a:gd name="T7" fmla="*/ 7 h 7"/>
                    <a:gd name="T8" fmla="*/ 0 w 44"/>
                    <a:gd name="T9" fmla="*/ 7 h 7"/>
                    <a:gd name="T10" fmla="*/ 44 w 44"/>
                    <a:gd name="T11" fmla="*/ 0 h 7"/>
                    <a:gd name="T12" fmla="*/ 44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 1896">
                  <a:extLst>
                    <a:ext uri="{FF2B5EF4-FFF2-40B4-BE49-F238E27FC236}">
                      <a16:creationId xmlns:a16="http://schemas.microsoft.com/office/drawing/2014/main" id="{B1867BB8-6188-4A0A-BA40-B84E79E5E2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844"/>
                  <a:ext cx="22" cy="3"/>
                </a:xfrm>
                <a:custGeom>
                  <a:avLst/>
                  <a:gdLst>
                    <a:gd name="T0" fmla="*/ 44 w 44"/>
                    <a:gd name="T1" fmla="*/ 0 h 7"/>
                    <a:gd name="T2" fmla="*/ 44 w 44"/>
                    <a:gd name="T3" fmla="*/ 0 h 7"/>
                    <a:gd name="T4" fmla="*/ 44 w 44"/>
                    <a:gd name="T5" fmla="*/ 0 h 7"/>
                    <a:gd name="T6" fmla="*/ 44 w 44"/>
                    <a:gd name="T7" fmla="*/ 0 h 7"/>
                    <a:gd name="T8" fmla="*/ 0 w 44"/>
                    <a:gd name="T9" fmla="*/ 7 h 7"/>
                    <a:gd name="T10" fmla="*/ 44 w 44"/>
                    <a:gd name="T11" fmla="*/ 0 h 7"/>
                    <a:gd name="T12" fmla="*/ 44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 1897">
                  <a:extLst>
                    <a:ext uri="{FF2B5EF4-FFF2-40B4-BE49-F238E27FC236}">
                      <a16:creationId xmlns:a16="http://schemas.microsoft.com/office/drawing/2014/main" id="{AC4BF219-E7F6-40DA-9888-0516F72E11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2844"/>
                  <a:ext cx="22" cy="3"/>
                </a:xfrm>
                <a:custGeom>
                  <a:avLst/>
                  <a:gdLst>
                    <a:gd name="T0" fmla="*/ 44 w 44"/>
                    <a:gd name="T1" fmla="*/ 0 h 7"/>
                    <a:gd name="T2" fmla="*/ 44 w 44"/>
                    <a:gd name="T3" fmla="*/ 0 h 7"/>
                    <a:gd name="T4" fmla="*/ 44 w 44"/>
                    <a:gd name="T5" fmla="*/ 0 h 7"/>
                    <a:gd name="T6" fmla="*/ 44 w 44"/>
                    <a:gd name="T7" fmla="*/ 0 h 7"/>
                    <a:gd name="T8" fmla="*/ 0 w 44"/>
                    <a:gd name="T9" fmla="*/ 7 h 7"/>
                    <a:gd name="T10" fmla="*/ 44 w 44"/>
                    <a:gd name="T11" fmla="*/ 0 h 7"/>
                    <a:gd name="T12" fmla="*/ 44 w 44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0" y="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 1898">
                  <a:extLst>
                    <a:ext uri="{FF2B5EF4-FFF2-40B4-BE49-F238E27FC236}">
                      <a16:creationId xmlns:a16="http://schemas.microsoft.com/office/drawing/2014/main" id="{D7D62D51-538E-48A0-A4FB-E5BD6B906D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844"/>
                  <a:ext cx="74" cy="26"/>
                </a:xfrm>
                <a:custGeom>
                  <a:avLst/>
                  <a:gdLst>
                    <a:gd name="T0" fmla="*/ 0 w 146"/>
                    <a:gd name="T1" fmla="*/ 45 h 52"/>
                    <a:gd name="T2" fmla="*/ 0 w 146"/>
                    <a:gd name="T3" fmla="*/ 45 h 52"/>
                    <a:gd name="T4" fmla="*/ 146 w 146"/>
                    <a:gd name="T5" fmla="*/ 52 h 52"/>
                    <a:gd name="T6" fmla="*/ 146 w 146"/>
                    <a:gd name="T7" fmla="*/ 52 h 52"/>
                    <a:gd name="T8" fmla="*/ 132 w 146"/>
                    <a:gd name="T9" fmla="*/ 0 h 52"/>
                    <a:gd name="T10" fmla="*/ 0 w 146"/>
                    <a:gd name="T11" fmla="*/ 45 h 52"/>
                    <a:gd name="T12" fmla="*/ 0 w 146"/>
                    <a:gd name="T13" fmla="*/ 4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52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146" y="52"/>
                      </a:lnTo>
                      <a:lnTo>
                        <a:pt x="146" y="52"/>
                      </a:lnTo>
                      <a:lnTo>
                        <a:pt x="132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 1899">
                  <a:extLst>
                    <a:ext uri="{FF2B5EF4-FFF2-40B4-BE49-F238E27FC236}">
                      <a16:creationId xmlns:a16="http://schemas.microsoft.com/office/drawing/2014/main" id="{A839DA4D-21C1-4E7B-988B-93BC41B9F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844"/>
                  <a:ext cx="74" cy="26"/>
                </a:xfrm>
                <a:custGeom>
                  <a:avLst/>
                  <a:gdLst>
                    <a:gd name="T0" fmla="*/ 0 w 146"/>
                    <a:gd name="T1" fmla="*/ 45 h 52"/>
                    <a:gd name="T2" fmla="*/ 0 w 146"/>
                    <a:gd name="T3" fmla="*/ 45 h 52"/>
                    <a:gd name="T4" fmla="*/ 146 w 146"/>
                    <a:gd name="T5" fmla="*/ 52 h 52"/>
                    <a:gd name="T6" fmla="*/ 146 w 146"/>
                    <a:gd name="T7" fmla="*/ 52 h 52"/>
                    <a:gd name="T8" fmla="*/ 132 w 146"/>
                    <a:gd name="T9" fmla="*/ 0 h 52"/>
                    <a:gd name="T10" fmla="*/ 0 w 146"/>
                    <a:gd name="T11" fmla="*/ 45 h 52"/>
                    <a:gd name="T12" fmla="*/ 0 w 146"/>
                    <a:gd name="T13" fmla="*/ 4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52">
                      <a:moveTo>
                        <a:pt x="0" y="45"/>
                      </a:moveTo>
                      <a:lnTo>
                        <a:pt x="0" y="45"/>
                      </a:lnTo>
                      <a:lnTo>
                        <a:pt x="146" y="52"/>
                      </a:lnTo>
                      <a:lnTo>
                        <a:pt x="146" y="52"/>
                      </a:lnTo>
                      <a:lnTo>
                        <a:pt x="132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 1900">
                  <a:extLst>
                    <a:ext uri="{FF2B5EF4-FFF2-40B4-BE49-F238E27FC236}">
                      <a16:creationId xmlns:a16="http://schemas.microsoft.com/office/drawing/2014/main" id="{94173313-295D-4E1A-B4B7-84EDCBB07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866"/>
                  <a:ext cx="74" cy="23"/>
                </a:xfrm>
                <a:custGeom>
                  <a:avLst/>
                  <a:gdLst>
                    <a:gd name="T0" fmla="*/ 0 w 146"/>
                    <a:gd name="T1" fmla="*/ 0 h 45"/>
                    <a:gd name="T2" fmla="*/ 0 w 146"/>
                    <a:gd name="T3" fmla="*/ 0 h 45"/>
                    <a:gd name="T4" fmla="*/ 15 w 146"/>
                    <a:gd name="T5" fmla="*/ 45 h 45"/>
                    <a:gd name="T6" fmla="*/ 15 w 146"/>
                    <a:gd name="T7" fmla="*/ 45 h 45"/>
                    <a:gd name="T8" fmla="*/ 146 w 146"/>
                    <a:gd name="T9" fmla="*/ 7 h 45"/>
                    <a:gd name="T10" fmla="*/ 0 w 146"/>
                    <a:gd name="T11" fmla="*/ 0 h 45"/>
                    <a:gd name="T12" fmla="*/ 0 w 146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146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 1901">
                  <a:extLst>
                    <a:ext uri="{FF2B5EF4-FFF2-40B4-BE49-F238E27FC236}">
                      <a16:creationId xmlns:a16="http://schemas.microsoft.com/office/drawing/2014/main" id="{0078732A-927E-44DF-9461-CC6E7E38E6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866"/>
                  <a:ext cx="74" cy="23"/>
                </a:xfrm>
                <a:custGeom>
                  <a:avLst/>
                  <a:gdLst>
                    <a:gd name="T0" fmla="*/ 0 w 146"/>
                    <a:gd name="T1" fmla="*/ 0 h 45"/>
                    <a:gd name="T2" fmla="*/ 0 w 146"/>
                    <a:gd name="T3" fmla="*/ 0 h 45"/>
                    <a:gd name="T4" fmla="*/ 15 w 146"/>
                    <a:gd name="T5" fmla="*/ 45 h 45"/>
                    <a:gd name="T6" fmla="*/ 15 w 146"/>
                    <a:gd name="T7" fmla="*/ 45 h 45"/>
                    <a:gd name="T8" fmla="*/ 146 w 146"/>
                    <a:gd name="T9" fmla="*/ 7 h 45"/>
                    <a:gd name="T10" fmla="*/ 0 w 146"/>
                    <a:gd name="T11" fmla="*/ 0 h 45"/>
                    <a:gd name="T12" fmla="*/ 0 w 146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45"/>
                      </a:lnTo>
                      <a:lnTo>
                        <a:pt x="15" y="45"/>
                      </a:lnTo>
                      <a:lnTo>
                        <a:pt x="146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 1902">
                  <a:extLst>
                    <a:ext uri="{FF2B5EF4-FFF2-40B4-BE49-F238E27FC236}">
                      <a16:creationId xmlns:a16="http://schemas.microsoft.com/office/drawing/2014/main" id="{BECE6C18-BD0E-4797-9282-821CA2C46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870"/>
                  <a:ext cx="74" cy="19"/>
                </a:xfrm>
                <a:custGeom>
                  <a:avLst/>
                  <a:gdLst>
                    <a:gd name="T0" fmla="*/ 0 w 146"/>
                    <a:gd name="T1" fmla="*/ 38 h 38"/>
                    <a:gd name="T2" fmla="*/ 0 w 146"/>
                    <a:gd name="T3" fmla="*/ 38 h 38"/>
                    <a:gd name="T4" fmla="*/ 146 w 146"/>
                    <a:gd name="T5" fmla="*/ 38 h 38"/>
                    <a:gd name="T6" fmla="*/ 146 w 146"/>
                    <a:gd name="T7" fmla="*/ 38 h 38"/>
                    <a:gd name="T8" fmla="*/ 131 w 146"/>
                    <a:gd name="T9" fmla="*/ 0 h 38"/>
                    <a:gd name="T10" fmla="*/ 0 w 146"/>
                    <a:gd name="T11" fmla="*/ 38 h 38"/>
                    <a:gd name="T12" fmla="*/ 0 w 146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146" y="38"/>
                      </a:lnTo>
                      <a:lnTo>
                        <a:pt x="146" y="38"/>
                      </a:lnTo>
                      <a:lnTo>
                        <a:pt x="131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 1903">
                  <a:extLst>
                    <a:ext uri="{FF2B5EF4-FFF2-40B4-BE49-F238E27FC236}">
                      <a16:creationId xmlns:a16="http://schemas.microsoft.com/office/drawing/2014/main" id="{4FE69973-1860-4995-A0AC-4E23FF9C1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870"/>
                  <a:ext cx="74" cy="19"/>
                </a:xfrm>
                <a:custGeom>
                  <a:avLst/>
                  <a:gdLst>
                    <a:gd name="T0" fmla="*/ 0 w 146"/>
                    <a:gd name="T1" fmla="*/ 38 h 38"/>
                    <a:gd name="T2" fmla="*/ 0 w 146"/>
                    <a:gd name="T3" fmla="*/ 38 h 38"/>
                    <a:gd name="T4" fmla="*/ 146 w 146"/>
                    <a:gd name="T5" fmla="*/ 38 h 38"/>
                    <a:gd name="T6" fmla="*/ 146 w 146"/>
                    <a:gd name="T7" fmla="*/ 38 h 38"/>
                    <a:gd name="T8" fmla="*/ 131 w 146"/>
                    <a:gd name="T9" fmla="*/ 0 h 38"/>
                    <a:gd name="T10" fmla="*/ 0 w 146"/>
                    <a:gd name="T11" fmla="*/ 38 h 38"/>
                    <a:gd name="T12" fmla="*/ 0 w 146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146" y="38"/>
                      </a:lnTo>
                      <a:lnTo>
                        <a:pt x="146" y="38"/>
                      </a:lnTo>
                      <a:lnTo>
                        <a:pt x="131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Freeform 1904">
                  <a:extLst>
                    <a:ext uri="{FF2B5EF4-FFF2-40B4-BE49-F238E27FC236}">
                      <a16:creationId xmlns:a16="http://schemas.microsoft.com/office/drawing/2014/main" id="{47FC7E74-A679-4F7B-BE3F-618D64DBC2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889"/>
                  <a:ext cx="74" cy="22"/>
                </a:xfrm>
                <a:custGeom>
                  <a:avLst/>
                  <a:gdLst>
                    <a:gd name="T0" fmla="*/ 0 w 146"/>
                    <a:gd name="T1" fmla="*/ 0 h 44"/>
                    <a:gd name="T2" fmla="*/ 0 w 146"/>
                    <a:gd name="T3" fmla="*/ 0 h 44"/>
                    <a:gd name="T4" fmla="*/ 14 w 146"/>
                    <a:gd name="T5" fmla="*/ 44 h 44"/>
                    <a:gd name="T6" fmla="*/ 14 w 146"/>
                    <a:gd name="T7" fmla="*/ 44 h 44"/>
                    <a:gd name="T8" fmla="*/ 146 w 146"/>
                    <a:gd name="T9" fmla="*/ 0 h 44"/>
                    <a:gd name="T10" fmla="*/ 0 w 146"/>
                    <a:gd name="T11" fmla="*/ 0 h 44"/>
                    <a:gd name="T12" fmla="*/ 0 w 146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44"/>
                      </a:lnTo>
                      <a:lnTo>
                        <a:pt x="14" y="44"/>
                      </a:lnTo>
                      <a:lnTo>
                        <a:pt x="14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 1905">
                  <a:extLst>
                    <a:ext uri="{FF2B5EF4-FFF2-40B4-BE49-F238E27FC236}">
                      <a16:creationId xmlns:a16="http://schemas.microsoft.com/office/drawing/2014/main" id="{A000CD2F-0716-4A41-8989-329436A344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2889"/>
                  <a:ext cx="74" cy="22"/>
                </a:xfrm>
                <a:custGeom>
                  <a:avLst/>
                  <a:gdLst>
                    <a:gd name="T0" fmla="*/ 0 w 146"/>
                    <a:gd name="T1" fmla="*/ 0 h 44"/>
                    <a:gd name="T2" fmla="*/ 0 w 146"/>
                    <a:gd name="T3" fmla="*/ 0 h 44"/>
                    <a:gd name="T4" fmla="*/ 14 w 146"/>
                    <a:gd name="T5" fmla="*/ 44 h 44"/>
                    <a:gd name="T6" fmla="*/ 14 w 146"/>
                    <a:gd name="T7" fmla="*/ 44 h 44"/>
                    <a:gd name="T8" fmla="*/ 146 w 146"/>
                    <a:gd name="T9" fmla="*/ 0 h 44"/>
                    <a:gd name="T10" fmla="*/ 0 w 146"/>
                    <a:gd name="T11" fmla="*/ 0 h 44"/>
                    <a:gd name="T12" fmla="*/ 0 w 146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" y="44"/>
                      </a:lnTo>
                      <a:lnTo>
                        <a:pt x="14" y="44"/>
                      </a:lnTo>
                      <a:lnTo>
                        <a:pt x="14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 1906">
                  <a:extLst>
                    <a:ext uri="{FF2B5EF4-FFF2-40B4-BE49-F238E27FC236}">
                      <a16:creationId xmlns:a16="http://schemas.microsoft.com/office/drawing/2014/main" id="{55F7D5B7-E274-4B18-B89C-5A00E1826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904"/>
                  <a:ext cx="22" cy="11"/>
                </a:xfrm>
                <a:custGeom>
                  <a:avLst/>
                  <a:gdLst>
                    <a:gd name="T0" fmla="*/ 43 w 43"/>
                    <a:gd name="T1" fmla="*/ 0 h 23"/>
                    <a:gd name="T2" fmla="*/ 43 w 43"/>
                    <a:gd name="T3" fmla="*/ 0 h 23"/>
                    <a:gd name="T4" fmla="*/ 0 w 43"/>
                    <a:gd name="T5" fmla="*/ 23 h 23"/>
                    <a:gd name="T6" fmla="*/ 0 w 43"/>
                    <a:gd name="T7" fmla="*/ 23 h 23"/>
                    <a:gd name="T8" fmla="*/ 0 w 43"/>
                    <a:gd name="T9" fmla="*/ 23 h 23"/>
                    <a:gd name="T10" fmla="*/ 43 w 43"/>
                    <a:gd name="T11" fmla="*/ 0 h 23"/>
                    <a:gd name="T12" fmla="*/ 43 w 43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3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 1907">
                  <a:extLst>
                    <a:ext uri="{FF2B5EF4-FFF2-40B4-BE49-F238E27FC236}">
                      <a16:creationId xmlns:a16="http://schemas.microsoft.com/office/drawing/2014/main" id="{9E5BA302-A023-47CE-8C97-44A62CA5A8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904"/>
                  <a:ext cx="22" cy="11"/>
                </a:xfrm>
                <a:custGeom>
                  <a:avLst/>
                  <a:gdLst>
                    <a:gd name="T0" fmla="*/ 43 w 43"/>
                    <a:gd name="T1" fmla="*/ 0 h 23"/>
                    <a:gd name="T2" fmla="*/ 43 w 43"/>
                    <a:gd name="T3" fmla="*/ 0 h 23"/>
                    <a:gd name="T4" fmla="*/ 0 w 43"/>
                    <a:gd name="T5" fmla="*/ 23 h 23"/>
                    <a:gd name="T6" fmla="*/ 0 w 43"/>
                    <a:gd name="T7" fmla="*/ 23 h 23"/>
                    <a:gd name="T8" fmla="*/ 0 w 43"/>
                    <a:gd name="T9" fmla="*/ 23 h 23"/>
                    <a:gd name="T10" fmla="*/ 43 w 43"/>
                    <a:gd name="T11" fmla="*/ 0 h 23"/>
                    <a:gd name="T12" fmla="*/ 43 w 43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3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 1908">
                  <a:extLst>
                    <a:ext uri="{FF2B5EF4-FFF2-40B4-BE49-F238E27FC236}">
                      <a16:creationId xmlns:a16="http://schemas.microsoft.com/office/drawing/2014/main" id="{3A812268-7289-437D-949A-1E22D6EA3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904"/>
                  <a:ext cx="22" cy="11"/>
                </a:xfrm>
                <a:custGeom>
                  <a:avLst/>
                  <a:gdLst>
                    <a:gd name="T0" fmla="*/ 43 w 43"/>
                    <a:gd name="T1" fmla="*/ 0 h 23"/>
                    <a:gd name="T2" fmla="*/ 43 w 43"/>
                    <a:gd name="T3" fmla="*/ 0 h 23"/>
                    <a:gd name="T4" fmla="*/ 43 w 43"/>
                    <a:gd name="T5" fmla="*/ 8 h 23"/>
                    <a:gd name="T6" fmla="*/ 43 w 43"/>
                    <a:gd name="T7" fmla="*/ 8 h 23"/>
                    <a:gd name="T8" fmla="*/ 0 w 43"/>
                    <a:gd name="T9" fmla="*/ 23 h 23"/>
                    <a:gd name="T10" fmla="*/ 43 w 43"/>
                    <a:gd name="T11" fmla="*/ 0 h 23"/>
                    <a:gd name="T12" fmla="*/ 43 w 43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3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8"/>
                      </a:lnTo>
                      <a:lnTo>
                        <a:pt x="43" y="8"/>
                      </a:lnTo>
                      <a:lnTo>
                        <a:pt x="0" y="23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 1909">
                  <a:extLst>
                    <a:ext uri="{FF2B5EF4-FFF2-40B4-BE49-F238E27FC236}">
                      <a16:creationId xmlns:a16="http://schemas.microsoft.com/office/drawing/2014/main" id="{75E7E759-00BB-469B-8CB8-E373AB66C5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904"/>
                  <a:ext cx="22" cy="11"/>
                </a:xfrm>
                <a:custGeom>
                  <a:avLst/>
                  <a:gdLst>
                    <a:gd name="T0" fmla="*/ 43 w 43"/>
                    <a:gd name="T1" fmla="*/ 0 h 23"/>
                    <a:gd name="T2" fmla="*/ 43 w 43"/>
                    <a:gd name="T3" fmla="*/ 0 h 23"/>
                    <a:gd name="T4" fmla="*/ 43 w 43"/>
                    <a:gd name="T5" fmla="*/ 8 h 23"/>
                    <a:gd name="T6" fmla="*/ 43 w 43"/>
                    <a:gd name="T7" fmla="*/ 8 h 23"/>
                    <a:gd name="T8" fmla="*/ 0 w 43"/>
                    <a:gd name="T9" fmla="*/ 23 h 23"/>
                    <a:gd name="T10" fmla="*/ 43 w 43"/>
                    <a:gd name="T11" fmla="*/ 0 h 23"/>
                    <a:gd name="T12" fmla="*/ 43 w 43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3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8"/>
                      </a:lnTo>
                      <a:lnTo>
                        <a:pt x="43" y="8"/>
                      </a:lnTo>
                      <a:lnTo>
                        <a:pt x="0" y="23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 1910">
                  <a:extLst>
                    <a:ext uri="{FF2B5EF4-FFF2-40B4-BE49-F238E27FC236}">
                      <a16:creationId xmlns:a16="http://schemas.microsoft.com/office/drawing/2014/main" id="{7AF21F63-0314-47E4-958A-2A33FCC89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904"/>
                  <a:ext cx="22" cy="11"/>
                </a:xfrm>
                <a:custGeom>
                  <a:avLst/>
                  <a:gdLst>
                    <a:gd name="T0" fmla="*/ 43 w 43"/>
                    <a:gd name="T1" fmla="*/ 0 h 23"/>
                    <a:gd name="T2" fmla="*/ 43 w 43"/>
                    <a:gd name="T3" fmla="*/ 0 h 23"/>
                    <a:gd name="T4" fmla="*/ 0 w 43"/>
                    <a:gd name="T5" fmla="*/ 23 h 23"/>
                    <a:gd name="T6" fmla="*/ 0 w 43"/>
                    <a:gd name="T7" fmla="*/ 23 h 23"/>
                    <a:gd name="T8" fmla="*/ 0 w 43"/>
                    <a:gd name="T9" fmla="*/ 23 h 23"/>
                    <a:gd name="T10" fmla="*/ 43 w 43"/>
                    <a:gd name="T11" fmla="*/ 0 h 23"/>
                    <a:gd name="T12" fmla="*/ 43 w 43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3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 1911">
                  <a:extLst>
                    <a:ext uri="{FF2B5EF4-FFF2-40B4-BE49-F238E27FC236}">
                      <a16:creationId xmlns:a16="http://schemas.microsoft.com/office/drawing/2014/main" id="{FDCBCA03-1275-4BF3-93A9-D33A4D3862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904"/>
                  <a:ext cx="22" cy="11"/>
                </a:xfrm>
                <a:custGeom>
                  <a:avLst/>
                  <a:gdLst>
                    <a:gd name="T0" fmla="*/ 43 w 43"/>
                    <a:gd name="T1" fmla="*/ 0 h 23"/>
                    <a:gd name="T2" fmla="*/ 43 w 43"/>
                    <a:gd name="T3" fmla="*/ 0 h 23"/>
                    <a:gd name="T4" fmla="*/ 0 w 43"/>
                    <a:gd name="T5" fmla="*/ 23 h 23"/>
                    <a:gd name="T6" fmla="*/ 0 w 43"/>
                    <a:gd name="T7" fmla="*/ 23 h 23"/>
                    <a:gd name="T8" fmla="*/ 0 w 43"/>
                    <a:gd name="T9" fmla="*/ 23 h 23"/>
                    <a:gd name="T10" fmla="*/ 43 w 43"/>
                    <a:gd name="T11" fmla="*/ 0 h 23"/>
                    <a:gd name="T12" fmla="*/ 43 w 43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3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 1912">
                  <a:extLst>
                    <a:ext uri="{FF2B5EF4-FFF2-40B4-BE49-F238E27FC236}">
                      <a16:creationId xmlns:a16="http://schemas.microsoft.com/office/drawing/2014/main" id="{43FDEAA3-9C29-43BE-9856-19E6D3F61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904"/>
                  <a:ext cx="22" cy="11"/>
                </a:xfrm>
                <a:custGeom>
                  <a:avLst/>
                  <a:gdLst>
                    <a:gd name="T0" fmla="*/ 43 w 43"/>
                    <a:gd name="T1" fmla="*/ 0 h 23"/>
                    <a:gd name="T2" fmla="*/ 43 w 43"/>
                    <a:gd name="T3" fmla="*/ 0 h 23"/>
                    <a:gd name="T4" fmla="*/ 43 w 43"/>
                    <a:gd name="T5" fmla="*/ 8 h 23"/>
                    <a:gd name="T6" fmla="*/ 43 w 43"/>
                    <a:gd name="T7" fmla="*/ 8 h 23"/>
                    <a:gd name="T8" fmla="*/ 0 w 43"/>
                    <a:gd name="T9" fmla="*/ 23 h 23"/>
                    <a:gd name="T10" fmla="*/ 43 w 43"/>
                    <a:gd name="T11" fmla="*/ 0 h 23"/>
                    <a:gd name="T12" fmla="*/ 43 w 43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3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8"/>
                      </a:lnTo>
                      <a:lnTo>
                        <a:pt x="43" y="8"/>
                      </a:lnTo>
                      <a:lnTo>
                        <a:pt x="0" y="23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 1913">
                  <a:extLst>
                    <a:ext uri="{FF2B5EF4-FFF2-40B4-BE49-F238E27FC236}">
                      <a16:creationId xmlns:a16="http://schemas.microsoft.com/office/drawing/2014/main" id="{06D9CC46-2777-4645-8C20-FE9F2E4F42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904"/>
                  <a:ext cx="22" cy="11"/>
                </a:xfrm>
                <a:custGeom>
                  <a:avLst/>
                  <a:gdLst>
                    <a:gd name="T0" fmla="*/ 43 w 43"/>
                    <a:gd name="T1" fmla="*/ 0 h 23"/>
                    <a:gd name="T2" fmla="*/ 43 w 43"/>
                    <a:gd name="T3" fmla="*/ 0 h 23"/>
                    <a:gd name="T4" fmla="*/ 43 w 43"/>
                    <a:gd name="T5" fmla="*/ 8 h 23"/>
                    <a:gd name="T6" fmla="*/ 43 w 43"/>
                    <a:gd name="T7" fmla="*/ 8 h 23"/>
                    <a:gd name="T8" fmla="*/ 0 w 43"/>
                    <a:gd name="T9" fmla="*/ 23 h 23"/>
                    <a:gd name="T10" fmla="*/ 43 w 43"/>
                    <a:gd name="T11" fmla="*/ 0 h 23"/>
                    <a:gd name="T12" fmla="*/ 43 w 43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23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43" y="8"/>
                      </a:lnTo>
                      <a:lnTo>
                        <a:pt x="43" y="8"/>
                      </a:lnTo>
                      <a:lnTo>
                        <a:pt x="0" y="23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 1914">
                  <a:extLst>
                    <a:ext uri="{FF2B5EF4-FFF2-40B4-BE49-F238E27FC236}">
                      <a16:creationId xmlns:a16="http://schemas.microsoft.com/office/drawing/2014/main" id="{F31DEF20-EAD2-448A-8442-3117A15271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2" y="2919"/>
                  <a:ext cx="25" cy="30"/>
                </a:xfrm>
                <a:custGeom>
                  <a:avLst/>
                  <a:gdLst>
                    <a:gd name="T0" fmla="*/ 51 w 51"/>
                    <a:gd name="T1" fmla="*/ 0 h 60"/>
                    <a:gd name="T2" fmla="*/ 51 w 51"/>
                    <a:gd name="T3" fmla="*/ 0 h 60"/>
                    <a:gd name="T4" fmla="*/ 15 w 51"/>
                    <a:gd name="T5" fmla="*/ 60 h 60"/>
                    <a:gd name="T6" fmla="*/ 15 w 51"/>
                    <a:gd name="T7" fmla="*/ 60 h 60"/>
                    <a:gd name="T8" fmla="*/ 0 w 51"/>
                    <a:gd name="T9" fmla="*/ 23 h 60"/>
                    <a:gd name="T10" fmla="*/ 51 w 51"/>
                    <a:gd name="T11" fmla="*/ 0 h 60"/>
                    <a:gd name="T12" fmla="*/ 51 w 51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6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0" y="23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 1915">
                  <a:extLst>
                    <a:ext uri="{FF2B5EF4-FFF2-40B4-BE49-F238E27FC236}">
                      <a16:creationId xmlns:a16="http://schemas.microsoft.com/office/drawing/2014/main" id="{E2BBB4AF-1E51-45F6-8E47-D498AA4403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2" y="2919"/>
                  <a:ext cx="25" cy="30"/>
                </a:xfrm>
                <a:custGeom>
                  <a:avLst/>
                  <a:gdLst>
                    <a:gd name="T0" fmla="*/ 51 w 51"/>
                    <a:gd name="T1" fmla="*/ 0 h 60"/>
                    <a:gd name="T2" fmla="*/ 51 w 51"/>
                    <a:gd name="T3" fmla="*/ 0 h 60"/>
                    <a:gd name="T4" fmla="*/ 15 w 51"/>
                    <a:gd name="T5" fmla="*/ 60 h 60"/>
                    <a:gd name="T6" fmla="*/ 15 w 51"/>
                    <a:gd name="T7" fmla="*/ 60 h 60"/>
                    <a:gd name="T8" fmla="*/ 0 w 51"/>
                    <a:gd name="T9" fmla="*/ 23 h 60"/>
                    <a:gd name="T10" fmla="*/ 51 w 51"/>
                    <a:gd name="T11" fmla="*/ 0 h 60"/>
                    <a:gd name="T12" fmla="*/ 51 w 51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6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0" y="23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 1916">
                  <a:extLst>
                    <a:ext uri="{FF2B5EF4-FFF2-40B4-BE49-F238E27FC236}">
                      <a16:creationId xmlns:a16="http://schemas.microsoft.com/office/drawing/2014/main" id="{08968361-04A4-482F-9FFA-003B7C499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9" y="2919"/>
                  <a:ext cx="26" cy="30"/>
                </a:xfrm>
                <a:custGeom>
                  <a:avLst/>
                  <a:gdLst>
                    <a:gd name="T0" fmla="*/ 36 w 51"/>
                    <a:gd name="T1" fmla="*/ 0 h 60"/>
                    <a:gd name="T2" fmla="*/ 36 w 51"/>
                    <a:gd name="T3" fmla="*/ 0 h 60"/>
                    <a:gd name="T4" fmla="*/ 51 w 51"/>
                    <a:gd name="T5" fmla="*/ 38 h 60"/>
                    <a:gd name="T6" fmla="*/ 51 w 51"/>
                    <a:gd name="T7" fmla="*/ 38 h 60"/>
                    <a:gd name="T8" fmla="*/ 0 w 51"/>
                    <a:gd name="T9" fmla="*/ 60 h 60"/>
                    <a:gd name="T10" fmla="*/ 36 w 51"/>
                    <a:gd name="T11" fmla="*/ 0 h 60"/>
                    <a:gd name="T12" fmla="*/ 36 w 51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6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51" y="38"/>
                      </a:lnTo>
                      <a:lnTo>
                        <a:pt x="51" y="38"/>
                      </a:lnTo>
                      <a:lnTo>
                        <a:pt x="0" y="6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 1917">
                  <a:extLst>
                    <a:ext uri="{FF2B5EF4-FFF2-40B4-BE49-F238E27FC236}">
                      <a16:creationId xmlns:a16="http://schemas.microsoft.com/office/drawing/2014/main" id="{730F6E64-B7A7-4194-A340-314A6435B6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9" y="2919"/>
                  <a:ext cx="26" cy="30"/>
                </a:xfrm>
                <a:custGeom>
                  <a:avLst/>
                  <a:gdLst>
                    <a:gd name="T0" fmla="*/ 36 w 51"/>
                    <a:gd name="T1" fmla="*/ 0 h 60"/>
                    <a:gd name="T2" fmla="*/ 36 w 51"/>
                    <a:gd name="T3" fmla="*/ 0 h 60"/>
                    <a:gd name="T4" fmla="*/ 51 w 51"/>
                    <a:gd name="T5" fmla="*/ 38 h 60"/>
                    <a:gd name="T6" fmla="*/ 51 w 51"/>
                    <a:gd name="T7" fmla="*/ 38 h 60"/>
                    <a:gd name="T8" fmla="*/ 0 w 51"/>
                    <a:gd name="T9" fmla="*/ 60 h 60"/>
                    <a:gd name="T10" fmla="*/ 36 w 51"/>
                    <a:gd name="T11" fmla="*/ 0 h 60"/>
                    <a:gd name="T12" fmla="*/ 36 w 51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6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51" y="38"/>
                      </a:lnTo>
                      <a:lnTo>
                        <a:pt x="51" y="38"/>
                      </a:lnTo>
                      <a:lnTo>
                        <a:pt x="0" y="6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 1918">
                  <a:extLst>
                    <a:ext uri="{FF2B5EF4-FFF2-40B4-BE49-F238E27FC236}">
                      <a16:creationId xmlns:a16="http://schemas.microsoft.com/office/drawing/2014/main" id="{EC4A0A20-8512-4FB1-B584-22CD2A17B8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945"/>
                  <a:ext cx="19" cy="12"/>
                </a:xfrm>
                <a:custGeom>
                  <a:avLst/>
                  <a:gdLst>
                    <a:gd name="T0" fmla="*/ 37 w 37"/>
                    <a:gd name="T1" fmla="*/ 0 h 23"/>
                    <a:gd name="T2" fmla="*/ 37 w 37"/>
                    <a:gd name="T3" fmla="*/ 0 h 23"/>
                    <a:gd name="T4" fmla="*/ 0 w 37"/>
                    <a:gd name="T5" fmla="*/ 23 h 23"/>
                    <a:gd name="T6" fmla="*/ 0 w 37"/>
                    <a:gd name="T7" fmla="*/ 23 h 23"/>
                    <a:gd name="T8" fmla="*/ 0 w 37"/>
                    <a:gd name="T9" fmla="*/ 23 h 23"/>
                    <a:gd name="T10" fmla="*/ 37 w 37"/>
                    <a:gd name="T11" fmla="*/ 0 h 23"/>
                    <a:gd name="T12" fmla="*/ 37 w 37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3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 1919">
                  <a:extLst>
                    <a:ext uri="{FF2B5EF4-FFF2-40B4-BE49-F238E27FC236}">
                      <a16:creationId xmlns:a16="http://schemas.microsoft.com/office/drawing/2014/main" id="{52AA3C54-6DA9-4CE9-B567-F684DBEBA0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945"/>
                  <a:ext cx="19" cy="12"/>
                </a:xfrm>
                <a:custGeom>
                  <a:avLst/>
                  <a:gdLst>
                    <a:gd name="T0" fmla="*/ 37 w 37"/>
                    <a:gd name="T1" fmla="*/ 0 h 23"/>
                    <a:gd name="T2" fmla="*/ 37 w 37"/>
                    <a:gd name="T3" fmla="*/ 0 h 23"/>
                    <a:gd name="T4" fmla="*/ 0 w 37"/>
                    <a:gd name="T5" fmla="*/ 23 h 23"/>
                    <a:gd name="T6" fmla="*/ 0 w 37"/>
                    <a:gd name="T7" fmla="*/ 23 h 23"/>
                    <a:gd name="T8" fmla="*/ 0 w 37"/>
                    <a:gd name="T9" fmla="*/ 23 h 23"/>
                    <a:gd name="T10" fmla="*/ 37 w 37"/>
                    <a:gd name="T11" fmla="*/ 0 h 23"/>
                    <a:gd name="T12" fmla="*/ 37 w 37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3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 1920">
                  <a:extLst>
                    <a:ext uri="{FF2B5EF4-FFF2-40B4-BE49-F238E27FC236}">
                      <a16:creationId xmlns:a16="http://schemas.microsoft.com/office/drawing/2014/main" id="{69B0A0D1-8400-4D5F-9A8A-203FFF1688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945"/>
                  <a:ext cx="23" cy="12"/>
                </a:xfrm>
                <a:custGeom>
                  <a:avLst/>
                  <a:gdLst>
                    <a:gd name="T0" fmla="*/ 37 w 44"/>
                    <a:gd name="T1" fmla="*/ 0 h 23"/>
                    <a:gd name="T2" fmla="*/ 37 w 44"/>
                    <a:gd name="T3" fmla="*/ 0 h 23"/>
                    <a:gd name="T4" fmla="*/ 44 w 44"/>
                    <a:gd name="T5" fmla="*/ 8 h 23"/>
                    <a:gd name="T6" fmla="*/ 44 w 44"/>
                    <a:gd name="T7" fmla="*/ 8 h 23"/>
                    <a:gd name="T8" fmla="*/ 0 w 44"/>
                    <a:gd name="T9" fmla="*/ 23 h 23"/>
                    <a:gd name="T10" fmla="*/ 37 w 44"/>
                    <a:gd name="T11" fmla="*/ 0 h 23"/>
                    <a:gd name="T12" fmla="*/ 37 w 44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 1921">
                  <a:extLst>
                    <a:ext uri="{FF2B5EF4-FFF2-40B4-BE49-F238E27FC236}">
                      <a16:creationId xmlns:a16="http://schemas.microsoft.com/office/drawing/2014/main" id="{204F6B0D-FEA7-4E5D-BFB0-697DC95502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945"/>
                  <a:ext cx="23" cy="12"/>
                </a:xfrm>
                <a:custGeom>
                  <a:avLst/>
                  <a:gdLst>
                    <a:gd name="T0" fmla="*/ 37 w 44"/>
                    <a:gd name="T1" fmla="*/ 0 h 23"/>
                    <a:gd name="T2" fmla="*/ 37 w 44"/>
                    <a:gd name="T3" fmla="*/ 0 h 23"/>
                    <a:gd name="T4" fmla="*/ 44 w 44"/>
                    <a:gd name="T5" fmla="*/ 8 h 23"/>
                    <a:gd name="T6" fmla="*/ 44 w 44"/>
                    <a:gd name="T7" fmla="*/ 8 h 23"/>
                    <a:gd name="T8" fmla="*/ 0 w 44"/>
                    <a:gd name="T9" fmla="*/ 23 h 23"/>
                    <a:gd name="T10" fmla="*/ 37 w 44"/>
                    <a:gd name="T11" fmla="*/ 0 h 23"/>
                    <a:gd name="T12" fmla="*/ 37 w 44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 1922">
                  <a:extLst>
                    <a:ext uri="{FF2B5EF4-FFF2-40B4-BE49-F238E27FC236}">
                      <a16:creationId xmlns:a16="http://schemas.microsoft.com/office/drawing/2014/main" id="{6825D4DE-0406-4BAD-85C4-2A8E2F294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945"/>
                  <a:ext cx="19" cy="12"/>
                </a:xfrm>
                <a:custGeom>
                  <a:avLst/>
                  <a:gdLst>
                    <a:gd name="T0" fmla="*/ 37 w 37"/>
                    <a:gd name="T1" fmla="*/ 0 h 23"/>
                    <a:gd name="T2" fmla="*/ 37 w 37"/>
                    <a:gd name="T3" fmla="*/ 0 h 23"/>
                    <a:gd name="T4" fmla="*/ 0 w 37"/>
                    <a:gd name="T5" fmla="*/ 23 h 23"/>
                    <a:gd name="T6" fmla="*/ 0 w 37"/>
                    <a:gd name="T7" fmla="*/ 23 h 23"/>
                    <a:gd name="T8" fmla="*/ 0 w 37"/>
                    <a:gd name="T9" fmla="*/ 23 h 23"/>
                    <a:gd name="T10" fmla="*/ 37 w 37"/>
                    <a:gd name="T11" fmla="*/ 0 h 23"/>
                    <a:gd name="T12" fmla="*/ 37 w 37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3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 1923">
                  <a:extLst>
                    <a:ext uri="{FF2B5EF4-FFF2-40B4-BE49-F238E27FC236}">
                      <a16:creationId xmlns:a16="http://schemas.microsoft.com/office/drawing/2014/main" id="{BEDEC873-EEE6-40F6-AC85-1C2E4BCCC5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945"/>
                  <a:ext cx="19" cy="12"/>
                </a:xfrm>
                <a:custGeom>
                  <a:avLst/>
                  <a:gdLst>
                    <a:gd name="T0" fmla="*/ 37 w 37"/>
                    <a:gd name="T1" fmla="*/ 0 h 23"/>
                    <a:gd name="T2" fmla="*/ 37 w 37"/>
                    <a:gd name="T3" fmla="*/ 0 h 23"/>
                    <a:gd name="T4" fmla="*/ 0 w 37"/>
                    <a:gd name="T5" fmla="*/ 23 h 23"/>
                    <a:gd name="T6" fmla="*/ 0 w 37"/>
                    <a:gd name="T7" fmla="*/ 23 h 23"/>
                    <a:gd name="T8" fmla="*/ 0 w 37"/>
                    <a:gd name="T9" fmla="*/ 23 h 23"/>
                    <a:gd name="T10" fmla="*/ 37 w 37"/>
                    <a:gd name="T11" fmla="*/ 0 h 23"/>
                    <a:gd name="T12" fmla="*/ 37 w 37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3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 1924">
                  <a:extLst>
                    <a:ext uri="{FF2B5EF4-FFF2-40B4-BE49-F238E27FC236}">
                      <a16:creationId xmlns:a16="http://schemas.microsoft.com/office/drawing/2014/main" id="{BBE352F4-00FC-4259-A715-158A6B63F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945"/>
                  <a:ext cx="23" cy="12"/>
                </a:xfrm>
                <a:custGeom>
                  <a:avLst/>
                  <a:gdLst>
                    <a:gd name="T0" fmla="*/ 37 w 44"/>
                    <a:gd name="T1" fmla="*/ 0 h 23"/>
                    <a:gd name="T2" fmla="*/ 37 w 44"/>
                    <a:gd name="T3" fmla="*/ 0 h 23"/>
                    <a:gd name="T4" fmla="*/ 44 w 44"/>
                    <a:gd name="T5" fmla="*/ 8 h 23"/>
                    <a:gd name="T6" fmla="*/ 44 w 44"/>
                    <a:gd name="T7" fmla="*/ 8 h 23"/>
                    <a:gd name="T8" fmla="*/ 0 w 44"/>
                    <a:gd name="T9" fmla="*/ 23 h 23"/>
                    <a:gd name="T10" fmla="*/ 37 w 44"/>
                    <a:gd name="T11" fmla="*/ 0 h 23"/>
                    <a:gd name="T12" fmla="*/ 37 w 44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 1925">
                  <a:extLst>
                    <a:ext uri="{FF2B5EF4-FFF2-40B4-BE49-F238E27FC236}">
                      <a16:creationId xmlns:a16="http://schemas.microsoft.com/office/drawing/2014/main" id="{C9089376-CBE0-4D94-A616-545B3D4C5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945"/>
                  <a:ext cx="23" cy="12"/>
                </a:xfrm>
                <a:custGeom>
                  <a:avLst/>
                  <a:gdLst>
                    <a:gd name="T0" fmla="*/ 37 w 44"/>
                    <a:gd name="T1" fmla="*/ 0 h 23"/>
                    <a:gd name="T2" fmla="*/ 37 w 44"/>
                    <a:gd name="T3" fmla="*/ 0 h 23"/>
                    <a:gd name="T4" fmla="*/ 44 w 44"/>
                    <a:gd name="T5" fmla="*/ 8 h 23"/>
                    <a:gd name="T6" fmla="*/ 44 w 44"/>
                    <a:gd name="T7" fmla="*/ 8 h 23"/>
                    <a:gd name="T8" fmla="*/ 0 w 44"/>
                    <a:gd name="T9" fmla="*/ 23 h 23"/>
                    <a:gd name="T10" fmla="*/ 37 w 44"/>
                    <a:gd name="T11" fmla="*/ 0 h 23"/>
                    <a:gd name="T12" fmla="*/ 37 w 44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0" y="23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 1926">
                  <a:extLst>
                    <a:ext uri="{FF2B5EF4-FFF2-40B4-BE49-F238E27FC236}">
                      <a16:creationId xmlns:a16="http://schemas.microsoft.com/office/drawing/2014/main" id="{2489E96D-EBFF-4F90-B973-6B88A5E610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957"/>
                  <a:ext cx="26" cy="19"/>
                </a:xfrm>
                <a:custGeom>
                  <a:avLst/>
                  <a:gdLst>
                    <a:gd name="T0" fmla="*/ 51 w 51"/>
                    <a:gd name="T1" fmla="*/ 0 h 37"/>
                    <a:gd name="T2" fmla="*/ 51 w 51"/>
                    <a:gd name="T3" fmla="*/ 0 h 37"/>
                    <a:gd name="T4" fmla="*/ 7 w 51"/>
                    <a:gd name="T5" fmla="*/ 37 h 37"/>
                    <a:gd name="T6" fmla="*/ 7 w 51"/>
                    <a:gd name="T7" fmla="*/ 37 h 37"/>
                    <a:gd name="T8" fmla="*/ 0 w 51"/>
                    <a:gd name="T9" fmla="*/ 15 h 37"/>
                    <a:gd name="T10" fmla="*/ 51 w 51"/>
                    <a:gd name="T11" fmla="*/ 0 h 37"/>
                    <a:gd name="T12" fmla="*/ 51 w 51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7" y="37"/>
                      </a:lnTo>
                      <a:lnTo>
                        <a:pt x="7" y="37"/>
                      </a:lnTo>
                      <a:lnTo>
                        <a:pt x="0" y="15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 1927">
                  <a:extLst>
                    <a:ext uri="{FF2B5EF4-FFF2-40B4-BE49-F238E27FC236}">
                      <a16:creationId xmlns:a16="http://schemas.microsoft.com/office/drawing/2014/main" id="{AF1D98DB-E701-4C87-83FD-18FD9593B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" y="2957"/>
                  <a:ext cx="26" cy="19"/>
                </a:xfrm>
                <a:custGeom>
                  <a:avLst/>
                  <a:gdLst>
                    <a:gd name="T0" fmla="*/ 51 w 51"/>
                    <a:gd name="T1" fmla="*/ 0 h 37"/>
                    <a:gd name="T2" fmla="*/ 51 w 51"/>
                    <a:gd name="T3" fmla="*/ 0 h 37"/>
                    <a:gd name="T4" fmla="*/ 7 w 51"/>
                    <a:gd name="T5" fmla="*/ 37 h 37"/>
                    <a:gd name="T6" fmla="*/ 7 w 51"/>
                    <a:gd name="T7" fmla="*/ 37 h 37"/>
                    <a:gd name="T8" fmla="*/ 0 w 51"/>
                    <a:gd name="T9" fmla="*/ 15 h 37"/>
                    <a:gd name="T10" fmla="*/ 51 w 51"/>
                    <a:gd name="T11" fmla="*/ 0 h 37"/>
                    <a:gd name="T12" fmla="*/ 51 w 51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7" y="37"/>
                      </a:lnTo>
                      <a:lnTo>
                        <a:pt x="7" y="37"/>
                      </a:lnTo>
                      <a:lnTo>
                        <a:pt x="0" y="15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 1928">
                  <a:extLst>
                    <a:ext uri="{FF2B5EF4-FFF2-40B4-BE49-F238E27FC236}">
                      <a16:creationId xmlns:a16="http://schemas.microsoft.com/office/drawing/2014/main" id="{C6BDF8B4-D1EE-45F3-86F5-AA4B35AE8F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0" y="2957"/>
                  <a:ext cx="26" cy="19"/>
                </a:xfrm>
                <a:custGeom>
                  <a:avLst/>
                  <a:gdLst>
                    <a:gd name="T0" fmla="*/ 44 w 52"/>
                    <a:gd name="T1" fmla="*/ 0 h 37"/>
                    <a:gd name="T2" fmla="*/ 44 w 52"/>
                    <a:gd name="T3" fmla="*/ 0 h 37"/>
                    <a:gd name="T4" fmla="*/ 52 w 52"/>
                    <a:gd name="T5" fmla="*/ 15 h 37"/>
                    <a:gd name="T6" fmla="*/ 52 w 52"/>
                    <a:gd name="T7" fmla="*/ 15 h 37"/>
                    <a:gd name="T8" fmla="*/ 0 w 52"/>
                    <a:gd name="T9" fmla="*/ 37 h 37"/>
                    <a:gd name="T10" fmla="*/ 44 w 52"/>
                    <a:gd name="T11" fmla="*/ 0 h 37"/>
                    <a:gd name="T12" fmla="*/ 44 w 5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3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0" y="3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 1929">
                  <a:extLst>
                    <a:ext uri="{FF2B5EF4-FFF2-40B4-BE49-F238E27FC236}">
                      <a16:creationId xmlns:a16="http://schemas.microsoft.com/office/drawing/2014/main" id="{B9F49F58-5105-458B-8EC5-1E22D6E90B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0" y="2957"/>
                  <a:ext cx="26" cy="19"/>
                </a:xfrm>
                <a:custGeom>
                  <a:avLst/>
                  <a:gdLst>
                    <a:gd name="T0" fmla="*/ 44 w 52"/>
                    <a:gd name="T1" fmla="*/ 0 h 37"/>
                    <a:gd name="T2" fmla="*/ 44 w 52"/>
                    <a:gd name="T3" fmla="*/ 0 h 37"/>
                    <a:gd name="T4" fmla="*/ 52 w 52"/>
                    <a:gd name="T5" fmla="*/ 15 h 37"/>
                    <a:gd name="T6" fmla="*/ 52 w 52"/>
                    <a:gd name="T7" fmla="*/ 15 h 37"/>
                    <a:gd name="T8" fmla="*/ 0 w 52"/>
                    <a:gd name="T9" fmla="*/ 37 h 37"/>
                    <a:gd name="T10" fmla="*/ 44 w 52"/>
                    <a:gd name="T11" fmla="*/ 0 h 37"/>
                    <a:gd name="T12" fmla="*/ 44 w 5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37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0" y="3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 1930">
                  <a:extLst>
                    <a:ext uri="{FF2B5EF4-FFF2-40B4-BE49-F238E27FC236}">
                      <a16:creationId xmlns:a16="http://schemas.microsoft.com/office/drawing/2014/main" id="{F22AE6B6-F119-47A4-ADA6-E2BA24CEAD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9" y="3104"/>
                  <a:ext cx="26" cy="19"/>
                </a:xfrm>
                <a:custGeom>
                  <a:avLst/>
                  <a:gdLst>
                    <a:gd name="T0" fmla="*/ 51 w 51"/>
                    <a:gd name="T1" fmla="*/ 0 h 37"/>
                    <a:gd name="T2" fmla="*/ 51 w 51"/>
                    <a:gd name="T3" fmla="*/ 0 h 37"/>
                    <a:gd name="T4" fmla="*/ 8 w 51"/>
                    <a:gd name="T5" fmla="*/ 37 h 37"/>
                    <a:gd name="T6" fmla="*/ 8 w 51"/>
                    <a:gd name="T7" fmla="*/ 37 h 37"/>
                    <a:gd name="T8" fmla="*/ 0 w 51"/>
                    <a:gd name="T9" fmla="*/ 22 h 37"/>
                    <a:gd name="T10" fmla="*/ 51 w 51"/>
                    <a:gd name="T11" fmla="*/ 0 h 37"/>
                    <a:gd name="T12" fmla="*/ 51 w 51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8" y="37"/>
                      </a:lnTo>
                      <a:lnTo>
                        <a:pt x="8" y="37"/>
                      </a:lnTo>
                      <a:lnTo>
                        <a:pt x="0" y="22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 1931">
                  <a:extLst>
                    <a:ext uri="{FF2B5EF4-FFF2-40B4-BE49-F238E27FC236}">
                      <a16:creationId xmlns:a16="http://schemas.microsoft.com/office/drawing/2014/main" id="{FF48D0FD-0118-4D17-A4A6-27E545A48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9" y="3104"/>
                  <a:ext cx="26" cy="19"/>
                </a:xfrm>
                <a:custGeom>
                  <a:avLst/>
                  <a:gdLst>
                    <a:gd name="T0" fmla="*/ 51 w 51"/>
                    <a:gd name="T1" fmla="*/ 0 h 37"/>
                    <a:gd name="T2" fmla="*/ 51 w 51"/>
                    <a:gd name="T3" fmla="*/ 0 h 37"/>
                    <a:gd name="T4" fmla="*/ 8 w 51"/>
                    <a:gd name="T5" fmla="*/ 37 h 37"/>
                    <a:gd name="T6" fmla="*/ 8 w 51"/>
                    <a:gd name="T7" fmla="*/ 37 h 37"/>
                    <a:gd name="T8" fmla="*/ 0 w 51"/>
                    <a:gd name="T9" fmla="*/ 22 h 37"/>
                    <a:gd name="T10" fmla="*/ 51 w 51"/>
                    <a:gd name="T11" fmla="*/ 0 h 37"/>
                    <a:gd name="T12" fmla="*/ 51 w 51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8" y="37"/>
                      </a:lnTo>
                      <a:lnTo>
                        <a:pt x="8" y="37"/>
                      </a:lnTo>
                      <a:lnTo>
                        <a:pt x="0" y="22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 1932">
                  <a:extLst>
                    <a:ext uri="{FF2B5EF4-FFF2-40B4-BE49-F238E27FC236}">
                      <a16:creationId xmlns:a16="http://schemas.microsoft.com/office/drawing/2014/main" id="{131BD70A-5AF8-40B9-881D-6F56B8546B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3" y="3104"/>
                  <a:ext cx="26" cy="19"/>
                </a:xfrm>
                <a:custGeom>
                  <a:avLst/>
                  <a:gdLst>
                    <a:gd name="T0" fmla="*/ 43 w 51"/>
                    <a:gd name="T1" fmla="*/ 0 h 37"/>
                    <a:gd name="T2" fmla="*/ 43 w 51"/>
                    <a:gd name="T3" fmla="*/ 0 h 37"/>
                    <a:gd name="T4" fmla="*/ 51 w 51"/>
                    <a:gd name="T5" fmla="*/ 15 h 37"/>
                    <a:gd name="T6" fmla="*/ 51 w 51"/>
                    <a:gd name="T7" fmla="*/ 15 h 37"/>
                    <a:gd name="T8" fmla="*/ 0 w 51"/>
                    <a:gd name="T9" fmla="*/ 37 h 37"/>
                    <a:gd name="T10" fmla="*/ 43 w 51"/>
                    <a:gd name="T11" fmla="*/ 0 h 37"/>
                    <a:gd name="T12" fmla="*/ 43 w 51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51" y="15"/>
                      </a:lnTo>
                      <a:lnTo>
                        <a:pt x="51" y="15"/>
                      </a:lnTo>
                      <a:lnTo>
                        <a:pt x="0" y="3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 1933">
                  <a:extLst>
                    <a:ext uri="{FF2B5EF4-FFF2-40B4-BE49-F238E27FC236}">
                      <a16:creationId xmlns:a16="http://schemas.microsoft.com/office/drawing/2014/main" id="{73073BDC-90DB-4745-8238-0D41F6BEF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3" y="3104"/>
                  <a:ext cx="26" cy="19"/>
                </a:xfrm>
                <a:custGeom>
                  <a:avLst/>
                  <a:gdLst>
                    <a:gd name="T0" fmla="*/ 43 w 51"/>
                    <a:gd name="T1" fmla="*/ 0 h 37"/>
                    <a:gd name="T2" fmla="*/ 43 w 51"/>
                    <a:gd name="T3" fmla="*/ 0 h 37"/>
                    <a:gd name="T4" fmla="*/ 51 w 51"/>
                    <a:gd name="T5" fmla="*/ 15 h 37"/>
                    <a:gd name="T6" fmla="*/ 51 w 51"/>
                    <a:gd name="T7" fmla="*/ 15 h 37"/>
                    <a:gd name="T8" fmla="*/ 0 w 51"/>
                    <a:gd name="T9" fmla="*/ 37 h 37"/>
                    <a:gd name="T10" fmla="*/ 43 w 51"/>
                    <a:gd name="T11" fmla="*/ 0 h 37"/>
                    <a:gd name="T12" fmla="*/ 43 w 51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7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51" y="15"/>
                      </a:lnTo>
                      <a:lnTo>
                        <a:pt x="51" y="15"/>
                      </a:lnTo>
                      <a:lnTo>
                        <a:pt x="0" y="37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 1934">
                  <a:extLst>
                    <a:ext uri="{FF2B5EF4-FFF2-40B4-BE49-F238E27FC236}">
                      <a16:creationId xmlns:a16="http://schemas.microsoft.com/office/drawing/2014/main" id="{D6C4B3B0-D224-4718-9462-D281B1EF0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3119"/>
                  <a:ext cx="22" cy="11"/>
                </a:xfrm>
                <a:custGeom>
                  <a:avLst/>
                  <a:gdLst>
                    <a:gd name="T0" fmla="*/ 44 w 44"/>
                    <a:gd name="T1" fmla="*/ 0 h 22"/>
                    <a:gd name="T2" fmla="*/ 44 w 44"/>
                    <a:gd name="T3" fmla="*/ 0 h 22"/>
                    <a:gd name="T4" fmla="*/ 0 w 44"/>
                    <a:gd name="T5" fmla="*/ 22 h 22"/>
                    <a:gd name="T6" fmla="*/ 0 w 44"/>
                    <a:gd name="T7" fmla="*/ 22 h 22"/>
                    <a:gd name="T8" fmla="*/ 0 w 44"/>
                    <a:gd name="T9" fmla="*/ 22 h 22"/>
                    <a:gd name="T10" fmla="*/ 44 w 44"/>
                    <a:gd name="T11" fmla="*/ 0 h 22"/>
                    <a:gd name="T12" fmla="*/ 44 w 4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 1935">
                  <a:extLst>
                    <a:ext uri="{FF2B5EF4-FFF2-40B4-BE49-F238E27FC236}">
                      <a16:creationId xmlns:a16="http://schemas.microsoft.com/office/drawing/2014/main" id="{CBE37FBE-9E98-4BD6-B920-349D35FCE5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3119"/>
                  <a:ext cx="22" cy="11"/>
                </a:xfrm>
                <a:custGeom>
                  <a:avLst/>
                  <a:gdLst>
                    <a:gd name="T0" fmla="*/ 44 w 44"/>
                    <a:gd name="T1" fmla="*/ 0 h 22"/>
                    <a:gd name="T2" fmla="*/ 44 w 44"/>
                    <a:gd name="T3" fmla="*/ 0 h 22"/>
                    <a:gd name="T4" fmla="*/ 0 w 44"/>
                    <a:gd name="T5" fmla="*/ 22 h 22"/>
                    <a:gd name="T6" fmla="*/ 0 w 44"/>
                    <a:gd name="T7" fmla="*/ 22 h 22"/>
                    <a:gd name="T8" fmla="*/ 0 w 44"/>
                    <a:gd name="T9" fmla="*/ 22 h 22"/>
                    <a:gd name="T10" fmla="*/ 44 w 44"/>
                    <a:gd name="T11" fmla="*/ 0 h 22"/>
                    <a:gd name="T12" fmla="*/ 44 w 4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 1936">
                  <a:extLst>
                    <a:ext uri="{FF2B5EF4-FFF2-40B4-BE49-F238E27FC236}">
                      <a16:creationId xmlns:a16="http://schemas.microsoft.com/office/drawing/2014/main" id="{B10ED480-8A3B-490A-900A-FB4A5FAEB5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3119"/>
                  <a:ext cx="22" cy="11"/>
                </a:xfrm>
                <a:custGeom>
                  <a:avLst/>
                  <a:gdLst>
                    <a:gd name="T0" fmla="*/ 44 w 44"/>
                    <a:gd name="T1" fmla="*/ 0 h 22"/>
                    <a:gd name="T2" fmla="*/ 44 w 44"/>
                    <a:gd name="T3" fmla="*/ 0 h 22"/>
                    <a:gd name="T4" fmla="*/ 44 w 44"/>
                    <a:gd name="T5" fmla="*/ 7 h 22"/>
                    <a:gd name="T6" fmla="*/ 44 w 44"/>
                    <a:gd name="T7" fmla="*/ 7 h 22"/>
                    <a:gd name="T8" fmla="*/ 0 w 44"/>
                    <a:gd name="T9" fmla="*/ 22 h 22"/>
                    <a:gd name="T10" fmla="*/ 44 w 44"/>
                    <a:gd name="T11" fmla="*/ 0 h 22"/>
                    <a:gd name="T12" fmla="*/ 44 w 4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 1937">
                  <a:extLst>
                    <a:ext uri="{FF2B5EF4-FFF2-40B4-BE49-F238E27FC236}">
                      <a16:creationId xmlns:a16="http://schemas.microsoft.com/office/drawing/2014/main" id="{62CB26B5-C804-476C-9D55-C928CB5E3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3119"/>
                  <a:ext cx="22" cy="11"/>
                </a:xfrm>
                <a:custGeom>
                  <a:avLst/>
                  <a:gdLst>
                    <a:gd name="T0" fmla="*/ 44 w 44"/>
                    <a:gd name="T1" fmla="*/ 0 h 22"/>
                    <a:gd name="T2" fmla="*/ 44 w 44"/>
                    <a:gd name="T3" fmla="*/ 0 h 22"/>
                    <a:gd name="T4" fmla="*/ 44 w 44"/>
                    <a:gd name="T5" fmla="*/ 7 h 22"/>
                    <a:gd name="T6" fmla="*/ 44 w 44"/>
                    <a:gd name="T7" fmla="*/ 7 h 22"/>
                    <a:gd name="T8" fmla="*/ 0 w 44"/>
                    <a:gd name="T9" fmla="*/ 22 h 22"/>
                    <a:gd name="T10" fmla="*/ 44 w 44"/>
                    <a:gd name="T11" fmla="*/ 0 h 22"/>
                    <a:gd name="T12" fmla="*/ 44 w 4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 1938">
                  <a:extLst>
                    <a:ext uri="{FF2B5EF4-FFF2-40B4-BE49-F238E27FC236}">
                      <a16:creationId xmlns:a16="http://schemas.microsoft.com/office/drawing/2014/main" id="{CF4CE0EF-79C1-426E-93F4-C72263ED71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3119"/>
                  <a:ext cx="22" cy="11"/>
                </a:xfrm>
                <a:custGeom>
                  <a:avLst/>
                  <a:gdLst>
                    <a:gd name="T0" fmla="*/ 44 w 44"/>
                    <a:gd name="T1" fmla="*/ 0 h 22"/>
                    <a:gd name="T2" fmla="*/ 44 w 44"/>
                    <a:gd name="T3" fmla="*/ 0 h 22"/>
                    <a:gd name="T4" fmla="*/ 0 w 44"/>
                    <a:gd name="T5" fmla="*/ 22 h 22"/>
                    <a:gd name="T6" fmla="*/ 0 w 44"/>
                    <a:gd name="T7" fmla="*/ 22 h 22"/>
                    <a:gd name="T8" fmla="*/ 0 w 44"/>
                    <a:gd name="T9" fmla="*/ 22 h 22"/>
                    <a:gd name="T10" fmla="*/ 44 w 44"/>
                    <a:gd name="T11" fmla="*/ 0 h 22"/>
                    <a:gd name="T12" fmla="*/ 44 w 4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 1939">
                  <a:extLst>
                    <a:ext uri="{FF2B5EF4-FFF2-40B4-BE49-F238E27FC236}">
                      <a16:creationId xmlns:a16="http://schemas.microsoft.com/office/drawing/2014/main" id="{2A5D74E3-7050-4DE3-8318-0608C30EF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3119"/>
                  <a:ext cx="22" cy="11"/>
                </a:xfrm>
                <a:custGeom>
                  <a:avLst/>
                  <a:gdLst>
                    <a:gd name="T0" fmla="*/ 44 w 44"/>
                    <a:gd name="T1" fmla="*/ 0 h 22"/>
                    <a:gd name="T2" fmla="*/ 44 w 44"/>
                    <a:gd name="T3" fmla="*/ 0 h 22"/>
                    <a:gd name="T4" fmla="*/ 0 w 44"/>
                    <a:gd name="T5" fmla="*/ 22 h 22"/>
                    <a:gd name="T6" fmla="*/ 0 w 44"/>
                    <a:gd name="T7" fmla="*/ 22 h 22"/>
                    <a:gd name="T8" fmla="*/ 0 w 44"/>
                    <a:gd name="T9" fmla="*/ 22 h 22"/>
                    <a:gd name="T10" fmla="*/ 44 w 44"/>
                    <a:gd name="T11" fmla="*/ 0 h 22"/>
                    <a:gd name="T12" fmla="*/ 44 w 4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 1940">
                  <a:extLst>
                    <a:ext uri="{FF2B5EF4-FFF2-40B4-BE49-F238E27FC236}">
                      <a16:creationId xmlns:a16="http://schemas.microsoft.com/office/drawing/2014/main" id="{645BC25C-8544-4F0D-A63F-C90588E22A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3119"/>
                  <a:ext cx="22" cy="11"/>
                </a:xfrm>
                <a:custGeom>
                  <a:avLst/>
                  <a:gdLst>
                    <a:gd name="T0" fmla="*/ 44 w 44"/>
                    <a:gd name="T1" fmla="*/ 0 h 22"/>
                    <a:gd name="T2" fmla="*/ 44 w 44"/>
                    <a:gd name="T3" fmla="*/ 0 h 22"/>
                    <a:gd name="T4" fmla="*/ 44 w 44"/>
                    <a:gd name="T5" fmla="*/ 7 h 22"/>
                    <a:gd name="T6" fmla="*/ 44 w 44"/>
                    <a:gd name="T7" fmla="*/ 7 h 22"/>
                    <a:gd name="T8" fmla="*/ 0 w 44"/>
                    <a:gd name="T9" fmla="*/ 22 h 22"/>
                    <a:gd name="T10" fmla="*/ 44 w 44"/>
                    <a:gd name="T11" fmla="*/ 0 h 22"/>
                    <a:gd name="T12" fmla="*/ 44 w 4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 1941">
                  <a:extLst>
                    <a:ext uri="{FF2B5EF4-FFF2-40B4-BE49-F238E27FC236}">
                      <a16:creationId xmlns:a16="http://schemas.microsoft.com/office/drawing/2014/main" id="{580E45ED-16AB-458F-9705-750D60C6F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" y="3119"/>
                  <a:ext cx="22" cy="11"/>
                </a:xfrm>
                <a:custGeom>
                  <a:avLst/>
                  <a:gdLst>
                    <a:gd name="T0" fmla="*/ 44 w 44"/>
                    <a:gd name="T1" fmla="*/ 0 h 22"/>
                    <a:gd name="T2" fmla="*/ 44 w 44"/>
                    <a:gd name="T3" fmla="*/ 0 h 22"/>
                    <a:gd name="T4" fmla="*/ 44 w 44"/>
                    <a:gd name="T5" fmla="*/ 7 h 22"/>
                    <a:gd name="T6" fmla="*/ 44 w 44"/>
                    <a:gd name="T7" fmla="*/ 7 h 22"/>
                    <a:gd name="T8" fmla="*/ 0 w 44"/>
                    <a:gd name="T9" fmla="*/ 22 h 22"/>
                    <a:gd name="T10" fmla="*/ 44 w 44"/>
                    <a:gd name="T11" fmla="*/ 0 h 22"/>
                    <a:gd name="T12" fmla="*/ 44 w 4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4" y="7"/>
                      </a:lnTo>
                      <a:lnTo>
                        <a:pt x="44" y="7"/>
                      </a:ln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 1942">
                  <a:extLst>
                    <a:ext uri="{FF2B5EF4-FFF2-40B4-BE49-F238E27FC236}">
                      <a16:creationId xmlns:a16="http://schemas.microsoft.com/office/drawing/2014/main" id="{E4114802-A06E-4A7E-AC34-0AA2506DF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3130"/>
                  <a:ext cx="22" cy="26"/>
                </a:xfrm>
                <a:custGeom>
                  <a:avLst/>
                  <a:gdLst>
                    <a:gd name="T0" fmla="*/ 44 w 44"/>
                    <a:gd name="T1" fmla="*/ 0 h 52"/>
                    <a:gd name="T2" fmla="*/ 44 w 44"/>
                    <a:gd name="T3" fmla="*/ 0 h 52"/>
                    <a:gd name="T4" fmla="*/ 15 w 44"/>
                    <a:gd name="T5" fmla="*/ 52 h 52"/>
                    <a:gd name="T6" fmla="*/ 15 w 44"/>
                    <a:gd name="T7" fmla="*/ 52 h 52"/>
                    <a:gd name="T8" fmla="*/ 0 w 44"/>
                    <a:gd name="T9" fmla="*/ 15 h 52"/>
                    <a:gd name="T10" fmla="*/ 44 w 44"/>
                    <a:gd name="T11" fmla="*/ 0 h 52"/>
                    <a:gd name="T12" fmla="*/ 44 w 44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 1943">
                  <a:extLst>
                    <a:ext uri="{FF2B5EF4-FFF2-40B4-BE49-F238E27FC236}">
                      <a16:creationId xmlns:a16="http://schemas.microsoft.com/office/drawing/2014/main" id="{6A6C1715-9959-44C3-9192-E0674A5E20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3130"/>
                  <a:ext cx="22" cy="26"/>
                </a:xfrm>
                <a:custGeom>
                  <a:avLst/>
                  <a:gdLst>
                    <a:gd name="T0" fmla="*/ 44 w 44"/>
                    <a:gd name="T1" fmla="*/ 0 h 52"/>
                    <a:gd name="T2" fmla="*/ 44 w 44"/>
                    <a:gd name="T3" fmla="*/ 0 h 52"/>
                    <a:gd name="T4" fmla="*/ 15 w 44"/>
                    <a:gd name="T5" fmla="*/ 52 h 52"/>
                    <a:gd name="T6" fmla="*/ 15 w 44"/>
                    <a:gd name="T7" fmla="*/ 52 h 52"/>
                    <a:gd name="T8" fmla="*/ 0 w 44"/>
                    <a:gd name="T9" fmla="*/ 15 h 52"/>
                    <a:gd name="T10" fmla="*/ 44 w 44"/>
                    <a:gd name="T11" fmla="*/ 0 h 52"/>
                    <a:gd name="T12" fmla="*/ 44 w 44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15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 1944">
                  <a:extLst>
                    <a:ext uri="{FF2B5EF4-FFF2-40B4-BE49-F238E27FC236}">
                      <a16:creationId xmlns:a16="http://schemas.microsoft.com/office/drawing/2014/main" id="{995DA8BA-7454-44D0-BA28-3F14AB9E9A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3130"/>
                  <a:ext cx="22" cy="26"/>
                </a:xfrm>
                <a:custGeom>
                  <a:avLst/>
                  <a:gdLst>
                    <a:gd name="T0" fmla="*/ 29 w 44"/>
                    <a:gd name="T1" fmla="*/ 0 h 52"/>
                    <a:gd name="T2" fmla="*/ 29 w 44"/>
                    <a:gd name="T3" fmla="*/ 0 h 52"/>
                    <a:gd name="T4" fmla="*/ 44 w 44"/>
                    <a:gd name="T5" fmla="*/ 30 h 52"/>
                    <a:gd name="T6" fmla="*/ 44 w 44"/>
                    <a:gd name="T7" fmla="*/ 30 h 52"/>
                    <a:gd name="T8" fmla="*/ 0 w 44"/>
                    <a:gd name="T9" fmla="*/ 52 h 52"/>
                    <a:gd name="T10" fmla="*/ 29 w 44"/>
                    <a:gd name="T11" fmla="*/ 0 h 52"/>
                    <a:gd name="T12" fmla="*/ 29 w 44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44" y="30"/>
                      </a:lnTo>
                      <a:lnTo>
                        <a:pt x="44" y="30"/>
                      </a:lnTo>
                      <a:lnTo>
                        <a:pt x="0" y="52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 1945">
                  <a:extLst>
                    <a:ext uri="{FF2B5EF4-FFF2-40B4-BE49-F238E27FC236}">
                      <a16:creationId xmlns:a16="http://schemas.microsoft.com/office/drawing/2014/main" id="{B7F09E31-41EA-4D39-98EE-161730D454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3130"/>
                  <a:ext cx="22" cy="26"/>
                </a:xfrm>
                <a:custGeom>
                  <a:avLst/>
                  <a:gdLst>
                    <a:gd name="T0" fmla="*/ 29 w 44"/>
                    <a:gd name="T1" fmla="*/ 0 h 52"/>
                    <a:gd name="T2" fmla="*/ 29 w 44"/>
                    <a:gd name="T3" fmla="*/ 0 h 52"/>
                    <a:gd name="T4" fmla="*/ 44 w 44"/>
                    <a:gd name="T5" fmla="*/ 30 h 52"/>
                    <a:gd name="T6" fmla="*/ 44 w 44"/>
                    <a:gd name="T7" fmla="*/ 30 h 52"/>
                    <a:gd name="T8" fmla="*/ 0 w 44"/>
                    <a:gd name="T9" fmla="*/ 52 h 52"/>
                    <a:gd name="T10" fmla="*/ 29 w 44"/>
                    <a:gd name="T11" fmla="*/ 0 h 52"/>
                    <a:gd name="T12" fmla="*/ 29 w 44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44" y="30"/>
                      </a:lnTo>
                      <a:lnTo>
                        <a:pt x="44" y="30"/>
                      </a:lnTo>
                      <a:lnTo>
                        <a:pt x="0" y="52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 1946">
                  <a:extLst>
                    <a:ext uri="{FF2B5EF4-FFF2-40B4-BE49-F238E27FC236}">
                      <a16:creationId xmlns:a16="http://schemas.microsoft.com/office/drawing/2014/main" id="{26CD652F-CA53-4C37-84D6-A734A6C4B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3160"/>
                  <a:ext cx="18" cy="12"/>
                </a:xfrm>
                <a:custGeom>
                  <a:avLst/>
                  <a:gdLst>
                    <a:gd name="T0" fmla="*/ 37 w 37"/>
                    <a:gd name="T1" fmla="*/ 0 h 22"/>
                    <a:gd name="T2" fmla="*/ 37 w 37"/>
                    <a:gd name="T3" fmla="*/ 0 h 22"/>
                    <a:gd name="T4" fmla="*/ 0 w 37"/>
                    <a:gd name="T5" fmla="*/ 22 h 22"/>
                    <a:gd name="T6" fmla="*/ 0 w 37"/>
                    <a:gd name="T7" fmla="*/ 22 h 22"/>
                    <a:gd name="T8" fmla="*/ 0 w 37"/>
                    <a:gd name="T9" fmla="*/ 22 h 22"/>
                    <a:gd name="T10" fmla="*/ 37 w 37"/>
                    <a:gd name="T11" fmla="*/ 0 h 22"/>
                    <a:gd name="T12" fmla="*/ 37 w 37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 1947">
                  <a:extLst>
                    <a:ext uri="{FF2B5EF4-FFF2-40B4-BE49-F238E27FC236}">
                      <a16:creationId xmlns:a16="http://schemas.microsoft.com/office/drawing/2014/main" id="{AA40DFCA-6E76-4FB6-9124-11CE40D180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3160"/>
                  <a:ext cx="18" cy="12"/>
                </a:xfrm>
                <a:custGeom>
                  <a:avLst/>
                  <a:gdLst>
                    <a:gd name="T0" fmla="*/ 37 w 37"/>
                    <a:gd name="T1" fmla="*/ 0 h 22"/>
                    <a:gd name="T2" fmla="*/ 37 w 37"/>
                    <a:gd name="T3" fmla="*/ 0 h 22"/>
                    <a:gd name="T4" fmla="*/ 0 w 37"/>
                    <a:gd name="T5" fmla="*/ 22 h 22"/>
                    <a:gd name="T6" fmla="*/ 0 w 37"/>
                    <a:gd name="T7" fmla="*/ 22 h 22"/>
                    <a:gd name="T8" fmla="*/ 0 w 37"/>
                    <a:gd name="T9" fmla="*/ 22 h 22"/>
                    <a:gd name="T10" fmla="*/ 37 w 37"/>
                    <a:gd name="T11" fmla="*/ 0 h 22"/>
                    <a:gd name="T12" fmla="*/ 37 w 37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 1948">
                  <a:extLst>
                    <a:ext uri="{FF2B5EF4-FFF2-40B4-BE49-F238E27FC236}">
                      <a16:creationId xmlns:a16="http://schemas.microsoft.com/office/drawing/2014/main" id="{519502E5-41A0-4D80-806C-7294896CA0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3160"/>
                  <a:ext cx="22" cy="12"/>
                </a:xfrm>
                <a:custGeom>
                  <a:avLst/>
                  <a:gdLst>
                    <a:gd name="T0" fmla="*/ 37 w 45"/>
                    <a:gd name="T1" fmla="*/ 0 h 22"/>
                    <a:gd name="T2" fmla="*/ 37 w 45"/>
                    <a:gd name="T3" fmla="*/ 0 h 22"/>
                    <a:gd name="T4" fmla="*/ 45 w 45"/>
                    <a:gd name="T5" fmla="*/ 7 h 22"/>
                    <a:gd name="T6" fmla="*/ 45 w 45"/>
                    <a:gd name="T7" fmla="*/ 7 h 22"/>
                    <a:gd name="T8" fmla="*/ 0 w 45"/>
                    <a:gd name="T9" fmla="*/ 22 h 22"/>
                    <a:gd name="T10" fmla="*/ 37 w 45"/>
                    <a:gd name="T11" fmla="*/ 0 h 22"/>
                    <a:gd name="T12" fmla="*/ 37 w 45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2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45" y="7"/>
                      </a:lnTo>
                      <a:lnTo>
                        <a:pt x="45" y="7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 1949">
                  <a:extLst>
                    <a:ext uri="{FF2B5EF4-FFF2-40B4-BE49-F238E27FC236}">
                      <a16:creationId xmlns:a16="http://schemas.microsoft.com/office/drawing/2014/main" id="{ACDB81D1-4A6A-4A68-A030-D37B2A4AFE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3160"/>
                  <a:ext cx="22" cy="12"/>
                </a:xfrm>
                <a:custGeom>
                  <a:avLst/>
                  <a:gdLst>
                    <a:gd name="T0" fmla="*/ 37 w 45"/>
                    <a:gd name="T1" fmla="*/ 0 h 22"/>
                    <a:gd name="T2" fmla="*/ 37 w 45"/>
                    <a:gd name="T3" fmla="*/ 0 h 22"/>
                    <a:gd name="T4" fmla="*/ 45 w 45"/>
                    <a:gd name="T5" fmla="*/ 7 h 22"/>
                    <a:gd name="T6" fmla="*/ 45 w 45"/>
                    <a:gd name="T7" fmla="*/ 7 h 22"/>
                    <a:gd name="T8" fmla="*/ 0 w 45"/>
                    <a:gd name="T9" fmla="*/ 22 h 22"/>
                    <a:gd name="T10" fmla="*/ 37 w 45"/>
                    <a:gd name="T11" fmla="*/ 0 h 22"/>
                    <a:gd name="T12" fmla="*/ 37 w 45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2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45" y="7"/>
                      </a:lnTo>
                      <a:lnTo>
                        <a:pt x="45" y="7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 1950">
                  <a:extLst>
                    <a:ext uri="{FF2B5EF4-FFF2-40B4-BE49-F238E27FC236}">
                      <a16:creationId xmlns:a16="http://schemas.microsoft.com/office/drawing/2014/main" id="{5CDD35C9-FD66-4D58-A597-1EAC611E8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3160"/>
                  <a:ext cx="18" cy="12"/>
                </a:xfrm>
                <a:custGeom>
                  <a:avLst/>
                  <a:gdLst>
                    <a:gd name="T0" fmla="*/ 37 w 37"/>
                    <a:gd name="T1" fmla="*/ 0 h 22"/>
                    <a:gd name="T2" fmla="*/ 37 w 37"/>
                    <a:gd name="T3" fmla="*/ 0 h 22"/>
                    <a:gd name="T4" fmla="*/ 0 w 37"/>
                    <a:gd name="T5" fmla="*/ 22 h 22"/>
                    <a:gd name="T6" fmla="*/ 0 w 37"/>
                    <a:gd name="T7" fmla="*/ 22 h 22"/>
                    <a:gd name="T8" fmla="*/ 0 w 37"/>
                    <a:gd name="T9" fmla="*/ 22 h 22"/>
                    <a:gd name="T10" fmla="*/ 37 w 37"/>
                    <a:gd name="T11" fmla="*/ 0 h 22"/>
                    <a:gd name="T12" fmla="*/ 37 w 37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 1951">
                  <a:extLst>
                    <a:ext uri="{FF2B5EF4-FFF2-40B4-BE49-F238E27FC236}">
                      <a16:creationId xmlns:a16="http://schemas.microsoft.com/office/drawing/2014/main" id="{26E24D3C-3172-4432-96E9-9933F0AC1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3160"/>
                  <a:ext cx="18" cy="12"/>
                </a:xfrm>
                <a:custGeom>
                  <a:avLst/>
                  <a:gdLst>
                    <a:gd name="T0" fmla="*/ 37 w 37"/>
                    <a:gd name="T1" fmla="*/ 0 h 22"/>
                    <a:gd name="T2" fmla="*/ 37 w 37"/>
                    <a:gd name="T3" fmla="*/ 0 h 22"/>
                    <a:gd name="T4" fmla="*/ 0 w 37"/>
                    <a:gd name="T5" fmla="*/ 22 h 22"/>
                    <a:gd name="T6" fmla="*/ 0 w 37"/>
                    <a:gd name="T7" fmla="*/ 22 h 22"/>
                    <a:gd name="T8" fmla="*/ 0 w 37"/>
                    <a:gd name="T9" fmla="*/ 22 h 22"/>
                    <a:gd name="T10" fmla="*/ 37 w 37"/>
                    <a:gd name="T11" fmla="*/ 0 h 22"/>
                    <a:gd name="T12" fmla="*/ 37 w 37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 1952">
                  <a:extLst>
                    <a:ext uri="{FF2B5EF4-FFF2-40B4-BE49-F238E27FC236}">
                      <a16:creationId xmlns:a16="http://schemas.microsoft.com/office/drawing/2014/main" id="{BE6B3BE3-54FF-441F-A364-A7F57A6935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3160"/>
                  <a:ext cx="22" cy="12"/>
                </a:xfrm>
                <a:custGeom>
                  <a:avLst/>
                  <a:gdLst>
                    <a:gd name="T0" fmla="*/ 37 w 45"/>
                    <a:gd name="T1" fmla="*/ 0 h 22"/>
                    <a:gd name="T2" fmla="*/ 37 w 45"/>
                    <a:gd name="T3" fmla="*/ 0 h 22"/>
                    <a:gd name="T4" fmla="*/ 45 w 45"/>
                    <a:gd name="T5" fmla="*/ 7 h 22"/>
                    <a:gd name="T6" fmla="*/ 45 w 45"/>
                    <a:gd name="T7" fmla="*/ 7 h 22"/>
                    <a:gd name="T8" fmla="*/ 0 w 45"/>
                    <a:gd name="T9" fmla="*/ 22 h 22"/>
                    <a:gd name="T10" fmla="*/ 37 w 45"/>
                    <a:gd name="T11" fmla="*/ 0 h 22"/>
                    <a:gd name="T12" fmla="*/ 37 w 45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2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45" y="7"/>
                      </a:lnTo>
                      <a:lnTo>
                        <a:pt x="45" y="7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 1953">
                  <a:extLst>
                    <a:ext uri="{FF2B5EF4-FFF2-40B4-BE49-F238E27FC236}">
                      <a16:creationId xmlns:a16="http://schemas.microsoft.com/office/drawing/2014/main" id="{8BE1F086-F125-4A71-A696-47DB835C6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5" y="3160"/>
                  <a:ext cx="22" cy="12"/>
                </a:xfrm>
                <a:custGeom>
                  <a:avLst/>
                  <a:gdLst>
                    <a:gd name="T0" fmla="*/ 37 w 45"/>
                    <a:gd name="T1" fmla="*/ 0 h 22"/>
                    <a:gd name="T2" fmla="*/ 37 w 45"/>
                    <a:gd name="T3" fmla="*/ 0 h 22"/>
                    <a:gd name="T4" fmla="*/ 45 w 45"/>
                    <a:gd name="T5" fmla="*/ 7 h 22"/>
                    <a:gd name="T6" fmla="*/ 45 w 45"/>
                    <a:gd name="T7" fmla="*/ 7 h 22"/>
                    <a:gd name="T8" fmla="*/ 0 w 45"/>
                    <a:gd name="T9" fmla="*/ 22 h 22"/>
                    <a:gd name="T10" fmla="*/ 37 w 45"/>
                    <a:gd name="T11" fmla="*/ 0 h 22"/>
                    <a:gd name="T12" fmla="*/ 37 w 45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2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45" y="7"/>
                      </a:lnTo>
                      <a:lnTo>
                        <a:pt x="45" y="7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 1954">
                  <a:extLst>
                    <a:ext uri="{FF2B5EF4-FFF2-40B4-BE49-F238E27FC236}">
                      <a16:creationId xmlns:a16="http://schemas.microsoft.com/office/drawing/2014/main" id="{1E42934B-E8CE-4EED-BC39-B1CFB4DD13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3160"/>
                  <a:ext cx="70" cy="34"/>
                </a:xfrm>
                <a:custGeom>
                  <a:avLst/>
                  <a:gdLst>
                    <a:gd name="T0" fmla="*/ 0 w 139"/>
                    <a:gd name="T1" fmla="*/ 67 h 67"/>
                    <a:gd name="T2" fmla="*/ 0 w 139"/>
                    <a:gd name="T3" fmla="*/ 67 h 67"/>
                    <a:gd name="T4" fmla="*/ 139 w 139"/>
                    <a:gd name="T5" fmla="*/ 45 h 67"/>
                    <a:gd name="T6" fmla="*/ 139 w 139"/>
                    <a:gd name="T7" fmla="*/ 45 h 67"/>
                    <a:gd name="T8" fmla="*/ 117 w 139"/>
                    <a:gd name="T9" fmla="*/ 0 h 67"/>
                    <a:gd name="T10" fmla="*/ 0 w 139"/>
                    <a:gd name="T11" fmla="*/ 67 h 67"/>
                    <a:gd name="T12" fmla="*/ 0 w 139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7">
                      <a:moveTo>
                        <a:pt x="0" y="67"/>
                      </a:moveTo>
                      <a:lnTo>
                        <a:pt x="0" y="67"/>
                      </a:lnTo>
                      <a:lnTo>
                        <a:pt x="139" y="45"/>
                      </a:lnTo>
                      <a:lnTo>
                        <a:pt x="139" y="45"/>
                      </a:lnTo>
                      <a:lnTo>
                        <a:pt x="117" y="0"/>
                      </a:lnTo>
                      <a:lnTo>
                        <a:pt x="0" y="6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 1955">
                  <a:extLst>
                    <a:ext uri="{FF2B5EF4-FFF2-40B4-BE49-F238E27FC236}">
                      <a16:creationId xmlns:a16="http://schemas.microsoft.com/office/drawing/2014/main" id="{DA6041FC-4059-4D8B-B20E-44182806C4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3160"/>
                  <a:ext cx="70" cy="34"/>
                </a:xfrm>
                <a:custGeom>
                  <a:avLst/>
                  <a:gdLst>
                    <a:gd name="T0" fmla="*/ 0 w 139"/>
                    <a:gd name="T1" fmla="*/ 67 h 67"/>
                    <a:gd name="T2" fmla="*/ 0 w 139"/>
                    <a:gd name="T3" fmla="*/ 67 h 67"/>
                    <a:gd name="T4" fmla="*/ 139 w 139"/>
                    <a:gd name="T5" fmla="*/ 45 h 67"/>
                    <a:gd name="T6" fmla="*/ 139 w 139"/>
                    <a:gd name="T7" fmla="*/ 45 h 67"/>
                    <a:gd name="T8" fmla="*/ 117 w 139"/>
                    <a:gd name="T9" fmla="*/ 0 h 67"/>
                    <a:gd name="T10" fmla="*/ 0 w 139"/>
                    <a:gd name="T11" fmla="*/ 67 h 67"/>
                    <a:gd name="T12" fmla="*/ 0 w 139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67">
                      <a:moveTo>
                        <a:pt x="0" y="67"/>
                      </a:moveTo>
                      <a:lnTo>
                        <a:pt x="0" y="67"/>
                      </a:lnTo>
                      <a:lnTo>
                        <a:pt x="139" y="45"/>
                      </a:lnTo>
                      <a:lnTo>
                        <a:pt x="139" y="45"/>
                      </a:lnTo>
                      <a:lnTo>
                        <a:pt x="117" y="0"/>
                      </a:lnTo>
                      <a:lnTo>
                        <a:pt x="0" y="6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 1956">
                  <a:extLst>
                    <a:ext uri="{FF2B5EF4-FFF2-40B4-BE49-F238E27FC236}">
                      <a16:creationId xmlns:a16="http://schemas.microsoft.com/office/drawing/2014/main" id="{1AD24919-9438-434E-BA6F-C77BBB4C0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3183"/>
                  <a:ext cx="70" cy="30"/>
                </a:xfrm>
                <a:custGeom>
                  <a:avLst/>
                  <a:gdLst>
                    <a:gd name="T0" fmla="*/ 0 w 139"/>
                    <a:gd name="T1" fmla="*/ 22 h 59"/>
                    <a:gd name="T2" fmla="*/ 0 w 139"/>
                    <a:gd name="T3" fmla="*/ 22 h 59"/>
                    <a:gd name="T4" fmla="*/ 15 w 139"/>
                    <a:gd name="T5" fmla="*/ 59 h 59"/>
                    <a:gd name="T6" fmla="*/ 15 w 139"/>
                    <a:gd name="T7" fmla="*/ 59 h 59"/>
                    <a:gd name="T8" fmla="*/ 139 w 139"/>
                    <a:gd name="T9" fmla="*/ 0 h 59"/>
                    <a:gd name="T10" fmla="*/ 0 w 139"/>
                    <a:gd name="T11" fmla="*/ 22 h 59"/>
                    <a:gd name="T12" fmla="*/ 0 w 139"/>
                    <a:gd name="T13" fmla="*/ 2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59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15" y="59"/>
                      </a:lnTo>
                      <a:lnTo>
                        <a:pt x="15" y="59"/>
                      </a:lnTo>
                      <a:lnTo>
                        <a:pt x="139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 1957">
                  <a:extLst>
                    <a:ext uri="{FF2B5EF4-FFF2-40B4-BE49-F238E27FC236}">
                      <a16:creationId xmlns:a16="http://schemas.microsoft.com/office/drawing/2014/main" id="{EE9155AB-2372-44CB-84A8-EA57F9F750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3183"/>
                  <a:ext cx="70" cy="30"/>
                </a:xfrm>
                <a:custGeom>
                  <a:avLst/>
                  <a:gdLst>
                    <a:gd name="T0" fmla="*/ 0 w 139"/>
                    <a:gd name="T1" fmla="*/ 22 h 59"/>
                    <a:gd name="T2" fmla="*/ 0 w 139"/>
                    <a:gd name="T3" fmla="*/ 22 h 59"/>
                    <a:gd name="T4" fmla="*/ 15 w 139"/>
                    <a:gd name="T5" fmla="*/ 59 h 59"/>
                    <a:gd name="T6" fmla="*/ 15 w 139"/>
                    <a:gd name="T7" fmla="*/ 59 h 59"/>
                    <a:gd name="T8" fmla="*/ 139 w 139"/>
                    <a:gd name="T9" fmla="*/ 0 h 59"/>
                    <a:gd name="T10" fmla="*/ 0 w 139"/>
                    <a:gd name="T11" fmla="*/ 22 h 59"/>
                    <a:gd name="T12" fmla="*/ 0 w 139"/>
                    <a:gd name="T13" fmla="*/ 2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59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15" y="59"/>
                      </a:lnTo>
                      <a:lnTo>
                        <a:pt x="15" y="59"/>
                      </a:lnTo>
                      <a:lnTo>
                        <a:pt x="139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 1958">
                  <a:extLst>
                    <a:ext uri="{FF2B5EF4-FFF2-40B4-BE49-F238E27FC236}">
                      <a16:creationId xmlns:a16="http://schemas.microsoft.com/office/drawing/2014/main" id="{7CEEC843-26F0-4B20-B6A4-484E166C6F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3183"/>
                  <a:ext cx="73" cy="30"/>
                </a:xfrm>
                <a:custGeom>
                  <a:avLst/>
                  <a:gdLst>
                    <a:gd name="T0" fmla="*/ 0 w 146"/>
                    <a:gd name="T1" fmla="*/ 59 h 59"/>
                    <a:gd name="T2" fmla="*/ 0 w 146"/>
                    <a:gd name="T3" fmla="*/ 59 h 59"/>
                    <a:gd name="T4" fmla="*/ 146 w 146"/>
                    <a:gd name="T5" fmla="*/ 37 h 59"/>
                    <a:gd name="T6" fmla="*/ 146 w 146"/>
                    <a:gd name="T7" fmla="*/ 37 h 59"/>
                    <a:gd name="T8" fmla="*/ 124 w 146"/>
                    <a:gd name="T9" fmla="*/ 0 h 59"/>
                    <a:gd name="T10" fmla="*/ 0 w 146"/>
                    <a:gd name="T11" fmla="*/ 59 h 59"/>
                    <a:gd name="T12" fmla="*/ 0 w 146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59">
                      <a:moveTo>
                        <a:pt x="0" y="59"/>
                      </a:moveTo>
                      <a:lnTo>
                        <a:pt x="0" y="59"/>
                      </a:lnTo>
                      <a:lnTo>
                        <a:pt x="146" y="37"/>
                      </a:lnTo>
                      <a:lnTo>
                        <a:pt x="146" y="37"/>
                      </a:lnTo>
                      <a:lnTo>
                        <a:pt x="124" y="0"/>
                      </a:lnTo>
                      <a:lnTo>
                        <a:pt x="0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 1959">
                  <a:extLst>
                    <a:ext uri="{FF2B5EF4-FFF2-40B4-BE49-F238E27FC236}">
                      <a16:creationId xmlns:a16="http://schemas.microsoft.com/office/drawing/2014/main" id="{92B64A4F-3B36-4665-926D-6842CFE825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3183"/>
                  <a:ext cx="73" cy="30"/>
                </a:xfrm>
                <a:custGeom>
                  <a:avLst/>
                  <a:gdLst>
                    <a:gd name="T0" fmla="*/ 0 w 146"/>
                    <a:gd name="T1" fmla="*/ 59 h 59"/>
                    <a:gd name="T2" fmla="*/ 0 w 146"/>
                    <a:gd name="T3" fmla="*/ 59 h 59"/>
                    <a:gd name="T4" fmla="*/ 146 w 146"/>
                    <a:gd name="T5" fmla="*/ 37 h 59"/>
                    <a:gd name="T6" fmla="*/ 146 w 146"/>
                    <a:gd name="T7" fmla="*/ 37 h 59"/>
                    <a:gd name="T8" fmla="*/ 124 w 146"/>
                    <a:gd name="T9" fmla="*/ 0 h 59"/>
                    <a:gd name="T10" fmla="*/ 0 w 146"/>
                    <a:gd name="T11" fmla="*/ 59 h 59"/>
                    <a:gd name="T12" fmla="*/ 0 w 146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59">
                      <a:moveTo>
                        <a:pt x="0" y="59"/>
                      </a:moveTo>
                      <a:lnTo>
                        <a:pt x="0" y="59"/>
                      </a:lnTo>
                      <a:lnTo>
                        <a:pt x="146" y="37"/>
                      </a:lnTo>
                      <a:lnTo>
                        <a:pt x="146" y="37"/>
                      </a:lnTo>
                      <a:lnTo>
                        <a:pt x="124" y="0"/>
                      </a:lnTo>
                      <a:lnTo>
                        <a:pt x="0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 1960">
                  <a:extLst>
                    <a:ext uri="{FF2B5EF4-FFF2-40B4-BE49-F238E27FC236}">
                      <a16:creationId xmlns:a16="http://schemas.microsoft.com/office/drawing/2014/main" id="{1108644D-9D65-4C4E-A5F0-9DB3579F01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3202"/>
                  <a:ext cx="73" cy="34"/>
                </a:xfrm>
                <a:custGeom>
                  <a:avLst/>
                  <a:gdLst>
                    <a:gd name="T0" fmla="*/ 0 w 146"/>
                    <a:gd name="T1" fmla="*/ 22 h 67"/>
                    <a:gd name="T2" fmla="*/ 0 w 146"/>
                    <a:gd name="T3" fmla="*/ 22 h 67"/>
                    <a:gd name="T4" fmla="*/ 29 w 146"/>
                    <a:gd name="T5" fmla="*/ 67 h 67"/>
                    <a:gd name="T6" fmla="*/ 29 w 146"/>
                    <a:gd name="T7" fmla="*/ 67 h 67"/>
                    <a:gd name="T8" fmla="*/ 146 w 146"/>
                    <a:gd name="T9" fmla="*/ 0 h 67"/>
                    <a:gd name="T10" fmla="*/ 0 w 146"/>
                    <a:gd name="T11" fmla="*/ 22 h 67"/>
                    <a:gd name="T12" fmla="*/ 0 w 146"/>
                    <a:gd name="T13" fmla="*/ 22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67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29" y="67"/>
                      </a:lnTo>
                      <a:lnTo>
                        <a:pt x="29" y="67"/>
                      </a:lnTo>
                      <a:lnTo>
                        <a:pt x="146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 1961">
                  <a:extLst>
                    <a:ext uri="{FF2B5EF4-FFF2-40B4-BE49-F238E27FC236}">
                      <a16:creationId xmlns:a16="http://schemas.microsoft.com/office/drawing/2014/main" id="{226E1FEE-FF2E-4C5E-B9E8-AE842AC6D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3202"/>
                  <a:ext cx="73" cy="34"/>
                </a:xfrm>
                <a:custGeom>
                  <a:avLst/>
                  <a:gdLst>
                    <a:gd name="T0" fmla="*/ 0 w 146"/>
                    <a:gd name="T1" fmla="*/ 22 h 67"/>
                    <a:gd name="T2" fmla="*/ 0 w 146"/>
                    <a:gd name="T3" fmla="*/ 22 h 67"/>
                    <a:gd name="T4" fmla="*/ 29 w 146"/>
                    <a:gd name="T5" fmla="*/ 67 h 67"/>
                    <a:gd name="T6" fmla="*/ 29 w 146"/>
                    <a:gd name="T7" fmla="*/ 67 h 67"/>
                    <a:gd name="T8" fmla="*/ 146 w 146"/>
                    <a:gd name="T9" fmla="*/ 0 h 67"/>
                    <a:gd name="T10" fmla="*/ 0 w 146"/>
                    <a:gd name="T11" fmla="*/ 22 h 67"/>
                    <a:gd name="T12" fmla="*/ 0 w 146"/>
                    <a:gd name="T13" fmla="*/ 22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6" h="67">
                      <a:moveTo>
                        <a:pt x="0" y="22"/>
                      </a:moveTo>
                      <a:lnTo>
                        <a:pt x="0" y="22"/>
                      </a:lnTo>
                      <a:lnTo>
                        <a:pt x="29" y="67"/>
                      </a:lnTo>
                      <a:lnTo>
                        <a:pt x="29" y="67"/>
                      </a:lnTo>
                      <a:lnTo>
                        <a:pt x="146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 1962">
                  <a:extLst>
                    <a:ext uri="{FF2B5EF4-FFF2-40B4-BE49-F238E27FC236}">
                      <a16:creationId xmlns:a16="http://schemas.microsoft.com/office/drawing/2014/main" id="{52FD5C2A-7177-4034-B72A-272EE659D0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3221"/>
                  <a:ext cx="19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0 w 36"/>
                    <a:gd name="T5" fmla="*/ 30 h 30"/>
                    <a:gd name="T6" fmla="*/ 0 w 36"/>
                    <a:gd name="T7" fmla="*/ 30 h 30"/>
                    <a:gd name="T8" fmla="*/ 0 w 36"/>
                    <a:gd name="T9" fmla="*/ 23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23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 1963">
                  <a:extLst>
                    <a:ext uri="{FF2B5EF4-FFF2-40B4-BE49-F238E27FC236}">
                      <a16:creationId xmlns:a16="http://schemas.microsoft.com/office/drawing/2014/main" id="{72D63B80-7F45-4405-B432-BC4923E82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3221"/>
                  <a:ext cx="19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0 w 36"/>
                    <a:gd name="T5" fmla="*/ 30 h 30"/>
                    <a:gd name="T6" fmla="*/ 0 w 36"/>
                    <a:gd name="T7" fmla="*/ 30 h 30"/>
                    <a:gd name="T8" fmla="*/ 0 w 36"/>
                    <a:gd name="T9" fmla="*/ 23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23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 1964">
                  <a:extLst>
                    <a:ext uri="{FF2B5EF4-FFF2-40B4-BE49-F238E27FC236}">
                      <a16:creationId xmlns:a16="http://schemas.microsoft.com/office/drawing/2014/main" id="{FAF2D31C-6B8F-405A-9D5E-033730B72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3221"/>
                  <a:ext cx="19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36 w 36"/>
                    <a:gd name="T5" fmla="*/ 0 h 30"/>
                    <a:gd name="T6" fmla="*/ 36 w 36"/>
                    <a:gd name="T7" fmla="*/ 0 h 30"/>
                    <a:gd name="T8" fmla="*/ 0 w 36"/>
                    <a:gd name="T9" fmla="*/ 30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1965">
                  <a:extLst>
                    <a:ext uri="{FF2B5EF4-FFF2-40B4-BE49-F238E27FC236}">
                      <a16:creationId xmlns:a16="http://schemas.microsoft.com/office/drawing/2014/main" id="{48ACD4C4-FBBA-4729-B48A-97A850A826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3221"/>
                  <a:ext cx="19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36 w 36"/>
                    <a:gd name="T5" fmla="*/ 0 h 30"/>
                    <a:gd name="T6" fmla="*/ 36 w 36"/>
                    <a:gd name="T7" fmla="*/ 0 h 30"/>
                    <a:gd name="T8" fmla="*/ 0 w 36"/>
                    <a:gd name="T9" fmla="*/ 30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 1966">
                  <a:extLst>
                    <a:ext uri="{FF2B5EF4-FFF2-40B4-BE49-F238E27FC236}">
                      <a16:creationId xmlns:a16="http://schemas.microsoft.com/office/drawing/2014/main" id="{AF7649EE-59D0-410B-9CA2-184FCE0AEA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3221"/>
                  <a:ext cx="19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0 w 36"/>
                    <a:gd name="T5" fmla="*/ 30 h 30"/>
                    <a:gd name="T6" fmla="*/ 0 w 36"/>
                    <a:gd name="T7" fmla="*/ 30 h 30"/>
                    <a:gd name="T8" fmla="*/ 0 w 36"/>
                    <a:gd name="T9" fmla="*/ 23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23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 1967">
                  <a:extLst>
                    <a:ext uri="{FF2B5EF4-FFF2-40B4-BE49-F238E27FC236}">
                      <a16:creationId xmlns:a16="http://schemas.microsoft.com/office/drawing/2014/main" id="{3278F541-E5B7-4C88-B72C-8E5AAD0885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3221"/>
                  <a:ext cx="19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0 w 36"/>
                    <a:gd name="T5" fmla="*/ 30 h 30"/>
                    <a:gd name="T6" fmla="*/ 0 w 36"/>
                    <a:gd name="T7" fmla="*/ 30 h 30"/>
                    <a:gd name="T8" fmla="*/ 0 w 36"/>
                    <a:gd name="T9" fmla="*/ 23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23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 1968">
                  <a:extLst>
                    <a:ext uri="{FF2B5EF4-FFF2-40B4-BE49-F238E27FC236}">
                      <a16:creationId xmlns:a16="http://schemas.microsoft.com/office/drawing/2014/main" id="{75A2D2C1-71DA-429E-AC0B-5645B433FF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3221"/>
                  <a:ext cx="19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36 w 36"/>
                    <a:gd name="T5" fmla="*/ 0 h 30"/>
                    <a:gd name="T6" fmla="*/ 36 w 36"/>
                    <a:gd name="T7" fmla="*/ 0 h 30"/>
                    <a:gd name="T8" fmla="*/ 0 w 36"/>
                    <a:gd name="T9" fmla="*/ 30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 1969">
                  <a:extLst>
                    <a:ext uri="{FF2B5EF4-FFF2-40B4-BE49-F238E27FC236}">
                      <a16:creationId xmlns:a16="http://schemas.microsoft.com/office/drawing/2014/main" id="{D5FC9F49-9212-4641-9DAA-7DE3B73DC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3221"/>
                  <a:ext cx="19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36 w 36"/>
                    <a:gd name="T5" fmla="*/ 0 h 30"/>
                    <a:gd name="T6" fmla="*/ 36 w 36"/>
                    <a:gd name="T7" fmla="*/ 0 h 30"/>
                    <a:gd name="T8" fmla="*/ 0 w 36"/>
                    <a:gd name="T9" fmla="*/ 30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Freeform 1970">
                  <a:extLst>
                    <a:ext uri="{FF2B5EF4-FFF2-40B4-BE49-F238E27FC236}">
                      <a16:creationId xmlns:a16="http://schemas.microsoft.com/office/drawing/2014/main" id="{12420B56-244B-4547-A472-3EE0034550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9" y="3240"/>
                  <a:ext cx="22" cy="23"/>
                </a:xfrm>
                <a:custGeom>
                  <a:avLst/>
                  <a:gdLst>
                    <a:gd name="T0" fmla="*/ 44 w 44"/>
                    <a:gd name="T1" fmla="*/ 0 h 45"/>
                    <a:gd name="T2" fmla="*/ 44 w 44"/>
                    <a:gd name="T3" fmla="*/ 0 h 45"/>
                    <a:gd name="T4" fmla="*/ 8 w 44"/>
                    <a:gd name="T5" fmla="*/ 45 h 45"/>
                    <a:gd name="T6" fmla="*/ 8 w 44"/>
                    <a:gd name="T7" fmla="*/ 45 h 45"/>
                    <a:gd name="T8" fmla="*/ 0 w 44"/>
                    <a:gd name="T9" fmla="*/ 30 h 45"/>
                    <a:gd name="T10" fmla="*/ 44 w 44"/>
                    <a:gd name="T11" fmla="*/ 0 h 45"/>
                    <a:gd name="T12" fmla="*/ 44 w 44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4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lnTo>
                        <a:pt x="0" y="30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 1971">
                  <a:extLst>
                    <a:ext uri="{FF2B5EF4-FFF2-40B4-BE49-F238E27FC236}">
                      <a16:creationId xmlns:a16="http://schemas.microsoft.com/office/drawing/2014/main" id="{B5B9CC0A-7660-4261-A696-81400ED018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9" y="3240"/>
                  <a:ext cx="22" cy="23"/>
                </a:xfrm>
                <a:custGeom>
                  <a:avLst/>
                  <a:gdLst>
                    <a:gd name="T0" fmla="*/ 44 w 44"/>
                    <a:gd name="T1" fmla="*/ 0 h 45"/>
                    <a:gd name="T2" fmla="*/ 44 w 44"/>
                    <a:gd name="T3" fmla="*/ 0 h 45"/>
                    <a:gd name="T4" fmla="*/ 8 w 44"/>
                    <a:gd name="T5" fmla="*/ 45 h 45"/>
                    <a:gd name="T6" fmla="*/ 8 w 44"/>
                    <a:gd name="T7" fmla="*/ 45 h 45"/>
                    <a:gd name="T8" fmla="*/ 0 w 44"/>
                    <a:gd name="T9" fmla="*/ 30 h 45"/>
                    <a:gd name="T10" fmla="*/ 44 w 44"/>
                    <a:gd name="T11" fmla="*/ 0 h 45"/>
                    <a:gd name="T12" fmla="*/ 44 w 44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45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8" y="45"/>
                      </a:lnTo>
                      <a:lnTo>
                        <a:pt x="8" y="45"/>
                      </a:lnTo>
                      <a:lnTo>
                        <a:pt x="0" y="30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Freeform 1972">
                  <a:extLst>
                    <a:ext uri="{FF2B5EF4-FFF2-40B4-BE49-F238E27FC236}">
                      <a16:creationId xmlns:a16="http://schemas.microsoft.com/office/drawing/2014/main" id="{606EC743-3A73-4AEA-9E26-7BF71548E9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3" y="3240"/>
                  <a:ext cx="26" cy="23"/>
                </a:xfrm>
                <a:custGeom>
                  <a:avLst/>
                  <a:gdLst>
                    <a:gd name="T0" fmla="*/ 36 w 51"/>
                    <a:gd name="T1" fmla="*/ 0 h 45"/>
                    <a:gd name="T2" fmla="*/ 36 w 51"/>
                    <a:gd name="T3" fmla="*/ 0 h 45"/>
                    <a:gd name="T4" fmla="*/ 51 w 51"/>
                    <a:gd name="T5" fmla="*/ 15 h 45"/>
                    <a:gd name="T6" fmla="*/ 51 w 51"/>
                    <a:gd name="T7" fmla="*/ 15 h 45"/>
                    <a:gd name="T8" fmla="*/ 0 w 51"/>
                    <a:gd name="T9" fmla="*/ 45 h 45"/>
                    <a:gd name="T10" fmla="*/ 36 w 51"/>
                    <a:gd name="T11" fmla="*/ 0 h 45"/>
                    <a:gd name="T12" fmla="*/ 36 w 51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51" y="15"/>
                      </a:lnTo>
                      <a:lnTo>
                        <a:pt x="51" y="15"/>
                      </a:lnTo>
                      <a:lnTo>
                        <a:pt x="0" y="45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 1973">
                  <a:extLst>
                    <a:ext uri="{FF2B5EF4-FFF2-40B4-BE49-F238E27FC236}">
                      <a16:creationId xmlns:a16="http://schemas.microsoft.com/office/drawing/2014/main" id="{4C8DB044-1A83-469B-8F87-999D4D4C1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3" y="3240"/>
                  <a:ext cx="26" cy="23"/>
                </a:xfrm>
                <a:custGeom>
                  <a:avLst/>
                  <a:gdLst>
                    <a:gd name="T0" fmla="*/ 36 w 51"/>
                    <a:gd name="T1" fmla="*/ 0 h 45"/>
                    <a:gd name="T2" fmla="*/ 36 w 51"/>
                    <a:gd name="T3" fmla="*/ 0 h 45"/>
                    <a:gd name="T4" fmla="*/ 51 w 51"/>
                    <a:gd name="T5" fmla="*/ 15 h 45"/>
                    <a:gd name="T6" fmla="*/ 51 w 51"/>
                    <a:gd name="T7" fmla="*/ 15 h 45"/>
                    <a:gd name="T8" fmla="*/ 0 w 51"/>
                    <a:gd name="T9" fmla="*/ 45 h 45"/>
                    <a:gd name="T10" fmla="*/ 36 w 51"/>
                    <a:gd name="T11" fmla="*/ 0 h 45"/>
                    <a:gd name="T12" fmla="*/ 36 w 51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45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51" y="15"/>
                      </a:lnTo>
                      <a:lnTo>
                        <a:pt x="51" y="15"/>
                      </a:lnTo>
                      <a:lnTo>
                        <a:pt x="0" y="45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 1974">
                  <a:extLst>
                    <a:ext uri="{FF2B5EF4-FFF2-40B4-BE49-F238E27FC236}">
                      <a16:creationId xmlns:a16="http://schemas.microsoft.com/office/drawing/2014/main" id="{6B9EECA9-31C3-4D1D-AED1-08A64A3E15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3255"/>
                  <a:ext cx="19" cy="15"/>
                </a:xfrm>
                <a:custGeom>
                  <a:avLst/>
                  <a:gdLst>
                    <a:gd name="T0" fmla="*/ 37 w 37"/>
                    <a:gd name="T1" fmla="*/ 0 h 30"/>
                    <a:gd name="T2" fmla="*/ 37 w 37"/>
                    <a:gd name="T3" fmla="*/ 0 h 30"/>
                    <a:gd name="T4" fmla="*/ 0 w 37"/>
                    <a:gd name="T5" fmla="*/ 30 h 30"/>
                    <a:gd name="T6" fmla="*/ 0 w 37"/>
                    <a:gd name="T7" fmla="*/ 30 h 30"/>
                    <a:gd name="T8" fmla="*/ 0 w 37"/>
                    <a:gd name="T9" fmla="*/ 22 h 30"/>
                    <a:gd name="T10" fmla="*/ 37 w 37"/>
                    <a:gd name="T11" fmla="*/ 0 h 30"/>
                    <a:gd name="T12" fmla="*/ 37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 1975">
                  <a:extLst>
                    <a:ext uri="{FF2B5EF4-FFF2-40B4-BE49-F238E27FC236}">
                      <a16:creationId xmlns:a16="http://schemas.microsoft.com/office/drawing/2014/main" id="{5CEA91D7-68DD-42E7-89EF-3CBE9368A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3255"/>
                  <a:ext cx="19" cy="15"/>
                </a:xfrm>
                <a:custGeom>
                  <a:avLst/>
                  <a:gdLst>
                    <a:gd name="T0" fmla="*/ 37 w 37"/>
                    <a:gd name="T1" fmla="*/ 0 h 30"/>
                    <a:gd name="T2" fmla="*/ 37 w 37"/>
                    <a:gd name="T3" fmla="*/ 0 h 30"/>
                    <a:gd name="T4" fmla="*/ 0 w 37"/>
                    <a:gd name="T5" fmla="*/ 30 h 30"/>
                    <a:gd name="T6" fmla="*/ 0 w 37"/>
                    <a:gd name="T7" fmla="*/ 30 h 30"/>
                    <a:gd name="T8" fmla="*/ 0 w 37"/>
                    <a:gd name="T9" fmla="*/ 22 h 30"/>
                    <a:gd name="T10" fmla="*/ 37 w 37"/>
                    <a:gd name="T11" fmla="*/ 0 h 30"/>
                    <a:gd name="T12" fmla="*/ 37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 1976">
                  <a:extLst>
                    <a:ext uri="{FF2B5EF4-FFF2-40B4-BE49-F238E27FC236}">
                      <a16:creationId xmlns:a16="http://schemas.microsoft.com/office/drawing/2014/main" id="{CC939A09-7243-4677-B1C7-27EC8ADC7A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3255"/>
                  <a:ext cx="19" cy="15"/>
                </a:xfrm>
                <a:custGeom>
                  <a:avLst/>
                  <a:gdLst>
                    <a:gd name="T0" fmla="*/ 37 w 37"/>
                    <a:gd name="T1" fmla="*/ 0 h 30"/>
                    <a:gd name="T2" fmla="*/ 37 w 37"/>
                    <a:gd name="T3" fmla="*/ 0 h 30"/>
                    <a:gd name="T4" fmla="*/ 37 w 37"/>
                    <a:gd name="T5" fmla="*/ 7 h 30"/>
                    <a:gd name="T6" fmla="*/ 37 w 37"/>
                    <a:gd name="T7" fmla="*/ 7 h 30"/>
                    <a:gd name="T8" fmla="*/ 0 w 37"/>
                    <a:gd name="T9" fmla="*/ 30 h 30"/>
                    <a:gd name="T10" fmla="*/ 37 w 37"/>
                    <a:gd name="T11" fmla="*/ 0 h 30"/>
                    <a:gd name="T12" fmla="*/ 37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30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 1977">
                  <a:extLst>
                    <a:ext uri="{FF2B5EF4-FFF2-40B4-BE49-F238E27FC236}">
                      <a16:creationId xmlns:a16="http://schemas.microsoft.com/office/drawing/2014/main" id="{8C581721-E90F-4123-9A0B-9A1BC318F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3255"/>
                  <a:ext cx="19" cy="15"/>
                </a:xfrm>
                <a:custGeom>
                  <a:avLst/>
                  <a:gdLst>
                    <a:gd name="T0" fmla="*/ 37 w 37"/>
                    <a:gd name="T1" fmla="*/ 0 h 30"/>
                    <a:gd name="T2" fmla="*/ 37 w 37"/>
                    <a:gd name="T3" fmla="*/ 0 h 30"/>
                    <a:gd name="T4" fmla="*/ 37 w 37"/>
                    <a:gd name="T5" fmla="*/ 7 h 30"/>
                    <a:gd name="T6" fmla="*/ 37 w 37"/>
                    <a:gd name="T7" fmla="*/ 7 h 30"/>
                    <a:gd name="T8" fmla="*/ 0 w 37"/>
                    <a:gd name="T9" fmla="*/ 30 h 30"/>
                    <a:gd name="T10" fmla="*/ 37 w 37"/>
                    <a:gd name="T11" fmla="*/ 0 h 30"/>
                    <a:gd name="T12" fmla="*/ 37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30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 1978">
                  <a:extLst>
                    <a:ext uri="{FF2B5EF4-FFF2-40B4-BE49-F238E27FC236}">
                      <a16:creationId xmlns:a16="http://schemas.microsoft.com/office/drawing/2014/main" id="{BE2B3596-90CF-4843-9656-915342A4C8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3255"/>
                  <a:ext cx="19" cy="15"/>
                </a:xfrm>
                <a:custGeom>
                  <a:avLst/>
                  <a:gdLst>
                    <a:gd name="T0" fmla="*/ 37 w 37"/>
                    <a:gd name="T1" fmla="*/ 0 h 30"/>
                    <a:gd name="T2" fmla="*/ 37 w 37"/>
                    <a:gd name="T3" fmla="*/ 0 h 30"/>
                    <a:gd name="T4" fmla="*/ 0 w 37"/>
                    <a:gd name="T5" fmla="*/ 30 h 30"/>
                    <a:gd name="T6" fmla="*/ 0 w 37"/>
                    <a:gd name="T7" fmla="*/ 30 h 30"/>
                    <a:gd name="T8" fmla="*/ 0 w 37"/>
                    <a:gd name="T9" fmla="*/ 22 h 30"/>
                    <a:gd name="T10" fmla="*/ 37 w 37"/>
                    <a:gd name="T11" fmla="*/ 0 h 30"/>
                    <a:gd name="T12" fmla="*/ 37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 1979">
                  <a:extLst>
                    <a:ext uri="{FF2B5EF4-FFF2-40B4-BE49-F238E27FC236}">
                      <a16:creationId xmlns:a16="http://schemas.microsoft.com/office/drawing/2014/main" id="{A57E3E36-728C-42C3-BD47-55F7F1974E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3255"/>
                  <a:ext cx="19" cy="15"/>
                </a:xfrm>
                <a:custGeom>
                  <a:avLst/>
                  <a:gdLst>
                    <a:gd name="T0" fmla="*/ 37 w 37"/>
                    <a:gd name="T1" fmla="*/ 0 h 30"/>
                    <a:gd name="T2" fmla="*/ 37 w 37"/>
                    <a:gd name="T3" fmla="*/ 0 h 30"/>
                    <a:gd name="T4" fmla="*/ 0 w 37"/>
                    <a:gd name="T5" fmla="*/ 30 h 30"/>
                    <a:gd name="T6" fmla="*/ 0 w 37"/>
                    <a:gd name="T7" fmla="*/ 30 h 30"/>
                    <a:gd name="T8" fmla="*/ 0 w 37"/>
                    <a:gd name="T9" fmla="*/ 22 h 30"/>
                    <a:gd name="T10" fmla="*/ 37 w 37"/>
                    <a:gd name="T11" fmla="*/ 0 h 30"/>
                    <a:gd name="T12" fmla="*/ 37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 1980">
                  <a:extLst>
                    <a:ext uri="{FF2B5EF4-FFF2-40B4-BE49-F238E27FC236}">
                      <a16:creationId xmlns:a16="http://schemas.microsoft.com/office/drawing/2014/main" id="{DF4B3FFC-19DE-4B7C-8D55-17723D8FE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3255"/>
                  <a:ext cx="19" cy="15"/>
                </a:xfrm>
                <a:custGeom>
                  <a:avLst/>
                  <a:gdLst>
                    <a:gd name="T0" fmla="*/ 37 w 37"/>
                    <a:gd name="T1" fmla="*/ 0 h 30"/>
                    <a:gd name="T2" fmla="*/ 37 w 37"/>
                    <a:gd name="T3" fmla="*/ 0 h 30"/>
                    <a:gd name="T4" fmla="*/ 37 w 37"/>
                    <a:gd name="T5" fmla="*/ 7 h 30"/>
                    <a:gd name="T6" fmla="*/ 37 w 37"/>
                    <a:gd name="T7" fmla="*/ 7 h 30"/>
                    <a:gd name="T8" fmla="*/ 0 w 37"/>
                    <a:gd name="T9" fmla="*/ 30 h 30"/>
                    <a:gd name="T10" fmla="*/ 37 w 37"/>
                    <a:gd name="T11" fmla="*/ 0 h 30"/>
                    <a:gd name="T12" fmla="*/ 37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30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 1981">
                  <a:extLst>
                    <a:ext uri="{FF2B5EF4-FFF2-40B4-BE49-F238E27FC236}">
                      <a16:creationId xmlns:a16="http://schemas.microsoft.com/office/drawing/2014/main" id="{970652C1-ECBE-4540-8F45-CA90ADFE99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3255"/>
                  <a:ext cx="19" cy="15"/>
                </a:xfrm>
                <a:custGeom>
                  <a:avLst/>
                  <a:gdLst>
                    <a:gd name="T0" fmla="*/ 37 w 37"/>
                    <a:gd name="T1" fmla="*/ 0 h 30"/>
                    <a:gd name="T2" fmla="*/ 37 w 37"/>
                    <a:gd name="T3" fmla="*/ 0 h 30"/>
                    <a:gd name="T4" fmla="*/ 37 w 37"/>
                    <a:gd name="T5" fmla="*/ 7 h 30"/>
                    <a:gd name="T6" fmla="*/ 37 w 37"/>
                    <a:gd name="T7" fmla="*/ 7 h 30"/>
                    <a:gd name="T8" fmla="*/ 0 w 37"/>
                    <a:gd name="T9" fmla="*/ 30 h 30"/>
                    <a:gd name="T10" fmla="*/ 37 w 37"/>
                    <a:gd name="T11" fmla="*/ 0 h 30"/>
                    <a:gd name="T12" fmla="*/ 37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30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 1982">
                  <a:extLst>
                    <a:ext uri="{FF2B5EF4-FFF2-40B4-BE49-F238E27FC236}">
                      <a16:creationId xmlns:a16="http://schemas.microsoft.com/office/drawing/2014/main" id="{30AA19CC-BEE9-495F-9CF7-CAA051FFA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" y="3334"/>
                  <a:ext cx="18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7 w 36"/>
                    <a:gd name="T5" fmla="*/ 30 h 30"/>
                    <a:gd name="T6" fmla="*/ 7 w 36"/>
                    <a:gd name="T7" fmla="*/ 30 h 30"/>
                    <a:gd name="T8" fmla="*/ 0 w 36"/>
                    <a:gd name="T9" fmla="*/ 23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7" y="30"/>
                      </a:lnTo>
                      <a:lnTo>
                        <a:pt x="7" y="30"/>
                      </a:lnTo>
                      <a:lnTo>
                        <a:pt x="0" y="23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 1983">
                  <a:extLst>
                    <a:ext uri="{FF2B5EF4-FFF2-40B4-BE49-F238E27FC236}">
                      <a16:creationId xmlns:a16="http://schemas.microsoft.com/office/drawing/2014/main" id="{D5594C96-A2C5-4B8E-B0D1-B63DD3D631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" y="3334"/>
                  <a:ext cx="18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7 w 36"/>
                    <a:gd name="T5" fmla="*/ 30 h 30"/>
                    <a:gd name="T6" fmla="*/ 7 w 36"/>
                    <a:gd name="T7" fmla="*/ 30 h 30"/>
                    <a:gd name="T8" fmla="*/ 0 w 36"/>
                    <a:gd name="T9" fmla="*/ 23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7" y="30"/>
                      </a:lnTo>
                      <a:lnTo>
                        <a:pt x="7" y="30"/>
                      </a:lnTo>
                      <a:lnTo>
                        <a:pt x="0" y="23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 1984">
                  <a:extLst>
                    <a:ext uri="{FF2B5EF4-FFF2-40B4-BE49-F238E27FC236}">
                      <a16:creationId xmlns:a16="http://schemas.microsoft.com/office/drawing/2014/main" id="{5CD1F32F-F8E6-4A80-8A86-47DED3FDF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3334"/>
                  <a:ext cx="18" cy="15"/>
                </a:xfrm>
                <a:custGeom>
                  <a:avLst/>
                  <a:gdLst>
                    <a:gd name="T0" fmla="*/ 29 w 36"/>
                    <a:gd name="T1" fmla="*/ 0 h 30"/>
                    <a:gd name="T2" fmla="*/ 29 w 36"/>
                    <a:gd name="T3" fmla="*/ 0 h 30"/>
                    <a:gd name="T4" fmla="*/ 36 w 36"/>
                    <a:gd name="T5" fmla="*/ 0 h 30"/>
                    <a:gd name="T6" fmla="*/ 36 w 36"/>
                    <a:gd name="T7" fmla="*/ 0 h 30"/>
                    <a:gd name="T8" fmla="*/ 0 w 36"/>
                    <a:gd name="T9" fmla="*/ 30 h 30"/>
                    <a:gd name="T10" fmla="*/ 29 w 36"/>
                    <a:gd name="T11" fmla="*/ 0 h 30"/>
                    <a:gd name="T12" fmla="*/ 29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 1985">
                  <a:extLst>
                    <a:ext uri="{FF2B5EF4-FFF2-40B4-BE49-F238E27FC236}">
                      <a16:creationId xmlns:a16="http://schemas.microsoft.com/office/drawing/2014/main" id="{E112B896-1A44-4E1D-A22D-DFF983F726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3334"/>
                  <a:ext cx="18" cy="15"/>
                </a:xfrm>
                <a:custGeom>
                  <a:avLst/>
                  <a:gdLst>
                    <a:gd name="T0" fmla="*/ 29 w 36"/>
                    <a:gd name="T1" fmla="*/ 0 h 30"/>
                    <a:gd name="T2" fmla="*/ 29 w 36"/>
                    <a:gd name="T3" fmla="*/ 0 h 30"/>
                    <a:gd name="T4" fmla="*/ 36 w 36"/>
                    <a:gd name="T5" fmla="*/ 0 h 30"/>
                    <a:gd name="T6" fmla="*/ 36 w 36"/>
                    <a:gd name="T7" fmla="*/ 0 h 30"/>
                    <a:gd name="T8" fmla="*/ 0 w 36"/>
                    <a:gd name="T9" fmla="*/ 30 h 30"/>
                    <a:gd name="T10" fmla="*/ 29 w 36"/>
                    <a:gd name="T11" fmla="*/ 0 h 30"/>
                    <a:gd name="T12" fmla="*/ 29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Freeform 1986">
                  <a:extLst>
                    <a:ext uri="{FF2B5EF4-FFF2-40B4-BE49-F238E27FC236}">
                      <a16:creationId xmlns:a16="http://schemas.microsoft.com/office/drawing/2014/main" id="{71336680-C9EC-4A82-9993-756DF942ED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" y="3334"/>
                  <a:ext cx="18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7 w 36"/>
                    <a:gd name="T5" fmla="*/ 30 h 30"/>
                    <a:gd name="T6" fmla="*/ 7 w 36"/>
                    <a:gd name="T7" fmla="*/ 30 h 30"/>
                    <a:gd name="T8" fmla="*/ 0 w 36"/>
                    <a:gd name="T9" fmla="*/ 23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7" y="30"/>
                      </a:lnTo>
                      <a:lnTo>
                        <a:pt x="7" y="30"/>
                      </a:lnTo>
                      <a:lnTo>
                        <a:pt x="0" y="23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 1987">
                  <a:extLst>
                    <a:ext uri="{FF2B5EF4-FFF2-40B4-BE49-F238E27FC236}">
                      <a16:creationId xmlns:a16="http://schemas.microsoft.com/office/drawing/2014/main" id="{164B34A5-0EF7-4427-B30C-6FF6BDD677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" y="3334"/>
                  <a:ext cx="18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7 w 36"/>
                    <a:gd name="T5" fmla="*/ 30 h 30"/>
                    <a:gd name="T6" fmla="*/ 7 w 36"/>
                    <a:gd name="T7" fmla="*/ 30 h 30"/>
                    <a:gd name="T8" fmla="*/ 0 w 36"/>
                    <a:gd name="T9" fmla="*/ 23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7" y="30"/>
                      </a:lnTo>
                      <a:lnTo>
                        <a:pt x="7" y="30"/>
                      </a:lnTo>
                      <a:lnTo>
                        <a:pt x="0" y="23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Freeform 1988">
                  <a:extLst>
                    <a:ext uri="{FF2B5EF4-FFF2-40B4-BE49-F238E27FC236}">
                      <a16:creationId xmlns:a16="http://schemas.microsoft.com/office/drawing/2014/main" id="{EFD93AC6-A131-47D5-9C47-85BABF0F8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3334"/>
                  <a:ext cx="18" cy="15"/>
                </a:xfrm>
                <a:custGeom>
                  <a:avLst/>
                  <a:gdLst>
                    <a:gd name="T0" fmla="*/ 29 w 36"/>
                    <a:gd name="T1" fmla="*/ 0 h 30"/>
                    <a:gd name="T2" fmla="*/ 29 w 36"/>
                    <a:gd name="T3" fmla="*/ 0 h 30"/>
                    <a:gd name="T4" fmla="*/ 36 w 36"/>
                    <a:gd name="T5" fmla="*/ 0 h 30"/>
                    <a:gd name="T6" fmla="*/ 36 w 36"/>
                    <a:gd name="T7" fmla="*/ 0 h 30"/>
                    <a:gd name="T8" fmla="*/ 0 w 36"/>
                    <a:gd name="T9" fmla="*/ 30 h 30"/>
                    <a:gd name="T10" fmla="*/ 29 w 36"/>
                    <a:gd name="T11" fmla="*/ 0 h 30"/>
                    <a:gd name="T12" fmla="*/ 29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Freeform 1989">
                  <a:extLst>
                    <a:ext uri="{FF2B5EF4-FFF2-40B4-BE49-F238E27FC236}">
                      <a16:creationId xmlns:a16="http://schemas.microsoft.com/office/drawing/2014/main" id="{1DC58AB4-921B-4693-AF89-E5D72BD9B6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3334"/>
                  <a:ext cx="18" cy="15"/>
                </a:xfrm>
                <a:custGeom>
                  <a:avLst/>
                  <a:gdLst>
                    <a:gd name="T0" fmla="*/ 29 w 36"/>
                    <a:gd name="T1" fmla="*/ 0 h 30"/>
                    <a:gd name="T2" fmla="*/ 29 w 36"/>
                    <a:gd name="T3" fmla="*/ 0 h 30"/>
                    <a:gd name="T4" fmla="*/ 36 w 36"/>
                    <a:gd name="T5" fmla="*/ 0 h 30"/>
                    <a:gd name="T6" fmla="*/ 36 w 36"/>
                    <a:gd name="T7" fmla="*/ 0 h 30"/>
                    <a:gd name="T8" fmla="*/ 0 w 36"/>
                    <a:gd name="T9" fmla="*/ 30 h 30"/>
                    <a:gd name="T10" fmla="*/ 29 w 36"/>
                    <a:gd name="T11" fmla="*/ 0 h 30"/>
                    <a:gd name="T12" fmla="*/ 29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Freeform 1990">
                  <a:extLst>
                    <a:ext uri="{FF2B5EF4-FFF2-40B4-BE49-F238E27FC236}">
                      <a16:creationId xmlns:a16="http://schemas.microsoft.com/office/drawing/2014/main" id="{886303FA-F9F7-408B-9ABE-27DF6BDB1A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3338"/>
                  <a:ext cx="22" cy="26"/>
                </a:xfrm>
                <a:custGeom>
                  <a:avLst/>
                  <a:gdLst>
                    <a:gd name="T0" fmla="*/ 44 w 44"/>
                    <a:gd name="T1" fmla="*/ 0 h 52"/>
                    <a:gd name="T2" fmla="*/ 44 w 44"/>
                    <a:gd name="T3" fmla="*/ 0 h 52"/>
                    <a:gd name="T4" fmla="*/ 15 w 44"/>
                    <a:gd name="T5" fmla="*/ 52 h 52"/>
                    <a:gd name="T6" fmla="*/ 15 w 44"/>
                    <a:gd name="T7" fmla="*/ 52 h 52"/>
                    <a:gd name="T8" fmla="*/ 0 w 44"/>
                    <a:gd name="T9" fmla="*/ 37 h 52"/>
                    <a:gd name="T10" fmla="*/ 44 w 44"/>
                    <a:gd name="T11" fmla="*/ 0 h 52"/>
                    <a:gd name="T12" fmla="*/ 44 w 44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3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Freeform 1991">
                  <a:extLst>
                    <a:ext uri="{FF2B5EF4-FFF2-40B4-BE49-F238E27FC236}">
                      <a16:creationId xmlns:a16="http://schemas.microsoft.com/office/drawing/2014/main" id="{ABBB9DCC-3E71-4EE5-B0BC-C8E76384F7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3338"/>
                  <a:ext cx="22" cy="26"/>
                </a:xfrm>
                <a:custGeom>
                  <a:avLst/>
                  <a:gdLst>
                    <a:gd name="T0" fmla="*/ 44 w 44"/>
                    <a:gd name="T1" fmla="*/ 0 h 52"/>
                    <a:gd name="T2" fmla="*/ 44 w 44"/>
                    <a:gd name="T3" fmla="*/ 0 h 52"/>
                    <a:gd name="T4" fmla="*/ 15 w 44"/>
                    <a:gd name="T5" fmla="*/ 52 h 52"/>
                    <a:gd name="T6" fmla="*/ 15 w 44"/>
                    <a:gd name="T7" fmla="*/ 52 h 52"/>
                    <a:gd name="T8" fmla="*/ 0 w 44"/>
                    <a:gd name="T9" fmla="*/ 37 h 52"/>
                    <a:gd name="T10" fmla="*/ 44 w 44"/>
                    <a:gd name="T11" fmla="*/ 0 h 52"/>
                    <a:gd name="T12" fmla="*/ 44 w 44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37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1992">
                  <a:extLst>
                    <a:ext uri="{FF2B5EF4-FFF2-40B4-BE49-F238E27FC236}">
                      <a16:creationId xmlns:a16="http://schemas.microsoft.com/office/drawing/2014/main" id="{026B1C67-0593-4B83-9F04-18DC9951A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3338"/>
                  <a:ext cx="22" cy="26"/>
                </a:xfrm>
                <a:custGeom>
                  <a:avLst/>
                  <a:gdLst>
                    <a:gd name="T0" fmla="*/ 29 w 44"/>
                    <a:gd name="T1" fmla="*/ 0 h 52"/>
                    <a:gd name="T2" fmla="*/ 29 w 44"/>
                    <a:gd name="T3" fmla="*/ 0 h 52"/>
                    <a:gd name="T4" fmla="*/ 44 w 44"/>
                    <a:gd name="T5" fmla="*/ 22 h 52"/>
                    <a:gd name="T6" fmla="*/ 44 w 44"/>
                    <a:gd name="T7" fmla="*/ 22 h 52"/>
                    <a:gd name="T8" fmla="*/ 0 w 44"/>
                    <a:gd name="T9" fmla="*/ 52 h 52"/>
                    <a:gd name="T10" fmla="*/ 29 w 44"/>
                    <a:gd name="T11" fmla="*/ 0 h 52"/>
                    <a:gd name="T12" fmla="*/ 29 w 44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44" y="22"/>
                      </a:lnTo>
                      <a:lnTo>
                        <a:pt x="44" y="22"/>
                      </a:lnTo>
                      <a:lnTo>
                        <a:pt x="0" y="52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1993">
                  <a:extLst>
                    <a:ext uri="{FF2B5EF4-FFF2-40B4-BE49-F238E27FC236}">
                      <a16:creationId xmlns:a16="http://schemas.microsoft.com/office/drawing/2014/main" id="{EB8BEB28-CE07-4692-82CF-D00EC3784A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3338"/>
                  <a:ext cx="22" cy="26"/>
                </a:xfrm>
                <a:custGeom>
                  <a:avLst/>
                  <a:gdLst>
                    <a:gd name="T0" fmla="*/ 29 w 44"/>
                    <a:gd name="T1" fmla="*/ 0 h 52"/>
                    <a:gd name="T2" fmla="*/ 29 w 44"/>
                    <a:gd name="T3" fmla="*/ 0 h 52"/>
                    <a:gd name="T4" fmla="*/ 44 w 44"/>
                    <a:gd name="T5" fmla="*/ 22 h 52"/>
                    <a:gd name="T6" fmla="*/ 44 w 44"/>
                    <a:gd name="T7" fmla="*/ 22 h 52"/>
                    <a:gd name="T8" fmla="*/ 0 w 44"/>
                    <a:gd name="T9" fmla="*/ 52 h 52"/>
                    <a:gd name="T10" fmla="*/ 29 w 44"/>
                    <a:gd name="T11" fmla="*/ 0 h 52"/>
                    <a:gd name="T12" fmla="*/ 29 w 44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52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44" y="22"/>
                      </a:lnTo>
                      <a:lnTo>
                        <a:pt x="44" y="22"/>
                      </a:lnTo>
                      <a:lnTo>
                        <a:pt x="0" y="52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Freeform 1994">
                  <a:extLst>
                    <a:ext uri="{FF2B5EF4-FFF2-40B4-BE49-F238E27FC236}">
                      <a16:creationId xmlns:a16="http://schemas.microsoft.com/office/drawing/2014/main" id="{40DAD72A-1B91-43AC-8640-B4927243B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3368"/>
                  <a:ext cx="19" cy="15"/>
                </a:xfrm>
                <a:custGeom>
                  <a:avLst/>
                  <a:gdLst>
                    <a:gd name="T0" fmla="*/ 37 w 37"/>
                    <a:gd name="T1" fmla="*/ 0 h 29"/>
                    <a:gd name="T2" fmla="*/ 37 w 37"/>
                    <a:gd name="T3" fmla="*/ 0 h 29"/>
                    <a:gd name="T4" fmla="*/ 8 w 37"/>
                    <a:gd name="T5" fmla="*/ 29 h 29"/>
                    <a:gd name="T6" fmla="*/ 8 w 37"/>
                    <a:gd name="T7" fmla="*/ 29 h 29"/>
                    <a:gd name="T8" fmla="*/ 0 w 37"/>
                    <a:gd name="T9" fmla="*/ 22 h 29"/>
                    <a:gd name="T10" fmla="*/ 37 w 37"/>
                    <a:gd name="T11" fmla="*/ 0 h 29"/>
                    <a:gd name="T12" fmla="*/ 37 w 37"/>
                    <a:gd name="T13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8" y="29"/>
                      </a:lnTo>
                      <a:lnTo>
                        <a:pt x="8" y="29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Freeform 1995">
                  <a:extLst>
                    <a:ext uri="{FF2B5EF4-FFF2-40B4-BE49-F238E27FC236}">
                      <a16:creationId xmlns:a16="http://schemas.microsoft.com/office/drawing/2014/main" id="{649FCFD6-E2CF-49AA-81EB-7435E2223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3368"/>
                  <a:ext cx="19" cy="15"/>
                </a:xfrm>
                <a:custGeom>
                  <a:avLst/>
                  <a:gdLst>
                    <a:gd name="T0" fmla="*/ 37 w 37"/>
                    <a:gd name="T1" fmla="*/ 0 h 29"/>
                    <a:gd name="T2" fmla="*/ 37 w 37"/>
                    <a:gd name="T3" fmla="*/ 0 h 29"/>
                    <a:gd name="T4" fmla="*/ 8 w 37"/>
                    <a:gd name="T5" fmla="*/ 29 h 29"/>
                    <a:gd name="T6" fmla="*/ 8 w 37"/>
                    <a:gd name="T7" fmla="*/ 29 h 29"/>
                    <a:gd name="T8" fmla="*/ 0 w 37"/>
                    <a:gd name="T9" fmla="*/ 22 h 29"/>
                    <a:gd name="T10" fmla="*/ 37 w 37"/>
                    <a:gd name="T11" fmla="*/ 0 h 29"/>
                    <a:gd name="T12" fmla="*/ 37 w 37"/>
                    <a:gd name="T13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8" y="29"/>
                      </a:lnTo>
                      <a:lnTo>
                        <a:pt x="8" y="29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Freeform 1996">
                  <a:extLst>
                    <a:ext uri="{FF2B5EF4-FFF2-40B4-BE49-F238E27FC236}">
                      <a16:creationId xmlns:a16="http://schemas.microsoft.com/office/drawing/2014/main" id="{C37E43B4-4BFD-4184-AE9A-D5BE0BB889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3368"/>
                  <a:ext cx="19" cy="15"/>
                </a:xfrm>
                <a:custGeom>
                  <a:avLst/>
                  <a:gdLst>
                    <a:gd name="T0" fmla="*/ 29 w 37"/>
                    <a:gd name="T1" fmla="*/ 0 h 29"/>
                    <a:gd name="T2" fmla="*/ 29 w 37"/>
                    <a:gd name="T3" fmla="*/ 0 h 29"/>
                    <a:gd name="T4" fmla="*/ 37 w 37"/>
                    <a:gd name="T5" fmla="*/ 7 h 29"/>
                    <a:gd name="T6" fmla="*/ 37 w 37"/>
                    <a:gd name="T7" fmla="*/ 7 h 29"/>
                    <a:gd name="T8" fmla="*/ 0 w 37"/>
                    <a:gd name="T9" fmla="*/ 29 h 29"/>
                    <a:gd name="T10" fmla="*/ 29 w 37"/>
                    <a:gd name="T11" fmla="*/ 0 h 29"/>
                    <a:gd name="T12" fmla="*/ 29 w 37"/>
                    <a:gd name="T13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Freeform 1997">
                  <a:extLst>
                    <a:ext uri="{FF2B5EF4-FFF2-40B4-BE49-F238E27FC236}">
                      <a16:creationId xmlns:a16="http://schemas.microsoft.com/office/drawing/2014/main" id="{D756A497-5E54-4F4A-B80A-79BF90D2E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3368"/>
                  <a:ext cx="19" cy="15"/>
                </a:xfrm>
                <a:custGeom>
                  <a:avLst/>
                  <a:gdLst>
                    <a:gd name="T0" fmla="*/ 29 w 37"/>
                    <a:gd name="T1" fmla="*/ 0 h 29"/>
                    <a:gd name="T2" fmla="*/ 29 w 37"/>
                    <a:gd name="T3" fmla="*/ 0 h 29"/>
                    <a:gd name="T4" fmla="*/ 37 w 37"/>
                    <a:gd name="T5" fmla="*/ 7 h 29"/>
                    <a:gd name="T6" fmla="*/ 37 w 37"/>
                    <a:gd name="T7" fmla="*/ 7 h 29"/>
                    <a:gd name="T8" fmla="*/ 0 w 37"/>
                    <a:gd name="T9" fmla="*/ 29 h 29"/>
                    <a:gd name="T10" fmla="*/ 29 w 37"/>
                    <a:gd name="T11" fmla="*/ 0 h 29"/>
                    <a:gd name="T12" fmla="*/ 29 w 37"/>
                    <a:gd name="T13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Freeform 1998">
                  <a:extLst>
                    <a:ext uri="{FF2B5EF4-FFF2-40B4-BE49-F238E27FC236}">
                      <a16:creationId xmlns:a16="http://schemas.microsoft.com/office/drawing/2014/main" id="{66FF9B99-99CF-4B15-BBBF-B70B291294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3368"/>
                  <a:ext cx="19" cy="15"/>
                </a:xfrm>
                <a:custGeom>
                  <a:avLst/>
                  <a:gdLst>
                    <a:gd name="T0" fmla="*/ 37 w 37"/>
                    <a:gd name="T1" fmla="*/ 0 h 29"/>
                    <a:gd name="T2" fmla="*/ 37 w 37"/>
                    <a:gd name="T3" fmla="*/ 0 h 29"/>
                    <a:gd name="T4" fmla="*/ 8 w 37"/>
                    <a:gd name="T5" fmla="*/ 29 h 29"/>
                    <a:gd name="T6" fmla="*/ 8 w 37"/>
                    <a:gd name="T7" fmla="*/ 29 h 29"/>
                    <a:gd name="T8" fmla="*/ 0 w 37"/>
                    <a:gd name="T9" fmla="*/ 22 h 29"/>
                    <a:gd name="T10" fmla="*/ 37 w 37"/>
                    <a:gd name="T11" fmla="*/ 0 h 29"/>
                    <a:gd name="T12" fmla="*/ 37 w 37"/>
                    <a:gd name="T13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8" y="29"/>
                      </a:lnTo>
                      <a:lnTo>
                        <a:pt x="8" y="29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 1999">
                  <a:extLst>
                    <a:ext uri="{FF2B5EF4-FFF2-40B4-BE49-F238E27FC236}">
                      <a16:creationId xmlns:a16="http://schemas.microsoft.com/office/drawing/2014/main" id="{03960D8D-8322-4837-9A4C-54D351FAE7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4" y="3368"/>
                  <a:ext cx="19" cy="15"/>
                </a:xfrm>
                <a:custGeom>
                  <a:avLst/>
                  <a:gdLst>
                    <a:gd name="T0" fmla="*/ 37 w 37"/>
                    <a:gd name="T1" fmla="*/ 0 h 29"/>
                    <a:gd name="T2" fmla="*/ 37 w 37"/>
                    <a:gd name="T3" fmla="*/ 0 h 29"/>
                    <a:gd name="T4" fmla="*/ 8 w 37"/>
                    <a:gd name="T5" fmla="*/ 29 h 29"/>
                    <a:gd name="T6" fmla="*/ 8 w 37"/>
                    <a:gd name="T7" fmla="*/ 29 h 29"/>
                    <a:gd name="T8" fmla="*/ 0 w 37"/>
                    <a:gd name="T9" fmla="*/ 22 h 29"/>
                    <a:gd name="T10" fmla="*/ 37 w 37"/>
                    <a:gd name="T11" fmla="*/ 0 h 29"/>
                    <a:gd name="T12" fmla="*/ 37 w 37"/>
                    <a:gd name="T13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8" y="29"/>
                      </a:lnTo>
                      <a:lnTo>
                        <a:pt x="8" y="29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 2000">
                  <a:extLst>
                    <a:ext uri="{FF2B5EF4-FFF2-40B4-BE49-F238E27FC236}">
                      <a16:creationId xmlns:a16="http://schemas.microsoft.com/office/drawing/2014/main" id="{195DCCF3-77F7-41E9-9E2A-EF6C5AA503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3368"/>
                  <a:ext cx="19" cy="15"/>
                </a:xfrm>
                <a:custGeom>
                  <a:avLst/>
                  <a:gdLst>
                    <a:gd name="T0" fmla="*/ 29 w 37"/>
                    <a:gd name="T1" fmla="*/ 0 h 29"/>
                    <a:gd name="T2" fmla="*/ 29 w 37"/>
                    <a:gd name="T3" fmla="*/ 0 h 29"/>
                    <a:gd name="T4" fmla="*/ 37 w 37"/>
                    <a:gd name="T5" fmla="*/ 7 h 29"/>
                    <a:gd name="T6" fmla="*/ 37 w 37"/>
                    <a:gd name="T7" fmla="*/ 7 h 29"/>
                    <a:gd name="T8" fmla="*/ 0 w 37"/>
                    <a:gd name="T9" fmla="*/ 29 h 29"/>
                    <a:gd name="T10" fmla="*/ 29 w 37"/>
                    <a:gd name="T11" fmla="*/ 0 h 29"/>
                    <a:gd name="T12" fmla="*/ 29 w 37"/>
                    <a:gd name="T13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Freeform 2001">
                  <a:extLst>
                    <a:ext uri="{FF2B5EF4-FFF2-40B4-BE49-F238E27FC236}">
                      <a16:creationId xmlns:a16="http://schemas.microsoft.com/office/drawing/2014/main" id="{5A1A6C7C-4DB5-41E4-98FB-575DC056EC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3368"/>
                  <a:ext cx="19" cy="15"/>
                </a:xfrm>
                <a:custGeom>
                  <a:avLst/>
                  <a:gdLst>
                    <a:gd name="T0" fmla="*/ 29 w 37"/>
                    <a:gd name="T1" fmla="*/ 0 h 29"/>
                    <a:gd name="T2" fmla="*/ 29 w 37"/>
                    <a:gd name="T3" fmla="*/ 0 h 29"/>
                    <a:gd name="T4" fmla="*/ 37 w 37"/>
                    <a:gd name="T5" fmla="*/ 7 h 29"/>
                    <a:gd name="T6" fmla="*/ 37 w 37"/>
                    <a:gd name="T7" fmla="*/ 7 h 29"/>
                    <a:gd name="T8" fmla="*/ 0 w 37"/>
                    <a:gd name="T9" fmla="*/ 29 h 29"/>
                    <a:gd name="T10" fmla="*/ 29 w 37"/>
                    <a:gd name="T11" fmla="*/ 0 h 29"/>
                    <a:gd name="T12" fmla="*/ 29 w 37"/>
                    <a:gd name="T13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9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 2002">
                  <a:extLst>
                    <a:ext uri="{FF2B5EF4-FFF2-40B4-BE49-F238E27FC236}">
                      <a16:creationId xmlns:a16="http://schemas.microsoft.com/office/drawing/2014/main" id="{E844B599-F2CC-4093-9544-AD083D7966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3361"/>
                  <a:ext cx="70" cy="44"/>
                </a:xfrm>
                <a:custGeom>
                  <a:avLst/>
                  <a:gdLst>
                    <a:gd name="T0" fmla="*/ 0 w 139"/>
                    <a:gd name="T1" fmla="*/ 89 h 89"/>
                    <a:gd name="T2" fmla="*/ 0 w 139"/>
                    <a:gd name="T3" fmla="*/ 89 h 89"/>
                    <a:gd name="T4" fmla="*/ 139 w 139"/>
                    <a:gd name="T5" fmla="*/ 37 h 89"/>
                    <a:gd name="T6" fmla="*/ 139 w 139"/>
                    <a:gd name="T7" fmla="*/ 37 h 89"/>
                    <a:gd name="T8" fmla="*/ 109 w 139"/>
                    <a:gd name="T9" fmla="*/ 0 h 89"/>
                    <a:gd name="T10" fmla="*/ 0 w 139"/>
                    <a:gd name="T11" fmla="*/ 89 h 89"/>
                    <a:gd name="T12" fmla="*/ 0 w 139"/>
                    <a:gd name="T13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89">
                      <a:moveTo>
                        <a:pt x="0" y="89"/>
                      </a:moveTo>
                      <a:lnTo>
                        <a:pt x="0" y="89"/>
                      </a:lnTo>
                      <a:lnTo>
                        <a:pt x="139" y="37"/>
                      </a:lnTo>
                      <a:lnTo>
                        <a:pt x="139" y="37"/>
                      </a:lnTo>
                      <a:lnTo>
                        <a:pt x="109" y="0"/>
                      </a:lnTo>
                      <a:lnTo>
                        <a:pt x="0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 2003">
                  <a:extLst>
                    <a:ext uri="{FF2B5EF4-FFF2-40B4-BE49-F238E27FC236}">
                      <a16:creationId xmlns:a16="http://schemas.microsoft.com/office/drawing/2014/main" id="{EAFBA611-9B2E-4DD1-8669-F5B507D4C2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3361"/>
                  <a:ext cx="70" cy="44"/>
                </a:xfrm>
                <a:custGeom>
                  <a:avLst/>
                  <a:gdLst>
                    <a:gd name="T0" fmla="*/ 0 w 139"/>
                    <a:gd name="T1" fmla="*/ 89 h 89"/>
                    <a:gd name="T2" fmla="*/ 0 w 139"/>
                    <a:gd name="T3" fmla="*/ 89 h 89"/>
                    <a:gd name="T4" fmla="*/ 139 w 139"/>
                    <a:gd name="T5" fmla="*/ 37 h 89"/>
                    <a:gd name="T6" fmla="*/ 139 w 139"/>
                    <a:gd name="T7" fmla="*/ 37 h 89"/>
                    <a:gd name="T8" fmla="*/ 109 w 139"/>
                    <a:gd name="T9" fmla="*/ 0 h 89"/>
                    <a:gd name="T10" fmla="*/ 0 w 139"/>
                    <a:gd name="T11" fmla="*/ 89 h 89"/>
                    <a:gd name="T12" fmla="*/ 0 w 139"/>
                    <a:gd name="T13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89">
                      <a:moveTo>
                        <a:pt x="0" y="89"/>
                      </a:moveTo>
                      <a:lnTo>
                        <a:pt x="0" y="89"/>
                      </a:lnTo>
                      <a:lnTo>
                        <a:pt x="139" y="37"/>
                      </a:lnTo>
                      <a:lnTo>
                        <a:pt x="139" y="37"/>
                      </a:lnTo>
                      <a:lnTo>
                        <a:pt x="109" y="0"/>
                      </a:lnTo>
                      <a:lnTo>
                        <a:pt x="0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Freeform 2004">
                  <a:extLst>
                    <a:ext uri="{FF2B5EF4-FFF2-40B4-BE49-F238E27FC236}">
                      <a16:creationId xmlns:a16="http://schemas.microsoft.com/office/drawing/2014/main" id="{D85043FE-EA21-4F8E-8070-A8D2282931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3379"/>
                  <a:ext cx="70" cy="45"/>
                </a:xfrm>
                <a:custGeom>
                  <a:avLst/>
                  <a:gdLst>
                    <a:gd name="T0" fmla="*/ 0 w 139"/>
                    <a:gd name="T1" fmla="*/ 52 h 89"/>
                    <a:gd name="T2" fmla="*/ 0 w 139"/>
                    <a:gd name="T3" fmla="*/ 52 h 89"/>
                    <a:gd name="T4" fmla="*/ 29 w 139"/>
                    <a:gd name="T5" fmla="*/ 89 h 89"/>
                    <a:gd name="T6" fmla="*/ 29 w 139"/>
                    <a:gd name="T7" fmla="*/ 89 h 89"/>
                    <a:gd name="T8" fmla="*/ 139 w 139"/>
                    <a:gd name="T9" fmla="*/ 0 h 89"/>
                    <a:gd name="T10" fmla="*/ 0 w 139"/>
                    <a:gd name="T11" fmla="*/ 52 h 89"/>
                    <a:gd name="T12" fmla="*/ 0 w 139"/>
                    <a:gd name="T13" fmla="*/ 52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89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29" y="89"/>
                      </a:lnTo>
                      <a:lnTo>
                        <a:pt x="29" y="89"/>
                      </a:lnTo>
                      <a:lnTo>
                        <a:pt x="139" y="0"/>
                      </a:lnTo>
                      <a:lnTo>
                        <a:pt x="0" y="52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Freeform 2005">
                  <a:extLst>
                    <a:ext uri="{FF2B5EF4-FFF2-40B4-BE49-F238E27FC236}">
                      <a16:creationId xmlns:a16="http://schemas.microsoft.com/office/drawing/2014/main" id="{BFBEDE39-EC91-4ECB-A98B-804BF40DF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3379"/>
                  <a:ext cx="70" cy="45"/>
                </a:xfrm>
                <a:custGeom>
                  <a:avLst/>
                  <a:gdLst>
                    <a:gd name="T0" fmla="*/ 0 w 139"/>
                    <a:gd name="T1" fmla="*/ 52 h 89"/>
                    <a:gd name="T2" fmla="*/ 0 w 139"/>
                    <a:gd name="T3" fmla="*/ 52 h 89"/>
                    <a:gd name="T4" fmla="*/ 29 w 139"/>
                    <a:gd name="T5" fmla="*/ 89 h 89"/>
                    <a:gd name="T6" fmla="*/ 29 w 139"/>
                    <a:gd name="T7" fmla="*/ 89 h 89"/>
                    <a:gd name="T8" fmla="*/ 139 w 139"/>
                    <a:gd name="T9" fmla="*/ 0 h 89"/>
                    <a:gd name="T10" fmla="*/ 0 w 139"/>
                    <a:gd name="T11" fmla="*/ 52 h 89"/>
                    <a:gd name="T12" fmla="*/ 0 w 139"/>
                    <a:gd name="T13" fmla="*/ 52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89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29" y="89"/>
                      </a:lnTo>
                      <a:lnTo>
                        <a:pt x="29" y="89"/>
                      </a:lnTo>
                      <a:lnTo>
                        <a:pt x="139" y="0"/>
                      </a:lnTo>
                      <a:lnTo>
                        <a:pt x="0" y="52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 2006">
                  <a:extLst>
                    <a:ext uri="{FF2B5EF4-FFF2-40B4-BE49-F238E27FC236}">
                      <a16:creationId xmlns:a16="http://schemas.microsoft.com/office/drawing/2014/main" id="{37FF0571-1791-4D78-B5A4-50C2A9838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3379"/>
                  <a:ext cx="70" cy="45"/>
                </a:xfrm>
                <a:custGeom>
                  <a:avLst/>
                  <a:gdLst>
                    <a:gd name="T0" fmla="*/ 0 w 139"/>
                    <a:gd name="T1" fmla="*/ 89 h 89"/>
                    <a:gd name="T2" fmla="*/ 0 w 139"/>
                    <a:gd name="T3" fmla="*/ 89 h 89"/>
                    <a:gd name="T4" fmla="*/ 139 w 139"/>
                    <a:gd name="T5" fmla="*/ 37 h 89"/>
                    <a:gd name="T6" fmla="*/ 139 w 139"/>
                    <a:gd name="T7" fmla="*/ 37 h 89"/>
                    <a:gd name="T8" fmla="*/ 110 w 139"/>
                    <a:gd name="T9" fmla="*/ 0 h 89"/>
                    <a:gd name="T10" fmla="*/ 0 w 139"/>
                    <a:gd name="T11" fmla="*/ 89 h 89"/>
                    <a:gd name="T12" fmla="*/ 0 w 139"/>
                    <a:gd name="T13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89">
                      <a:moveTo>
                        <a:pt x="0" y="89"/>
                      </a:moveTo>
                      <a:lnTo>
                        <a:pt x="0" y="89"/>
                      </a:lnTo>
                      <a:lnTo>
                        <a:pt x="139" y="37"/>
                      </a:lnTo>
                      <a:lnTo>
                        <a:pt x="139" y="37"/>
                      </a:lnTo>
                      <a:lnTo>
                        <a:pt x="110" y="0"/>
                      </a:lnTo>
                      <a:lnTo>
                        <a:pt x="0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 2007">
                  <a:extLst>
                    <a:ext uri="{FF2B5EF4-FFF2-40B4-BE49-F238E27FC236}">
                      <a16:creationId xmlns:a16="http://schemas.microsoft.com/office/drawing/2014/main" id="{2D95B3AB-A7B4-45F1-B5FD-294EE3DD3E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3379"/>
                  <a:ext cx="70" cy="45"/>
                </a:xfrm>
                <a:custGeom>
                  <a:avLst/>
                  <a:gdLst>
                    <a:gd name="T0" fmla="*/ 0 w 139"/>
                    <a:gd name="T1" fmla="*/ 89 h 89"/>
                    <a:gd name="T2" fmla="*/ 0 w 139"/>
                    <a:gd name="T3" fmla="*/ 89 h 89"/>
                    <a:gd name="T4" fmla="*/ 139 w 139"/>
                    <a:gd name="T5" fmla="*/ 37 h 89"/>
                    <a:gd name="T6" fmla="*/ 139 w 139"/>
                    <a:gd name="T7" fmla="*/ 37 h 89"/>
                    <a:gd name="T8" fmla="*/ 110 w 139"/>
                    <a:gd name="T9" fmla="*/ 0 h 89"/>
                    <a:gd name="T10" fmla="*/ 0 w 139"/>
                    <a:gd name="T11" fmla="*/ 89 h 89"/>
                    <a:gd name="T12" fmla="*/ 0 w 139"/>
                    <a:gd name="T13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89">
                      <a:moveTo>
                        <a:pt x="0" y="89"/>
                      </a:moveTo>
                      <a:lnTo>
                        <a:pt x="0" y="89"/>
                      </a:lnTo>
                      <a:lnTo>
                        <a:pt x="139" y="37"/>
                      </a:lnTo>
                      <a:lnTo>
                        <a:pt x="139" y="37"/>
                      </a:lnTo>
                      <a:lnTo>
                        <a:pt x="110" y="0"/>
                      </a:lnTo>
                      <a:lnTo>
                        <a:pt x="0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Freeform 2008">
                  <a:extLst>
                    <a:ext uri="{FF2B5EF4-FFF2-40B4-BE49-F238E27FC236}">
                      <a16:creationId xmlns:a16="http://schemas.microsoft.com/office/drawing/2014/main" id="{16DE8694-9B9F-4625-8CA2-006137B20D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3398"/>
                  <a:ext cx="70" cy="45"/>
                </a:xfrm>
                <a:custGeom>
                  <a:avLst/>
                  <a:gdLst>
                    <a:gd name="T0" fmla="*/ 0 w 139"/>
                    <a:gd name="T1" fmla="*/ 52 h 90"/>
                    <a:gd name="T2" fmla="*/ 0 w 139"/>
                    <a:gd name="T3" fmla="*/ 52 h 90"/>
                    <a:gd name="T4" fmla="*/ 29 w 139"/>
                    <a:gd name="T5" fmla="*/ 90 h 90"/>
                    <a:gd name="T6" fmla="*/ 29 w 139"/>
                    <a:gd name="T7" fmla="*/ 90 h 90"/>
                    <a:gd name="T8" fmla="*/ 139 w 139"/>
                    <a:gd name="T9" fmla="*/ 0 h 90"/>
                    <a:gd name="T10" fmla="*/ 0 w 139"/>
                    <a:gd name="T11" fmla="*/ 52 h 90"/>
                    <a:gd name="T12" fmla="*/ 0 w 139"/>
                    <a:gd name="T13" fmla="*/ 52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90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29" y="90"/>
                      </a:lnTo>
                      <a:lnTo>
                        <a:pt x="29" y="90"/>
                      </a:lnTo>
                      <a:lnTo>
                        <a:pt x="139" y="0"/>
                      </a:lnTo>
                      <a:lnTo>
                        <a:pt x="0" y="52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Freeform 2009">
                  <a:extLst>
                    <a:ext uri="{FF2B5EF4-FFF2-40B4-BE49-F238E27FC236}">
                      <a16:creationId xmlns:a16="http://schemas.microsoft.com/office/drawing/2014/main" id="{4429D5E4-2547-4A29-90F1-25FC61239C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3398"/>
                  <a:ext cx="70" cy="45"/>
                </a:xfrm>
                <a:custGeom>
                  <a:avLst/>
                  <a:gdLst>
                    <a:gd name="T0" fmla="*/ 0 w 139"/>
                    <a:gd name="T1" fmla="*/ 52 h 90"/>
                    <a:gd name="T2" fmla="*/ 0 w 139"/>
                    <a:gd name="T3" fmla="*/ 52 h 90"/>
                    <a:gd name="T4" fmla="*/ 29 w 139"/>
                    <a:gd name="T5" fmla="*/ 90 h 90"/>
                    <a:gd name="T6" fmla="*/ 29 w 139"/>
                    <a:gd name="T7" fmla="*/ 90 h 90"/>
                    <a:gd name="T8" fmla="*/ 139 w 139"/>
                    <a:gd name="T9" fmla="*/ 0 h 90"/>
                    <a:gd name="T10" fmla="*/ 0 w 139"/>
                    <a:gd name="T11" fmla="*/ 52 h 90"/>
                    <a:gd name="T12" fmla="*/ 0 w 139"/>
                    <a:gd name="T13" fmla="*/ 52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90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29" y="90"/>
                      </a:lnTo>
                      <a:lnTo>
                        <a:pt x="29" y="90"/>
                      </a:lnTo>
                      <a:lnTo>
                        <a:pt x="139" y="0"/>
                      </a:lnTo>
                      <a:lnTo>
                        <a:pt x="0" y="52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 2010">
                  <a:extLst>
                    <a:ext uri="{FF2B5EF4-FFF2-40B4-BE49-F238E27FC236}">
                      <a16:creationId xmlns:a16="http://schemas.microsoft.com/office/drawing/2014/main" id="{0957AB29-A97E-4C58-B004-53BCB10B92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3421"/>
                  <a:ext cx="19" cy="15"/>
                </a:xfrm>
                <a:custGeom>
                  <a:avLst/>
                  <a:gdLst>
                    <a:gd name="T0" fmla="*/ 37 w 37"/>
                    <a:gd name="T1" fmla="*/ 0 h 30"/>
                    <a:gd name="T2" fmla="*/ 37 w 37"/>
                    <a:gd name="T3" fmla="*/ 0 h 30"/>
                    <a:gd name="T4" fmla="*/ 8 w 37"/>
                    <a:gd name="T5" fmla="*/ 30 h 30"/>
                    <a:gd name="T6" fmla="*/ 8 w 37"/>
                    <a:gd name="T7" fmla="*/ 30 h 30"/>
                    <a:gd name="T8" fmla="*/ 0 w 37"/>
                    <a:gd name="T9" fmla="*/ 30 h 30"/>
                    <a:gd name="T10" fmla="*/ 37 w 37"/>
                    <a:gd name="T11" fmla="*/ 0 h 30"/>
                    <a:gd name="T12" fmla="*/ 37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0" y="30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Freeform 2011">
                  <a:extLst>
                    <a:ext uri="{FF2B5EF4-FFF2-40B4-BE49-F238E27FC236}">
                      <a16:creationId xmlns:a16="http://schemas.microsoft.com/office/drawing/2014/main" id="{A7162C39-D7AB-4C98-8FE4-E7622F97C1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3421"/>
                  <a:ext cx="19" cy="15"/>
                </a:xfrm>
                <a:custGeom>
                  <a:avLst/>
                  <a:gdLst>
                    <a:gd name="T0" fmla="*/ 37 w 37"/>
                    <a:gd name="T1" fmla="*/ 0 h 30"/>
                    <a:gd name="T2" fmla="*/ 37 w 37"/>
                    <a:gd name="T3" fmla="*/ 0 h 30"/>
                    <a:gd name="T4" fmla="*/ 8 w 37"/>
                    <a:gd name="T5" fmla="*/ 30 h 30"/>
                    <a:gd name="T6" fmla="*/ 8 w 37"/>
                    <a:gd name="T7" fmla="*/ 30 h 30"/>
                    <a:gd name="T8" fmla="*/ 0 w 37"/>
                    <a:gd name="T9" fmla="*/ 30 h 30"/>
                    <a:gd name="T10" fmla="*/ 37 w 37"/>
                    <a:gd name="T11" fmla="*/ 0 h 30"/>
                    <a:gd name="T12" fmla="*/ 37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0" y="30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Freeform 2012">
                  <a:extLst>
                    <a:ext uri="{FF2B5EF4-FFF2-40B4-BE49-F238E27FC236}">
                      <a16:creationId xmlns:a16="http://schemas.microsoft.com/office/drawing/2014/main" id="{B1947DE9-6B6F-4923-AC04-5B779D4353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2" y="3421"/>
                  <a:ext cx="15" cy="15"/>
                </a:xfrm>
                <a:custGeom>
                  <a:avLst/>
                  <a:gdLst>
                    <a:gd name="T0" fmla="*/ 29 w 29"/>
                    <a:gd name="T1" fmla="*/ 0 h 30"/>
                    <a:gd name="T2" fmla="*/ 29 w 29"/>
                    <a:gd name="T3" fmla="*/ 0 h 30"/>
                    <a:gd name="T4" fmla="*/ 29 w 29"/>
                    <a:gd name="T5" fmla="*/ 0 h 30"/>
                    <a:gd name="T6" fmla="*/ 29 w 29"/>
                    <a:gd name="T7" fmla="*/ 0 h 30"/>
                    <a:gd name="T8" fmla="*/ 0 w 29"/>
                    <a:gd name="T9" fmla="*/ 30 h 30"/>
                    <a:gd name="T10" fmla="*/ 29 w 29"/>
                    <a:gd name="T11" fmla="*/ 0 h 30"/>
                    <a:gd name="T12" fmla="*/ 29 w 2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Freeform 2013">
                  <a:extLst>
                    <a:ext uri="{FF2B5EF4-FFF2-40B4-BE49-F238E27FC236}">
                      <a16:creationId xmlns:a16="http://schemas.microsoft.com/office/drawing/2014/main" id="{6A77093F-5DED-4BB6-8F0A-C804F77FA9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2" y="3421"/>
                  <a:ext cx="15" cy="15"/>
                </a:xfrm>
                <a:custGeom>
                  <a:avLst/>
                  <a:gdLst>
                    <a:gd name="T0" fmla="*/ 29 w 29"/>
                    <a:gd name="T1" fmla="*/ 0 h 30"/>
                    <a:gd name="T2" fmla="*/ 29 w 29"/>
                    <a:gd name="T3" fmla="*/ 0 h 30"/>
                    <a:gd name="T4" fmla="*/ 29 w 29"/>
                    <a:gd name="T5" fmla="*/ 0 h 30"/>
                    <a:gd name="T6" fmla="*/ 29 w 29"/>
                    <a:gd name="T7" fmla="*/ 0 h 30"/>
                    <a:gd name="T8" fmla="*/ 0 w 29"/>
                    <a:gd name="T9" fmla="*/ 30 h 30"/>
                    <a:gd name="T10" fmla="*/ 29 w 29"/>
                    <a:gd name="T11" fmla="*/ 0 h 30"/>
                    <a:gd name="T12" fmla="*/ 29 w 2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oup 2215">
                <a:extLst>
                  <a:ext uri="{FF2B5EF4-FFF2-40B4-BE49-F238E27FC236}">
                    <a16:creationId xmlns:a16="http://schemas.microsoft.com/office/drawing/2014/main" id="{0CB134D7-3858-42AA-87DD-4360705DE9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7075" y="5439982"/>
                <a:ext cx="1441450" cy="890588"/>
                <a:chOff x="2298" y="3421"/>
                <a:chExt cx="908" cy="561"/>
              </a:xfrm>
            </p:grpSpPr>
            <p:sp>
              <p:nvSpPr>
                <p:cNvPr id="61" name="Freeform 2015">
                  <a:extLst>
                    <a:ext uri="{FF2B5EF4-FFF2-40B4-BE49-F238E27FC236}">
                      <a16:creationId xmlns:a16="http://schemas.microsoft.com/office/drawing/2014/main" id="{C8EF8285-BC87-4B6C-8AF3-6C9211EEDF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3421"/>
                  <a:ext cx="19" cy="15"/>
                </a:xfrm>
                <a:custGeom>
                  <a:avLst/>
                  <a:gdLst>
                    <a:gd name="T0" fmla="*/ 37 w 37"/>
                    <a:gd name="T1" fmla="*/ 0 h 30"/>
                    <a:gd name="T2" fmla="*/ 37 w 37"/>
                    <a:gd name="T3" fmla="*/ 0 h 30"/>
                    <a:gd name="T4" fmla="*/ 8 w 37"/>
                    <a:gd name="T5" fmla="*/ 30 h 30"/>
                    <a:gd name="T6" fmla="*/ 8 w 37"/>
                    <a:gd name="T7" fmla="*/ 30 h 30"/>
                    <a:gd name="T8" fmla="*/ 0 w 37"/>
                    <a:gd name="T9" fmla="*/ 30 h 30"/>
                    <a:gd name="T10" fmla="*/ 37 w 37"/>
                    <a:gd name="T11" fmla="*/ 0 h 30"/>
                    <a:gd name="T12" fmla="*/ 37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0" y="30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2016">
                  <a:extLst>
                    <a:ext uri="{FF2B5EF4-FFF2-40B4-BE49-F238E27FC236}">
                      <a16:creationId xmlns:a16="http://schemas.microsoft.com/office/drawing/2014/main" id="{7621D256-FF98-4317-833D-DF6E92C60D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" y="3421"/>
                  <a:ext cx="19" cy="15"/>
                </a:xfrm>
                <a:custGeom>
                  <a:avLst/>
                  <a:gdLst>
                    <a:gd name="T0" fmla="*/ 37 w 37"/>
                    <a:gd name="T1" fmla="*/ 0 h 30"/>
                    <a:gd name="T2" fmla="*/ 37 w 37"/>
                    <a:gd name="T3" fmla="*/ 0 h 30"/>
                    <a:gd name="T4" fmla="*/ 8 w 37"/>
                    <a:gd name="T5" fmla="*/ 30 h 30"/>
                    <a:gd name="T6" fmla="*/ 8 w 37"/>
                    <a:gd name="T7" fmla="*/ 30 h 30"/>
                    <a:gd name="T8" fmla="*/ 0 w 37"/>
                    <a:gd name="T9" fmla="*/ 30 h 30"/>
                    <a:gd name="T10" fmla="*/ 37 w 37"/>
                    <a:gd name="T11" fmla="*/ 0 h 30"/>
                    <a:gd name="T12" fmla="*/ 37 w 37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0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0" y="30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2017">
                  <a:extLst>
                    <a:ext uri="{FF2B5EF4-FFF2-40B4-BE49-F238E27FC236}">
                      <a16:creationId xmlns:a16="http://schemas.microsoft.com/office/drawing/2014/main" id="{0D775C37-4CFE-4B25-9E9E-172DB9EC90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2" y="3421"/>
                  <a:ext cx="15" cy="15"/>
                </a:xfrm>
                <a:custGeom>
                  <a:avLst/>
                  <a:gdLst>
                    <a:gd name="T0" fmla="*/ 29 w 29"/>
                    <a:gd name="T1" fmla="*/ 0 h 30"/>
                    <a:gd name="T2" fmla="*/ 29 w 29"/>
                    <a:gd name="T3" fmla="*/ 0 h 30"/>
                    <a:gd name="T4" fmla="*/ 29 w 29"/>
                    <a:gd name="T5" fmla="*/ 0 h 30"/>
                    <a:gd name="T6" fmla="*/ 29 w 29"/>
                    <a:gd name="T7" fmla="*/ 0 h 30"/>
                    <a:gd name="T8" fmla="*/ 0 w 29"/>
                    <a:gd name="T9" fmla="*/ 30 h 30"/>
                    <a:gd name="T10" fmla="*/ 29 w 29"/>
                    <a:gd name="T11" fmla="*/ 0 h 30"/>
                    <a:gd name="T12" fmla="*/ 29 w 2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2018">
                  <a:extLst>
                    <a:ext uri="{FF2B5EF4-FFF2-40B4-BE49-F238E27FC236}">
                      <a16:creationId xmlns:a16="http://schemas.microsoft.com/office/drawing/2014/main" id="{D5AF85FC-1BCB-488A-BF9C-8FFCECC3FE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2" y="3421"/>
                  <a:ext cx="15" cy="15"/>
                </a:xfrm>
                <a:custGeom>
                  <a:avLst/>
                  <a:gdLst>
                    <a:gd name="T0" fmla="*/ 29 w 29"/>
                    <a:gd name="T1" fmla="*/ 0 h 30"/>
                    <a:gd name="T2" fmla="*/ 29 w 29"/>
                    <a:gd name="T3" fmla="*/ 0 h 30"/>
                    <a:gd name="T4" fmla="*/ 29 w 29"/>
                    <a:gd name="T5" fmla="*/ 0 h 30"/>
                    <a:gd name="T6" fmla="*/ 29 w 29"/>
                    <a:gd name="T7" fmla="*/ 0 h 30"/>
                    <a:gd name="T8" fmla="*/ 0 w 29"/>
                    <a:gd name="T9" fmla="*/ 30 h 30"/>
                    <a:gd name="T10" fmla="*/ 29 w 29"/>
                    <a:gd name="T11" fmla="*/ 0 h 30"/>
                    <a:gd name="T12" fmla="*/ 29 w 2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2019">
                  <a:extLst>
                    <a:ext uri="{FF2B5EF4-FFF2-40B4-BE49-F238E27FC236}">
                      <a16:creationId xmlns:a16="http://schemas.microsoft.com/office/drawing/2014/main" id="{7CC2B80B-737F-43D6-9ADF-AF84AAD21D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9" y="3428"/>
                  <a:ext cx="19" cy="34"/>
                </a:xfrm>
                <a:custGeom>
                  <a:avLst/>
                  <a:gdLst>
                    <a:gd name="T0" fmla="*/ 37 w 37"/>
                    <a:gd name="T1" fmla="*/ 0 h 67"/>
                    <a:gd name="T2" fmla="*/ 37 w 37"/>
                    <a:gd name="T3" fmla="*/ 0 h 67"/>
                    <a:gd name="T4" fmla="*/ 30 w 37"/>
                    <a:gd name="T5" fmla="*/ 67 h 67"/>
                    <a:gd name="T6" fmla="*/ 30 w 37"/>
                    <a:gd name="T7" fmla="*/ 67 h 67"/>
                    <a:gd name="T8" fmla="*/ 0 w 37"/>
                    <a:gd name="T9" fmla="*/ 45 h 67"/>
                    <a:gd name="T10" fmla="*/ 37 w 37"/>
                    <a:gd name="T11" fmla="*/ 0 h 67"/>
                    <a:gd name="T12" fmla="*/ 37 w 37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7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30" y="67"/>
                      </a:lnTo>
                      <a:lnTo>
                        <a:pt x="30" y="67"/>
                      </a:lnTo>
                      <a:lnTo>
                        <a:pt x="0" y="45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2020">
                  <a:extLst>
                    <a:ext uri="{FF2B5EF4-FFF2-40B4-BE49-F238E27FC236}">
                      <a16:creationId xmlns:a16="http://schemas.microsoft.com/office/drawing/2014/main" id="{6FECA3D3-FED6-4F53-8DEE-A70E18CAAB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9" y="3428"/>
                  <a:ext cx="19" cy="34"/>
                </a:xfrm>
                <a:custGeom>
                  <a:avLst/>
                  <a:gdLst>
                    <a:gd name="T0" fmla="*/ 37 w 37"/>
                    <a:gd name="T1" fmla="*/ 0 h 67"/>
                    <a:gd name="T2" fmla="*/ 37 w 37"/>
                    <a:gd name="T3" fmla="*/ 0 h 67"/>
                    <a:gd name="T4" fmla="*/ 30 w 37"/>
                    <a:gd name="T5" fmla="*/ 67 h 67"/>
                    <a:gd name="T6" fmla="*/ 30 w 37"/>
                    <a:gd name="T7" fmla="*/ 67 h 67"/>
                    <a:gd name="T8" fmla="*/ 0 w 37"/>
                    <a:gd name="T9" fmla="*/ 45 h 67"/>
                    <a:gd name="T10" fmla="*/ 37 w 37"/>
                    <a:gd name="T11" fmla="*/ 0 h 67"/>
                    <a:gd name="T12" fmla="*/ 37 w 37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7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30" y="67"/>
                      </a:lnTo>
                      <a:lnTo>
                        <a:pt x="30" y="67"/>
                      </a:lnTo>
                      <a:lnTo>
                        <a:pt x="0" y="45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2021">
                  <a:extLst>
                    <a:ext uri="{FF2B5EF4-FFF2-40B4-BE49-F238E27FC236}">
                      <a16:creationId xmlns:a16="http://schemas.microsoft.com/office/drawing/2014/main" id="{D21F16C4-3C43-4E38-AAED-E20CA163A5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" y="3428"/>
                  <a:ext cx="19" cy="34"/>
                </a:xfrm>
                <a:custGeom>
                  <a:avLst/>
                  <a:gdLst>
                    <a:gd name="T0" fmla="*/ 7 w 36"/>
                    <a:gd name="T1" fmla="*/ 0 h 67"/>
                    <a:gd name="T2" fmla="*/ 7 w 36"/>
                    <a:gd name="T3" fmla="*/ 0 h 67"/>
                    <a:gd name="T4" fmla="*/ 36 w 36"/>
                    <a:gd name="T5" fmla="*/ 30 h 67"/>
                    <a:gd name="T6" fmla="*/ 36 w 36"/>
                    <a:gd name="T7" fmla="*/ 30 h 67"/>
                    <a:gd name="T8" fmla="*/ 0 w 36"/>
                    <a:gd name="T9" fmla="*/ 67 h 67"/>
                    <a:gd name="T10" fmla="*/ 7 w 36"/>
                    <a:gd name="T11" fmla="*/ 0 h 67"/>
                    <a:gd name="T12" fmla="*/ 7 w 36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lnTo>
                        <a:pt x="0" y="67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2022">
                  <a:extLst>
                    <a:ext uri="{FF2B5EF4-FFF2-40B4-BE49-F238E27FC236}">
                      <a16:creationId xmlns:a16="http://schemas.microsoft.com/office/drawing/2014/main" id="{F2EBDDDB-4C03-40D3-A092-4EA861A55B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" y="3428"/>
                  <a:ext cx="19" cy="34"/>
                </a:xfrm>
                <a:custGeom>
                  <a:avLst/>
                  <a:gdLst>
                    <a:gd name="T0" fmla="*/ 7 w 36"/>
                    <a:gd name="T1" fmla="*/ 0 h 67"/>
                    <a:gd name="T2" fmla="*/ 7 w 36"/>
                    <a:gd name="T3" fmla="*/ 0 h 67"/>
                    <a:gd name="T4" fmla="*/ 36 w 36"/>
                    <a:gd name="T5" fmla="*/ 30 h 67"/>
                    <a:gd name="T6" fmla="*/ 36 w 36"/>
                    <a:gd name="T7" fmla="*/ 30 h 67"/>
                    <a:gd name="T8" fmla="*/ 0 w 36"/>
                    <a:gd name="T9" fmla="*/ 67 h 67"/>
                    <a:gd name="T10" fmla="*/ 7 w 36"/>
                    <a:gd name="T11" fmla="*/ 0 h 67"/>
                    <a:gd name="T12" fmla="*/ 7 w 36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36" y="30"/>
                      </a:lnTo>
                      <a:lnTo>
                        <a:pt x="36" y="30"/>
                      </a:lnTo>
                      <a:lnTo>
                        <a:pt x="0" y="67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2023">
                  <a:extLst>
                    <a:ext uri="{FF2B5EF4-FFF2-40B4-BE49-F238E27FC236}">
                      <a16:creationId xmlns:a16="http://schemas.microsoft.com/office/drawing/2014/main" id="{E80A11BB-9848-4FF5-AC46-C6D37996C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3451"/>
                  <a:ext cx="14" cy="19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0 w 29"/>
                    <a:gd name="T5" fmla="*/ 37 h 37"/>
                    <a:gd name="T6" fmla="*/ 0 w 29"/>
                    <a:gd name="T7" fmla="*/ 37 h 37"/>
                    <a:gd name="T8" fmla="*/ 0 w 29"/>
                    <a:gd name="T9" fmla="*/ 29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2024">
                  <a:extLst>
                    <a:ext uri="{FF2B5EF4-FFF2-40B4-BE49-F238E27FC236}">
                      <a16:creationId xmlns:a16="http://schemas.microsoft.com/office/drawing/2014/main" id="{B0C9F4F8-8FD0-46C2-A267-692FBD34E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3451"/>
                  <a:ext cx="14" cy="19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0 w 29"/>
                    <a:gd name="T5" fmla="*/ 37 h 37"/>
                    <a:gd name="T6" fmla="*/ 0 w 29"/>
                    <a:gd name="T7" fmla="*/ 37 h 37"/>
                    <a:gd name="T8" fmla="*/ 0 w 29"/>
                    <a:gd name="T9" fmla="*/ 29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2025">
                  <a:extLst>
                    <a:ext uri="{FF2B5EF4-FFF2-40B4-BE49-F238E27FC236}">
                      <a16:creationId xmlns:a16="http://schemas.microsoft.com/office/drawing/2014/main" id="{57B34781-5773-4588-9393-B82869CEFA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3451"/>
                  <a:ext cx="18" cy="19"/>
                </a:xfrm>
                <a:custGeom>
                  <a:avLst/>
                  <a:gdLst>
                    <a:gd name="T0" fmla="*/ 29 w 37"/>
                    <a:gd name="T1" fmla="*/ 0 h 37"/>
                    <a:gd name="T2" fmla="*/ 29 w 37"/>
                    <a:gd name="T3" fmla="*/ 0 h 37"/>
                    <a:gd name="T4" fmla="*/ 37 w 37"/>
                    <a:gd name="T5" fmla="*/ 7 h 37"/>
                    <a:gd name="T6" fmla="*/ 37 w 37"/>
                    <a:gd name="T7" fmla="*/ 7 h 37"/>
                    <a:gd name="T8" fmla="*/ 0 w 37"/>
                    <a:gd name="T9" fmla="*/ 37 h 37"/>
                    <a:gd name="T10" fmla="*/ 29 w 37"/>
                    <a:gd name="T11" fmla="*/ 0 h 37"/>
                    <a:gd name="T12" fmla="*/ 29 w 37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2026">
                  <a:extLst>
                    <a:ext uri="{FF2B5EF4-FFF2-40B4-BE49-F238E27FC236}">
                      <a16:creationId xmlns:a16="http://schemas.microsoft.com/office/drawing/2014/main" id="{D4A2C30B-E4BB-4574-942B-9779ED2413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3451"/>
                  <a:ext cx="18" cy="19"/>
                </a:xfrm>
                <a:custGeom>
                  <a:avLst/>
                  <a:gdLst>
                    <a:gd name="T0" fmla="*/ 29 w 37"/>
                    <a:gd name="T1" fmla="*/ 0 h 37"/>
                    <a:gd name="T2" fmla="*/ 29 w 37"/>
                    <a:gd name="T3" fmla="*/ 0 h 37"/>
                    <a:gd name="T4" fmla="*/ 37 w 37"/>
                    <a:gd name="T5" fmla="*/ 7 h 37"/>
                    <a:gd name="T6" fmla="*/ 37 w 37"/>
                    <a:gd name="T7" fmla="*/ 7 h 37"/>
                    <a:gd name="T8" fmla="*/ 0 w 37"/>
                    <a:gd name="T9" fmla="*/ 37 h 37"/>
                    <a:gd name="T10" fmla="*/ 29 w 37"/>
                    <a:gd name="T11" fmla="*/ 0 h 37"/>
                    <a:gd name="T12" fmla="*/ 29 w 37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2027">
                  <a:extLst>
                    <a:ext uri="{FF2B5EF4-FFF2-40B4-BE49-F238E27FC236}">
                      <a16:creationId xmlns:a16="http://schemas.microsoft.com/office/drawing/2014/main" id="{8E010927-1E57-4F9E-BA23-E833530BD8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3451"/>
                  <a:ext cx="14" cy="19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0 w 29"/>
                    <a:gd name="T5" fmla="*/ 37 h 37"/>
                    <a:gd name="T6" fmla="*/ 0 w 29"/>
                    <a:gd name="T7" fmla="*/ 37 h 37"/>
                    <a:gd name="T8" fmla="*/ 0 w 29"/>
                    <a:gd name="T9" fmla="*/ 29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2028">
                  <a:extLst>
                    <a:ext uri="{FF2B5EF4-FFF2-40B4-BE49-F238E27FC236}">
                      <a16:creationId xmlns:a16="http://schemas.microsoft.com/office/drawing/2014/main" id="{8DBE647A-4389-4D48-9D0A-8BC22F59D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3451"/>
                  <a:ext cx="14" cy="19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0 w 29"/>
                    <a:gd name="T5" fmla="*/ 37 h 37"/>
                    <a:gd name="T6" fmla="*/ 0 w 29"/>
                    <a:gd name="T7" fmla="*/ 37 h 37"/>
                    <a:gd name="T8" fmla="*/ 0 w 29"/>
                    <a:gd name="T9" fmla="*/ 29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9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029">
                  <a:extLst>
                    <a:ext uri="{FF2B5EF4-FFF2-40B4-BE49-F238E27FC236}">
                      <a16:creationId xmlns:a16="http://schemas.microsoft.com/office/drawing/2014/main" id="{F52D9C59-10D2-4331-82BE-D28430EC97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3451"/>
                  <a:ext cx="18" cy="19"/>
                </a:xfrm>
                <a:custGeom>
                  <a:avLst/>
                  <a:gdLst>
                    <a:gd name="T0" fmla="*/ 29 w 37"/>
                    <a:gd name="T1" fmla="*/ 0 h 37"/>
                    <a:gd name="T2" fmla="*/ 29 w 37"/>
                    <a:gd name="T3" fmla="*/ 0 h 37"/>
                    <a:gd name="T4" fmla="*/ 37 w 37"/>
                    <a:gd name="T5" fmla="*/ 7 h 37"/>
                    <a:gd name="T6" fmla="*/ 37 w 37"/>
                    <a:gd name="T7" fmla="*/ 7 h 37"/>
                    <a:gd name="T8" fmla="*/ 0 w 37"/>
                    <a:gd name="T9" fmla="*/ 37 h 37"/>
                    <a:gd name="T10" fmla="*/ 29 w 37"/>
                    <a:gd name="T11" fmla="*/ 0 h 37"/>
                    <a:gd name="T12" fmla="*/ 29 w 37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030">
                  <a:extLst>
                    <a:ext uri="{FF2B5EF4-FFF2-40B4-BE49-F238E27FC236}">
                      <a16:creationId xmlns:a16="http://schemas.microsoft.com/office/drawing/2014/main" id="{54EFA6F9-76EC-4106-A7B0-B81DF5F15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3451"/>
                  <a:ext cx="18" cy="19"/>
                </a:xfrm>
                <a:custGeom>
                  <a:avLst/>
                  <a:gdLst>
                    <a:gd name="T0" fmla="*/ 29 w 37"/>
                    <a:gd name="T1" fmla="*/ 0 h 37"/>
                    <a:gd name="T2" fmla="*/ 29 w 37"/>
                    <a:gd name="T3" fmla="*/ 0 h 37"/>
                    <a:gd name="T4" fmla="*/ 37 w 37"/>
                    <a:gd name="T5" fmla="*/ 7 h 37"/>
                    <a:gd name="T6" fmla="*/ 37 w 37"/>
                    <a:gd name="T7" fmla="*/ 7 h 37"/>
                    <a:gd name="T8" fmla="*/ 0 w 37"/>
                    <a:gd name="T9" fmla="*/ 37 h 37"/>
                    <a:gd name="T10" fmla="*/ 29 w 37"/>
                    <a:gd name="T11" fmla="*/ 0 h 37"/>
                    <a:gd name="T12" fmla="*/ 29 w 37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031">
                  <a:extLst>
                    <a:ext uri="{FF2B5EF4-FFF2-40B4-BE49-F238E27FC236}">
                      <a16:creationId xmlns:a16="http://schemas.microsoft.com/office/drawing/2014/main" id="{5F8617A6-F90B-45FF-AF1C-7A698AAFA8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6" y="3454"/>
                  <a:ext cx="21" cy="27"/>
                </a:xfrm>
                <a:custGeom>
                  <a:avLst/>
                  <a:gdLst>
                    <a:gd name="T0" fmla="*/ 43 w 43"/>
                    <a:gd name="T1" fmla="*/ 0 h 53"/>
                    <a:gd name="T2" fmla="*/ 43 w 43"/>
                    <a:gd name="T3" fmla="*/ 0 h 53"/>
                    <a:gd name="T4" fmla="*/ 14 w 43"/>
                    <a:gd name="T5" fmla="*/ 53 h 53"/>
                    <a:gd name="T6" fmla="*/ 14 w 43"/>
                    <a:gd name="T7" fmla="*/ 53 h 53"/>
                    <a:gd name="T8" fmla="*/ 0 w 43"/>
                    <a:gd name="T9" fmla="*/ 45 h 53"/>
                    <a:gd name="T10" fmla="*/ 43 w 43"/>
                    <a:gd name="T11" fmla="*/ 0 h 53"/>
                    <a:gd name="T12" fmla="*/ 43 w 43"/>
                    <a:gd name="T13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53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14" y="53"/>
                      </a:lnTo>
                      <a:lnTo>
                        <a:pt x="14" y="53"/>
                      </a:lnTo>
                      <a:lnTo>
                        <a:pt x="0" y="45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2032">
                  <a:extLst>
                    <a:ext uri="{FF2B5EF4-FFF2-40B4-BE49-F238E27FC236}">
                      <a16:creationId xmlns:a16="http://schemas.microsoft.com/office/drawing/2014/main" id="{5289B879-E12A-4F40-B6CB-9609D69E8E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6" y="3454"/>
                  <a:ext cx="21" cy="27"/>
                </a:xfrm>
                <a:custGeom>
                  <a:avLst/>
                  <a:gdLst>
                    <a:gd name="T0" fmla="*/ 43 w 43"/>
                    <a:gd name="T1" fmla="*/ 0 h 53"/>
                    <a:gd name="T2" fmla="*/ 43 w 43"/>
                    <a:gd name="T3" fmla="*/ 0 h 53"/>
                    <a:gd name="T4" fmla="*/ 14 w 43"/>
                    <a:gd name="T5" fmla="*/ 53 h 53"/>
                    <a:gd name="T6" fmla="*/ 14 w 43"/>
                    <a:gd name="T7" fmla="*/ 53 h 53"/>
                    <a:gd name="T8" fmla="*/ 0 w 43"/>
                    <a:gd name="T9" fmla="*/ 45 h 53"/>
                    <a:gd name="T10" fmla="*/ 43 w 43"/>
                    <a:gd name="T11" fmla="*/ 0 h 53"/>
                    <a:gd name="T12" fmla="*/ 43 w 43"/>
                    <a:gd name="T13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53">
                      <a:moveTo>
                        <a:pt x="43" y="0"/>
                      </a:moveTo>
                      <a:lnTo>
                        <a:pt x="43" y="0"/>
                      </a:lnTo>
                      <a:lnTo>
                        <a:pt x="14" y="53"/>
                      </a:lnTo>
                      <a:lnTo>
                        <a:pt x="14" y="53"/>
                      </a:lnTo>
                      <a:lnTo>
                        <a:pt x="0" y="45"/>
                      </a:lnTo>
                      <a:lnTo>
                        <a:pt x="43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2033">
                  <a:extLst>
                    <a:ext uri="{FF2B5EF4-FFF2-40B4-BE49-F238E27FC236}">
                      <a16:creationId xmlns:a16="http://schemas.microsoft.com/office/drawing/2014/main" id="{4D997E9F-8631-4877-87FA-FBA2887133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3" y="3454"/>
                  <a:ext cx="18" cy="27"/>
                </a:xfrm>
                <a:custGeom>
                  <a:avLst/>
                  <a:gdLst>
                    <a:gd name="T0" fmla="*/ 29 w 37"/>
                    <a:gd name="T1" fmla="*/ 0 h 53"/>
                    <a:gd name="T2" fmla="*/ 29 w 37"/>
                    <a:gd name="T3" fmla="*/ 0 h 53"/>
                    <a:gd name="T4" fmla="*/ 37 w 37"/>
                    <a:gd name="T5" fmla="*/ 15 h 53"/>
                    <a:gd name="T6" fmla="*/ 37 w 37"/>
                    <a:gd name="T7" fmla="*/ 15 h 53"/>
                    <a:gd name="T8" fmla="*/ 0 w 37"/>
                    <a:gd name="T9" fmla="*/ 53 h 53"/>
                    <a:gd name="T10" fmla="*/ 29 w 37"/>
                    <a:gd name="T11" fmla="*/ 0 h 53"/>
                    <a:gd name="T12" fmla="*/ 29 w 37"/>
                    <a:gd name="T13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3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7" y="15"/>
                      </a:lnTo>
                      <a:lnTo>
                        <a:pt x="37" y="15"/>
                      </a:lnTo>
                      <a:lnTo>
                        <a:pt x="0" y="53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2034">
                  <a:extLst>
                    <a:ext uri="{FF2B5EF4-FFF2-40B4-BE49-F238E27FC236}">
                      <a16:creationId xmlns:a16="http://schemas.microsoft.com/office/drawing/2014/main" id="{329D477E-EB2F-47E2-8C45-B76B1DC20C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3" y="3454"/>
                  <a:ext cx="18" cy="27"/>
                </a:xfrm>
                <a:custGeom>
                  <a:avLst/>
                  <a:gdLst>
                    <a:gd name="T0" fmla="*/ 29 w 37"/>
                    <a:gd name="T1" fmla="*/ 0 h 53"/>
                    <a:gd name="T2" fmla="*/ 29 w 37"/>
                    <a:gd name="T3" fmla="*/ 0 h 53"/>
                    <a:gd name="T4" fmla="*/ 37 w 37"/>
                    <a:gd name="T5" fmla="*/ 15 h 53"/>
                    <a:gd name="T6" fmla="*/ 37 w 37"/>
                    <a:gd name="T7" fmla="*/ 15 h 53"/>
                    <a:gd name="T8" fmla="*/ 0 w 37"/>
                    <a:gd name="T9" fmla="*/ 53 h 53"/>
                    <a:gd name="T10" fmla="*/ 29 w 37"/>
                    <a:gd name="T11" fmla="*/ 0 h 53"/>
                    <a:gd name="T12" fmla="*/ 29 w 37"/>
                    <a:gd name="T13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3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37" y="15"/>
                      </a:lnTo>
                      <a:lnTo>
                        <a:pt x="37" y="15"/>
                      </a:lnTo>
                      <a:lnTo>
                        <a:pt x="0" y="53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2035">
                  <a:extLst>
                    <a:ext uri="{FF2B5EF4-FFF2-40B4-BE49-F238E27FC236}">
                      <a16:creationId xmlns:a16="http://schemas.microsoft.com/office/drawing/2014/main" id="{0F4C22F3-DF58-45FD-A9FD-9C9B0243C8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3572"/>
                  <a:ext cx="18" cy="22"/>
                </a:xfrm>
                <a:custGeom>
                  <a:avLst/>
                  <a:gdLst>
                    <a:gd name="T0" fmla="*/ 37 w 37"/>
                    <a:gd name="T1" fmla="*/ 0 h 44"/>
                    <a:gd name="T2" fmla="*/ 37 w 37"/>
                    <a:gd name="T3" fmla="*/ 0 h 44"/>
                    <a:gd name="T4" fmla="*/ 15 w 37"/>
                    <a:gd name="T5" fmla="*/ 44 h 44"/>
                    <a:gd name="T6" fmla="*/ 15 w 37"/>
                    <a:gd name="T7" fmla="*/ 44 h 44"/>
                    <a:gd name="T8" fmla="*/ 0 w 37"/>
                    <a:gd name="T9" fmla="*/ 37 h 44"/>
                    <a:gd name="T10" fmla="*/ 37 w 37"/>
                    <a:gd name="T11" fmla="*/ 0 h 44"/>
                    <a:gd name="T12" fmla="*/ 37 w 3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44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15" y="44"/>
                      </a:lnTo>
                      <a:lnTo>
                        <a:pt x="15" y="44"/>
                      </a:lnTo>
                      <a:lnTo>
                        <a:pt x="0" y="37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2036">
                  <a:extLst>
                    <a:ext uri="{FF2B5EF4-FFF2-40B4-BE49-F238E27FC236}">
                      <a16:creationId xmlns:a16="http://schemas.microsoft.com/office/drawing/2014/main" id="{F0EAA232-F54E-481B-88B3-5ADF265E0F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3572"/>
                  <a:ext cx="18" cy="22"/>
                </a:xfrm>
                <a:custGeom>
                  <a:avLst/>
                  <a:gdLst>
                    <a:gd name="T0" fmla="*/ 37 w 37"/>
                    <a:gd name="T1" fmla="*/ 0 h 44"/>
                    <a:gd name="T2" fmla="*/ 37 w 37"/>
                    <a:gd name="T3" fmla="*/ 0 h 44"/>
                    <a:gd name="T4" fmla="*/ 15 w 37"/>
                    <a:gd name="T5" fmla="*/ 44 h 44"/>
                    <a:gd name="T6" fmla="*/ 15 w 37"/>
                    <a:gd name="T7" fmla="*/ 44 h 44"/>
                    <a:gd name="T8" fmla="*/ 0 w 37"/>
                    <a:gd name="T9" fmla="*/ 37 h 44"/>
                    <a:gd name="T10" fmla="*/ 37 w 37"/>
                    <a:gd name="T11" fmla="*/ 0 h 44"/>
                    <a:gd name="T12" fmla="*/ 37 w 3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44">
                      <a:moveTo>
                        <a:pt x="37" y="0"/>
                      </a:moveTo>
                      <a:lnTo>
                        <a:pt x="37" y="0"/>
                      </a:lnTo>
                      <a:lnTo>
                        <a:pt x="15" y="44"/>
                      </a:lnTo>
                      <a:lnTo>
                        <a:pt x="15" y="44"/>
                      </a:lnTo>
                      <a:lnTo>
                        <a:pt x="0" y="37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037">
                  <a:extLst>
                    <a:ext uri="{FF2B5EF4-FFF2-40B4-BE49-F238E27FC236}">
                      <a16:creationId xmlns:a16="http://schemas.microsoft.com/office/drawing/2014/main" id="{8348F818-D6F0-4A3B-8F81-4610BBED10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7" y="3572"/>
                  <a:ext cx="18" cy="22"/>
                </a:xfrm>
                <a:custGeom>
                  <a:avLst/>
                  <a:gdLst>
                    <a:gd name="T0" fmla="*/ 22 w 36"/>
                    <a:gd name="T1" fmla="*/ 0 h 44"/>
                    <a:gd name="T2" fmla="*/ 22 w 36"/>
                    <a:gd name="T3" fmla="*/ 0 h 44"/>
                    <a:gd name="T4" fmla="*/ 36 w 36"/>
                    <a:gd name="T5" fmla="*/ 7 h 44"/>
                    <a:gd name="T6" fmla="*/ 36 w 36"/>
                    <a:gd name="T7" fmla="*/ 7 h 44"/>
                    <a:gd name="T8" fmla="*/ 0 w 36"/>
                    <a:gd name="T9" fmla="*/ 44 h 44"/>
                    <a:gd name="T10" fmla="*/ 22 w 36"/>
                    <a:gd name="T11" fmla="*/ 0 h 44"/>
                    <a:gd name="T12" fmla="*/ 22 w 36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4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36" y="7"/>
                      </a:lnTo>
                      <a:lnTo>
                        <a:pt x="36" y="7"/>
                      </a:lnTo>
                      <a:lnTo>
                        <a:pt x="0" y="44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038">
                  <a:extLst>
                    <a:ext uri="{FF2B5EF4-FFF2-40B4-BE49-F238E27FC236}">
                      <a16:creationId xmlns:a16="http://schemas.microsoft.com/office/drawing/2014/main" id="{2DD9FF59-8D3B-4646-8F78-5CDF4F5D61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7" y="3572"/>
                  <a:ext cx="18" cy="22"/>
                </a:xfrm>
                <a:custGeom>
                  <a:avLst/>
                  <a:gdLst>
                    <a:gd name="T0" fmla="*/ 22 w 36"/>
                    <a:gd name="T1" fmla="*/ 0 h 44"/>
                    <a:gd name="T2" fmla="*/ 22 w 36"/>
                    <a:gd name="T3" fmla="*/ 0 h 44"/>
                    <a:gd name="T4" fmla="*/ 36 w 36"/>
                    <a:gd name="T5" fmla="*/ 7 h 44"/>
                    <a:gd name="T6" fmla="*/ 36 w 36"/>
                    <a:gd name="T7" fmla="*/ 7 h 44"/>
                    <a:gd name="T8" fmla="*/ 0 w 36"/>
                    <a:gd name="T9" fmla="*/ 44 h 44"/>
                    <a:gd name="T10" fmla="*/ 22 w 36"/>
                    <a:gd name="T11" fmla="*/ 0 h 44"/>
                    <a:gd name="T12" fmla="*/ 22 w 36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44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36" y="7"/>
                      </a:lnTo>
                      <a:lnTo>
                        <a:pt x="36" y="7"/>
                      </a:lnTo>
                      <a:lnTo>
                        <a:pt x="0" y="44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2039">
                  <a:extLst>
                    <a:ext uri="{FF2B5EF4-FFF2-40B4-BE49-F238E27FC236}">
                      <a16:creationId xmlns:a16="http://schemas.microsoft.com/office/drawing/2014/main" id="{3FD7CC9B-D620-47A7-93E5-4F5690993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3583"/>
                  <a:ext cx="14" cy="18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0 w 29"/>
                    <a:gd name="T5" fmla="*/ 37 h 37"/>
                    <a:gd name="T6" fmla="*/ 0 w 29"/>
                    <a:gd name="T7" fmla="*/ 37 h 37"/>
                    <a:gd name="T8" fmla="*/ 0 w 29"/>
                    <a:gd name="T9" fmla="*/ 30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2040">
                  <a:extLst>
                    <a:ext uri="{FF2B5EF4-FFF2-40B4-BE49-F238E27FC236}">
                      <a16:creationId xmlns:a16="http://schemas.microsoft.com/office/drawing/2014/main" id="{0B75C532-487D-4E06-97C6-51C96EC79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3583"/>
                  <a:ext cx="14" cy="18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0 w 29"/>
                    <a:gd name="T5" fmla="*/ 37 h 37"/>
                    <a:gd name="T6" fmla="*/ 0 w 29"/>
                    <a:gd name="T7" fmla="*/ 37 h 37"/>
                    <a:gd name="T8" fmla="*/ 0 w 29"/>
                    <a:gd name="T9" fmla="*/ 30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2041">
                  <a:extLst>
                    <a:ext uri="{FF2B5EF4-FFF2-40B4-BE49-F238E27FC236}">
                      <a16:creationId xmlns:a16="http://schemas.microsoft.com/office/drawing/2014/main" id="{6C90276B-F2CC-4A13-A3C2-4B48E0A35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3583"/>
                  <a:ext cx="14" cy="18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29 w 29"/>
                    <a:gd name="T5" fmla="*/ 7 h 37"/>
                    <a:gd name="T6" fmla="*/ 29 w 29"/>
                    <a:gd name="T7" fmla="*/ 7 h 37"/>
                    <a:gd name="T8" fmla="*/ 0 w 29"/>
                    <a:gd name="T9" fmla="*/ 37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29" y="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2042">
                  <a:extLst>
                    <a:ext uri="{FF2B5EF4-FFF2-40B4-BE49-F238E27FC236}">
                      <a16:creationId xmlns:a16="http://schemas.microsoft.com/office/drawing/2014/main" id="{A8553934-ABCF-4D70-A003-3D5B20BDFB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3583"/>
                  <a:ext cx="14" cy="18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29 w 29"/>
                    <a:gd name="T5" fmla="*/ 7 h 37"/>
                    <a:gd name="T6" fmla="*/ 29 w 29"/>
                    <a:gd name="T7" fmla="*/ 7 h 37"/>
                    <a:gd name="T8" fmla="*/ 0 w 29"/>
                    <a:gd name="T9" fmla="*/ 37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29" y="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2043">
                  <a:extLst>
                    <a:ext uri="{FF2B5EF4-FFF2-40B4-BE49-F238E27FC236}">
                      <a16:creationId xmlns:a16="http://schemas.microsoft.com/office/drawing/2014/main" id="{A4A8657E-4CB7-4879-B07A-7AA5454732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3583"/>
                  <a:ext cx="14" cy="18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0 w 29"/>
                    <a:gd name="T5" fmla="*/ 37 h 37"/>
                    <a:gd name="T6" fmla="*/ 0 w 29"/>
                    <a:gd name="T7" fmla="*/ 37 h 37"/>
                    <a:gd name="T8" fmla="*/ 0 w 29"/>
                    <a:gd name="T9" fmla="*/ 30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2044">
                  <a:extLst>
                    <a:ext uri="{FF2B5EF4-FFF2-40B4-BE49-F238E27FC236}">
                      <a16:creationId xmlns:a16="http://schemas.microsoft.com/office/drawing/2014/main" id="{EE06FC95-6503-4AFF-B5C1-05518BB4B0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3583"/>
                  <a:ext cx="14" cy="18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0 w 29"/>
                    <a:gd name="T5" fmla="*/ 37 h 37"/>
                    <a:gd name="T6" fmla="*/ 0 w 29"/>
                    <a:gd name="T7" fmla="*/ 37 h 37"/>
                    <a:gd name="T8" fmla="*/ 0 w 29"/>
                    <a:gd name="T9" fmla="*/ 30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2045">
                  <a:extLst>
                    <a:ext uri="{FF2B5EF4-FFF2-40B4-BE49-F238E27FC236}">
                      <a16:creationId xmlns:a16="http://schemas.microsoft.com/office/drawing/2014/main" id="{77FB871A-72F3-4789-95C3-58BD7115D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3583"/>
                  <a:ext cx="14" cy="18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29 w 29"/>
                    <a:gd name="T5" fmla="*/ 7 h 37"/>
                    <a:gd name="T6" fmla="*/ 29 w 29"/>
                    <a:gd name="T7" fmla="*/ 7 h 37"/>
                    <a:gd name="T8" fmla="*/ 0 w 29"/>
                    <a:gd name="T9" fmla="*/ 37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29" y="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2046">
                  <a:extLst>
                    <a:ext uri="{FF2B5EF4-FFF2-40B4-BE49-F238E27FC236}">
                      <a16:creationId xmlns:a16="http://schemas.microsoft.com/office/drawing/2014/main" id="{321EF97A-CDFE-43B7-B376-0619E2A35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3583"/>
                  <a:ext cx="14" cy="18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29 w 29"/>
                    <a:gd name="T5" fmla="*/ 7 h 37"/>
                    <a:gd name="T6" fmla="*/ 29 w 29"/>
                    <a:gd name="T7" fmla="*/ 7 h 37"/>
                    <a:gd name="T8" fmla="*/ 0 w 29"/>
                    <a:gd name="T9" fmla="*/ 37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29" y="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2047">
                  <a:extLst>
                    <a:ext uri="{FF2B5EF4-FFF2-40B4-BE49-F238E27FC236}">
                      <a16:creationId xmlns:a16="http://schemas.microsoft.com/office/drawing/2014/main" id="{CC919ACC-1D81-453C-A73C-8607945E7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3590"/>
                  <a:ext cx="18" cy="34"/>
                </a:xfrm>
                <a:custGeom>
                  <a:avLst/>
                  <a:gdLst>
                    <a:gd name="T0" fmla="*/ 36 w 36"/>
                    <a:gd name="T1" fmla="*/ 0 h 67"/>
                    <a:gd name="T2" fmla="*/ 36 w 36"/>
                    <a:gd name="T3" fmla="*/ 0 h 67"/>
                    <a:gd name="T4" fmla="*/ 29 w 36"/>
                    <a:gd name="T5" fmla="*/ 67 h 67"/>
                    <a:gd name="T6" fmla="*/ 29 w 36"/>
                    <a:gd name="T7" fmla="*/ 67 h 67"/>
                    <a:gd name="T8" fmla="*/ 0 w 36"/>
                    <a:gd name="T9" fmla="*/ 37 h 67"/>
                    <a:gd name="T10" fmla="*/ 36 w 36"/>
                    <a:gd name="T11" fmla="*/ 0 h 67"/>
                    <a:gd name="T12" fmla="*/ 36 w 36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7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29" y="67"/>
                      </a:lnTo>
                      <a:lnTo>
                        <a:pt x="29" y="67"/>
                      </a:lnTo>
                      <a:lnTo>
                        <a:pt x="0" y="37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2048">
                  <a:extLst>
                    <a:ext uri="{FF2B5EF4-FFF2-40B4-BE49-F238E27FC236}">
                      <a16:creationId xmlns:a16="http://schemas.microsoft.com/office/drawing/2014/main" id="{EFAACD1E-C842-48FD-B7E5-A8C0DFB17A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3590"/>
                  <a:ext cx="18" cy="34"/>
                </a:xfrm>
                <a:custGeom>
                  <a:avLst/>
                  <a:gdLst>
                    <a:gd name="T0" fmla="*/ 36 w 36"/>
                    <a:gd name="T1" fmla="*/ 0 h 67"/>
                    <a:gd name="T2" fmla="*/ 36 w 36"/>
                    <a:gd name="T3" fmla="*/ 0 h 67"/>
                    <a:gd name="T4" fmla="*/ 29 w 36"/>
                    <a:gd name="T5" fmla="*/ 67 h 67"/>
                    <a:gd name="T6" fmla="*/ 29 w 36"/>
                    <a:gd name="T7" fmla="*/ 67 h 67"/>
                    <a:gd name="T8" fmla="*/ 0 w 36"/>
                    <a:gd name="T9" fmla="*/ 37 h 67"/>
                    <a:gd name="T10" fmla="*/ 36 w 36"/>
                    <a:gd name="T11" fmla="*/ 0 h 67"/>
                    <a:gd name="T12" fmla="*/ 36 w 36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7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29" y="67"/>
                      </a:lnTo>
                      <a:lnTo>
                        <a:pt x="29" y="67"/>
                      </a:lnTo>
                      <a:lnTo>
                        <a:pt x="0" y="37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2049">
                  <a:extLst>
                    <a:ext uri="{FF2B5EF4-FFF2-40B4-BE49-F238E27FC236}">
                      <a16:creationId xmlns:a16="http://schemas.microsoft.com/office/drawing/2014/main" id="{DFC666CC-8C2A-45A9-BB02-2B19A1F54B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3" y="3590"/>
                  <a:ext cx="19" cy="34"/>
                </a:xfrm>
                <a:custGeom>
                  <a:avLst/>
                  <a:gdLst>
                    <a:gd name="T0" fmla="*/ 7 w 37"/>
                    <a:gd name="T1" fmla="*/ 0 h 67"/>
                    <a:gd name="T2" fmla="*/ 7 w 37"/>
                    <a:gd name="T3" fmla="*/ 0 h 67"/>
                    <a:gd name="T4" fmla="*/ 37 w 37"/>
                    <a:gd name="T5" fmla="*/ 22 h 67"/>
                    <a:gd name="T6" fmla="*/ 37 w 37"/>
                    <a:gd name="T7" fmla="*/ 22 h 67"/>
                    <a:gd name="T8" fmla="*/ 0 w 37"/>
                    <a:gd name="T9" fmla="*/ 67 h 67"/>
                    <a:gd name="T10" fmla="*/ 7 w 37"/>
                    <a:gd name="T11" fmla="*/ 0 h 67"/>
                    <a:gd name="T12" fmla="*/ 7 w 37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67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2050">
                  <a:extLst>
                    <a:ext uri="{FF2B5EF4-FFF2-40B4-BE49-F238E27FC236}">
                      <a16:creationId xmlns:a16="http://schemas.microsoft.com/office/drawing/2014/main" id="{A048F047-5BEE-4E26-9942-3F95AAECA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3" y="3590"/>
                  <a:ext cx="19" cy="34"/>
                </a:xfrm>
                <a:custGeom>
                  <a:avLst/>
                  <a:gdLst>
                    <a:gd name="T0" fmla="*/ 7 w 37"/>
                    <a:gd name="T1" fmla="*/ 0 h 67"/>
                    <a:gd name="T2" fmla="*/ 7 w 37"/>
                    <a:gd name="T3" fmla="*/ 0 h 67"/>
                    <a:gd name="T4" fmla="*/ 37 w 37"/>
                    <a:gd name="T5" fmla="*/ 22 h 67"/>
                    <a:gd name="T6" fmla="*/ 37 w 37"/>
                    <a:gd name="T7" fmla="*/ 22 h 67"/>
                    <a:gd name="T8" fmla="*/ 0 w 37"/>
                    <a:gd name="T9" fmla="*/ 67 h 67"/>
                    <a:gd name="T10" fmla="*/ 7 w 37"/>
                    <a:gd name="T11" fmla="*/ 0 h 67"/>
                    <a:gd name="T12" fmla="*/ 7 w 37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7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37" y="22"/>
                      </a:lnTo>
                      <a:lnTo>
                        <a:pt x="37" y="22"/>
                      </a:lnTo>
                      <a:lnTo>
                        <a:pt x="0" y="67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2051">
                  <a:extLst>
                    <a:ext uri="{FF2B5EF4-FFF2-40B4-BE49-F238E27FC236}">
                      <a16:creationId xmlns:a16="http://schemas.microsoft.com/office/drawing/2014/main" id="{6A02BA4B-FDA8-4488-A122-990B646E2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3617"/>
                  <a:ext cx="18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7 w 36"/>
                    <a:gd name="T5" fmla="*/ 30 h 30"/>
                    <a:gd name="T6" fmla="*/ 7 w 36"/>
                    <a:gd name="T7" fmla="*/ 30 h 30"/>
                    <a:gd name="T8" fmla="*/ 0 w 36"/>
                    <a:gd name="T9" fmla="*/ 30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7" y="30"/>
                      </a:lnTo>
                      <a:lnTo>
                        <a:pt x="7" y="30"/>
                      </a:ln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2052">
                  <a:extLst>
                    <a:ext uri="{FF2B5EF4-FFF2-40B4-BE49-F238E27FC236}">
                      <a16:creationId xmlns:a16="http://schemas.microsoft.com/office/drawing/2014/main" id="{0A5B8B7A-603E-47EC-B533-EFF074594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3617"/>
                  <a:ext cx="18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7 w 36"/>
                    <a:gd name="T5" fmla="*/ 30 h 30"/>
                    <a:gd name="T6" fmla="*/ 7 w 36"/>
                    <a:gd name="T7" fmla="*/ 30 h 30"/>
                    <a:gd name="T8" fmla="*/ 0 w 36"/>
                    <a:gd name="T9" fmla="*/ 30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7" y="30"/>
                      </a:lnTo>
                      <a:lnTo>
                        <a:pt x="7" y="30"/>
                      </a:ln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2053">
                  <a:extLst>
                    <a:ext uri="{FF2B5EF4-FFF2-40B4-BE49-F238E27FC236}">
                      <a16:creationId xmlns:a16="http://schemas.microsoft.com/office/drawing/2014/main" id="{8C061904-8C2A-4EE6-9C86-2A302B032C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" y="3617"/>
                  <a:ext cx="14" cy="15"/>
                </a:xfrm>
                <a:custGeom>
                  <a:avLst/>
                  <a:gdLst>
                    <a:gd name="T0" fmla="*/ 29 w 29"/>
                    <a:gd name="T1" fmla="*/ 0 h 30"/>
                    <a:gd name="T2" fmla="*/ 29 w 29"/>
                    <a:gd name="T3" fmla="*/ 0 h 30"/>
                    <a:gd name="T4" fmla="*/ 29 w 29"/>
                    <a:gd name="T5" fmla="*/ 0 h 30"/>
                    <a:gd name="T6" fmla="*/ 29 w 29"/>
                    <a:gd name="T7" fmla="*/ 0 h 30"/>
                    <a:gd name="T8" fmla="*/ 0 w 29"/>
                    <a:gd name="T9" fmla="*/ 30 h 30"/>
                    <a:gd name="T10" fmla="*/ 29 w 29"/>
                    <a:gd name="T11" fmla="*/ 0 h 30"/>
                    <a:gd name="T12" fmla="*/ 29 w 2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2054">
                  <a:extLst>
                    <a:ext uri="{FF2B5EF4-FFF2-40B4-BE49-F238E27FC236}">
                      <a16:creationId xmlns:a16="http://schemas.microsoft.com/office/drawing/2014/main" id="{B2B34D73-6C94-4E36-A7F3-52B2FD8950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" y="3617"/>
                  <a:ext cx="14" cy="15"/>
                </a:xfrm>
                <a:custGeom>
                  <a:avLst/>
                  <a:gdLst>
                    <a:gd name="T0" fmla="*/ 29 w 29"/>
                    <a:gd name="T1" fmla="*/ 0 h 30"/>
                    <a:gd name="T2" fmla="*/ 29 w 29"/>
                    <a:gd name="T3" fmla="*/ 0 h 30"/>
                    <a:gd name="T4" fmla="*/ 29 w 29"/>
                    <a:gd name="T5" fmla="*/ 0 h 30"/>
                    <a:gd name="T6" fmla="*/ 29 w 29"/>
                    <a:gd name="T7" fmla="*/ 0 h 30"/>
                    <a:gd name="T8" fmla="*/ 0 w 29"/>
                    <a:gd name="T9" fmla="*/ 30 h 30"/>
                    <a:gd name="T10" fmla="*/ 29 w 29"/>
                    <a:gd name="T11" fmla="*/ 0 h 30"/>
                    <a:gd name="T12" fmla="*/ 29 w 2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2055">
                  <a:extLst>
                    <a:ext uri="{FF2B5EF4-FFF2-40B4-BE49-F238E27FC236}">
                      <a16:creationId xmlns:a16="http://schemas.microsoft.com/office/drawing/2014/main" id="{8292E156-0982-4ECA-83C1-F36032C77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3617"/>
                  <a:ext cx="18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7 w 36"/>
                    <a:gd name="T5" fmla="*/ 30 h 30"/>
                    <a:gd name="T6" fmla="*/ 7 w 36"/>
                    <a:gd name="T7" fmla="*/ 30 h 30"/>
                    <a:gd name="T8" fmla="*/ 0 w 36"/>
                    <a:gd name="T9" fmla="*/ 30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7" y="30"/>
                      </a:lnTo>
                      <a:lnTo>
                        <a:pt x="7" y="30"/>
                      </a:ln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2056">
                  <a:extLst>
                    <a:ext uri="{FF2B5EF4-FFF2-40B4-BE49-F238E27FC236}">
                      <a16:creationId xmlns:a16="http://schemas.microsoft.com/office/drawing/2014/main" id="{43B68FA0-CABE-407C-B048-089AB78D6B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3617"/>
                  <a:ext cx="18" cy="15"/>
                </a:xfrm>
                <a:custGeom>
                  <a:avLst/>
                  <a:gdLst>
                    <a:gd name="T0" fmla="*/ 36 w 36"/>
                    <a:gd name="T1" fmla="*/ 0 h 30"/>
                    <a:gd name="T2" fmla="*/ 36 w 36"/>
                    <a:gd name="T3" fmla="*/ 0 h 30"/>
                    <a:gd name="T4" fmla="*/ 7 w 36"/>
                    <a:gd name="T5" fmla="*/ 30 h 30"/>
                    <a:gd name="T6" fmla="*/ 7 w 36"/>
                    <a:gd name="T7" fmla="*/ 30 h 30"/>
                    <a:gd name="T8" fmla="*/ 0 w 36"/>
                    <a:gd name="T9" fmla="*/ 30 h 30"/>
                    <a:gd name="T10" fmla="*/ 36 w 36"/>
                    <a:gd name="T11" fmla="*/ 0 h 30"/>
                    <a:gd name="T12" fmla="*/ 36 w 36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7" y="30"/>
                      </a:lnTo>
                      <a:lnTo>
                        <a:pt x="7" y="30"/>
                      </a:lnTo>
                      <a:lnTo>
                        <a:pt x="0" y="3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2057">
                  <a:extLst>
                    <a:ext uri="{FF2B5EF4-FFF2-40B4-BE49-F238E27FC236}">
                      <a16:creationId xmlns:a16="http://schemas.microsoft.com/office/drawing/2014/main" id="{984E0FAD-5C85-481E-B70E-30B6F5466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" y="3617"/>
                  <a:ext cx="14" cy="15"/>
                </a:xfrm>
                <a:custGeom>
                  <a:avLst/>
                  <a:gdLst>
                    <a:gd name="T0" fmla="*/ 29 w 29"/>
                    <a:gd name="T1" fmla="*/ 0 h 30"/>
                    <a:gd name="T2" fmla="*/ 29 w 29"/>
                    <a:gd name="T3" fmla="*/ 0 h 30"/>
                    <a:gd name="T4" fmla="*/ 29 w 29"/>
                    <a:gd name="T5" fmla="*/ 0 h 30"/>
                    <a:gd name="T6" fmla="*/ 29 w 29"/>
                    <a:gd name="T7" fmla="*/ 0 h 30"/>
                    <a:gd name="T8" fmla="*/ 0 w 29"/>
                    <a:gd name="T9" fmla="*/ 30 h 30"/>
                    <a:gd name="T10" fmla="*/ 29 w 29"/>
                    <a:gd name="T11" fmla="*/ 0 h 30"/>
                    <a:gd name="T12" fmla="*/ 29 w 2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2058">
                  <a:extLst>
                    <a:ext uri="{FF2B5EF4-FFF2-40B4-BE49-F238E27FC236}">
                      <a16:creationId xmlns:a16="http://schemas.microsoft.com/office/drawing/2014/main" id="{9D38712B-9860-433F-A9A6-956BD54C1F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" y="3617"/>
                  <a:ext cx="14" cy="15"/>
                </a:xfrm>
                <a:custGeom>
                  <a:avLst/>
                  <a:gdLst>
                    <a:gd name="T0" fmla="*/ 29 w 29"/>
                    <a:gd name="T1" fmla="*/ 0 h 30"/>
                    <a:gd name="T2" fmla="*/ 29 w 29"/>
                    <a:gd name="T3" fmla="*/ 0 h 30"/>
                    <a:gd name="T4" fmla="*/ 29 w 29"/>
                    <a:gd name="T5" fmla="*/ 0 h 30"/>
                    <a:gd name="T6" fmla="*/ 29 w 29"/>
                    <a:gd name="T7" fmla="*/ 0 h 30"/>
                    <a:gd name="T8" fmla="*/ 0 w 29"/>
                    <a:gd name="T9" fmla="*/ 30 h 30"/>
                    <a:gd name="T10" fmla="*/ 29 w 29"/>
                    <a:gd name="T11" fmla="*/ 0 h 30"/>
                    <a:gd name="T12" fmla="*/ 29 w 2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0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2059">
                  <a:extLst>
                    <a:ext uri="{FF2B5EF4-FFF2-40B4-BE49-F238E27FC236}">
                      <a16:creationId xmlns:a16="http://schemas.microsoft.com/office/drawing/2014/main" id="{64D8FEE0-07F3-43E9-995C-60CAABD04C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0" y="3606"/>
                  <a:ext cx="59" cy="52"/>
                </a:xfrm>
                <a:custGeom>
                  <a:avLst/>
                  <a:gdLst>
                    <a:gd name="T0" fmla="*/ 0 w 117"/>
                    <a:gd name="T1" fmla="*/ 104 h 104"/>
                    <a:gd name="T2" fmla="*/ 0 w 117"/>
                    <a:gd name="T3" fmla="*/ 104 h 104"/>
                    <a:gd name="T4" fmla="*/ 117 w 117"/>
                    <a:gd name="T5" fmla="*/ 30 h 104"/>
                    <a:gd name="T6" fmla="*/ 117 w 117"/>
                    <a:gd name="T7" fmla="*/ 30 h 104"/>
                    <a:gd name="T8" fmla="*/ 88 w 117"/>
                    <a:gd name="T9" fmla="*/ 0 h 104"/>
                    <a:gd name="T10" fmla="*/ 0 w 117"/>
                    <a:gd name="T11" fmla="*/ 104 h 104"/>
                    <a:gd name="T12" fmla="*/ 0 w 117"/>
                    <a:gd name="T1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4">
                      <a:moveTo>
                        <a:pt x="0" y="104"/>
                      </a:moveTo>
                      <a:lnTo>
                        <a:pt x="0" y="104"/>
                      </a:lnTo>
                      <a:lnTo>
                        <a:pt x="117" y="30"/>
                      </a:lnTo>
                      <a:lnTo>
                        <a:pt x="117" y="30"/>
                      </a:lnTo>
                      <a:lnTo>
                        <a:pt x="88" y="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2060">
                  <a:extLst>
                    <a:ext uri="{FF2B5EF4-FFF2-40B4-BE49-F238E27FC236}">
                      <a16:creationId xmlns:a16="http://schemas.microsoft.com/office/drawing/2014/main" id="{4D11976D-88BF-49DD-A4CF-26DB9504E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0" y="3606"/>
                  <a:ext cx="59" cy="52"/>
                </a:xfrm>
                <a:custGeom>
                  <a:avLst/>
                  <a:gdLst>
                    <a:gd name="T0" fmla="*/ 0 w 117"/>
                    <a:gd name="T1" fmla="*/ 104 h 104"/>
                    <a:gd name="T2" fmla="*/ 0 w 117"/>
                    <a:gd name="T3" fmla="*/ 104 h 104"/>
                    <a:gd name="T4" fmla="*/ 117 w 117"/>
                    <a:gd name="T5" fmla="*/ 30 h 104"/>
                    <a:gd name="T6" fmla="*/ 117 w 117"/>
                    <a:gd name="T7" fmla="*/ 30 h 104"/>
                    <a:gd name="T8" fmla="*/ 88 w 117"/>
                    <a:gd name="T9" fmla="*/ 0 h 104"/>
                    <a:gd name="T10" fmla="*/ 0 w 117"/>
                    <a:gd name="T11" fmla="*/ 104 h 104"/>
                    <a:gd name="T12" fmla="*/ 0 w 117"/>
                    <a:gd name="T1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4">
                      <a:moveTo>
                        <a:pt x="0" y="104"/>
                      </a:moveTo>
                      <a:lnTo>
                        <a:pt x="0" y="104"/>
                      </a:lnTo>
                      <a:lnTo>
                        <a:pt x="117" y="30"/>
                      </a:lnTo>
                      <a:lnTo>
                        <a:pt x="117" y="30"/>
                      </a:lnTo>
                      <a:lnTo>
                        <a:pt x="88" y="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2061">
                  <a:extLst>
                    <a:ext uri="{FF2B5EF4-FFF2-40B4-BE49-F238E27FC236}">
                      <a16:creationId xmlns:a16="http://schemas.microsoft.com/office/drawing/2014/main" id="{89279D01-93B5-4C8C-B9E5-D035F5F57B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0" y="3621"/>
                  <a:ext cx="59" cy="52"/>
                </a:xfrm>
                <a:custGeom>
                  <a:avLst/>
                  <a:gdLst>
                    <a:gd name="T0" fmla="*/ 0 w 117"/>
                    <a:gd name="T1" fmla="*/ 74 h 104"/>
                    <a:gd name="T2" fmla="*/ 0 w 117"/>
                    <a:gd name="T3" fmla="*/ 74 h 104"/>
                    <a:gd name="T4" fmla="*/ 36 w 117"/>
                    <a:gd name="T5" fmla="*/ 104 h 104"/>
                    <a:gd name="T6" fmla="*/ 36 w 117"/>
                    <a:gd name="T7" fmla="*/ 104 h 104"/>
                    <a:gd name="T8" fmla="*/ 117 w 117"/>
                    <a:gd name="T9" fmla="*/ 0 h 104"/>
                    <a:gd name="T10" fmla="*/ 0 w 117"/>
                    <a:gd name="T11" fmla="*/ 74 h 104"/>
                    <a:gd name="T12" fmla="*/ 0 w 117"/>
                    <a:gd name="T13" fmla="*/ 7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4">
                      <a:moveTo>
                        <a:pt x="0" y="74"/>
                      </a:moveTo>
                      <a:lnTo>
                        <a:pt x="0" y="74"/>
                      </a:lnTo>
                      <a:lnTo>
                        <a:pt x="36" y="104"/>
                      </a:lnTo>
                      <a:lnTo>
                        <a:pt x="36" y="104"/>
                      </a:lnTo>
                      <a:lnTo>
                        <a:pt x="117" y="0"/>
                      </a:lnTo>
                      <a:lnTo>
                        <a:pt x="0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2062">
                  <a:extLst>
                    <a:ext uri="{FF2B5EF4-FFF2-40B4-BE49-F238E27FC236}">
                      <a16:creationId xmlns:a16="http://schemas.microsoft.com/office/drawing/2014/main" id="{CCC56E20-4552-4DD6-B194-76D1A21831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0" y="3621"/>
                  <a:ext cx="59" cy="52"/>
                </a:xfrm>
                <a:custGeom>
                  <a:avLst/>
                  <a:gdLst>
                    <a:gd name="T0" fmla="*/ 0 w 117"/>
                    <a:gd name="T1" fmla="*/ 74 h 104"/>
                    <a:gd name="T2" fmla="*/ 0 w 117"/>
                    <a:gd name="T3" fmla="*/ 74 h 104"/>
                    <a:gd name="T4" fmla="*/ 36 w 117"/>
                    <a:gd name="T5" fmla="*/ 104 h 104"/>
                    <a:gd name="T6" fmla="*/ 36 w 117"/>
                    <a:gd name="T7" fmla="*/ 104 h 104"/>
                    <a:gd name="T8" fmla="*/ 117 w 117"/>
                    <a:gd name="T9" fmla="*/ 0 h 104"/>
                    <a:gd name="T10" fmla="*/ 0 w 117"/>
                    <a:gd name="T11" fmla="*/ 74 h 104"/>
                    <a:gd name="T12" fmla="*/ 0 w 117"/>
                    <a:gd name="T13" fmla="*/ 7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7" h="104">
                      <a:moveTo>
                        <a:pt x="0" y="74"/>
                      </a:moveTo>
                      <a:lnTo>
                        <a:pt x="0" y="74"/>
                      </a:lnTo>
                      <a:lnTo>
                        <a:pt x="36" y="104"/>
                      </a:lnTo>
                      <a:lnTo>
                        <a:pt x="36" y="104"/>
                      </a:lnTo>
                      <a:lnTo>
                        <a:pt x="117" y="0"/>
                      </a:lnTo>
                      <a:lnTo>
                        <a:pt x="0" y="7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2063">
                  <a:extLst>
                    <a:ext uri="{FF2B5EF4-FFF2-40B4-BE49-F238E27FC236}">
                      <a16:creationId xmlns:a16="http://schemas.microsoft.com/office/drawing/2014/main" id="{7658E898-FA1B-40C9-8370-90250D32B7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9" y="3621"/>
                  <a:ext cx="63" cy="52"/>
                </a:xfrm>
                <a:custGeom>
                  <a:avLst/>
                  <a:gdLst>
                    <a:gd name="T0" fmla="*/ 0 w 125"/>
                    <a:gd name="T1" fmla="*/ 104 h 104"/>
                    <a:gd name="T2" fmla="*/ 0 w 125"/>
                    <a:gd name="T3" fmla="*/ 104 h 104"/>
                    <a:gd name="T4" fmla="*/ 125 w 125"/>
                    <a:gd name="T5" fmla="*/ 29 h 104"/>
                    <a:gd name="T6" fmla="*/ 125 w 125"/>
                    <a:gd name="T7" fmla="*/ 29 h 104"/>
                    <a:gd name="T8" fmla="*/ 81 w 125"/>
                    <a:gd name="T9" fmla="*/ 0 h 104"/>
                    <a:gd name="T10" fmla="*/ 0 w 125"/>
                    <a:gd name="T11" fmla="*/ 104 h 104"/>
                    <a:gd name="T12" fmla="*/ 0 w 125"/>
                    <a:gd name="T1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5" h="104">
                      <a:moveTo>
                        <a:pt x="0" y="104"/>
                      </a:moveTo>
                      <a:lnTo>
                        <a:pt x="0" y="104"/>
                      </a:lnTo>
                      <a:lnTo>
                        <a:pt x="125" y="29"/>
                      </a:lnTo>
                      <a:lnTo>
                        <a:pt x="125" y="29"/>
                      </a:lnTo>
                      <a:lnTo>
                        <a:pt x="81" y="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2064">
                  <a:extLst>
                    <a:ext uri="{FF2B5EF4-FFF2-40B4-BE49-F238E27FC236}">
                      <a16:creationId xmlns:a16="http://schemas.microsoft.com/office/drawing/2014/main" id="{9DAE98FF-9F43-42EC-A94B-FB122E1C20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9" y="3621"/>
                  <a:ext cx="63" cy="52"/>
                </a:xfrm>
                <a:custGeom>
                  <a:avLst/>
                  <a:gdLst>
                    <a:gd name="T0" fmla="*/ 0 w 125"/>
                    <a:gd name="T1" fmla="*/ 104 h 104"/>
                    <a:gd name="T2" fmla="*/ 0 w 125"/>
                    <a:gd name="T3" fmla="*/ 104 h 104"/>
                    <a:gd name="T4" fmla="*/ 125 w 125"/>
                    <a:gd name="T5" fmla="*/ 29 h 104"/>
                    <a:gd name="T6" fmla="*/ 125 w 125"/>
                    <a:gd name="T7" fmla="*/ 29 h 104"/>
                    <a:gd name="T8" fmla="*/ 81 w 125"/>
                    <a:gd name="T9" fmla="*/ 0 h 104"/>
                    <a:gd name="T10" fmla="*/ 0 w 125"/>
                    <a:gd name="T11" fmla="*/ 104 h 104"/>
                    <a:gd name="T12" fmla="*/ 0 w 125"/>
                    <a:gd name="T13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5" h="104">
                      <a:moveTo>
                        <a:pt x="0" y="104"/>
                      </a:moveTo>
                      <a:lnTo>
                        <a:pt x="0" y="104"/>
                      </a:lnTo>
                      <a:lnTo>
                        <a:pt x="125" y="29"/>
                      </a:lnTo>
                      <a:lnTo>
                        <a:pt x="125" y="29"/>
                      </a:lnTo>
                      <a:lnTo>
                        <a:pt x="81" y="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2065">
                  <a:extLst>
                    <a:ext uri="{FF2B5EF4-FFF2-40B4-BE49-F238E27FC236}">
                      <a16:creationId xmlns:a16="http://schemas.microsoft.com/office/drawing/2014/main" id="{B42EACDF-BF75-47CB-AE80-617F6FBE63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9" y="3635"/>
                  <a:ext cx="63" cy="53"/>
                </a:xfrm>
                <a:custGeom>
                  <a:avLst/>
                  <a:gdLst>
                    <a:gd name="T0" fmla="*/ 0 w 125"/>
                    <a:gd name="T1" fmla="*/ 75 h 105"/>
                    <a:gd name="T2" fmla="*/ 0 w 125"/>
                    <a:gd name="T3" fmla="*/ 75 h 105"/>
                    <a:gd name="T4" fmla="*/ 37 w 125"/>
                    <a:gd name="T5" fmla="*/ 105 h 105"/>
                    <a:gd name="T6" fmla="*/ 37 w 125"/>
                    <a:gd name="T7" fmla="*/ 105 h 105"/>
                    <a:gd name="T8" fmla="*/ 125 w 125"/>
                    <a:gd name="T9" fmla="*/ 0 h 105"/>
                    <a:gd name="T10" fmla="*/ 0 w 125"/>
                    <a:gd name="T11" fmla="*/ 75 h 105"/>
                    <a:gd name="T12" fmla="*/ 0 w 125"/>
                    <a:gd name="T13" fmla="*/ 7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5" h="105">
                      <a:moveTo>
                        <a:pt x="0" y="75"/>
                      </a:moveTo>
                      <a:lnTo>
                        <a:pt x="0" y="75"/>
                      </a:lnTo>
                      <a:lnTo>
                        <a:pt x="37" y="105"/>
                      </a:lnTo>
                      <a:lnTo>
                        <a:pt x="37" y="105"/>
                      </a:lnTo>
                      <a:lnTo>
                        <a:pt x="125" y="0"/>
                      </a:lnTo>
                      <a:lnTo>
                        <a:pt x="0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2066">
                  <a:extLst>
                    <a:ext uri="{FF2B5EF4-FFF2-40B4-BE49-F238E27FC236}">
                      <a16:creationId xmlns:a16="http://schemas.microsoft.com/office/drawing/2014/main" id="{24D425AD-E998-496B-8D99-1FAF23423F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9" y="3635"/>
                  <a:ext cx="63" cy="53"/>
                </a:xfrm>
                <a:custGeom>
                  <a:avLst/>
                  <a:gdLst>
                    <a:gd name="T0" fmla="*/ 0 w 125"/>
                    <a:gd name="T1" fmla="*/ 75 h 105"/>
                    <a:gd name="T2" fmla="*/ 0 w 125"/>
                    <a:gd name="T3" fmla="*/ 75 h 105"/>
                    <a:gd name="T4" fmla="*/ 37 w 125"/>
                    <a:gd name="T5" fmla="*/ 105 h 105"/>
                    <a:gd name="T6" fmla="*/ 37 w 125"/>
                    <a:gd name="T7" fmla="*/ 105 h 105"/>
                    <a:gd name="T8" fmla="*/ 125 w 125"/>
                    <a:gd name="T9" fmla="*/ 0 h 105"/>
                    <a:gd name="T10" fmla="*/ 0 w 125"/>
                    <a:gd name="T11" fmla="*/ 75 h 105"/>
                    <a:gd name="T12" fmla="*/ 0 w 125"/>
                    <a:gd name="T13" fmla="*/ 7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5" h="105">
                      <a:moveTo>
                        <a:pt x="0" y="75"/>
                      </a:moveTo>
                      <a:lnTo>
                        <a:pt x="0" y="75"/>
                      </a:lnTo>
                      <a:lnTo>
                        <a:pt x="37" y="105"/>
                      </a:lnTo>
                      <a:lnTo>
                        <a:pt x="37" y="105"/>
                      </a:lnTo>
                      <a:lnTo>
                        <a:pt x="125" y="0"/>
                      </a:lnTo>
                      <a:lnTo>
                        <a:pt x="0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2067">
                  <a:extLst>
                    <a:ext uri="{FF2B5EF4-FFF2-40B4-BE49-F238E27FC236}">
                      <a16:creationId xmlns:a16="http://schemas.microsoft.com/office/drawing/2014/main" id="{391F6658-2A4A-4950-B68A-1EBE25C240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3658"/>
                  <a:ext cx="12" cy="19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0 w 22"/>
                    <a:gd name="T5" fmla="*/ 37 h 37"/>
                    <a:gd name="T6" fmla="*/ 0 w 22"/>
                    <a:gd name="T7" fmla="*/ 37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 2068">
                  <a:extLst>
                    <a:ext uri="{FF2B5EF4-FFF2-40B4-BE49-F238E27FC236}">
                      <a16:creationId xmlns:a16="http://schemas.microsoft.com/office/drawing/2014/main" id="{9EE0517A-04A7-4359-960E-FF53C88821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3658"/>
                  <a:ext cx="12" cy="19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0 w 22"/>
                    <a:gd name="T5" fmla="*/ 37 h 37"/>
                    <a:gd name="T6" fmla="*/ 0 w 22"/>
                    <a:gd name="T7" fmla="*/ 37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2069">
                  <a:extLst>
                    <a:ext uri="{FF2B5EF4-FFF2-40B4-BE49-F238E27FC236}">
                      <a16:creationId xmlns:a16="http://schemas.microsoft.com/office/drawing/2014/main" id="{6B495125-8483-4708-BDA1-815A20FC2C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3658"/>
                  <a:ext cx="15" cy="19"/>
                </a:xfrm>
                <a:custGeom>
                  <a:avLst/>
                  <a:gdLst>
                    <a:gd name="T0" fmla="*/ 22 w 29"/>
                    <a:gd name="T1" fmla="*/ 0 h 37"/>
                    <a:gd name="T2" fmla="*/ 22 w 29"/>
                    <a:gd name="T3" fmla="*/ 0 h 37"/>
                    <a:gd name="T4" fmla="*/ 29 w 29"/>
                    <a:gd name="T5" fmla="*/ 0 h 37"/>
                    <a:gd name="T6" fmla="*/ 29 w 29"/>
                    <a:gd name="T7" fmla="*/ 0 h 37"/>
                    <a:gd name="T8" fmla="*/ 0 w 29"/>
                    <a:gd name="T9" fmla="*/ 37 h 37"/>
                    <a:gd name="T10" fmla="*/ 22 w 29"/>
                    <a:gd name="T11" fmla="*/ 0 h 37"/>
                    <a:gd name="T12" fmla="*/ 22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 2070">
                  <a:extLst>
                    <a:ext uri="{FF2B5EF4-FFF2-40B4-BE49-F238E27FC236}">
                      <a16:creationId xmlns:a16="http://schemas.microsoft.com/office/drawing/2014/main" id="{BE8531D4-1CC4-4EAB-924B-4CE0193B2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3658"/>
                  <a:ext cx="15" cy="19"/>
                </a:xfrm>
                <a:custGeom>
                  <a:avLst/>
                  <a:gdLst>
                    <a:gd name="T0" fmla="*/ 22 w 29"/>
                    <a:gd name="T1" fmla="*/ 0 h 37"/>
                    <a:gd name="T2" fmla="*/ 22 w 29"/>
                    <a:gd name="T3" fmla="*/ 0 h 37"/>
                    <a:gd name="T4" fmla="*/ 29 w 29"/>
                    <a:gd name="T5" fmla="*/ 0 h 37"/>
                    <a:gd name="T6" fmla="*/ 29 w 29"/>
                    <a:gd name="T7" fmla="*/ 0 h 37"/>
                    <a:gd name="T8" fmla="*/ 0 w 29"/>
                    <a:gd name="T9" fmla="*/ 37 h 37"/>
                    <a:gd name="T10" fmla="*/ 22 w 29"/>
                    <a:gd name="T11" fmla="*/ 0 h 37"/>
                    <a:gd name="T12" fmla="*/ 22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2071">
                  <a:extLst>
                    <a:ext uri="{FF2B5EF4-FFF2-40B4-BE49-F238E27FC236}">
                      <a16:creationId xmlns:a16="http://schemas.microsoft.com/office/drawing/2014/main" id="{3AC86F98-DFA9-4AB8-B842-870E1C7FB3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3658"/>
                  <a:ext cx="12" cy="19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0 w 22"/>
                    <a:gd name="T5" fmla="*/ 37 h 37"/>
                    <a:gd name="T6" fmla="*/ 0 w 22"/>
                    <a:gd name="T7" fmla="*/ 37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2072">
                  <a:extLst>
                    <a:ext uri="{FF2B5EF4-FFF2-40B4-BE49-F238E27FC236}">
                      <a16:creationId xmlns:a16="http://schemas.microsoft.com/office/drawing/2014/main" id="{84B9CCED-4009-430D-B8D1-0C5FCF7D7A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3658"/>
                  <a:ext cx="12" cy="19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0 w 22"/>
                    <a:gd name="T5" fmla="*/ 37 h 37"/>
                    <a:gd name="T6" fmla="*/ 0 w 22"/>
                    <a:gd name="T7" fmla="*/ 37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 2073">
                  <a:extLst>
                    <a:ext uri="{FF2B5EF4-FFF2-40B4-BE49-F238E27FC236}">
                      <a16:creationId xmlns:a16="http://schemas.microsoft.com/office/drawing/2014/main" id="{68A61F5A-CA1A-47FA-9013-B510F4ACC1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3658"/>
                  <a:ext cx="15" cy="19"/>
                </a:xfrm>
                <a:custGeom>
                  <a:avLst/>
                  <a:gdLst>
                    <a:gd name="T0" fmla="*/ 22 w 29"/>
                    <a:gd name="T1" fmla="*/ 0 h 37"/>
                    <a:gd name="T2" fmla="*/ 22 w 29"/>
                    <a:gd name="T3" fmla="*/ 0 h 37"/>
                    <a:gd name="T4" fmla="*/ 29 w 29"/>
                    <a:gd name="T5" fmla="*/ 0 h 37"/>
                    <a:gd name="T6" fmla="*/ 29 w 29"/>
                    <a:gd name="T7" fmla="*/ 0 h 37"/>
                    <a:gd name="T8" fmla="*/ 0 w 29"/>
                    <a:gd name="T9" fmla="*/ 37 h 37"/>
                    <a:gd name="T10" fmla="*/ 22 w 29"/>
                    <a:gd name="T11" fmla="*/ 0 h 37"/>
                    <a:gd name="T12" fmla="*/ 22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2074">
                  <a:extLst>
                    <a:ext uri="{FF2B5EF4-FFF2-40B4-BE49-F238E27FC236}">
                      <a16:creationId xmlns:a16="http://schemas.microsoft.com/office/drawing/2014/main" id="{11C217E4-9813-4DE3-99FF-1C654E366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9" y="3658"/>
                  <a:ext cx="15" cy="19"/>
                </a:xfrm>
                <a:custGeom>
                  <a:avLst/>
                  <a:gdLst>
                    <a:gd name="T0" fmla="*/ 22 w 29"/>
                    <a:gd name="T1" fmla="*/ 0 h 37"/>
                    <a:gd name="T2" fmla="*/ 22 w 29"/>
                    <a:gd name="T3" fmla="*/ 0 h 37"/>
                    <a:gd name="T4" fmla="*/ 29 w 29"/>
                    <a:gd name="T5" fmla="*/ 0 h 37"/>
                    <a:gd name="T6" fmla="*/ 29 w 29"/>
                    <a:gd name="T7" fmla="*/ 0 h 37"/>
                    <a:gd name="T8" fmla="*/ 0 w 29"/>
                    <a:gd name="T9" fmla="*/ 37 h 37"/>
                    <a:gd name="T10" fmla="*/ 22 w 29"/>
                    <a:gd name="T11" fmla="*/ 0 h 37"/>
                    <a:gd name="T12" fmla="*/ 22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 2075">
                  <a:extLst>
                    <a:ext uri="{FF2B5EF4-FFF2-40B4-BE49-F238E27FC236}">
                      <a16:creationId xmlns:a16="http://schemas.microsoft.com/office/drawing/2014/main" id="{DCE84E4C-FCC5-44E2-A436-B6F1379E8E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8" y="3670"/>
                  <a:ext cx="15" cy="26"/>
                </a:xfrm>
                <a:custGeom>
                  <a:avLst/>
                  <a:gdLst>
                    <a:gd name="T0" fmla="*/ 30 w 30"/>
                    <a:gd name="T1" fmla="*/ 0 h 52"/>
                    <a:gd name="T2" fmla="*/ 30 w 30"/>
                    <a:gd name="T3" fmla="*/ 0 h 52"/>
                    <a:gd name="T4" fmla="*/ 15 w 30"/>
                    <a:gd name="T5" fmla="*/ 52 h 52"/>
                    <a:gd name="T6" fmla="*/ 15 w 30"/>
                    <a:gd name="T7" fmla="*/ 52 h 52"/>
                    <a:gd name="T8" fmla="*/ 0 w 30"/>
                    <a:gd name="T9" fmla="*/ 44 h 52"/>
                    <a:gd name="T10" fmla="*/ 30 w 30"/>
                    <a:gd name="T11" fmla="*/ 0 h 52"/>
                    <a:gd name="T12" fmla="*/ 30 w 30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52">
                      <a:moveTo>
                        <a:pt x="30" y="0"/>
                      </a:moveTo>
                      <a:lnTo>
                        <a:pt x="30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44"/>
                      </a:lnTo>
                      <a:lnTo>
                        <a:pt x="30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2076">
                  <a:extLst>
                    <a:ext uri="{FF2B5EF4-FFF2-40B4-BE49-F238E27FC236}">
                      <a16:creationId xmlns:a16="http://schemas.microsoft.com/office/drawing/2014/main" id="{80780AA0-758E-4E36-8CAC-286AAE21A4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8" y="3670"/>
                  <a:ext cx="15" cy="26"/>
                </a:xfrm>
                <a:custGeom>
                  <a:avLst/>
                  <a:gdLst>
                    <a:gd name="T0" fmla="*/ 30 w 30"/>
                    <a:gd name="T1" fmla="*/ 0 h 52"/>
                    <a:gd name="T2" fmla="*/ 30 w 30"/>
                    <a:gd name="T3" fmla="*/ 0 h 52"/>
                    <a:gd name="T4" fmla="*/ 15 w 30"/>
                    <a:gd name="T5" fmla="*/ 52 h 52"/>
                    <a:gd name="T6" fmla="*/ 15 w 30"/>
                    <a:gd name="T7" fmla="*/ 52 h 52"/>
                    <a:gd name="T8" fmla="*/ 0 w 30"/>
                    <a:gd name="T9" fmla="*/ 44 h 52"/>
                    <a:gd name="T10" fmla="*/ 30 w 30"/>
                    <a:gd name="T11" fmla="*/ 0 h 52"/>
                    <a:gd name="T12" fmla="*/ 30 w 30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52">
                      <a:moveTo>
                        <a:pt x="30" y="0"/>
                      </a:moveTo>
                      <a:lnTo>
                        <a:pt x="30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44"/>
                      </a:lnTo>
                      <a:lnTo>
                        <a:pt x="30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2077">
                  <a:extLst>
                    <a:ext uri="{FF2B5EF4-FFF2-40B4-BE49-F238E27FC236}">
                      <a16:creationId xmlns:a16="http://schemas.microsoft.com/office/drawing/2014/main" id="{B5263719-70E4-4995-8CAE-4A10006E31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5" y="3670"/>
                  <a:ext cx="19" cy="26"/>
                </a:xfrm>
                <a:custGeom>
                  <a:avLst/>
                  <a:gdLst>
                    <a:gd name="T0" fmla="*/ 15 w 37"/>
                    <a:gd name="T1" fmla="*/ 0 h 52"/>
                    <a:gd name="T2" fmla="*/ 15 w 37"/>
                    <a:gd name="T3" fmla="*/ 0 h 52"/>
                    <a:gd name="T4" fmla="*/ 37 w 37"/>
                    <a:gd name="T5" fmla="*/ 7 h 52"/>
                    <a:gd name="T6" fmla="*/ 37 w 37"/>
                    <a:gd name="T7" fmla="*/ 7 h 52"/>
                    <a:gd name="T8" fmla="*/ 0 w 37"/>
                    <a:gd name="T9" fmla="*/ 52 h 52"/>
                    <a:gd name="T10" fmla="*/ 15 w 37"/>
                    <a:gd name="T11" fmla="*/ 0 h 52"/>
                    <a:gd name="T12" fmla="*/ 15 w 37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52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2078">
                  <a:extLst>
                    <a:ext uri="{FF2B5EF4-FFF2-40B4-BE49-F238E27FC236}">
                      <a16:creationId xmlns:a16="http://schemas.microsoft.com/office/drawing/2014/main" id="{B912A0D1-7714-41BE-B0ED-595850A0C2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5" y="3670"/>
                  <a:ext cx="19" cy="26"/>
                </a:xfrm>
                <a:custGeom>
                  <a:avLst/>
                  <a:gdLst>
                    <a:gd name="T0" fmla="*/ 15 w 37"/>
                    <a:gd name="T1" fmla="*/ 0 h 52"/>
                    <a:gd name="T2" fmla="*/ 15 w 37"/>
                    <a:gd name="T3" fmla="*/ 0 h 52"/>
                    <a:gd name="T4" fmla="*/ 37 w 37"/>
                    <a:gd name="T5" fmla="*/ 7 h 52"/>
                    <a:gd name="T6" fmla="*/ 37 w 37"/>
                    <a:gd name="T7" fmla="*/ 7 h 52"/>
                    <a:gd name="T8" fmla="*/ 0 w 37"/>
                    <a:gd name="T9" fmla="*/ 52 h 52"/>
                    <a:gd name="T10" fmla="*/ 15 w 37"/>
                    <a:gd name="T11" fmla="*/ 0 h 52"/>
                    <a:gd name="T12" fmla="*/ 15 w 37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0" y="52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2079">
                  <a:extLst>
                    <a:ext uri="{FF2B5EF4-FFF2-40B4-BE49-F238E27FC236}">
                      <a16:creationId xmlns:a16="http://schemas.microsoft.com/office/drawing/2014/main" id="{716278AC-0DA4-4230-BEC1-67C1ED9A2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3681"/>
                  <a:ext cx="14" cy="18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7 w 29"/>
                    <a:gd name="T5" fmla="*/ 37 h 37"/>
                    <a:gd name="T6" fmla="*/ 7 w 29"/>
                    <a:gd name="T7" fmla="*/ 37 h 37"/>
                    <a:gd name="T8" fmla="*/ 0 w 29"/>
                    <a:gd name="T9" fmla="*/ 37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7" y="37"/>
                      </a:lnTo>
                      <a:lnTo>
                        <a:pt x="7" y="3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2080">
                  <a:extLst>
                    <a:ext uri="{FF2B5EF4-FFF2-40B4-BE49-F238E27FC236}">
                      <a16:creationId xmlns:a16="http://schemas.microsoft.com/office/drawing/2014/main" id="{E59E0D8C-3030-40CC-8C7D-F3863DB47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3681"/>
                  <a:ext cx="14" cy="18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7 w 29"/>
                    <a:gd name="T5" fmla="*/ 37 h 37"/>
                    <a:gd name="T6" fmla="*/ 7 w 29"/>
                    <a:gd name="T7" fmla="*/ 37 h 37"/>
                    <a:gd name="T8" fmla="*/ 0 w 29"/>
                    <a:gd name="T9" fmla="*/ 37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7" y="37"/>
                      </a:lnTo>
                      <a:lnTo>
                        <a:pt x="7" y="3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 2081">
                  <a:extLst>
                    <a:ext uri="{FF2B5EF4-FFF2-40B4-BE49-F238E27FC236}">
                      <a16:creationId xmlns:a16="http://schemas.microsoft.com/office/drawing/2014/main" id="{035D2F04-A4F5-4760-B13C-9E2D94BDE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6" y="3681"/>
                  <a:ext cx="11" cy="18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22 w 22"/>
                    <a:gd name="T5" fmla="*/ 0 h 37"/>
                    <a:gd name="T6" fmla="*/ 22 w 22"/>
                    <a:gd name="T7" fmla="*/ 0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 2082">
                  <a:extLst>
                    <a:ext uri="{FF2B5EF4-FFF2-40B4-BE49-F238E27FC236}">
                      <a16:creationId xmlns:a16="http://schemas.microsoft.com/office/drawing/2014/main" id="{63565C6B-D2C0-47C6-8E02-FE9B2073B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6" y="3681"/>
                  <a:ext cx="11" cy="18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22 w 22"/>
                    <a:gd name="T5" fmla="*/ 0 h 37"/>
                    <a:gd name="T6" fmla="*/ 22 w 22"/>
                    <a:gd name="T7" fmla="*/ 0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 2083">
                  <a:extLst>
                    <a:ext uri="{FF2B5EF4-FFF2-40B4-BE49-F238E27FC236}">
                      <a16:creationId xmlns:a16="http://schemas.microsoft.com/office/drawing/2014/main" id="{54AFC921-C03E-4D46-879E-B9DF4E741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3681"/>
                  <a:ext cx="14" cy="18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7 w 29"/>
                    <a:gd name="T5" fmla="*/ 37 h 37"/>
                    <a:gd name="T6" fmla="*/ 7 w 29"/>
                    <a:gd name="T7" fmla="*/ 37 h 37"/>
                    <a:gd name="T8" fmla="*/ 0 w 29"/>
                    <a:gd name="T9" fmla="*/ 37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7" y="37"/>
                      </a:lnTo>
                      <a:lnTo>
                        <a:pt x="7" y="3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2084">
                  <a:extLst>
                    <a:ext uri="{FF2B5EF4-FFF2-40B4-BE49-F238E27FC236}">
                      <a16:creationId xmlns:a16="http://schemas.microsoft.com/office/drawing/2014/main" id="{4DBE6603-B7D2-4A3F-AEE0-CF921807C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3" y="3681"/>
                  <a:ext cx="14" cy="18"/>
                </a:xfrm>
                <a:custGeom>
                  <a:avLst/>
                  <a:gdLst>
                    <a:gd name="T0" fmla="*/ 29 w 29"/>
                    <a:gd name="T1" fmla="*/ 0 h 37"/>
                    <a:gd name="T2" fmla="*/ 29 w 29"/>
                    <a:gd name="T3" fmla="*/ 0 h 37"/>
                    <a:gd name="T4" fmla="*/ 7 w 29"/>
                    <a:gd name="T5" fmla="*/ 37 h 37"/>
                    <a:gd name="T6" fmla="*/ 7 w 29"/>
                    <a:gd name="T7" fmla="*/ 37 h 37"/>
                    <a:gd name="T8" fmla="*/ 0 w 29"/>
                    <a:gd name="T9" fmla="*/ 37 h 37"/>
                    <a:gd name="T10" fmla="*/ 29 w 29"/>
                    <a:gd name="T11" fmla="*/ 0 h 37"/>
                    <a:gd name="T12" fmla="*/ 29 w 29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37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7" y="37"/>
                      </a:lnTo>
                      <a:lnTo>
                        <a:pt x="7" y="37"/>
                      </a:lnTo>
                      <a:lnTo>
                        <a:pt x="0" y="37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 2085">
                  <a:extLst>
                    <a:ext uri="{FF2B5EF4-FFF2-40B4-BE49-F238E27FC236}">
                      <a16:creationId xmlns:a16="http://schemas.microsoft.com/office/drawing/2014/main" id="{AB7467C1-2F6B-416C-AF9F-FE95DA46E4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6" y="3681"/>
                  <a:ext cx="11" cy="18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22 w 22"/>
                    <a:gd name="T5" fmla="*/ 0 h 37"/>
                    <a:gd name="T6" fmla="*/ 22 w 22"/>
                    <a:gd name="T7" fmla="*/ 0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 2086">
                  <a:extLst>
                    <a:ext uri="{FF2B5EF4-FFF2-40B4-BE49-F238E27FC236}">
                      <a16:creationId xmlns:a16="http://schemas.microsoft.com/office/drawing/2014/main" id="{3931B266-ABEE-49AD-A203-EF3B06EA7F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6" y="3681"/>
                  <a:ext cx="11" cy="18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22 w 22"/>
                    <a:gd name="T5" fmla="*/ 0 h 37"/>
                    <a:gd name="T6" fmla="*/ 22 w 22"/>
                    <a:gd name="T7" fmla="*/ 0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 2087">
                  <a:extLst>
                    <a:ext uri="{FF2B5EF4-FFF2-40B4-BE49-F238E27FC236}">
                      <a16:creationId xmlns:a16="http://schemas.microsoft.com/office/drawing/2014/main" id="{3CB5C94A-3E52-4E9F-B495-39E810755F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3734"/>
                  <a:ext cx="11" cy="19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0 w 22"/>
                    <a:gd name="T5" fmla="*/ 37 h 37"/>
                    <a:gd name="T6" fmla="*/ 0 w 22"/>
                    <a:gd name="T7" fmla="*/ 37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 2088">
                  <a:extLst>
                    <a:ext uri="{FF2B5EF4-FFF2-40B4-BE49-F238E27FC236}">
                      <a16:creationId xmlns:a16="http://schemas.microsoft.com/office/drawing/2014/main" id="{FE5AF2F4-97CB-4366-A394-151AFD0031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3734"/>
                  <a:ext cx="11" cy="19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0 w 22"/>
                    <a:gd name="T5" fmla="*/ 37 h 37"/>
                    <a:gd name="T6" fmla="*/ 0 w 22"/>
                    <a:gd name="T7" fmla="*/ 37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 2089">
                  <a:extLst>
                    <a:ext uri="{FF2B5EF4-FFF2-40B4-BE49-F238E27FC236}">
                      <a16:creationId xmlns:a16="http://schemas.microsoft.com/office/drawing/2014/main" id="{617D59C9-A15E-46DE-9384-A66DB4E5AE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3734"/>
                  <a:ext cx="11" cy="19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22 w 22"/>
                    <a:gd name="T5" fmla="*/ 0 h 37"/>
                    <a:gd name="T6" fmla="*/ 22 w 22"/>
                    <a:gd name="T7" fmla="*/ 0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 2090">
                  <a:extLst>
                    <a:ext uri="{FF2B5EF4-FFF2-40B4-BE49-F238E27FC236}">
                      <a16:creationId xmlns:a16="http://schemas.microsoft.com/office/drawing/2014/main" id="{D9FBDCEC-B5F2-43C5-AA4F-ABAC1CD93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3734"/>
                  <a:ext cx="11" cy="19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22 w 22"/>
                    <a:gd name="T5" fmla="*/ 0 h 37"/>
                    <a:gd name="T6" fmla="*/ 22 w 22"/>
                    <a:gd name="T7" fmla="*/ 0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 2091">
                  <a:extLst>
                    <a:ext uri="{FF2B5EF4-FFF2-40B4-BE49-F238E27FC236}">
                      <a16:creationId xmlns:a16="http://schemas.microsoft.com/office/drawing/2014/main" id="{380703EB-5F4D-4625-A765-314A36C025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3734"/>
                  <a:ext cx="11" cy="19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0 w 22"/>
                    <a:gd name="T5" fmla="*/ 37 h 37"/>
                    <a:gd name="T6" fmla="*/ 0 w 22"/>
                    <a:gd name="T7" fmla="*/ 37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2092">
                  <a:extLst>
                    <a:ext uri="{FF2B5EF4-FFF2-40B4-BE49-F238E27FC236}">
                      <a16:creationId xmlns:a16="http://schemas.microsoft.com/office/drawing/2014/main" id="{CAEC8277-DD63-4CC8-B3FC-B703311277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3734"/>
                  <a:ext cx="11" cy="19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0 w 22"/>
                    <a:gd name="T5" fmla="*/ 37 h 37"/>
                    <a:gd name="T6" fmla="*/ 0 w 22"/>
                    <a:gd name="T7" fmla="*/ 37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2093">
                  <a:extLst>
                    <a:ext uri="{FF2B5EF4-FFF2-40B4-BE49-F238E27FC236}">
                      <a16:creationId xmlns:a16="http://schemas.microsoft.com/office/drawing/2014/main" id="{62E64372-791B-489E-A04A-CD7EB673B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3734"/>
                  <a:ext cx="11" cy="19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22 w 22"/>
                    <a:gd name="T5" fmla="*/ 0 h 37"/>
                    <a:gd name="T6" fmla="*/ 22 w 22"/>
                    <a:gd name="T7" fmla="*/ 0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 2094">
                  <a:extLst>
                    <a:ext uri="{FF2B5EF4-FFF2-40B4-BE49-F238E27FC236}">
                      <a16:creationId xmlns:a16="http://schemas.microsoft.com/office/drawing/2014/main" id="{65DCEDDC-7831-4B13-A158-021E5DBB51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3734"/>
                  <a:ext cx="11" cy="19"/>
                </a:xfrm>
                <a:custGeom>
                  <a:avLst/>
                  <a:gdLst>
                    <a:gd name="T0" fmla="*/ 22 w 22"/>
                    <a:gd name="T1" fmla="*/ 0 h 37"/>
                    <a:gd name="T2" fmla="*/ 22 w 22"/>
                    <a:gd name="T3" fmla="*/ 0 h 37"/>
                    <a:gd name="T4" fmla="*/ 22 w 22"/>
                    <a:gd name="T5" fmla="*/ 0 h 37"/>
                    <a:gd name="T6" fmla="*/ 22 w 22"/>
                    <a:gd name="T7" fmla="*/ 0 h 37"/>
                    <a:gd name="T8" fmla="*/ 0 w 22"/>
                    <a:gd name="T9" fmla="*/ 37 h 37"/>
                    <a:gd name="T10" fmla="*/ 22 w 22"/>
                    <a:gd name="T11" fmla="*/ 0 h 37"/>
                    <a:gd name="T12" fmla="*/ 22 w 22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7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 2095">
                  <a:extLst>
                    <a:ext uri="{FF2B5EF4-FFF2-40B4-BE49-F238E27FC236}">
                      <a16:creationId xmlns:a16="http://schemas.microsoft.com/office/drawing/2014/main" id="{37AD431D-ED4C-4767-9989-E9E14291CD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3737"/>
                  <a:ext cx="14" cy="27"/>
                </a:xfrm>
                <a:custGeom>
                  <a:avLst/>
                  <a:gdLst>
                    <a:gd name="T0" fmla="*/ 29 w 29"/>
                    <a:gd name="T1" fmla="*/ 0 h 52"/>
                    <a:gd name="T2" fmla="*/ 29 w 29"/>
                    <a:gd name="T3" fmla="*/ 0 h 52"/>
                    <a:gd name="T4" fmla="*/ 22 w 29"/>
                    <a:gd name="T5" fmla="*/ 52 h 52"/>
                    <a:gd name="T6" fmla="*/ 22 w 29"/>
                    <a:gd name="T7" fmla="*/ 52 h 52"/>
                    <a:gd name="T8" fmla="*/ 0 w 29"/>
                    <a:gd name="T9" fmla="*/ 45 h 52"/>
                    <a:gd name="T10" fmla="*/ 29 w 29"/>
                    <a:gd name="T11" fmla="*/ 0 h 52"/>
                    <a:gd name="T12" fmla="*/ 29 w 29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2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2" y="52"/>
                      </a:lnTo>
                      <a:lnTo>
                        <a:pt x="22" y="52"/>
                      </a:lnTo>
                      <a:lnTo>
                        <a:pt x="0" y="45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 2096">
                  <a:extLst>
                    <a:ext uri="{FF2B5EF4-FFF2-40B4-BE49-F238E27FC236}">
                      <a16:creationId xmlns:a16="http://schemas.microsoft.com/office/drawing/2014/main" id="{17DD849F-7449-432D-9BBB-08AB8F9436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3737"/>
                  <a:ext cx="14" cy="27"/>
                </a:xfrm>
                <a:custGeom>
                  <a:avLst/>
                  <a:gdLst>
                    <a:gd name="T0" fmla="*/ 29 w 29"/>
                    <a:gd name="T1" fmla="*/ 0 h 52"/>
                    <a:gd name="T2" fmla="*/ 29 w 29"/>
                    <a:gd name="T3" fmla="*/ 0 h 52"/>
                    <a:gd name="T4" fmla="*/ 22 w 29"/>
                    <a:gd name="T5" fmla="*/ 52 h 52"/>
                    <a:gd name="T6" fmla="*/ 22 w 29"/>
                    <a:gd name="T7" fmla="*/ 52 h 52"/>
                    <a:gd name="T8" fmla="*/ 0 w 29"/>
                    <a:gd name="T9" fmla="*/ 45 h 52"/>
                    <a:gd name="T10" fmla="*/ 29 w 29"/>
                    <a:gd name="T11" fmla="*/ 0 h 52"/>
                    <a:gd name="T12" fmla="*/ 29 w 29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2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2" y="52"/>
                      </a:lnTo>
                      <a:lnTo>
                        <a:pt x="22" y="52"/>
                      </a:lnTo>
                      <a:lnTo>
                        <a:pt x="0" y="45"/>
                      </a:lnTo>
                      <a:lnTo>
                        <a:pt x="29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reeform 2097">
                  <a:extLst>
                    <a:ext uri="{FF2B5EF4-FFF2-40B4-BE49-F238E27FC236}">
                      <a16:creationId xmlns:a16="http://schemas.microsoft.com/office/drawing/2014/main" id="{47215EBA-4A31-470F-BC81-D48AEA69B5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9" y="3737"/>
                  <a:ext cx="14" cy="27"/>
                </a:xfrm>
                <a:custGeom>
                  <a:avLst/>
                  <a:gdLst>
                    <a:gd name="T0" fmla="*/ 7 w 29"/>
                    <a:gd name="T1" fmla="*/ 0 h 52"/>
                    <a:gd name="T2" fmla="*/ 7 w 29"/>
                    <a:gd name="T3" fmla="*/ 0 h 52"/>
                    <a:gd name="T4" fmla="*/ 29 w 29"/>
                    <a:gd name="T5" fmla="*/ 8 h 52"/>
                    <a:gd name="T6" fmla="*/ 29 w 29"/>
                    <a:gd name="T7" fmla="*/ 8 h 52"/>
                    <a:gd name="T8" fmla="*/ 0 w 29"/>
                    <a:gd name="T9" fmla="*/ 52 h 52"/>
                    <a:gd name="T10" fmla="*/ 7 w 29"/>
                    <a:gd name="T11" fmla="*/ 0 h 52"/>
                    <a:gd name="T12" fmla="*/ 7 w 29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2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29" y="8"/>
                      </a:lnTo>
                      <a:lnTo>
                        <a:pt x="29" y="8"/>
                      </a:lnTo>
                      <a:lnTo>
                        <a:pt x="0" y="52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 2098">
                  <a:extLst>
                    <a:ext uri="{FF2B5EF4-FFF2-40B4-BE49-F238E27FC236}">
                      <a16:creationId xmlns:a16="http://schemas.microsoft.com/office/drawing/2014/main" id="{811BDFA5-0865-4F11-8C57-85DD93CC5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9" y="3737"/>
                  <a:ext cx="14" cy="27"/>
                </a:xfrm>
                <a:custGeom>
                  <a:avLst/>
                  <a:gdLst>
                    <a:gd name="T0" fmla="*/ 7 w 29"/>
                    <a:gd name="T1" fmla="*/ 0 h 52"/>
                    <a:gd name="T2" fmla="*/ 7 w 29"/>
                    <a:gd name="T3" fmla="*/ 0 h 52"/>
                    <a:gd name="T4" fmla="*/ 29 w 29"/>
                    <a:gd name="T5" fmla="*/ 8 h 52"/>
                    <a:gd name="T6" fmla="*/ 29 w 29"/>
                    <a:gd name="T7" fmla="*/ 8 h 52"/>
                    <a:gd name="T8" fmla="*/ 0 w 29"/>
                    <a:gd name="T9" fmla="*/ 52 h 52"/>
                    <a:gd name="T10" fmla="*/ 7 w 29"/>
                    <a:gd name="T11" fmla="*/ 0 h 52"/>
                    <a:gd name="T12" fmla="*/ 7 w 29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52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29" y="8"/>
                      </a:lnTo>
                      <a:lnTo>
                        <a:pt x="29" y="8"/>
                      </a:lnTo>
                      <a:lnTo>
                        <a:pt x="0" y="52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reeform 2099">
                  <a:extLst>
                    <a:ext uri="{FF2B5EF4-FFF2-40B4-BE49-F238E27FC236}">
                      <a16:creationId xmlns:a16="http://schemas.microsoft.com/office/drawing/2014/main" id="{FD7A5FAD-CA75-4B6C-B91F-28F3A3471C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756"/>
                  <a:ext cx="11" cy="19"/>
                </a:xfrm>
                <a:custGeom>
                  <a:avLst/>
                  <a:gdLst>
                    <a:gd name="T0" fmla="*/ 22 w 22"/>
                    <a:gd name="T1" fmla="*/ 0 h 38"/>
                    <a:gd name="T2" fmla="*/ 22 w 22"/>
                    <a:gd name="T3" fmla="*/ 0 h 38"/>
                    <a:gd name="T4" fmla="*/ 8 w 22"/>
                    <a:gd name="T5" fmla="*/ 38 h 38"/>
                    <a:gd name="T6" fmla="*/ 8 w 22"/>
                    <a:gd name="T7" fmla="*/ 38 h 38"/>
                    <a:gd name="T8" fmla="*/ 0 w 22"/>
                    <a:gd name="T9" fmla="*/ 38 h 38"/>
                    <a:gd name="T10" fmla="*/ 22 w 22"/>
                    <a:gd name="T11" fmla="*/ 0 h 38"/>
                    <a:gd name="T12" fmla="*/ 22 w 22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8" y="38"/>
                      </a:lnTo>
                      <a:lnTo>
                        <a:pt x="8" y="38"/>
                      </a:lnTo>
                      <a:lnTo>
                        <a:pt x="0" y="38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2100">
                  <a:extLst>
                    <a:ext uri="{FF2B5EF4-FFF2-40B4-BE49-F238E27FC236}">
                      <a16:creationId xmlns:a16="http://schemas.microsoft.com/office/drawing/2014/main" id="{A2E4AD7C-380B-4919-B090-BBD822F6E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756"/>
                  <a:ext cx="11" cy="19"/>
                </a:xfrm>
                <a:custGeom>
                  <a:avLst/>
                  <a:gdLst>
                    <a:gd name="T0" fmla="*/ 22 w 22"/>
                    <a:gd name="T1" fmla="*/ 0 h 38"/>
                    <a:gd name="T2" fmla="*/ 22 w 22"/>
                    <a:gd name="T3" fmla="*/ 0 h 38"/>
                    <a:gd name="T4" fmla="*/ 8 w 22"/>
                    <a:gd name="T5" fmla="*/ 38 h 38"/>
                    <a:gd name="T6" fmla="*/ 8 w 22"/>
                    <a:gd name="T7" fmla="*/ 38 h 38"/>
                    <a:gd name="T8" fmla="*/ 0 w 22"/>
                    <a:gd name="T9" fmla="*/ 38 h 38"/>
                    <a:gd name="T10" fmla="*/ 22 w 22"/>
                    <a:gd name="T11" fmla="*/ 0 h 38"/>
                    <a:gd name="T12" fmla="*/ 22 w 22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8" y="38"/>
                      </a:lnTo>
                      <a:lnTo>
                        <a:pt x="8" y="38"/>
                      </a:lnTo>
                      <a:lnTo>
                        <a:pt x="0" y="38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 2101">
                  <a:extLst>
                    <a:ext uri="{FF2B5EF4-FFF2-40B4-BE49-F238E27FC236}">
                      <a16:creationId xmlns:a16="http://schemas.microsoft.com/office/drawing/2014/main" id="{D7C1A9B9-26DA-41A3-A2EA-1FE95AFE62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3756"/>
                  <a:ext cx="11" cy="19"/>
                </a:xfrm>
                <a:custGeom>
                  <a:avLst/>
                  <a:gdLst>
                    <a:gd name="T0" fmla="*/ 14 w 22"/>
                    <a:gd name="T1" fmla="*/ 0 h 38"/>
                    <a:gd name="T2" fmla="*/ 14 w 22"/>
                    <a:gd name="T3" fmla="*/ 0 h 38"/>
                    <a:gd name="T4" fmla="*/ 22 w 22"/>
                    <a:gd name="T5" fmla="*/ 0 h 38"/>
                    <a:gd name="T6" fmla="*/ 22 w 22"/>
                    <a:gd name="T7" fmla="*/ 0 h 38"/>
                    <a:gd name="T8" fmla="*/ 0 w 22"/>
                    <a:gd name="T9" fmla="*/ 38 h 38"/>
                    <a:gd name="T10" fmla="*/ 14 w 22"/>
                    <a:gd name="T11" fmla="*/ 0 h 38"/>
                    <a:gd name="T12" fmla="*/ 14 w 22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8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2102">
                  <a:extLst>
                    <a:ext uri="{FF2B5EF4-FFF2-40B4-BE49-F238E27FC236}">
                      <a16:creationId xmlns:a16="http://schemas.microsoft.com/office/drawing/2014/main" id="{C11189B0-9DE0-4A69-9B4F-9EC73D8F6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3756"/>
                  <a:ext cx="11" cy="19"/>
                </a:xfrm>
                <a:custGeom>
                  <a:avLst/>
                  <a:gdLst>
                    <a:gd name="T0" fmla="*/ 14 w 22"/>
                    <a:gd name="T1" fmla="*/ 0 h 38"/>
                    <a:gd name="T2" fmla="*/ 14 w 22"/>
                    <a:gd name="T3" fmla="*/ 0 h 38"/>
                    <a:gd name="T4" fmla="*/ 22 w 22"/>
                    <a:gd name="T5" fmla="*/ 0 h 38"/>
                    <a:gd name="T6" fmla="*/ 22 w 22"/>
                    <a:gd name="T7" fmla="*/ 0 h 38"/>
                    <a:gd name="T8" fmla="*/ 0 w 22"/>
                    <a:gd name="T9" fmla="*/ 38 h 38"/>
                    <a:gd name="T10" fmla="*/ 14 w 22"/>
                    <a:gd name="T11" fmla="*/ 0 h 38"/>
                    <a:gd name="T12" fmla="*/ 14 w 22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8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2103">
                  <a:extLst>
                    <a:ext uri="{FF2B5EF4-FFF2-40B4-BE49-F238E27FC236}">
                      <a16:creationId xmlns:a16="http://schemas.microsoft.com/office/drawing/2014/main" id="{2914F209-D9B3-4939-A040-166099C5F4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756"/>
                  <a:ext cx="11" cy="19"/>
                </a:xfrm>
                <a:custGeom>
                  <a:avLst/>
                  <a:gdLst>
                    <a:gd name="T0" fmla="*/ 22 w 22"/>
                    <a:gd name="T1" fmla="*/ 0 h 38"/>
                    <a:gd name="T2" fmla="*/ 22 w 22"/>
                    <a:gd name="T3" fmla="*/ 0 h 38"/>
                    <a:gd name="T4" fmla="*/ 8 w 22"/>
                    <a:gd name="T5" fmla="*/ 38 h 38"/>
                    <a:gd name="T6" fmla="*/ 8 w 22"/>
                    <a:gd name="T7" fmla="*/ 38 h 38"/>
                    <a:gd name="T8" fmla="*/ 0 w 22"/>
                    <a:gd name="T9" fmla="*/ 38 h 38"/>
                    <a:gd name="T10" fmla="*/ 22 w 22"/>
                    <a:gd name="T11" fmla="*/ 0 h 38"/>
                    <a:gd name="T12" fmla="*/ 22 w 22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8" y="38"/>
                      </a:lnTo>
                      <a:lnTo>
                        <a:pt x="8" y="38"/>
                      </a:lnTo>
                      <a:lnTo>
                        <a:pt x="0" y="38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2104">
                  <a:extLst>
                    <a:ext uri="{FF2B5EF4-FFF2-40B4-BE49-F238E27FC236}">
                      <a16:creationId xmlns:a16="http://schemas.microsoft.com/office/drawing/2014/main" id="{659F9A9F-FAFF-4467-9457-4A4B6722F3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756"/>
                  <a:ext cx="11" cy="19"/>
                </a:xfrm>
                <a:custGeom>
                  <a:avLst/>
                  <a:gdLst>
                    <a:gd name="T0" fmla="*/ 22 w 22"/>
                    <a:gd name="T1" fmla="*/ 0 h 38"/>
                    <a:gd name="T2" fmla="*/ 22 w 22"/>
                    <a:gd name="T3" fmla="*/ 0 h 38"/>
                    <a:gd name="T4" fmla="*/ 8 w 22"/>
                    <a:gd name="T5" fmla="*/ 38 h 38"/>
                    <a:gd name="T6" fmla="*/ 8 w 22"/>
                    <a:gd name="T7" fmla="*/ 38 h 38"/>
                    <a:gd name="T8" fmla="*/ 0 w 22"/>
                    <a:gd name="T9" fmla="*/ 38 h 38"/>
                    <a:gd name="T10" fmla="*/ 22 w 22"/>
                    <a:gd name="T11" fmla="*/ 0 h 38"/>
                    <a:gd name="T12" fmla="*/ 22 w 22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8" y="38"/>
                      </a:lnTo>
                      <a:lnTo>
                        <a:pt x="8" y="38"/>
                      </a:lnTo>
                      <a:lnTo>
                        <a:pt x="0" y="38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2105">
                  <a:extLst>
                    <a:ext uri="{FF2B5EF4-FFF2-40B4-BE49-F238E27FC236}">
                      <a16:creationId xmlns:a16="http://schemas.microsoft.com/office/drawing/2014/main" id="{2369B0D6-62BC-433F-97E2-9993CF971E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3756"/>
                  <a:ext cx="11" cy="19"/>
                </a:xfrm>
                <a:custGeom>
                  <a:avLst/>
                  <a:gdLst>
                    <a:gd name="T0" fmla="*/ 14 w 22"/>
                    <a:gd name="T1" fmla="*/ 0 h 38"/>
                    <a:gd name="T2" fmla="*/ 14 w 22"/>
                    <a:gd name="T3" fmla="*/ 0 h 38"/>
                    <a:gd name="T4" fmla="*/ 22 w 22"/>
                    <a:gd name="T5" fmla="*/ 0 h 38"/>
                    <a:gd name="T6" fmla="*/ 22 w 22"/>
                    <a:gd name="T7" fmla="*/ 0 h 38"/>
                    <a:gd name="T8" fmla="*/ 0 w 22"/>
                    <a:gd name="T9" fmla="*/ 38 h 38"/>
                    <a:gd name="T10" fmla="*/ 14 w 22"/>
                    <a:gd name="T11" fmla="*/ 0 h 38"/>
                    <a:gd name="T12" fmla="*/ 14 w 22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8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2106">
                  <a:extLst>
                    <a:ext uri="{FF2B5EF4-FFF2-40B4-BE49-F238E27FC236}">
                      <a16:creationId xmlns:a16="http://schemas.microsoft.com/office/drawing/2014/main" id="{3AB431C1-D891-4F51-B218-F05115A11B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3756"/>
                  <a:ext cx="11" cy="19"/>
                </a:xfrm>
                <a:custGeom>
                  <a:avLst/>
                  <a:gdLst>
                    <a:gd name="T0" fmla="*/ 14 w 22"/>
                    <a:gd name="T1" fmla="*/ 0 h 38"/>
                    <a:gd name="T2" fmla="*/ 14 w 22"/>
                    <a:gd name="T3" fmla="*/ 0 h 38"/>
                    <a:gd name="T4" fmla="*/ 22 w 22"/>
                    <a:gd name="T5" fmla="*/ 0 h 38"/>
                    <a:gd name="T6" fmla="*/ 22 w 22"/>
                    <a:gd name="T7" fmla="*/ 0 h 38"/>
                    <a:gd name="T8" fmla="*/ 0 w 22"/>
                    <a:gd name="T9" fmla="*/ 38 h 38"/>
                    <a:gd name="T10" fmla="*/ 14 w 22"/>
                    <a:gd name="T11" fmla="*/ 0 h 38"/>
                    <a:gd name="T12" fmla="*/ 14 w 22"/>
                    <a:gd name="T1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3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38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 2107">
                  <a:extLst>
                    <a:ext uri="{FF2B5EF4-FFF2-40B4-BE49-F238E27FC236}">
                      <a16:creationId xmlns:a16="http://schemas.microsoft.com/office/drawing/2014/main" id="{5B61028F-0692-476D-AC4F-6F1F4EA7EE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741"/>
                  <a:ext cx="52" cy="61"/>
                </a:xfrm>
                <a:custGeom>
                  <a:avLst/>
                  <a:gdLst>
                    <a:gd name="T0" fmla="*/ 0 w 103"/>
                    <a:gd name="T1" fmla="*/ 119 h 119"/>
                    <a:gd name="T2" fmla="*/ 0 w 103"/>
                    <a:gd name="T3" fmla="*/ 119 h 119"/>
                    <a:gd name="T4" fmla="*/ 103 w 103"/>
                    <a:gd name="T5" fmla="*/ 22 h 119"/>
                    <a:gd name="T6" fmla="*/ 103 w 103"/>
                    <a:gd name="T7" fmla="*/ 22 h 119"/>
                    <a:gd name="T8" fmla="*/ 59 w 103"/>
                    <a:gd name="T9" fmla="*/ 0 h 119"/>
                    <a:gd name="T10" fmla="*/ 0 w 103"/>
                    <a:gd name="T11" fmla="*/ 119 h 119"/>
                    <a:gd name="T12" fmla="*/ 0 w 103"/>
                    <a:gd name="T13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" h="119">
                      <a:moveTo>
                        <a:pt x="0" y="119"/>
                      </a:moveTo>
                      <a:lnTo>
                        <a:pt x="0" y="119"/>
                      </a:lnTo>
                      <a:lnTo>
                        <a:pt x="103" y="22"/>
                      </a:lnTo>
                      <a:lnTo>
                        <a:pt x="103" y="22"/>
                      </a:lnTo>
                      <a:lnTo>
                        <a:pt x="59" y="0"/>
                      </a:lnTo>
                      <a:lnTo>
                        <a:pt x="0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2108">
                  <a:extLst>
                    <a:ext uri="{FF2B5EF4-FFF2-40B4-BE49-F238E27FC236}">
                      <a16:creationId xmlns:a16="http://schemas.microsoft.com/office/drawing/2014/main" id="{E9FEFCCD-3A9D-44D7-80DA-0BD2E4E6D5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741"/>
                  <a:ext cx="52" cy="61"/>
                </a:xfrm>
                <a:custGeom>
                  <a:avLst/>
                  <a:gdLst>
                    <a:gd name="T0" fmla="*/ 0 w 103"/>
                    <a:gd name="T1" fmla="*/ 119 h 119"/>
                    <a:gd name="T2" fmla="*/ 0 w 103"/>
                    <a:gd name="T3" fmla="*/ 119 h 119"/>
                    <a:gd name="T4" fmla="*/ 103 w 103"/>
                    <a:gd name="T5" fmla="*/ 22 h 119"/>
                    <a:gd name="T6" fmla="*/ 103 w 103"/>
                    <a:gd name="T7" fmla="*/ 22 h 119"/>
                    <a:gd name="T8" fmla="*/ 59 w 103"/>
                    <a:gd name="T9" fmla="*/ 0 h 119"/>
                    <a:gd name="T10" fmla="*/ 0 w 103"/>
                    <a:gd name="T11" fmla="*/ 119 h 119"/>
                    <a:gd name="T12" fmla="*/ 0 w 103"/>
                    <a:gd name="T13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" h="119">
                      <a:moveTo>
                        <a:pt x="0" y="119"/>
                      </a:moveTo>
                      <a:lnTo>
                        <a:pt x="0" y="119"/>
                      </a:lnTo>
                      <a:lnTo>
                        <a:pt x="103" y="22"/>
                      </a:lnTo>
                      <a:lnTo>
                        <a:pt x="103" y="22"/>
                      </a:lnTo>
                      <a:lnTo>
                        <a:pt x="59" y="0"/>
                      </a:lnTo>
                      <a:lnTo>
                        <a:pt x="0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 2109">
                  <a:extLst>
                    <a:ext uri="{FF2B5EF4-FFF2-40B4-BE49-F238E27FC236}">
                      <a16:creationId xmlns:a16="http://schemas.microsoft.com/office/drawing/2014/main" id="{CEB95508-92BC-496F-B124-3644750331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753"/>
                  <a:ext cx="52" cy="60"/>
                </a:xfrm>
                <a:custGeom>
                  <a:avLst/>
                  <a:gdLst>
                    <a:gd name="T0" fmla="*/ 0 w 103"/>
                    <a:gd name="T1" fmla="*/ 97 h 119"/>
                    <a:gd name="T2" fmla="*/ 0 w 103"/>
                    <a:gd name="T3" fmla="*/ 97 h 119"/>
                    <a:gd name="T4" fmla="*/ 37 w 103"/>
                    <a:gd name="T5" fmla="*/ 119 h 119"/>
                    <a:gd name="T6" fmla="*/ 37 w 103"/>
                    <a:gd name="T7" fmla="*/ 119 h 119"/>
                    <a:gd name="T8" fmla="*/ 103 w 103"/>
                    <a:gd name="T9" fmla="*/ 0 h 119"/>
                    <a:gd name="T10" fmla="*/ 0 w 103"/>
                    <a:gd name="T11" fmla="*/ 97 h 119"/>
                    <a:gd name="T12" fmla="*/ 0 w 103"/>
                    <a:gd name="T13" fmla="*/ 97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" h="119">
                      <a:moveTo>
                        <a:pt x="0" y="97"/>
                      </a:moveTo>
                      <a:lnTo>
                        <a:pt x="0" y="97"/>
                      </a:lnTo>
                      <a:lnTo>
                        <a:pt x="37" y="119"/>
                      </a:lnTo>
                      <a:lnTo>
                        <a:pt x="37" y="119"/>
                      </a:lnTo>
                      <a:lnTo>
                        <a:pt x="103" y="0"/>
                      </a:lnTo>
                      <a:lnTo>
                        <a:pt x="0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2110">
                  <a:extLst>
                    <a:ext uri="{FF2B5EF4-FFF2-40B4-BE49-F238E27FC236}">
                      <a16:creationId xmlns:a16="http://schemas.microsoft.com/office/drawing/2014/main" id="{EE73B42F-42C6-413F-B42B-7C5CCD007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753"/>
                  <a:ext cx="52" cy="60"/>
                </a:xfrm>
                <a:custGeom>
                  <a:avLst/>
                  <a:gdLst>
                    <a:gd name="T0" fmla="*/ 0 w 103"/>
                    <a:gd name="T1" fmla="*/ 97 h 119"/>
                    <a:gd name="T2" fmla="*/ 0 w 103"/>
                    <a:gd name="T3" fmla="*/ 97 h 119"/>
                    <a:gd name="T4" fmla="*/ 37 w 103"/>
                    <a:gd name="T5" fmla="*/ 119 h 119"/>
                    <a:gd name="T6" fmla="*/ 37 w 103"/>
                    <a:gd name="T7" fmla="*/ 119 h 119"/>
                    <a:gd name="T8" fmla="*/ 103 w 103"/>
                    <a:gd name="T9" fmla="*/ 0 h 119"/>
                    <a:gd name="T10" fmla="*/ 0 w 103"/>
                    <a:gd name="T11" fmla="*/ 97 h 119"/>
                    <a:gd name="T12" fmla="*/ 0 w 103"/>
                    <a:gd name="T13" fmla="*/ 97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" h="119">
                      <a:moveTo>
                        <a:pt x="0" y="97"/>
                      </a:moveTo>
                      <a:lnTo>
                        <a:pt x="0" y="97"/>
                      </a:lnTo>
                      <a:lnTo>
                        <a:pt x="37" y="119"/>
                      </a:lnTo>
                      <a:lnTo>
                        <a:pt x="37" y="119"/>
                      </a:lnTo>
                      <a:lnTo>
                        <a:pt x="103" y="0"/>
                      </a:lnTo>
                      <a:lnTo>
                        <a:pt x="0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2111">
                  <a:extLst>
                    <a:ext uri="{FF2B5EF4-FFF2-40B4-BE49-F238E27FC236}">
                      <a16:creationId xmlns:a16="http://schemas.microsoft.com/office/drawing/2014/main" id="{93E5EFB4-91FD-4E55-BBE2-BE85D75D29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5" y="3753"/>
                  <a:ext cx="56" cy="60"/>
                </a:xfrm>
                <a:custGeom>
                  <a:avLst/>
                  <a:gdLst>
                    <a:gd name="T0" fmla="*/ 0 w 110"/>
                    <a:gd name="T1" fmla="*/ 119 h 119"/>
                    <a:gd name="T2" fmla="*/ 0 w 110"/>
                    <a:gd name="T3" fmla="*/ 119 h 119"/>
                    <a:gd name="T4" fmla="*/ 110 w 110"/>
                    <a:gd name="T5" fmla="*/ 22 h 119"/>
                    <a:gd name="T6" fmla="*/ 110 w 110"/>
                    <a:gd name="T7" fmla="*/ 22 h 119"/>
                    <a:gd name="T8" fmla="*/ 66 w 110"/>
                    <a:gd name="T9" fmla="*/ 0 h 119"/>
                    <a:gd name="T10" fmla="*/ 0 w 110"/>
                    <a:gd name="T11" fmla="*/ 119 h 119"/>
                    <a:gd name="T12" fmla="*/ 0 w 110"/>
                    <a:gd name="T13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19">
                      <a:moveTo>
                        <a:pt x="0" y="119"/>
                      </a:moveTo>
                      <a:lnTo>
                        <a:pt x="0" y="119"/>
                      </a:lnTo>
                      <a:lnTo>
                        <a:pt x="110" y="22"/>
                      </a:lnTo>
                      <a:lnTo>
                        <a:pt x="110" y="22"/>
                      </a:lnTo>
                      <a:lnTo>
                        <a:pt x="66" y="0"/>
                      </a:lnTo>
                      <a:lnTo>
                        <a:pt x="0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2112">
                  <a:extLst>
                    <a:ext uri="{FF2B5EF4-FFF2-40B4-BE49-F238E27FC236}">
                      <a16:creationId xmlns:a16="http://schemas.microsoft.com/office/drawing/2014/main" id="{CBD726EC-FA5D-4E3F-B111-3048EA48C6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5" y="3753"/>
                  <a:ext cx="56" cy="60"/>
                </a:xfrm>
                <a:custGeom>
                  <a:avLst/>
                  <a:gdLst>
                    <a:gd name="T0" fmla="*/ 0 w 110"/>
                    <a:gd name="T1" fmla="*/ 119 h 119"/>
                    <a:gd name="T2" fmla="*/ 0 w 110"/>
                    <a:gd name="T3" fmla="*/ 119 h 119"/>
                    <a:gd name="T4" fmla="*/ 110 w 110"/>
                    <a:gd name="T5" fmla="*/ 22 h 119"/>
                    <a:gd name="T6" fmla="*/ 110 w 110"/>
                    <a:gd name="T7" fmla="*/ 22 h 119"/>
                    <a:gd name="T8" fmla="*/ 66 w 110"/>
                    <a:gd name="T9" fmla="*/ 0 h 119"/>
                    <a:gd name="T10" fmla="*/ 0 w 110"/>
                    <a:gd name="T11" fmla="*/ 119 h 119"/>
                    <a:gd name="T12" fmla="*/ 0 w 110"/>
                    <a:gd name="T13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19">
                      <a:moveTo>
                        <a:pt x="0" y="119"/>
                      </a:moveTo>
                      <a:lnTo>
                        <a:pt x="0" y="119"/>
                      </a:lnTo>
                      <a:lnTo>
                        <a:pt x="110" y="22"/>
                      </a:lnTo>
                      <a:lnTo>
                        <a:pt x="110" y="22"/>
                      </a:lnTo>
                      <a:lnTo>
                        <a:pt x="66" y="0"/>
                      </a:lnTo>
                      <a:lnTo>
                        <a:pt x="0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2113">
                  <a:extLst>
                    <a:ext uri="{FF2B5EF4-FFF2-40B4-BE49-F238E27FC236}">
                      <a16:creationId xmlns:a16="http://schemas.microsoft.com/office/drawing/2014/main" id="{9B79CB60-B675-40A5-B48E-A840F29503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5" y="3764"/>
                  <a:ext cx="56" cy="60"/>
                </a:xfrm>
                <a:custGeom>
                  <a:avLst/>
                  <a:gdLst>
                    <a:gd name="T0" fmla="*/ 0 w 110"/>
                    <a:gd name="T1" fmla="*/ 97 h 120"/>
                    <a:gd name="T2" fmla="*/ 0 w 110"/>
                    <a:gd name="T3" fmla="*/ 97 h 120"/>
                    <a:gd name="T4" fmla="*/ 44 w 110"/>
                    <a:gd name="T5" fmla="*/ 120 h 120"/>
                    <a:gd name="T6" fmla="*/ 44 w 110"/>
                    <a:gd name="T7" fmla="*/ 120 h 120"/>
                    <a:gd name="T8" fmla="*/ 110 w 110"/>
                    <a:gd name="T9" fmla="*/ 0 h 120"/>
                    <a:gd name="T10" fmla="*/ 0 w 110"/>
                    <a:gd name="T11" fmla="*/ 97 h 120"/>
                    <a:gd name="T12" fmla="*/ 0 w 110"/>
                    <a:gd name="T13" fmla="*/ 97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0">
                      <a:moveTo>
                        <a:pt x="0" y="97"/>
                      </a:moveTo>
                      <a:lnTo>
                        <a:pt x="0" y="97"/>
                      </a:lnTo>
                      <a:lnTo>
                        <a:pt x="44" y="120"/>
                      </a:lnTo>
                      <a:lnTo>
                        <a:pt x="44" y="120"/>
                      </a:lnTo>
                      <a:lnTo>
                        <a:pt x="110" y="0"/>
                      </a:lnTo>
                      <a:lnTo>
                        <a:pt x="0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2114">
                  <a:extLst>
                    <a:ext uri="{FF2B5EF4-FFF2-40B4-BE49-F238E27FC236}">
                      <a16:creationId xmlns:a16="http://schemas.microsoft.com/office/drawing/2014/main" id="{295C4B87-59C7-41B4-8BC3-B14AA04FD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5" y="3764"/>
                  <a:ext cx="56" cy="60"/>
                </a:xfrm>
                <a:custGeom>
                  <a:avLst/>
                  <a:gdLst>
                    <a:gd name="T0" fmla="*/ 0 w 110"/>
                    <a:gd name="T1" fmla="*/ 97 h 120"/>
                    <a:gd name="T2" fmla="*/ 0 w 110"/>
                    <a:gd name="T3" fmla="*/ 97 h 120"/>
                    <a:gd name="T4" fmla="*/ 44 w 110"/>
                    <a:gd name="T5" fmla="*/ 120 h 120"/>
                    <a:gd name="T6" fmla="*/ 44 w 110"/>
                    <a:gd name="T7" fmla="*/ 120 h 120"/>
                    <a:gd name="T8" fmla="*/ 110 w 110"/>
                    <a:gd name="T9" fmla="*/ 0 h 120"/>
                    <a:gd name="T10" fmla="*/ 0 w 110"/>
                    <a:gd name="T11" fmla="*/ 97 h 120"/>
                    <a:gd name="T12" fmla="*/ 0 w 110"/>
                    <a:gd name="T13" fmla="*/ 97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20">
                      <a:moveTo>
                        <a:pt x="0" y="97"/>
                      </a:moveTo>
                      <a:lnTo>
                        <a:pt x="0" y="97"/>
                      </a:lnTo>
                      <a:lnTo>
                        <a:pt x="44" y="120"/>
                      </a:lnTo>
                      <a:lnTo>
                        <a:pt x="44" y="120"/>
                      </a:lnTo>
                      <a:lnTo>
                        <a:pt x="110" y="0"/>
                      </a:lnTo>
                      <a:lnTo>
                        <a:pt x="0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2115">
                  <a:extLst>
                    <a:ext uri="{FF2B5EF4-FFF2-40B4-BE49-F238E27FC236}">
                      <a16:creationId xmlns:a16="http://schemas.microsoft.com/office/drawing/2014/main" id="{A640ED11-2913-4DB1-A4A7-C7636E58D4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3786"/>
                  <a:ext cx="7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45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2116">
                  <a:extLst>
                    <a:ext uri="{FF2B5EF4-FFF2-40B4-BE49-F238E27FC236}">
                      <a16:creationId xmlns:a16="http://schemas.microsoft.com/office/drawing/2014/main" id="{0ACAE5B8-873E-4EAD-A27C-7241A6D35A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3786"/>
                  <a:ext cx="7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45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 2117">
                  <a:extLst>
                    <a:ext uri="{FF2B5EF4-FFF2-40B4-BE49-F238E27FC236}">
                      <a16:creationId xmlns:a16="http://schemas.microsoft.com/office/drawing/2014/main" id="{1B4F7F82-AA84-4C17-93B0-850C5C7DB6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3786"/>
                  <a:ext cx="11" cy="23"/>
                </a:xfrm>
                <a:custGeom>
                  <a:avLst/>
                  <a:gdLst>
                    <a:gd name="T0" fmla="*/ 15 w 22"/>
                    <a:gd name="T1" fmla="*/ 0 h 45"/>
                    <a:gd name="T2" fmla="*/ 15 w 22"/>
                    <a:gd name="T3" fmla="*/ 0 h 45"/>
                    <a:gd name="T4" fmla="*/ 22 w 22"/>
                    <a:gd name="T5" fmla="*/ 8 h 45"/>
                    <a:gd name="T6" fmla="*/ 22 w 22"/>
                    <a:gd name="T7" fmla="*/ 8 h 45"/>
                    <a:gd name="T8" fmla="*/ 0 w 22"/>
                    <a:gd name="T9" fmla="*/ 45 h 45"/>
                    <a:gd name="T10" fmla="*/ 15 w 22"/>
                    <a:gd name="T11" fmla="*/ 0 h 45"/>
                    <a:gd name="T12" fmla="*/ 15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8"/>
                      </a:lnTo>
                      <a:lnTo>
                        <a:pt x="22" y="8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2118">
                  <a:extLst>
                    <a:ext uri="{FF2B5EF4-FFF2-40B4-BE49-F238E27FC236}">
                      <a16:creationId xmlns:a16="http://schemas.microsoft.com/office/drawing/2014/main" id="{88F984C3-C63B-44A3-9BFE-42D79A6FD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3786"/>
                  <a:ext cx="11" cy="23"/>
                </a:xfrm>
                <a:custGeom>
                  <a:avLst/>
                  <a:gdLst>
                    <a:gd name="T0" fmla="*/ 15 w 22"/>
                    <a:gd name="T1" fmla="*/ 0 h 45"/>
                    <a:gd name="T2" fmla="*/ 15 w 22"/>
                    <a:gd name="T3" fmla="*/ 0 h 45"/>
                    <a:gd name="T4" fmla="*/ 22 w 22"/>
                    <a:gd name="T5" fmla="*/ 8 h 45"/>
                    <a:gd name="T6" fmla="*/ 22 w 22"/>
                    <a:gd name="T7" fmla="*/ 8 h 45"/>
                    <a:gd name="T8" fmla="*/ 0 w 22"/>
                    <a:gd name="T9" fmla="*/ 45 h 45"/>
                    <a:gd name="T10" fmla="*/ 15 w 22"/>
                    <a:gd name="T11" fmla="*/ 0 h 45"/>
                    <a:gd name="T12" fmla="*/ 15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8"/>
                      </a:lnTo>
                      <a:lnTo>
                        <a:pt x="22" y="8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2119">
                  <a:extLst>
                    <a:ext uri="{FF2B5EF4-FFF2-40B4-BE49-F238E27FC236}">
                      <a16:creationId xmlns:a16="http://schemas.microsoft.com/office/drawing/2014/main" id="{9E5F3E04-7F5B-43C4-9E14-19F8AC8BC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3786"/>
                  <a:ext cx="7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45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2120">
                  <a:extLst>
                    <a:ext uri="{FF2B5EF4-FFF2-40B4-BE49-F238E27FC236}">
                      <a16:creationId xmlns:a16="http://schemas.microsoft.com/office/drawing/2014/main" id="{A2A85B87-46D6-4AFE-ABE3-ECAE2CB0C4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3786"/>
                  <a:ext cx="7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45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2121">
                  <a:extLst>
                    <a:ext uri="{FF2B5EF4-FFF2-40B4-BE49-F238E27FC236}">
                      <a16:creationId xmlns:a16="http://schemas.microsoft.com/office/drawing/2014/main" id="{0E19E5D6-5AAF-4820-8DA0-530586AA0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3786"/>
                  <a:ext cx="11" cy="23"/>
                </a:xfrm>
                <a:custGeom>
                  <a:avLst/>
                  <a:gdLst>
                    <a:gd name="T0" fmla="*/ 15 w 22"/>
                    <a:gd name="T1" fmla="*/ 0 h 45"/>
                    <a:gd name="T2" fmla="*/ 15 w 22"/>
                    <a:gd name="T3" fmla="*/ 0 h 45"/>
                    <a:gd name="T4" fmla="*/ 22 w 22"/>
                    <a:gd name="T5" fmla="*/ 8 h 45"/>
                    <a:gd name="T6" fmla="*/ 22 w 22"/>
                    <a:gd name="T7" fmla="*/ 8 h 45"/>
                    <a:gd name="T8" fmla="*/ 0 w 22"/>
                    <a:gd name="T9" fmla="*/ 45 h 45"/>
                    <a:gd name="T10" fmla="*/ 15 w 22"/>
                    <a:gd name="T11" fmla="*/ 0 h 45"/>
                    <a:gd name="T12" fmla="*/ 15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8"/>
                      </a:lnTo>
                      <a:lnTo>
                        <a:pt x="22" y="8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2122">
                  <a:extLst>
                    <a:ext uri="{FF2B5EF4-FFF2-40B4-BE49-F238E27FC236}">
                      <a16:creationId xmlns:a16="http://schemas.microsoft.com/office/drawing/2014/main" id="{5FDA6C21-38C0-458F-94BC-1C213B070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3786"/>
                  <a:ext cx="11" cy="23"/>
                </a:xfrm>
                <a:custGeom>
                  <a:avLst/>
                  <a:gdLst>
                    <a:gd name="T0" fmla="*/ 15 w 22"/>
                    <a:gd name="T1" fmla="*/ 0 h 45"/>
                    <a:gd name="T2" fmla="*/ 15 w 22"/>
                    <a:gd name="T3" fmla="*/ 0 h 45"/>
                    <a:gd name="T4" fmla="*/ 22 w 22"/>
                    <a:gd name="T5" fmla="*/ 8 h 45"/>
                    <a:gd name="T6" fmla="*/ 22 w 22"/>
                    <a:gd name="T7" fmla="*/ 8 h 45"/>
                    <a:gd name="T8" fmla="*/ 0 w 22"/>
                    <a:gd name="T9" fmla="*/ 45 h 45"/>
                    <a:gd name="T10" fmla="*/ 15 w 22"/>
                    <a:gd name="T11" fmla="*/ 0 h 45"/>
                    <a:gd name="T12" fmla="*/ 15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8"/>
                      </a:lnTo>
                      <a:lnTo>
                        <a:pt x="22" y="8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2123">
                  <a:extLst>
                    <a:ext uri="{FF2B5EF4-FFF2-40B4-BE49-F238E27FC236}">
                      <a16:creationId xmlns:a16="http://schemas.microsoft.com/office/drawing/2014/main" id="{4DAF1454-A4FD-4969-882B-FC28ECC1B3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5" y="3790"/>
                  <a:ext cx="18" cy="34"/>
                </a:xfrm>
                <a:custGeom>
                  <a:avLst/>
                  <a:gdLst>
                    <a:gd name="T0" fmla="*/ 22 w 37"/>
                    <a:gd name="T1" fmla="*/ 0 h 67"/>
                    <a:gd name="T2" fmla="*/ 22 w 37"/>
                    <a:gd name="T3" fmla="*/ 0 h 67"/>
                    <a:gd name="T4" fmla="*/ 37 w 37"/>
                    <a:gd name="T5" fmla="*/ 67 h 67"/>
                    <a:gd name="T6" fmla="*/ 37 w 37"/>
                    <a:gd name="T7" fmla="*/ 67 h 67"/>
                    <a:gd name="T8" fmla="*/ 0 w 37"/>
                    <a:gd name="T9" fmla="*/ 52 h 67"/>
                    <a:gd name="T10" fmla="*/ 22 w 37"/>
                    <a:gd name="T11" fmla="*/ 0 h 67"/>
                    <a:gd name="T12" fmla="*/ 22 w 37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37" y="67"/>
                      </a:lnTo>
                      <a:lnTo>
                        <a:pt x="37" y="67"/>
                      </a:lnTo>
                      <a:lnTo>
                        <a:pt x="0" y="52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2124">
                  <a:extLst>
                    <a:ext uri="{FF2B5EF4-FFF2-40B4-BE49-F238E27FC236}">
                      <a16:creationId xmlns:a16="http://schemas.microsoft.com/office/drawing/2014/main" id="{2F65E449-2B60-41A1-8081-190A67E60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5" y="3790"/>
                  <a:ext cx="18" cy="34"/>
                </a:xfrm>
                <a:custGeom>
                  <a:avLst/>
                  <a:gdLst>
                    <a:gd name="T0" fmla="*/ 22 w 37"/>
                    <a:gd name="T1" fmla="*/ 0 h 67"/>
                    <a:gd name="T2" fmla="*/ 22 w 37"/>
                    <a:gd name="T3" fmla="*/ 0 h 67"/>
                    <a:gd name="T4" fmla="*/ 37 w 37"/>
                    <a:gd name="T5" fmla="*/ 67 h 67"/>
                    <a:gd name="T6" fmla="*/ 37 w 37"/>
                    <a:gd name="T7" fmla="*/ 67 h 67"/>
                    <a:gd name="T8" fmla="*/ 0 w 37"/>
                    <a:gd name="T9" fmla="*/ 52 h 67"/>
                    <a:gd name="T10" fmla="*/ 22 w 37"/>
                    <a:gd name="T11" fmla="*/ 0 h 67"/>
                    <a:gd name="T12" fmla="*/ 22 w 37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6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37" y="67"/>
                      </a:lnTo>
                      <a:lnTo>
                        <a:pt x="37" y="67"/>
                      </a:lnTo>
                      <a:lnTo>
                        <a:pt x="0" y="52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2125">
                  <a:extLst>
                    <a:ext uri="{FF2B5EF4-FFF2-40B4-BE49-F238E27FC236}">
                      <a16:creationId xmlns:a16="http://schemas.microsoft.com/office/drawing/2014/main" id="{11057A61-6434-4ED2-886A-77B2651234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6" y="3790"/>
                  <a:ext cx="14" cy="34"/>
                </a:xfrm>
                <a:custGeom>
                  <a:avLst/>
                  <a:gdLst>
                    <a:gd name="T0" fmla="*/ 0 w 29"/>
                    <a:gd name="T1" fmla="*/ 0 h 67"/>
                    <a:gd name="T2" fmla="*/ 0 w 29"/>
                    <a:gd name="T3" fmla="*/ 0 h 67"/>
                    <a:gd name="T4" fmla="*/ 29 w 29"/>
                    <a:gd name="T5" fmla="*/ 15 h 67"/>
                    <a:gd name="T6" fmla="*/ 29 w 29"/>
                    <a:gd name="T7" fmla="*/ 15 h 67"/>
                    <a:gd name="T8" fmla="*/ 15 w 29"/>
                    <a:gd name="T9" fmla="*/ 67 h 67"/>
                    <a:gd name="T10" fmla="*/ 0 w 29"/>
                    <a:gd name="T11" fmla="*/ 0 h 67"/>
                    <a:gd name="T12" fmla="*/ 0 w 29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6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15"/>
                      </a:lnTo>
                      <a:lnTo>
                        <a:pt x="29" y="15"/>
                      </a:lnTo>
                      <a:lnTo>
                        <a:pt x="15" y="6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2126">
                  <a:extLst>
                    <a:ext uri="{FF2B5EF4-FFF2-40B4-BE49-F238E27FC236}">
                      <a16:creationId xmlns:a16="http://schemas.microsoft.com/office/drawing/2014/main" id="{EA1924C1-607A-4C5C-967B-E17EF663C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6" y="3790"/>
                  <a:ext cx="14" cy="34"/>
                </a:xfrm>
                <a:custGeom>
                  <a:avLst/>
                  <a:gdLst>
                    <a:gd name="T0" fmla="*/ 0 w 29"/>
                    <a:gd name="T1" fmla="*/ 0 h 67"/>
                    <a:gd name="T2" fmla="*/ 0 w 29"/>
                    <a:gd name="T3" fmla="*/ 0 h 67"/>
                    <a:gd name="T4" fmla="*/ 29 w 29"/>
                    <a:gd name="T5" fmla="*/ 15 h 67"/>
                    <a:gd name="T6" fmla="*/ 29 w 29"/>
                    <a:gd name="T7" fmla="*/ 15 h 67"/>
                    <a:gd name="T8" fmla="*/ 15 w 29"/>
                    <a:gd name="T9" fmla="*/ 67 h 67"/>
                    <a:gd name="T10" fmla="*/ 0 w 29"/>
                    <a:gd name="T11" fmla="*/ 0 h 67"/>
                    <a:gd name="T12" fmla="*/ 0 w 29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6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9" y="15"/>
                      </a:lnTo>
                      <a:lnTo>
                        <a:pt x="29" y="15"/>
                      </a:lnTo>
                      <a:lnTo>
                        <a:pt x="15" y="6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2127">
                  <a:extLst>
                    <a:ext uri="{FF2B5EF4-FFF2-40B4-BE49-F238E27FC236}">
                      <a16:creationId xmlns:a16="http://schemas.microsoft.com/office/drawing/2014/main" id="{F64A25EC-51BC-4DD7-A01C-E87503F82F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3805"/>
                  <a:ext cx="8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38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8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2128">
                  <a:extLst>
                    <a:ext uri="{FF2B5EF4-FFF2-40B4-BE49-F238E27FC236}">
                      <a16:creationId xmlns:a16="http://schemas.microsoft.com/office/drawing/2014/main" id="{243EF7E1-B346-4D9A-8070-3399A3D39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3805"/>
                  <a:ext cx="8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38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8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2129">
                  <a:extLst>
                    <a:ext uri="{FF2B5EF4-FFF2-40B4-BE49-F238E27FC236}">
                      <a16:creationId xmlns:a16="http://schemas.microsoft.com/office/drawing/2014/main" id="{D7CB3378-8920-434D-8838-F57F67375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3805"/>
                  <a:ext cx="11" cy="23"/>
                </a:xfrm>
                <a:custGeom>
                  <a:avLst/>
                  <a:gdLst>
                    <a:gd name="T0" fmla="*/ 15 w 22"/>
                    <a:gd name="T1" fmla="*/ 0 h 45"/>
                    <a:gd name="T2" fmla="*/ 15 w 22"/>
                    <a:gd name="T3" fmla="*/ 0 h 45"/>
                    <a:gd name="T4" fmla="*/ 22 w 22"/>
                    <a:gd name="T5" fmla="*/ 0 h 45"/>
                    <a:gd name="T6" fmla="*/ 22 w 22"/>
                    <a:gd name="T7" fmla="*/ 0 h 45"/>
                    <a:gd name="T8" fmla="*/ 0 w 22"/>
                    <a:gd name="T9" fmla="*/ 45 h 45"/>
                    <a:gd name="T10" fmla="*/ 15 w 22"/>
                    <a:gd name="T11" fmla="*/ 0 h 45"/>
                    <a:gd name="T12" fmla="*/ 15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2130">
                  <a:extLst>
                    <a:ext uri="{FF2B5EF4-FFF2-40B4-BE49-F238E27FC236}">
                      <a16:creationId xmlns:a16="http://schemas.microsoft.com/office/drawing/2014/main" id="{C7719519-6438-464A-8240-05C00FC43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3805"/>
                  <a:ext cx="11" cy="23"/>
                </a:xfrm>
                <a:custGeom>
                  <a:avLst/>
                  <a:gdLst>
                    <a:gd name="T0" fmla="*/ 15 w 22"/>
                    <a:gd name="T1" fmla="*/ 0 h 45"/>
                    <a:gd name="T2" fmla="*/ 15 w 22"/>
                    <a:gd name="T3" fmla="*/ 0 h 45"/>
                    <a:gd name="T4" fmla="*/ 22 w 22"/>
                    <a:gd name="T5" fmla="*/ 0 h 45"/>
                    <a:gd name="T6" fmla="*/ 22 w 22"/>
                    <a:gd name="T7" fmla="*/ 0 h 45"/>
                    <a:gd name="T8" fmla="*/ 0 w 22"/>
                    <a:gd name="T9" fmla="*/ 45 h 45"/>
                    <a:gd name="T10" fmla="*/ 15 w 22"/>
                    <a:gd name="T11" fmla="*/ 0 h 45"/>
                    <a:gd name="T12" fmla="*/ 15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2131">
                  <a:extLst>
                    <a:ext uri="{FF2B5EF4-FFF2-40B4-BE49-F238E27FC236}">
                      <a16:creationId xmlns:a16="http://schemas.microsoft.com/office/drawing/2014/main" id="{19498FF1-E8B3-4A7F-B469-35C596AE6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3805"/>
                  <a:ext cx="8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38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8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2132">
                  <a:extLst>
                    <a:ext uri="{FF2B5EF4-FFF2-40B4-BE49-F238E27FC236}">
                      <a16:creationId xmlns:a16="http://schemas.microsoft.com/office/drawing/2014/main" id="{809748C2-1802-4203-9947-1338DAE27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3805"/>
                  <a:ext cx="8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38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8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2133">
                  <a:extLst>
                    <a:ext uri="{FF2B5EF4-FFF2-40B4-BE49-F238E27FC236}">
                      <a16:creationId xmlns:a16="http://schemas.microsoft.com/office/drawing/2014/main" id="{9E3A104E-6668-43AE-8CC6-9EB1CC5F1B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3805"/>
                  <a:ext cx="11" cy="23"/>
                </a:xfrm>
                <a:custGeom>
                  <a:avLst/>
                  <a:gdLst>
                    <a:gd name="T0" fmla="*/ 15 w 22"/>
                    <a:gd name="T1" fmla="*/ 0 h 45"/>
                    <a:gd name="T2" fmla="*/ 15 w 22"/>
                    <a:gd name="T3" fmla="*/ 0 h 45"/>
                    <a:gd name="T4" fmla="*/ 22 w 22"/>
                    <a:gd name="T5" fmla="*/ 0 h 45"/>
                    <a:gd name="T6" fmla="*/ 22 w 22"/>
                    <a:gd name="T7" fmla="*/ 0 h 45"/>
                    <a:gd name="T8" fmla="*/ 0 w 22"/>
                    <a:gd name="T9" fmla="*/ 45 h 45"/>
                    <a:gd name="T10" fmla="*/ 15 w 22"/>
                    <a:gd name="T11" fmla="*/ 0 h 45"/>
                    <a:gd name="T12" fmla="*/ 15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2134">
                  <a:extLst>
                    <a:ext uri="{FF2B5EF4-FFF2-40B4-BE49-F238E27FC236}">
                      <a16:creationId xmlns:a16="http://schemas.microsoft.com/office/drawing/2014/main" id="{93EC0047-D54E-4815-9FD8-80910CB31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" y="3805"/>
                  <a:ext cx="11" cy="23"/>
                </a:xfrm>
                <a:custGeom>
                  <a:avLst/>
                  <a:gdLst>
                    <a:gd name="T0" fmla="*/ 15 w 22"/>
                    <a:gd name="T1" fmla="*/ 0 h 45"/>
                    <a:gd name="T2" fmla="*/ 15 w 22"/>
                    <a:gd name="T3" fmla="*/ 0 h 45"/>
                    <a:gd name="T4" fmla="*/ 22 w 22"/>
                    <a:gd name="T5" fmla="*/ 0 h 45"/>
                    <a:gd name="T6" fmla="*/ 22 w 22"/>
                    <a:gd name="T7" fmla="*/ 0 h 45"/>
                    <a:gd name="T8" fmla="*/ 0 w 22"/>
                    <a:gd name="T9" fmla="*/ 45 h 45"/>
                    <a:gd name="T10" fmla="*/ 15 w 22"/>
                    <a:gd name="T11" fmla="*/ 0 h 45"/>
                    <a:gd name="T12" fmla="*/ 15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2135">
                  <a:extLst>
                    <a:ext uri="{FF2B5EF4-FFF2-40B4-BE49-F238E27FC236}">
                      <a16:creationId xmlns:a16="http://schemas.microsoft.com/office/drawing/2014/main" id="{3BF7D1AC-949D-464B-90F1-92911C2C80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8" y="3805"/>
                  <a:ext cx="11" cy="30"/>
                </a:xfrm>
                <a:custGeom>
                  <a:avLst/>
                  <a:gdLst>
                    <a:gd name="T0" fmla="*/ 22 w 22"/>
                    <a:gd name="T1" fmla="*/ 0 h 60"/>
                    <a:gd name="T2" fmla="*/ 22 w 22"/>
                    <a:gd name="T3" fmla="*/ 0 h 60"/>
                    <a:gd name="T4" fmla="*/ 15 w 22"/>
                    <a:gd name="T5" fmla="*/ 60 h 60"/>
                    <a:gd name="T6" fmla="*/ 15 w 22"/>
                    <a:gd name="T7" fmla="*/ 60 h 60"/>
                    <a:gd name="T8" fmla="*/ 0 w 22"/>
                    <a:gd name="T9" fmla="*/ 53 h 60"/>
                    <a:gd name="T10" fmla="*/ 22 w 22"/>
                    <a:gd name="T11" fmla="*/ 0 h 60"/>
                    <a:gd name="T12" fmla="*/ 22 w 22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0" y="53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2136">
                  <a:extLst>
                    <a:ext uri="{FF2B5EF4-FFF2-40B4-BE49-F238E27FC236}">
                      <a16:creationId xmlns:a16="http://schemas.microsoft.com/office/drawing/2014/main" id="{259B66EA-F5FE-4CF2-9F46-A51821E7DD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8" y="3805"/>
                  <a:ext cx="11" cy="30"/>
                </a:xfrm>
                <a:custGeom>
                  <a:avLst/>
                  <a:gdLst>
                    <a:gd name="T0" fmla="*/ 22 w 22"/>
                    <a:gd name="T1" fmla="*/ 0 h 60"/>
                    <a:gd name="T2" fmla="*/ 22 w 22"/>
                    <a:gd name="T3" fmla="*/ 0 h 60"/>
                    <a:gd name="T4" fmla="*/ 15 w 22"/>
                    <a:gd name="T5" fmla="*/ 60 h 60"/>
                    <a:gd name="T6" fmla="*/ 15 w 22"/>
                    <a:gd name="T7" fmla="*/ 60 h 60"/>
                    <a:gd name="T8" fmla="*/ 0 w 22"/>
                    <a:gd name="T9" fmla="*/ 53 h 60"/>
                    <a:gd name="T10" fmla="*/ 22 w 22"/>
                    <a:gd name="T11" fmla="*/ 0 h 60"/>
                    <a:gd name="T12" fmla="*/ 22 w 22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0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0" y="53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2137">
                  <a:extLst>
                    <a:ext uri="{FF2B5EF4-FFF2-40B4-BE49-F238E27FC236}">
                      <a16:creationId xmlns:a16="http://schemas.microsoft.com/office/drawing/2014/main" id="{2E53ED81-C9A1-4D31-AB19-ED7B7C9E7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5" y="3805"/>
                  <a:ext cx="11" cy="30"/>
                </a:xfrm>
                <a:custGeom>
                  <a:avLst/>
                  <a:gdLst>
                    <a:gd name="T0" fmla="*/ 7 w 21"/>
                    <a:gd name="T1" fmla="*/ 0 h 60"/>
                    <a:gd name="T2" fmla="*/ 7 w 21"/>
                    <a:gd name="T3" fmla="*/ 0 h 60"/>
                    <a:gd name="T4" fmla="*/ 21 w 21"/>
                    <a:gd name="T5" fmla="*/ 8 h 60"/>
                    <a:gd name="T6" fmla="*/ 21 w 21"/>
                    <a:gd name="T7" fmla="*/ 8 h 60"/>
                    <a:gd name="T8" fmla="*/ 0 w 21"/>
                    <a:gd name="T9" fmla="*/ 60 h 60"/>
                    <a:gd name="T10" fmla="*/ 7 w 21"/>
                    <a:gd name="T11" fmla="*/ 0 h 60"/>
                    <a:gd name="T12" fmla="*/ 7 w 21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60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21" y="8"/>
                      </a:lnTo>
                      <a:lnTo>
                        <a:pt x="21" y="8"/>
                      </a:lnTo>
                      <a:lnTo>
                        <a:pt x="0" y="6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2138">
                  <a:extLst>
                    <a:ext uri="{FF2B5EF4-FFF2-40B4-BE49-F238E27FC236}">
                      <a16:creationId xmlns:a16="http://schemas.microsoft.com/office/drawing/2014/main" id="{312F7CF3-8F19-4B84-A418-56AEDB86F9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5" y="3805"/>
                  <a:ext cx="11" cy="30"/>
                </a:xfrm>
                <a:custGeom>
                  <a:avLst/>
                  <a:gdLst>
                    <a:gd name="T0" fmla="*/ 7 w 21"/>
                    <a:gd name="T1" fmla="*/ 0 h 60"/>
                    <a:gd name="T2" fmla="*/ 7 w 21"/>
                    <a:gd name="T3" fmla="*/ 0 h 60"/>
                    <a:gd name="T4" fmla="*/ 21 w 21"/>
                    <a:gd name="T5" fmla="*/ 8 h 60"/>
                    <a:gd name="T6" fmla="*/ 21 w 21"/>
                    <a:gd name="T7" fmla="*/ 8 h 60"/>
                    <a:gd name="T8" fmla="*/ 0 w 21"/>
                    <a:gd name="T9" fmla="*/ 60 h 60"/>
                    <a:gd name="T10" fmla="*/ 7 w 21"/>
                    <a:gd name="T11" fmla="*/ 0 h 60"/>
                    <a:gd name="T12" fmla="*/ 7 w 21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60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21" y="8"/>
                      </a:lnTo>
                      <a:lnTo>
                        <a:pt x="21" y="8"/>
                      </a:lnTo>
                      <a:lnTo>
                        <a:pt x="0" y="6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2139">
                  <a:extLst>
                    <a:ext uri="{FF2B5EF4-FFF2-40B4-BE49-F238E27FC236}">
                      <a16:creationId xmlns:a16="http://schemas.microsoft.com/office/drawing/2014/main" id="{A6C0B086-DCCD-46DE-9749-63B71D85A2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5" y="3869"/>
                  <a:ext cx="11" cy="26"/>
                </a:xfrm>
                <a:custGeom>
                  <a:avLst/>
                  <a:gdLst>
                    <a:gd name="T0" fmla="*/ 22 w 22"/>
                    <a:gd name="T1" fmla="*/ 0 h 52"/>
                    <a:gd name="T2" fmla="*/ 22 w 22"/>
                    <a:gd name="T3" fmla="*/ 0 h 52"/>
                    <a:gd name="T4" fmla="*/ 15 w 22"/>
                    <a:gd name="T5" fmla="*/ 52 h 52"/>
                    <a:gd name="T6" fmla="*/ 15 w 22"/>
                    <a:gd name="T7" fmla="*/ 52 h 52"/>
                    <a:gd name="T8" fmla="*/ 0 w 22"/>
                    <a:gd name="T9" fmla="*/ 45 h 52"/>
                    <a:gd name="T10" fmla="*/ 22 w 22"/>
                    <a:gd name="T11" fmla="*/ 0 h 52"/>
                    <a:gd name="T12" fmla="*/ 22 w 22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45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2140">
                  <a:extLst>
                    <a:ext uri="{FF2B5EF4-FFF2-40B4-BE49-F238E27FC236}">
                      <a16:creationId xmlns:a16="http://schemas.microsoft.com/office/drawing/2014/main" id="{7E41A3F1-4716-4DA0-89D4-B40242EF83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5" y="3869"/>
                  <a:ext cx="11" cy="26"/>
                </a:xfrm>
                <a:custGeom>
                  <a:avLst/>
                  <a:gdLst>
                    <a:gd name="T0" fmla="*/ 22 w 22"/>
                    <a:gd name="T1" fmla="*/ 0 h 52"/>
                    <a:gd name="T2" fmla="*/ 22 w 22"/>
                    <a:gd name="T3" fmla="*/ 0 h 52"/>
                    <a:gd name="T4" fmla="*/ 15 w 22"/>
                    <a:gd name="T5" fmla="*/ 52 h 52"/>
                    <a:gd name="T6" fmla="*/ 15 w 22"/>
                    <a:gd name="T7" fmla="*/ 52 h 52"/>
                    <a:gd name="T8" fmla="*/ 0 w 22"/>
                    <a:gd name="T9" fmla="*/ 45 h 52"/>
                    <a:gd name="T10" fmla="*/ 22 w 22"/>
                    <a:gd name="T11" fmla="*/ 0 h 52"/>
                    <a:gd name="T12" fmla="*/ 22 w 22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45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2141">
                  <a:extLst>
                    <a:ext uri="{FF2B5EF4-FFF2-40B4-BE49-F238E27FC236}">
                      <a16:creationId xmlns:a16="http://schemas.microsoft.com/office/drawing/2014/main" id="{98004849-5597-4204-A0C7-CA6E36479F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3" y="3869"/>
                  <a:ext cx="11" cy="26"/>
                </a:xfrm>
                <a:custGeom>
                  <a:avLst/>
                  <a:gdLst>
                    <a:gd name="T0" fmla="*/ 7 w 22"/>
                    <a:gd name="T1" fmla="*/ 0 h 52"/>
                    <a:gd name="T2" fmla="*/ 7 w 22"/>
                    <a:gd name="T3" fmla="*/ 0 h 52"/>
                    <a:gd name="T4" fmla="*/ 22 w 22"/>
                    <a:gd name="T5" fmla="*/ 0 h 52"/>
                    <a:gd name="T6" fmla="*/ 22 w 22"/>
                    <a:gd name="T7" fmla="*/ 0 h 52"/>
                    <a:gd name="T8" fmla="*/ 0 w 22"/>
                    <a:gd name="T9" fmla="*/ 52 h 52"/>
                    <a:gd name="T10" fmla="*/ 7 w 22"/>
                    <a:gd name="T11" fmla="*/ 0 h 52"/>
                    <a:gd name="T12" fmla="*/ 7 w 22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52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2142">
                  <a:extLst>
                    <a:ext uri="{FF2B5EF4-FFF2-40B4-BE49-F238E27FC236}">
                      <a16:creationId xmlns:a16="http://schemas.microsoft.com/office/drawing/2014/main" id="{84B42908-50C3-4ACE-94EB-4BA0006797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3" y="3869"/>
                  <a:ext cx="11" cy="26"/>
                </a:xfrm>
                <a:custGeom>
                  <a:avLst/>
                  <a:gdLst>
                    <a:gd name="T0" fmla="*/ 7 w 22"/>
                    <a:gd name="T1" fmla="*/ 0 h 52"/>
                    <a:gd name="T2" fmla="*/ 7 w 22"/>
                    <a:gd name="T3" fmla="*/ 0 h 52"/>
                    <a:gd name="T4" fmla="*/ 22 w 22"/>
                    <a:gd name="T5" fmla="*/ 0 h 52"/>
                    <a:gd name="T6" fmla="*/ 22 w 22"/>
                    <a:gd name="T7" fmla="*/ 0 h 52"/>
                    <a:gd name="T8" fmla="*/ 0 w 22"/>
                    <a:gd name="T9" fmla="*/ 52 h 52"/>
                    <a:gd name="T10" fmla="*/ 7 w 22"/>
                    <a:gd name="T11" fmla="*/ 0 h 52"/>
                    <a:gd name="T12" fmla="*/ 7 w 22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52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2143">
                  <a:extLst>
                    <a:ext uri="{FF2B5EF4-FFF2-40B4-BE49-F238E27FC236}">
                      <a16:creationId xmlns:a16="http://schemas.microsoft.com/office/drawing/2014/main" id="{89BB4E6D-29CB-45C4-A4C0-213FD1202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3877"/>
                  <a:ext cx="7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37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7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2144">
                  <a:extLst>
                    <a:ext uri="{FF2B5EF4-FFF2-40B4-BE49-F238E27FC236}">
                      <a16:creationId xmlns:a16="http://schemas.microsoft.com/office/drawing/2014/main" id="{61A16529-C059-431C-8C92-D771585F8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3877"/>
                  <a:ext cx="7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37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7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2145">
                  <a:extLst>
                    <a:ext uri="{FF2B5EF4-FFF2-40B4-BE49-F238E27FC236}">
                      <a16:creationId xmlns:a16="http://schemas.microsoft.com/office/drawing/2014/main" id="{24499A59-8AC5-46B9-BCBC-C166B9257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3877"/>
                  <a:ext cx="11" cy="23"/>
                </a:xfrm>
                <a:custGeom>
                  <a:avLst/>
                  <a:gdLst>
                    <a:gd name="T0" fmla="*/ 15 w 22"/>
                    <a:gd name="T1" fmla="*/ 0 h 45"/>
                    <a:gd name="T2" fmla="*/ 15 w 22"/>
                    <a:gd name="T3" fmla="*/ 0 h 45"/>
                    <a:gd name="T4" fmla="*/ 22 w 22"/>
                    <a:gd name="T5" fmla="*/ 0 h 45"/>
                    <a:gd name="T6" fmla="*/ 22 w 22"/>
                    <a:gd name="T7" fmla="*/ 0 h 45"/>
                    <a:gd name="T8" fmla="*/ 0 w 22"/>
                    <a:gd name="T9" fmla="*/ 45 h 45"/>
                    <a:gd name="T10" fmla="*/ 15 w 22"/>
                    <a:gd name="T11" fmla="*/ 0 h 45"/>
                    <a:gd name="T12" fmla="*/ 15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2146">
                  <a:extLst>
                    <a:ext uri="{FF2B5EF4-FFF2-40B4-BE49-F238E27FC236}">
                      <a16:creationId xmlns:a16="http://schemas.microsoft.com/office/drawing/2014/main" id="{E2119870-941C-4D4B-8FF1-258CFF39B5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3877"/>
                  <a:ext cx="11" cy="23"/>
                </a:xfrm>
                <a:custGeom>
                  <a:avLst/>
                  <a:gdLst>
                    <a:gd name="T0" fmla="*/ 15 w 22"/>
                    <a:gd name="T1" fmla="*/ 0 h 45"/>
                    <a:gd name="T2" fmla="*/ 15 w 22"/>
                    <a:gd name="T3" fmla="*/ 0 h 45"/>
                    <a:gd name="T4" fmla="*/ 22 w 22"/>
                    <a:gd name="T5" fmla="*/ 0 h 45"/>
                    <a:gd name="T6" fmla="*/ 22 w 22"/>
                    <a:gd name="T7" fmla="*/ 0 h 45"/>
                    <a:gd name="T8" fmla="*/ 0 w 22"/>
                    <a:gd name="T9" fmla="*/ 45 h 45"/>
                    <a:gd name="T10" fmla="*/ 15 w 22"/>
                    <a:gd name="T11" fmla="*/ 0 h 45"/>
                    <a:gd name="T12" fmla="*/ 15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2147">
                  <a:extLst>
                    <a:ext uri="{FF2B5EF4-FFF2-40B4-BE49-F238E27FC236}">
                      <a16:creationId xmlns:a16="http://schemas.microsoft.com/office/drawing/2014/main" id="{02363C74-95F4-4CF5-8CA5-964BBD1508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3877"/>
                  <a:ext cx="7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37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7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2148">
                  <a:extLst>
                    <a:ext uri="{FF2B5EF4-FFF2-40B4-BE49-F238E27FC236}">
                      <a16:creationId xmlns:a16="http://schemas.microsoft.com/office/drawing/2014/main" id="{644FDB58-05C7-4815-9C60-45DA05EAD7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3877"/>
                  <a:ext cx="7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37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7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2149">
                  <a:extLst>
                    <a:ext uri="{FF2B5EF4-FFF2-40B4-BE49-F238E27FC236}">
                      <a16:creationId xmlns:a16="http://schemas.microsoft.com/office/drawing/2014/main" id="{A0B701E2-636E-40B3-9F05-EA0CE155CC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3877"/>
                  <a:ext cx="11" cy="23"/>
                </a:xfrm>
                <a:custGeom>
                  <a:avLst/>
                  <a:gdLst>
                    <a:gd name="T0" fmla="*/ 15 w 22"/>
                    <a:gd name="T1" fmla="*/ 0 h 45"/>
                    <a:gd name="T2" fmla="*/ 15 w 22"/>
                    <a:gd name="T3" fmla="*/ 0 h 45"/>
                    <a:gd name="T4" fmla="*/ 22 w 22"/>
                    <a:gd name="T5" fmla="*/ 0 h 45"/>
                    <a:gd name="T6" fmla="*/ 22 w 22"/>
                    <a:gd name="T7" fmla="*/ 0 h 45"/>
                    <a:gd name="T8" fmla="*/ 0 w 22"/>
                    <a:gd name="T9" fmla="*/ 45 h 45"/>
                    <a:gd name="T10" fmla="*/ 15 w 22"/>
                    <a:gd name="T11" fmla="*/ 0 h 45"/>
                    <a:gd name="T12" fmla="*/ 15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2150">
                  <a:extLst>
                    <a:ext uri="{FF2B5EF4-FFF2-40B4-BE49-F238E27FC236}">
                      <a16:creationId xmlns:a16="http://schemas.microsoft.com/office/drawing/2014/main" id="{5762F298-88D8-49FF-8DB8-2F28A4D1B5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3877"/>
                  <a:ext cx="11" cy="23"/>
                </a:xfrm>
                <a:custGeom>
                  <a:avLst/>
                  <a:gdLst>
                    <a:gd name="T0" fmla="*/ 15 w 22"/>
                    <a:gd name="T1" fmla="*/ 0 h 45"/>
                    <a:gd name="T2" fmla="*/ 15 w 22"/>
                    <a:gd name="T3" fmla="*/ 0 h 45"/>
                    <a:gd name="T4" fmla="*/ 22 w 22"/>
                    <a:gd name="T5" fmla="*/ 0 h 45"/>
                    <a:gd name="T6" fmla="*/ 22 w 22"/>
                    <a:gd name="T7" fmla="*/ 0 h 45"/>
                    <a:gd name="T8" fmla="*/ 0 w 22"/>
                    <a:gd name="T9" fmla="*/ 45 h 45"/>
                    <a:gd name="T10" fmla="*/ 15 w 22"/>
                    <a:gd name="T11" fmla="*/ 0 h 45"/>
                    <a:gd name="T12" fmla="*/ 15 w 22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2151">
                  <a:extLst>
                    <a:ext uri="{FF2B5EF4-FFF2-40B4-BE49-F238E27FC236}">
                      <a16:creationId xmlns:a16="http://schemas.microsoft.com/office/drawing/2014/main" id="{617ABD9E-F2E2-4BBC-9743-57AB82307A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1" y="3877"/>
                  <a:ext cx="19" cy="34"/>
                </a:xfrm>
                <a:custGeom>
                  <a:avLst/>
                  <a:gdLst>
                    <a:gd name="T0" fmla="*/ 22 w 36"/>
                    <a:gd name="T1" fmla="*/ 0 h 67"/>
                    <a:gd name="T2" fmla="*/ 22 w 36"/>
                    <a:gd name="T3" fmla="*/ 0 h 67"/>
                    <a:gd name="T4" fmla="*/ 36 w 36"/>
                    <a:gd name="T5" fmla="*/ 67 h 67"/>
                    <a:gd name="T6" fmla="*/ 36 w 36"/>
                    <a:gd name="T7" fmla="*/ 67 h 67"/>
                    <a:gd name="T8" fmla="*/ 0 w 36"/>
                    <a:gd name="T9" fmla="*/ 52 h 67"/>
                    <a:gd name="T10" fmla="*/ 22 w 36"/>
                    <a:gd name="T11" fmla="*/ 0 h 67"/>
                    <a:gd name="T12" fmla="*/ 22 w 36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36" y="67"/>
                      </a:lnTo>
                      <a:lnTo>
                        <a:pt x="36" y="67"/>
                      </a:lnTo>
                      <a:lnTo>
                        <a:pt x="0" y="52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2152">
                  <a:extLst>
                    <a:ext uri="{FF2B5EF4-FFF2-40B4-BE49-F238E27FC236}">
                      <a16:creationId xmlns:a16="http://schemas.microsoft.com/office/drawing/2014/main" id="{CBD7ED46-0F9A-480D-9F21-6115B46D63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1" y="3877"/>
                  <a:ext cx="19" cy="34"/>
                </a:xfrm>
                <a:custGeom>
                  <a:avLst/>
                  <a:gdLst>
                    <a:gd name="T0" fmla="*/ 22 w 36"/>
                    <a:gd name="T1" fmla="*/ 0 h 67"/>
                    <a:gd name="T2" fmla="*/ 22 w 36"/>
                    <a:gd name="T3" fmla="*/ 0 h 67"/>
                    <a:gd name="T4" fmla="*/ 36 w 36"/>
                    <a:gd name="T5" fmla="*/ 67 h 67"/>
                    <a:gd name="T6" fmla="*/ 36 w 36"/>
                    <a:gd name="T7" fmla="*/ 67 h 67"/>
                    <a:gd name="T8" fmla="*/ 0 w 36"/>
                    <a:gd name="T9" fmla="*/ 52 h 67"/>
                    <a:gd name="T10" fmla="*/ 22 w 36"/>
                    <a:gd name="T11" fmla="*/ 0 h 67"/>
                    <a:gd name="T12" fmla="*/ 22 w 36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36" y="67"/>
                      </a:lnTo>
                      <a:lnTo>
                        <a:pt x="36" y="67"/>
                      </a:lnTo>
                      <a:lnTo>
                        <a:pt x="0" y="52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2153">
                  <a:extLst>
                    <a:ext uri="{FF2B5EF4-FFF2-40B4-BE49-F238E27FC236}">
                      <a16:creationId xmlns:a16="http://schemas.microsoft.com/office/drawing/2014/main" id="{FC67E0A7-5943-4C31-8D2B-960AB7B3C8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2" y="3877"/>
                  <a:ext cx="19" cy="34"/>
                </a:xfrm>
                <a:custGeom>
                  <a:avLst/>
                  <a:gdLst>
                    <a:gd name="T0" fmla="*/ 0 w 36"/>
                    <a:gd name="T1" fmla="*/ 0 h 67"/>
                    <a:gd name="T2" fmla="*/ 0 w 36"/>
                    <a:gd name="T3" fmla="*/ 0 h 67"/>
                    <a:gd name="T4" fmla="*/ 36 w 36"/>
                    <a:gd name="T5" fmla="*/ 15 h 67"/>
                    <a:gd name="T6" fmla="*/ 36 w 36"/>
                    <a:gd name="T7" fmla="*/ 15 h 67"/>
                    <a:gd name="T8" fmla="*/ 14 w 36"/>
                    <a:gd name="T9" fmla="*/ 67 h 67"/>
                    <a:gd name="T10" fmla="*/ 0 w 36"/>
                    <a:gd name="T11" fmla="*/ 0 h 67"/>
                    <a:gd name="T12" fmla="*/ 0 w 36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6" y="15"/>
                      </a:lnTo>
                      <a:lnTo>
                        <a:pt x="36" y="15"/>
                      </a:lnTo>
                      <a:lnTo>
                        <a:pt x="14" y="6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2154">
                  <a:extLst>
                    <a:ext uri="{FF2B5EF4-FFF2-40B4-BE49-F238E27FC236}">
                      <a16:creationId xmlns:a16="http://schemas.microsoft.com/office/drawing/2014/main" id="{AE5A4CE2-4072-4645-814C-DFE096B2C2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2" y="3877"/>
                  <a:ext cx="19" cy="34"/>
                </a:xfrm>
                <a:custGeom>
                  <a:avLst/>
                  <a:gdLst>
                    <a:gd name="T0" fmla="*/ 0 w 36"/>
                    <a:gd name="T1" fmla="*/ 0 h 67"/>
                    <a:gd name="T2" fmla="*/ 0 w 36"/>
                    <a:gd name="T3" fmla="*/ 0 h 67"/>
                    <a:gd name="T4" fmla="*/ 36 w 36"/>
                    <a:gd name="T5" fmla="*/ 15 h 67"/>
                    <a:gd name="T6" fmla="*/ 36 w 36"/>
                    <a:gd name="T7" fmla="*/ 15 h 67"/>
                    <a:gd name="T8" fmla="*/ 14 w 36"/>
                    <a:gd name="T9" fmla="*/ 67 h 67"/>
                    <a:gd name="T10" fmla="*/ 0 w 36"/>
                    <a:gd name="T11" fmla="*/ 0 h 67"/>
                    <a:gd name="T12" fmla="*/ 0 w 36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6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6" y="15"/>
                      </a:lnTo>
                      <a:lnTo>
                        <a:pt x="36" y="15"/>
                      </a:lnTo>
                      <a:lnTo>
                        <a:pt x="14" y="6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2155">
                  <a:extLst>
                    <a:ext uri="{FF2B5EF4-FFF2-40B4-BE49-F238E27FC236}">
                      <a16:creationId xmlns:a16="http://schemas.microsoft.com/office/drawing/2014/main" id="{CB347BC4-A761-49F7-AB71-7C2F61B33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3892"/>
                  <a:ext cx="8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45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2156">
                  <a:extLst>
                    <a:ext uri="{FF2B5EF4-FFF2-40B4-BE49-F238E27FC236}">
                      <a16:creationId xmlns:a16="http://schemas.microsoft.com/office/drawing/2014/main" id="{69A53FE0-968A-4FE5-8449-CA391ECA7D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3892"/>
                  <a:ext cx="8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45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2157">
                  <a:extLst>
                    <a:ext uri="{FF2B5EF4-FFF2-40B4-BE49-F238E27FC236}">
                      <a16:creationId xmlns:a16="http://schemas.microsoft.com/office/drawing/2014/main" id="{2708D9AD-FEAB-4582-9DDF-6A51EC58F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3892"/>
                  <a:ext cx="12" cy="23"/>
                </a:xfrm>
                <a:custGeom>
                  <a:avLst/>
                  <a:gdLst>
                    <a:gd name="T0" fmla="*/ 15 w 23"/>
                    <a:gd name="T1" fmla="*/ 0 h 45"/>
                    <a:gd name="T2" fmla="*/ 15 w 23"/>
                    <a:gd name="T3" fmla="*/ 0 h 45"/>
                    <a:gd name="T4" fmla="*/ 23 w 23"/>
                    <a:gd name="T5" fmla="*/ 7 h 45"/>
                    <a:gd name="T6" fmla="*/ 23 w 23"/>
                    <a:gd name="T7" fmla="*/ 7 h 45"/>
                    <a:gd name="T8" fmla="*/ 0 w 23"/>
                    <a:gd name="T9" fmla="*/ 45 h 45"/>
                    <a:gd name="T10" fmla="*/ 15 w 23"/>
                    <a:gd name="T11" fmla="*/ 0 h 45"/>
                    <a:gd name="T12" fmla="*/ 15 w 23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3" y="7"/>
                      </a:lnTo>
                      <a:lnTo>
                        <a:pt x="23" y="7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2158">
                  <a:extLst>
                    <a:ext uri="{FF2B5EF4-FFF2-40B4-BE49-F238E27FC236}">
                      <a16:creationId xmlns:a16="http://schemas.microsoft.com/office/drawing/2014/main" id="{6D54129D-D75B-4413-997A-0CDE340ADE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3892"/>
                  <a:ext cx="12" cy="23"/>
                </a:xfrm>
                <a:custGeom>
                  <a:avLst/>
                  <a:gdLst>
                    <a:gd name="T0" fmla="*/ 15 w 23"/>
                    <a:gd name="T1" fmla="*/ 0 h 45"/>
                    <a:gd name="T2" fmla="*/ 15 w 23"/>
                    <a:gd name="T3" fmla="*/ 0 h 45"/>
                    <a:gd name="T4" fmla="*/ 23 w 23"/>
                    <a:gd name="T5" fmla="*/ 7 h 45"/>
                    <a:gd name="T6" fmla="*/ 23 w 23"/>
                    <a:gd name="T7" fmla="*/ 7 h 45"/>
                    <a:gd name="T8" fmla="*/ 0 w 23"/>
                    <a:gd name="T9" fmla="*/ 45 h 45"/>
                    <a:gd name="T10" fmla="*/ 15 w 23"/>
                    <a:gd name="T11" fmla="*/ 0 h 45"/>
                    <a:gd name="T12" fmla="*/ 15 w 23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3" y="7"/>
                      </a:lnTo>
                      <a:lnTo>
                        <a:pt x="23" y="7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2159">
                  <a:extLst>
                    <a:ext uri="{FF2B5EF4-FFF2-40B4-BE49-F238E27FC236}">
                      <a16:creationId xmlns:a16="http://schemas.microsoft.com/office/drawing/2014/main" id="{57BA609D-6843-4540-A6AE-FA3315848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3892"/>
                  <a:ext cx="8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45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2160">
                  <a:extLst>
                    <a:ext uri="{FF2B5EF4-FFF2-40B4-BE49-F238E27FC236}">
                      <a16:creationId xmlns:a16="http://schemas.microsoft.com/office/drawing/2014/main" id="{0A00411F-CC3F-4F5E-8471-620348FC13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3892"/>
                  <a:ext cx="8" cy="23"/>
                </a:xfrm>
                <a:custGeom>
                  <a:avLst/>
                  <a:gdLst>
                    <a:gd name="T0" fmla="*/ 15 w 15"/>
                    <a:gd name="T1" fmla="*/ 0 h 45"/>
                    <a:gd name="T2" fmla="*/ 15 w 15"/>
                    <a:gd name="T3" fmla="*/ 0 h 45"/>
                    <a:gd name="T4" fmla="*/ 0 w 15"/>
                    <a:gd name="T5" fmla="*/ 45 h 45"/>
                    <a:gd name="T6" fmla="*/ 0 w 15"/>
                    <a:gd name="T7" fmla="*/ 45 h 45"/>
                    <a:gd name="T8" fmla="*/ 0 w 15"/>
                    <a:gd name="T9" fmla="*/ 45 h 45"/>
                    <a:gd name="T10" fmla="*/ 15 w 15"/>
                    <a:gd name="T11" fmla="*/ 0 h 45"/>
                    <a:gd name="T12" fmla="*/ 15 w 15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2161">
                  <a:extLst>
                    <a:ext uri="{FF2B5EF4-FFF2-40B4-BE49-F238E27FC236}">
                      <a16:creationId xmlns:a16="http://schemas.microsoft.com/office/drawing/2014/main" id="{31BCF994-3B44-4C3C-ADA5-A1AB2459D5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3892"/>
                  <a:ext cx="12" cy="23"/>
                </a:xfrm>
                <a:custGeom>
                  <a:avLst/>
                  <a:gdLst>
                    <a:gd name="T0" fmla="*/ 15 w 23"/>
                    <a:gd name="T1" fmla="*/ 0 h 45"/>
                    <a:gd name="T2" fmla="*/ 15 w 23"/>
                    <a:gd name="T3" fmla="*/ 0 h 45"/>
                    <a:gd name="T4" fmla="*/ 23 w 23"/>
                    <a:gd name="T5" fmla="*/ 7 h 45"/>
                    <a:gd name="T6" fmla="*/ 23 w 23"/>
                    <a:gd name="T7" fmla="*/ 7 h 45"/>
                    <a:gd name="T8" fmla="*/ 0 w 23"/>
                    <a:gd name="T9" fmla="*/ 45 h 45"/>
                    <a:gd name="T10" fmla="*/ 15 w 23"/>
                    <a:gd name="T11" fmla="*/ 0 h 45"/>
                    <a:gd name="T12" fmla="*/ 15 w 23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3" y="7"/>
                      </a:lnTo>
                      <a:lnTo>
                        <a:pt x="23" y="7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2162">
                  <a:extLst>
                    <a:ext uri="{FF2B5EF4-FFF2-40B4-BE49-F238E27FC236}">
                      <a16:creationId xmlns:a16="http://schemas.microsoft.com/office/drawing/2014/main" id="{FE691BF1-EF05-487A-BD23-C91F2643C6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3892"/>
                  <a:ext cx="12" cy="23"/>
                </a:xfrm>
                <a:custGeom>
                  <a:avLst/>
                  <a:gdLst>
                    <a:gd name="T0" fmla="*/ 15 w 23"/>
                    <a:gd name="T1" fmla="*/ 0 h 45"/>
                    <a:gd name="T2" fmla="*/ 15 w 23"/>
                    <a:gd name="T3" fmla="*/ 0 h 45"/>
                    <a:gd name="T4" fmla="*/ 23 w 23"/>
                    <a:gd name="T5" fmla="*/ 7 h 45"/>
                    <a:gd name="T6" fmla="*/ 23 w 23"/>
                    <a:gd name="T7" fmla="*/ 7 h 45"/>
                    <a:gd name="T8" fmla="*/ 0 w 23"/>
                    <a:gd name="T9" fmla="*/ 45 h 45"/>
                    <a:gd name="T10" fmla="*/ 15 w 23"/>
                    <a:gd name="T11" fmla="*/ 0 h 45"/>
                    <a:gd name="T12" fmla="*/ 15 w 23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4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3" y="7"/>
                      </a:lnTo>
                      <a:lnTo>
                        <a:pt x="23" y="7"/>
                      </a:lnTo>
                      <a:lnTo>
                        <a:pt x="0" y="45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2163">
                  <a:extLst>
                    <a:ext uri="{FF2B5EF4-FFF2-40B4-BE49-F238E27FC236}">
                      <a16:creationId xmlns:a16="http://schemas.microsoft.com/office/drawing/2014/main" id="{1E4ADDC6-5225-4A5B-B4FD-F5C349BDE7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8" y="3877"/>
                  <a:ext cx="45" cy="64"/>
                </a:xfrm>
                <a:custGeom>
                  <a:avLst/>
                  <a:gdLst>
                    <a:gd name="T0" fmla="*/ 0 w 88"/>
                    <a:gd name="T1" fmla="*/ 127 h 127"/>
                    <a:gd name="T2" fmla="*/ 0 w 88"/>
                    <a:gd name="T3" fmla="*/ 127 h 127"/>
                    <a:gd name="T4" fmla="*/ 88 w 88"/>
                    <a:gd name="T5" fmla="*/ 15 h 127"/>
                    <a:gd name="T6" fmla="*/ 88 w 88"/>
                    <a:gd name="T7" fmla="*/ 15 h 127"/>
                    <a:gd name="T8" fmla="*/ 44 w 88"/>
                    <a:gd name="T9" fmla="*/ 0 h 127"/>
                    <a:gd name="T10" fmla="*/ 0 w 88"/>
                    <a:gd name="T11" fmla="*/ 127 h 127"/>
                    <a:gd name="T12" fmla="*/ 0 w 88"/>
                    <a:gd name="T13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27">
                      <a:moveTo>
                        <a:pt x="0" y="127"/>
                      </a:moveTo>
                      <a:lnTo>
                        <a:pt x="0" y="127"/>
                      </a:lnTo>
                      <a:lnTo>
                        <a:pt x="88" y="15"/>
                      </a:lnTo>
                      <a:lnTo>
                        <a:pt x="88" y="15"/>
                      </a:lnTo>
                      <a:lnTo>
                        <a:pt x="44" y="0"/>
                      </a:lnTo>
                      <a:lnTo>
                        <a:pt x="0" y="127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2164">
                  <a:extLst>
                    <a:ext uri="{FF2B5EF4-FFF2-40B4-BE49-F238E27FC236}">
                      <a16:creationId xmlns:a16="http://schemas.microsoft.com/office/drawing/2014/main" id="{56749A62-C8A8-45E4-9243-18809FA5C0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8" y="3877"/>
                  <a:ext cx="45" cy="64"/>
                </a:xfrm>
                <a:custGeom>
                  <a:avLst/>
                  <a:gdLst>
                    <a:gd name="T0" fmla="*/ 0 w 88"/>
                    <a:gd name="T1" fmla="*/ 127 h 127"/>
                    <a:gd name="T2" fmla="*/ 0 w 88"/>
                    <a:gd name="T3" fmla="*/ 127 h 127"/>
                    <a:gd name="T4" fmla="*/ 88 w 88"/>
                    <a:gd name="T5" fmla="*/ 15 h 127"/>
                    <a:gd name="T6" fmla="*/ 88 w 88"/>
                    <a:gd name="T7" fmla="*/ 15 h 127"/>
                    <a:gd name="T8" fmla="*/ 44 w 88"/>
                    <a:gd name="T9" fmla="*/ 0 h 127"/>
                    <a:gd name="T10" fmla="*/ 0 w 88"/>
                    <a:gd name="T11" fmla="*/ 127 h 127"/>
                    <a:gd name="T12" fmla="*/ 0 w 88"/>
                    <a:gd name="T13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27">
                      <a:moveTo>
                        <a:pt x="0" y="127"/>
                      </a:moveTo>
                      <a:lnTo>
                        <a:pt x="0" y="127"/>
                      </a:lnTo>
                      <a:lnTo>
                        <a:pt x="88" y="15"/>
                      </a:lnTo>
                      <a:lnTo>
                        <a:pt x="88" y="15"/>
                      </a:lnTo>
                      <a:lnTo>
                        <a:pt x="44" y="0"/>
                      </a:lnTo>
                      <a:lnTo>
                        <a:pt x="0" y="127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2165">
                  <a:extLst>
                    <a:ext uri="{FF2B5EF4-FFF2-40B4-BE49-F238E27FC236}">
                      <a16:creationId xmlns:a16="http://schemas.microsoft.com/office/drawing/2014/main" id="{C16757E5-0972-4850-9472-57BE700FA9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8" y="3884"/>
                  <a:ext cx="45" cy="65"/>
                </a:xfrm>
                <a:custGeom>
                  <a:avLst/>
                  <a:gdLst>
                    <a:gd name="T0" fmla="*/ 0 w 88"/>
                    <a:gd name="T1" fmla="*/ 112 h 127"/>
                    <a:gd name="T2" fmla="*/ 0 w 88"/>
                    <a:gd name="T3" fmla="*/ 112 h 127"/>
                    <a:gd name="T4" fmla="*/ 44 w 88"/>
                    <a:gd name="T5" fmla="*/ 127 h 127"/>
                    <a:gd name="T6" fmla="*/ 44 w 88"/>
                    <a:gd name="T7" fmla="*/ 127 h 127"/>
                    <a:gd name="T8" fmla="*/ 88 w 88"/>
                    <a:gd name="T9" fmla="*/ 0 h 127"/>
                    <a:gd name="T10" fmla="*/ 0 w 88"/>
                    <a:gd name="T11" fmla="*/ 112 h 127"/>
                    <a:gd name="T12" fmla="*/ 0 w 88"/>
                    <a:gd name="T13" fmla="*/ 112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27">
                      <a:moveTo>
                        <a:pt x="0" y="112"/>
                      </a:moveTo>
                      <a:lnTo>
                        <a:pt x="0" y="112"/>
                      </a:lnTo>
                      <a:lnTo>
                        <a:pt x="44" y="127"/>
                      </a:lnTo>
                      <a:lnTo>
                        <a:pt x="44" y="127"/>
                      </a:lnTo>
                      <a:lnTo>
                        <a:pt x="88" y="0"/>
                      </a:lnTo>
                      <a:lnTo>
                        <a:pt x="0" y="112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2166">
                  <a:extLst>
                    <a:ext uri="{FF2B5EF4-FFF2-40B4-BE49-F238E27FC236}">
                      <a16:creationId xmlns:a16="http://schemas.microsoft.com/office/drawing/2014/main" id="{13ECD560-49F9-410E-B7EA-34273B840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8" y="3884"/>
                  <a:ext cx="45" cy="65"/>
                </a:xfrm>
                <a:custGeom>
                  <a:avLst/>
                  <a:gdLst>
                    <a:gd name="T0" fmla="*/ 0 w 88"/>
                    <a:gd name="T1" fmla="*/ 112 h 127"/>
                    <a:gd name="T2" fmla="*/ 0 w 88"/>
                    <a:gd name="T3" fmla="*/ 112 h 127"/>
                    <a:gd name="T4" fmla="*/ 44 w 88"/>
                    <a:gd name="T5" fmla="*/ 127 h 127"/>
                    <a:gd name="T6" fmla="*/ 44 w 88"/>
                    <a:gd name="T7" fmla="*/ 127 h 127"/>
                    <a:gd name="T8" fmla="*/ 88 w 88"/>
                    <a:gd name="T9" fmla="*/ 0 h 127"/>
                    <a:gd name="T10" fmla="*/ 0 w 88"/>
                    <a:gd name="T11" fmla="*/ 112 h 127"/>
                    <a:gd name="T12" fmla="*/ 0 w 88"/>
                    <a:gd name="T13" fmla="*/ 112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27">
                      <a:moveTo>
                        <a:pt x="0" y="112"/>
                      </a:moveTo>
                      <a:lnTo>
                        <a:pt x="0" y="112"/>
                      </a:lnTo>
                      <a:lnTo>
                        <a:pt x="44" y="127"/>
                      </a:lnTo>
                      <a:lnTo>
                        <a:pt x="44" y="127"/>
                      </a:lnTo>
                      <a:lnTo>
                        <a:pt x="88" y="0"/>
                      </a:lnTo>
                      <a:lnTo>
                        <a:pt x="0" y="112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2167">
                  <a:extLst>
                    <a:ext uri="{FF2B5EF4-FFF2-40B4-BE49-F238E27FC236}">
                      <a16:creationId xmlns:a16="http://schemas.microsoft.com/office/drawing/2014/main" id="{B12E5870-103D-4A40-A7D2-7B47E514D9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0" y="3884"/>
                  <a:ext cx="44" cy="65"/>
                </a:xfrm>
                <a:custGeom>
                  <a:avLst/>
                  <a:gdLst>
                    <a:gd name="T0" fmla="*/ 0 w 87"/>
                    <a:gd name="T1" fmla="*/ 127 h 127"/>
                    <a:gd name="T2" fmla="*/ 0 w 87"/>
                    <a:gd name="T3" fmla="*/ 127 h 127"/>
                    <a:gd name="T4" fmla="*/ 87 w 87"/>
                    <a:gd name="T5" fmla="*/ 8 h 127"/>
                    <a:gd name="T6" fmla="*/ 87 w 87"/>
                    <a:gd name="T7" fmla="*/ 8 h 127"/>
                    <a:gd name="T8" fmla="*/ 44 w 87"/>
                    <a:gd name="T9" fmla="*/ 0 h 127"/>
                    <a:gd name="T10" fmla="*/ 0 w 87"/>
                    <a:gd name="T11" fmla="*/ 127 h 127"/>
                    <a:gd name="T12" fmla="*/ 0 w 87"/>
                    <a:gd name="T13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127">
                      <a:moveTo>
                        <a:pt x="0" y="127"/>
                      </a:moveTo>
                      <a:lnTo>
                        <a:pt x="0" y="127"/>
                      </a:lnTo>
                      <a:lnTo>
                        <a:pt x="87" y="8"/>
                      </a:lnTo>
                      <a:lnTo>
                        <a:pt x="87" y="8"/>
                      </a:lnTo>
                      <a:lnTo>
                        <a:pt x="44" y="0"/>
                      </a:lnTo>
                      <a:lnTo>
                        <a:pt x="0" y="127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2168">
                  <a:extLst>
                    <a:ext uri="{FF2B5EF4-FFF2-40B4-BE49-F238E27FC236}">
                      <a16:creationId xmlns:a16="http://schemas.microsoft.com/office/drawing/2014/main" id="{0A62B713-0D64-443C-B672-F5E986B3F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0" y="3884"/>
                  <a:ext cx="44" cy="65"/>
                </a:xfrm>
                <a:custGeom>
                  <a:avLst/>
                  <a:gdLst>
                    <a:gd name="T0" fmla="*/ 0 w 87"/>
                    <a:gd name="T1" fmla="*/ 127 h 127"/>
                    <a:gd name="T2" fmla="*/ 0 w 87"/>
                    <a:gd name="T3" fmla="*/ 127 h 127"/>
                    <a:gd name="T4" fmla="*/ 87 w 87"/>
                    <a:gd name="T5" fmla="*/ 8 h 127"/>
                    <a:gd name="T6" fmla="*/ 87 w 87"/>
                    <a:gd name="T7" fmla="*/ 8 h 127"/>
                    <a:gd name="T8" fmla="*/ 44 w 87"/>
                    <a:gd name="T9" fmla="*/ 0 h 127"/>
                    <a:gd name="T10" fmla="*/ 0 w 87"/>
                    <a:gd name="T11" fmla="*/ 127 h 127"/>
                    <a:gd name="T12" fmla="*/ 0 w 87"/>
                    <a:gd name="T13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127">
                      <a:moveTo>
                        <a:pt x="0" y="127"/>
                      </a:moveTo>
                      <a:lnTo>
                        <a:pt x="0" y="127"/>
                      </a:lnTo>
                      <a:lnTo>
                        <a:pt x="87" y="8"/>
                      </a:lnTo>
                      <a:lnTo>
                        <a:pt x="87" y="8"/>
                      </a:lnTo>
                      <a:lnTo>
                        <a:pt x="44" y="0"/>
                      </a:lnTo>
                      <a:lnTo>
                        <a:pt x="0" y="127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2169">
                  <a:extLst>
                    <a:ext uri="{FF2B5EF4-FFF2-40B4-BE49-F238E27FC236}">
                      <a16:creationId xmlns:a16="http://schemas.microsoft.com/office/drawing/2014/main" id="{0B011A48-7A93-4660-94D3-4AAEE36507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0" y="3888"/>
                  <a:ext cx="44" cy="68"/>
                </a:xfrm>
                <a:custGeom>
                  <a:avLst/>
                  <a:gdLst>
                    <a:gd name="T0" fmla="*/ 0 w 87"/>
                    <a:gd name="T1" fmla="*/ 119 h 134"/>
                    <a:gd name="T2" fmla="*/ 0 w 87"/>
                    <a:gd name="T3" fmla="*/ 119 h 134"/>
                    <a:gd name="T4" fmla="*/ 51 w 87"/>
                    <a:gd name="T5" fmla="*/ 134 h 134"/>
                    <a:gd name="T6" fmla="*/ 51 w 87"/>
                    <a:gd name="T7" fmla="*/ 134 h 134"/>
                    <a:gd name="T8" fmla="*/ 87 w 87"/>
                    <a:gd name="T9" fmla="*/ 0 h 134"/>
                    <a:gd name="T10" fmla="*/ 0 w 87"/>
                    <a:gd name="T11" fmla="*/ 119 h 134"/>
                    <a:gd name="T12" fmla="*/ 0 w 87"/>
                    <a:gd name="T13" fmla="*/ 119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134">
                      <a:moveTo>
                        <a:pt x="0" y="119"/>
                      </a:moveTo>
                      <a:lnTo>
                        <a:pt x="0" y="119"/>
                      </a:lnTo>
                      <a:lnTo>
                        <a:pt x="51" y="134"/>
                      </a:lnTo>
                      <a:lnTo>
                        <a:pt x="51" y="134"/>
                      </a:lnTo>
                      <a:lnTo>
                        <a:pt x="87" y="0"/>
                      </a:lnTo>
                      <a:lnTo>
                        <a:pt x="0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2170">
                  <a:extLst>
                    <a:ext uri="{FF2B5EF4-FFF2-40B4-BE49-F238E27FC236}">
                      <a16:creationId xmlns:a16="http://schemas.microsoft.com/office/drawing/2014/main" id="{E8DD627B-3A2A-4ED5-97E2-56F1AC9B33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0" y="3888"/>
                  <a:ext cx="44" cy="68"/>
                </a:xfrm>
                <a:custGeom>
                  <a:avLst/>
                  <a:gdLst>
                    <a:gd name="T0" fmla="*/ 0 w 87"/>
                    <a:gd name="T1" fmla="*/ 119 h 134"/>
                    <a:gd name="T2" fmla="*/ 0 w 87"/>
                    <a:gd name="T3" fmla="*/ 119 h 134"/>
                    <a:gd name="T4" fmla="*/ 51 w 87"/>
                    <a:gd name="T5" fmla="*/ 134 h 134"/>
                    <a:gd name="T6" fmla="*/ 51 w 87"/>
                    <a:gd name="T7" fmla="*/ 134 h 134"/>
                    <a:gd name="T8" fmla="*/ 87 w 87"/>
                    <a:gd name="T9" fmla="*/ 0 h 134"/>
                    <a:gd name="T10" fmla="*/ 0 w 87"/>
                    <a:gd name="T11" fmla="*/ 119 h 134"/>
                    <a:gd name="T12" fmla="*/ 0 w 87"/>
                    <a:gd name="T13" fmla="*/ 119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134">
                      <a:moveTo>
                        <a:pt x="0" y="119"/>
                      </a:moveTo>
                      <a:lnTo>
                        <a:pt x="0" y="119"/>
                      </a:lnTo>
                      <a:lnTo>
                        <a:pt x="51" y="134"/>
                      </a:lnTo>
                      <a:lnTo>
                        <a:pt x="51" y="134"/>
                      </a:lnTo>
                      <a:lnTo>
                        <a:pt x="87" y="0"/>
                      </a:lnTo>
                      <a:lnTo>
                        <a:pt x="0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2171">
                  <a:extLst>
                    <a:ext uri="{FF2B5EF4-FFF2-40B4-BE49-F238E27FC236}">
                      <a16:creationId xmlns:a16="http://schemas.microsoft.com/office/drawing/2014/main" id="{110A81B2-661E-463A-A8A3-109B1D66D1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3915"/>
                  <a:ext cx="3" cy="22"/>
                </a:xfrm>
                <a:custGeom>
                  <a:avLst/>
                  <a:gdLst>
                    <a:gd name="T0" fmla="*/ 7 w 7"/>
                    <a:gd name="T1" fmla="*/ 0 h 45"/>
                    <a:gd name="T2" fmla="*/ 7 w 7"/>
                    <a:gd name="T3" fmla="*/ 0 h 45"/>
                    <a:gd name="T4" fmla="*/ 7 w 7"/>
                    <a:gd name="T5" fmla="*/ 45 h 45"/>
                    <a:gd name="T6" fmla="*/ 7 w 7"/>
                    <a:gd name="T7" fmla="*/ 45 h 45"/>
                    <a:gd name="T8" fmla="*/ 0 w 7"/>
                    <a:gd name="T9" fmla="*/ 37 h 45"/>
                    <a:gd name="T10" fmla="*/ 7 w 7"/>
                    <a:gd name="T11" fmla="*/ 0 h 45"/>
                    <a:gd name="T12" fmla="*/ 7 w 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2172">
                  <a:extLst>
                    <a:ext uri="{FF2B5EF4-FFF2-40B4-BE49-F238E27FC236}">
                      <a16:creationId xmlns:a16="http://schemas.microsoft.com/office/drawing/2014/main" id="{C79BA9E0-0373-4BB6-AF68-3F9EEF00C4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3915"/>
                  <a:ext cx="3" cy="22"/>
                </a:xfrm>
                <a:custGeom>
                  <a:avLst/>
                  <a:gdLst>
                    <a:gd name="T0" fmla="*/ 7 w 7"/>
                    <a:gd name="T1" fmla="*/ 0 h 45"/>
                    <a:gd name="T2" fmla="*/ 7 w 7"/>
                    <a:gd name="T3" fmla="*/ 0 h 45"/>
                    <a:gd name="T4" fmla="*/ 7 w 7"/>
                    <a:gd name="T5" fmla="*/ 45 h 45"/>
                    <a:gd name="T6" fmla="*/ 7 w 7"/>
                    <a:gd name="T7" fmla="*/ 45 h 45"/>
                    <a:gd name="T8" fmla="*/ 0 w 7"/>
                    <a:gd name="T9" fmla="*/ 37 h 45"/>
                    <a:gd name="T10" fmla="*/ 7 w 7"/>
                    <a:gd name="T11" fmla="*/ 0 h 45"/>
                    <a:gd name="T12" fmla="*/ 7 w 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2173">
                  <a:extLst>
                    <a:ext uri="{FF2B5EF4-FFF2-40B4-BE49-F238E27FC236}">
                      <a16:creationId xmlns:a16="http://schemas.microsoft.com/office/drawing/2014/main" id="{E49C2A14-586F-4239-A0D2-7CBF8D2B4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3915"/>
                  <a:ext cx="4" cy="22"/>
                </a:xfrm>
                <a:custGeom>
                  <a:avLst/>
                  <a:gdLst>
                    <a:gd name="T0" fmla="*/ 0 w 8"/>
                    <a:gd name="T1" fmla="*/ 0 h 45"/>
                    <a:gd name="T2" fmla="*/ 0 w 8"/>
                    <a:gd name="T3" fmla="*/ 0 h 45"/>
                    <a:gd name="T4" fmla="*/ 8 w 8"/>
                    <a:gd name="T5" fmla="*/ 0 h 45"/>
                    <a:gd name="T6" fmla="*/ 8 w 8"/>
                    <a:gd name="T7" fmla="*/ 0 h 45"/>
                    <a:gd name="T8" fmla="*/ 0 w 8"/>
                    <a:gd name="T9" fmla="*/ 45 h 45"/>
                    <a:gd name="T10" fmla="*/ 0 w 8"/>
                    <a:gd name="T11" fmla="*/ 0 h 45"/>
                    <a:gd name="T12" fmla="*/ 0 w 8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2174">
                  <a:extLst>
                    <a:ext uri="{FF2B5EF4-FFF2-40B4-BE49-F238E27FC236}">
                      <a16:creationId xmlns:a16="http://schemas.microsoft.com/office/drawing/2014/main" id="{59CFA3E2-3A44-4F67-9C08-B75EA17E7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3915"/>
                  <a:ext cx="4" cy="22"/>
                </a:xfrm>
                <a:custGeom>
                  <a:avLst/>
                  <a:gdLst>
                    <a:gd name="T0" fmla="*/ 0 w 8"/>
                    <a:gd name="T1" fmla="*/ 0 h 45"/>
                    <a:gd name="T2" fmla="*/ 0 w 8"/>
                    <a:gd name="T3" fmla="*/ 0 h 45"/>
                    <a:gd name="T4" fmla="*/ 8 w 8"/>
                    <a:gd name="T5" fmla="*/ 0 h 45"/>
                    <a:gd name="T6" fmla="*/ 8 w 8"/>
                    <a:gd name="T7" fmla="*/ 0 h 45"/>
                    <a:gd name="T8" fmla="*/ 0 w 8"/>
                    <a:gd name="T9" fmla="*/ 45 h 45"/>
                    <a:gd name="T10" fmla="*/ 0 w 8"/>
                    <a:gd name="T11" fmla="*/ 0 h 45"/>
                    <a:gd name="T12" fmla="*/ 0 w 8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2175">
                  <a:extLst>
                    <a:ext uri="{FF2B5EF4-FFF2-40B4-BE49-F238E27FC236}">
                      <a16:creationId xmlns:a16="http://schemas.microsoft.com/office/drawing/2014/main" id="{60692EA4-B40D-4919-A461-AA32296B17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3915"/>
                  <a:ext cx="3" cy="22"/>
                </a:xfrm>
                <a:custGeom>
                  <a:avLst/>
                  <a:gdLst>
                    <a:gd name="T0" fmla="*/ 7 w 7"/>
                    <a:gd name="T1" fmla="*/ 0 h 45"/>
                    <a:gd name="T2" fmla="*/ 7 w 7"/>
                    <a:gd name="T3" fmla="*/ 0 h 45"/>
                    <a:gd name="T4" fmla="*/ 7 w 7"/>
                    <a:gd name="T5" fmla="*/ 45 h 45"/>
                    <a:gd name="T6" fmla="*/ 7 w 7"/>
                    <a:gd name="T7" fmla="*/ 45 h 45"/>
                    <a:gd name="T8" fmla="*/ 0 w 7"/>
                    <a:gd name="T9" fmla="*/ 37 h 45"/>
                    <a:gd name="T10" fmla="*/ 7 w 7"/>
                    <a:gd name="T11" fmla="*/ 0 h 45"/>
                    <a:gd name="T12" fmla="*/ 7 w 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2176">
                  <a:extLst>
                    <a:ext uri="{FF2B5EF4-FFF2-40B4-BE49-F238E27FC236}">
                      <a16:creationId xmlns:a16="http://schemas.microsoft.com/office/drawing/2014/main" id="{40D76F24-F95D-48E1-997C-A83BD42B6B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3915"/>
                  <a:ext cx="3" cy="22"/>
                </a:xfrm>
                <a:custGeom>
                  <a:avLst/>
                  <a:gdLst>
                    <a:gd name="T0" fmla="*/ 7 w 7"/>
                    <a:gd name="T1" fmla="*/ 0 h 45"/>
                    <a:gd name="T2" fmla="*/ 7 w 7"/>
                    <a:gd name="T3" fmla="*/ 0 h 45"/>
                    <a:gd name="T4" fmla="*/ 7 w 7"/>
                    <a:gd name="T5" fmla="*/ 45 h 45"/>
                    <a:gd name="T6" fmla="*/ 7 w 7"/>
                    <a:gd name="T7" fmla="*/ 45 h 45"/>
                    <a:gd name="T8" fmla="*/ 0 w 7"/>
                    <a:gd name="T9" fmla="*/ 37 h 45"/>
                    <a:gd name="T10" fmla="*/ 7 w 7"/>
                    <a:gd name="T11" fmla="*/ 0 h 45"/>
                    <a:gd name="T12" fmla="*/ 7 w 7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5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45"/>
                      </a:lnTo>
                      <a:lnTo>
                        <a:pt x="7" y="45"/>
                      </a:lnTo>
                      <a:lnTo>
                        <a:pt x="0" y="37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2177">
                  <a:extLst>
                    <a:ext uri="{FF2B5EF4-FFF2-40B4-BE49-F238E27FC236}">
                      <a16:creationId xmlns:a16="http://schemas.microsoft.com/office/drawing/2014/main" id="{1365C5EA-352F-4B90-B973-F6C2F985A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3915"/>
                  <a:ext cx="4" cy="22"/>
                </a:xfrm>
                <a:custGeom>
                  <a:avLst/>
                  <a:gdLst>
                    <a:gd name="T0" fmla="*/ 0 w 8"/>
                    <a:gd name="T1" fmla="*/ 0 h 45"/>
                    <a:gd name="T2" fmla="*/ 0 w 8"/>
                    <a:gd name="T3" fmla="*/ 0 h 45"/>
                    <a:gd name="T4" fmla="*/ 8 w 8"/>
                    <a:gd name="T5" fmla="*/ 0 h 45"/>
                    <a:gd name="T6" fmla="*/ 8 w 8"/>
                    <a:gd name="T7" fmla="*/ 0 h 45"/>
                    <a:gd name="T8" fmla="*/ 0 w 8"/>
                    <a:gd name="T9" fmla="*/ 45 h 45"/>
                    <a:gd name="T10" fmla="*/ 0 w 8"/>
                    <a:gd name="T11" fmla="*/ 0 h 45"/>
                    <a:gd name="T12" fmla="*/ 0 w 8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2178">
                  <a:extLst>
                    <a:ext uri="{FF2B5EF4-FFF2-40B4-BE49-F238E27FC236}">
                      <a16:creationId xmlns:a16="http://schemas.microsoft.com/office/drawing/2014/main" id="{86BD8736-AAA0-4381-A3E8-A7BEF04D8F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" y="3915"/>
                  <a:ext cx="4" cy="22"/>
                </a:xfrm>
                <a:custGeom>
                  <a:avLst/>
                  <a:gdLst>
                    <a:gd name="T0" fmla="*/ 0 w 8"/>
                    <a:gd name="T1" fmla="*/ 0 h 45"/>
                    <a:gd name="T2" fmla="*/ 0 w 8"/>
                    <a:gd name="T3" fmla="*/ 0 h 45"/>
                    <a:gd name="T4" fmla="*/ 8 w 8"/>
                    <a:gd name="T5" fmla="*/ 0 h 45"/>
                    <a:gd name="T6" fmla="*/ 8 w 8"/>
                    <a:gd name="T7" fmla="*/ 0 h 45"/>
                    <a:gd name="T8" fmla="*/ 0 w 8"/>
                    <a:gd name="T9" fmla="*/ 45 h 45"/>
                    <a:gd name="T10" fmla="*/ 0 w 8"/>
                    <a:gd name="T11" fmla="*/ 0 h 45"/>
                    <a:gd name="T12" fmla="*/ 0 w 8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 2179">
                  <a:extLst>
                    <a:ext uri="{FF2B5EF4-FFF2-40B4-BE49-F238E27FC236}">
                      <a16:creationId xmlns:a16="http://schemas.microsoft.com/office/drawing/2014/main" id="{76AAA168-C66A-4577-BCC3-7A6665ED5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911"/>
                  <a:ext cx="7" cy="30"/>
                </a:xfrm>
                <a:custGeom>
                  <a:avLst/>
                  <a:gdLst>
                    <a:gd name="T0" fmla="*/ 14 w 14"/>
                    <a:gd name="T1" fmla="*/ 0 h 60"/>
                    <a:gd name="T2" fmla="*/ 14 w 14"/>
                    <a:gd name="T3" fmla="*/ 0 h 60"/>
                    <a:gd name="T4" fmla="*/ 7 w 14"/>
                    <a:gd name="T5" fmla="*/ 60 h 60"/>
                    <a:gd name="T6" fmla="*/ 7 w 14"/>
                    <a:gd name="T7" fmla="*/ 60 h 60"/>
                    <a:gd name="T8" fmla="*/ 0 w 14"/>
                    <a:gd name="T9" fmla="*/ 60 h 60"/>
                    <a:gd name="T10" fmla="*/ 14 w 14"/>
                    <a:gd name="T11" fmla="*/ 0 h 60"/>
                    <a:gd name="T12" fmla="*/ 14 w 14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60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7" y="60"/>
                      </a:lnTo>
                      <a:lnTo>
                        <a:pt x="7" y="60"/>
                      </a:lnTo>
                      <a:lnTo>
                        <a:pt x="0" y="6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 2180">
                  <a:extLst>
                    <a:ext uri="{FF2B5EF4-FFF2-40B4-BE49-F238E27FC236}">
                      <a16:creationId xmlns:a16="http://schemas.microsoft.com/office/drawing/2014/main" id="{676227BC-5EA1-4EDE-B4E5-E09B2F822E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911"/>
                  <a:ext cx="7" cy="30"/>
                </a:xfrm>
                <a:custGeom>
                  <a:avLst/>
                  <a:gdLst>
                    <a:gd name="T0" fmla="*/ 14 w 14"/>
                    <a:gd name="T1" fmla="*/ 0 h 60"/>
                    <a:gd name="T2" fmla="*/ 14 w 14"/>
                    <a:gd name="T3" fmla="*/ 0 h 60"/>
                    <a:gd name="T4" fmla="*/ 7 w 14"/>
                    <a:gd name="T5" fmla="*/ 60 h 60"/>
                    <a:gd name="T6" fmla="*/ 7 w 14"/>
                    <a:gd name="T7" fmla="*/ 60 h 60"/>
                    <a:gd name="T8" fmla="*/ 0 w 14"/>
                    <a:gd name="T9" fmla="*/ 60 h 60"/>
                    <a:gd name="T10" fmla="*/ 14 w 14"/>
                    <a:gd name="T11" fmla="*/ 0 h 60"/>
                    <a:gd name="T12" fmla="*/ 14 w 14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60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7" y="60"/>
                      </a:lnTo>
                      <a:lnTo>
                        <a:pt x="7" y="60"/>
                      </a:lnTo>
                      <a:lnTo>
                        <a:pt x="0" y="6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 2181">
                  <a:extLst>
                    <a:ext uri="{FF2B5EF4-FFF2-40B4-BE49-F238E27FC236}">
                      <a16:creationId xmlns:a16="http://schemas.microsoft.com/office/drawing/2014/main" id="{5066FEE8-A4E2-44F6-8D3B-C5661FC52A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3911"/>
                  <a:ext cx="7" cy="30"/>
                </a:xfrm>
                <a:custGeom>
                  <a:avLst/>
                  <a:gdLst>
                    <a:gd name="T0" fmla="*/ 7 w 15"/>
                    <a:gd name="T1" fmla="*/ 0 h 60"/>
                    <a:gd name="T2" fmla="*/ 7 w 15"/>
                    <a:gd name="T3" fmla="*/ 0 h 60"/>
                    <a:gd name="T4" fmla="*/ 15 w 15"/>
                    <a:gd name="T5" fmla="*/ 8 h 60"/>
                    <a:gd name="T6" fmla="*/ 15 w 15"/>
                    <a:gd name="T7" fmla="*/ 8 h 60"/>
                    <a:gd name="T8" fmla="*/ 0 w 15"/>
                    <a:gd name="T9" fmla="*/ 60 h 60"/>
                    <a:gd name="T10" fmla="*/ 7 w 15"/>
                    <a:gd name="T11" fmla="*/ 0 h 60"/>
                    <a:gd name="T12" fmla="*/ 7 w 15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60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15" y="8"/>
                      </a:lnTo>
                      <a:lnTo>
                        <a:pt x="15" y="8"/>
                      </a:lnTo>
                      <a:lnTo>
                        <a:pt x="0" y="6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2182">
                  <a:extLst>
                    <a:ext uri="{FF2B5EF4-FFF2-40B4-BE49-F238E27FC236}">
                      <a16:creationId xmlns:a16="http://schemas.microsoft.com/office/drawing/2014/main" id="{B533A363-2F9F-4BB0-8B8F-7994D3EAD2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3911"/>
                  <a:ext cx="7" cy="30"/>
                </a:xfrm>
                <a:custGeom>
                  <a:avLst/>
                  <a:gdLst>
                    <a:gd name="T0" fmla="*/ 7 w 15"/>
                    <a:gd name="T1" fmla="*/ 0 h 60"/>
                    <a:gd name="T2" fmla="*/ 7 w 15"/>
                    <a:gd name="T3" fmla="*/ 0 h 60"/>
                    <a:gd name="T4" fmla="*/ 15 w 15"/>
                    <a:gd name="T5" fmla="*/ 8 h 60"/>
                    <a:gd name="T6" fmla="*/ 15 w 15"/>
                    <a:gd name="T7" fmla="*/ 8 h 60"/>
                    <a:gd name="T8" fmla="*/ 0 w 15"/>
                    <a:gd name="T9" fmla="*/ 60 h 60"/>
                    <a:gd name="T10" fmla="*/ 7 w 15"/>
                    <a:gd name="T11" fmla="*/ 0 h 60"/>
                    <a:gd name="T12" fmla="*/ 7 w 15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60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15" y="8"/>
                      </a:lnTo>
                      <a:lnTo>
                        <a:pt x="15" y="8"/>
                      </a:lnTo>
                      <a:lnTo>
                        <a:pt x="0" y="6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 2183">
                  <a:extLst>
                    <a:ext uri="{FF2B5EF4-FFF2-40B4-BE49-F238E27FC236}">
                      <a16:creationId xmlns:a16="http://schemas.microsoft.com/office/drawing/2014/main" id="{5BA6F0D3-B4BF-4A1B-A4D9-F392CCB614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3915"/>
                  <a:ext cx="7" cy="29"/>
                </a:xfrm>
                <a:custGeom>
                  <a:avLst/>
                  <a:gdLst>
                    <a:gd name="T0" fmla="*/ 8 w 15"/>
                    <a:gd name="T1" fmla="*/ 0 h 59"/>
                    <a:gd name="T2" fmla="*/ 8 w 15"/>
                    <a:gd name="T3" fmla="*/ 0 h 59"/>
                    <a:gd name="T4" fmla="*/ 15 w 15"/>
                    <a:gd name="T5" fmla="*/ 59 h 59"/>
                    <a:gd name="T6" fmla="*/ 15 w 15"/>
                    <a:gd name="T7" fmla="*/ 59 h 59"/>
                    <a:gd name="T8" fmla="*/ 0 w 15"/>
                    <a:gd name="T9" fmla="*/ 59 h 59"/>
                    <a:gd name="T10" fmla="*/ 8 w 15"/>
                    <a:gd name="T11" fmla="*/ 0 h 59"/>
                    <a:gd name="T12" fmla="*/ 8 w 15"/>
                    <a:gd name="T13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9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15" y="59"/>
                      </a:lnTo>
                      <a:lnTo>
                        <a:pt x="15" y="59"/>
                      </a:lnTo>
                      <a:lnTo>
                        <a:pt x="0" y="59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2184">
                  <a:extLst>
                    <a:ext uri="{FF2B5EF4-FFF2-40B4-BE49-F238E27FC236}">
                      <a16:creationId xmlns:a16="http://schemas.microsoft.com/office/drawing/2014/main" id="{D6A4705C-0B9E-4806-AF56-52037EBEFB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3915"/>
                  <a:ext cx="7" cy="29"/>
                </a:xfrm>
                <a:custGeom>
                  <a:avLst/>
                  <a:gdLst>
                    <a:gd name="T0" fmla="*/ 8 w 15"/>
                    <a:gd name="T1" fmla="*/ 0 h 59"/>
                    <a:gd name="T2" fmla="*/ 8 w 15"/>
                    <a:gd name="T3" fmla="*/ 0 h 59"/>
                    <a:gd name="T4" fmla="*/ 15 w 15"/>
                    <a:gd name="T5" fmla="*/ 59 h 59"/>
                    <a:gd name="T6" fmla="*/ 15 w 15"/>
                    <a:gd name="T7" fmla="*/ 59 h 59"/>
                    <a:gd name="T8" fmla="*/ 0 w 15"/>
                    <a:gd name="T9" fmla="*/ 59 h 59"/>
                    <a:gd name="T10" fmla="*/ 8 w 15"/>
                    <a:gd name="T11" fmla="*/ 0 h 59"/>
                    <a:gd name="T12" fmla="*/ 8 w 15"/>
                    <a:gd name="T13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9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15" y="59"/>
                      </a:lnTo>
                      <a:lnTo>
                        <a:pt x="15" y="59"/>
                      </a:lnTo>
                      <a:lnTo>
                        <a:pt x="0" y="59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 2185">
                  <a:extLst>
                    <a:ext uri="{FF2B5EF4-FFF2-40B4-BE49-F238E27FC236}">
                      <a16:creationId xmlns:a16="http://schemas.microsoft.com/office/drawing/2014/main" id="{5655CDCE-62B3-4535-AD9E-00014F1B9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1" y="3915"/>
                  <a:ext cx="10" cy="29"/>
                </a:xfrm>
                <a:custGeom>
                  <a:avLst/>
                  <a:gdLst>
                    <a:gd name="T0" fmla="*/ 0 w 21"/>
                    <a:gd name="T1" fmla="*/ 0 h 59"/>
                    <a:gd name="T2" fmla="*/ 0 w 21"/>
                    <a:gd name="T3" fmla="*/ 0 h 59"/>
                    <a:gd name="T4" fmla="*/ 21 w 21"/>
                    <a:gd name="T5" fmla="*/ 7 h 59"/>
                    <a:gd name="T6" fmla="*/ 21 w 21"/>
                    <a:gd name="T7" fmla="*/ 7 h 59"/>
                    <a:gd name="T8" fmla="*/ 7 w 21"/>
                    <a:gd name="T9" fmla="*/ 59 h 59"/>
                    <a:gd name="T10" fmla="*/ 0 w 21"/>
                    <a:gd name="T11" fmla="*/ 0 h 59"/>
                    <a:gd name="T12" fmla="*/ 0 w 21"/>
                    <a:gd name="T13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5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1" y="7"/>
                      </a:lnTo>
                      <a:lnTo>
                        <a:pt x="21" y="7"/>
                      </a:lnTo>
                      <a:lnTo>
                        <a:pt x="7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2186">
                  <a:extLst>
                    <a:ext uri="{FF2B5EF4-FFF2-40B4-BE49-F238E27FC236}">
                      <a16:creationId xmlns:a16="http://schemas.microsoft.com/office/drawing/2014/main" id="{75BA057B-FE49-43B9-814A-1404F2EC4A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1" y="3915"/>
                  <a:ext cx="10" cy="29"/>
                </a:xfrm>
                <a:custGeom>
                  <a:avLst/>
                  <a:gdLst>
                    <a:gd name="T0" fmla="*/ 0 w 21"/>
                    <a:gd name="T1" fmla="*/ 0 h 59"/>
                    <a:gd name="T2" fmla="*/ 0 w 21"/>
                    <a:gd name="T3" fmla="*/ 0 h 59"/>
                    <a:gd name="T4" fmla="*/ 21 w 21"/>
                    <a:gd name="T5" fmla="*/ 7 h 59"/>
                    <a:gd name="T6" fmla="*/ 21 w 21"/>
                    <a:gd name="T7" fmla="*/ 7 h 59"/>
                    <a:gd name="T8" fmla="*/ 7 w 21"/>
                    <a:gd name="T9" fmla="*/ 59 h 59"/>
                    <a:gd name="T10" fmla="*/ 0 w 21"/>
                    <a:gd name="T11" fmla="*/ 0 h 59"/>
                    <a:gd name="T12" fmla="*/ 0 w 21"/>
                    <a:gd name="T13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5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1" y="7"/>
                      </a:lnTo>
                      <a:lnTo>
                        <a:pt x="21" y="7"/>
                      </a:lnTo>
                      <a:lnTo>
                        <a:pt x="7" y="5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2187">
                  <a:extLst>
                    <a:ext uri="{FF2B5EF4-FFF2-40B4-BE49-F238E27FC236}">
                      <a16:creationId xmlns:a16="http://schemas.microsoft.com/office/drawing/2014/main" id="{E3343C0C-913D-444E-8613-9E255D0F3A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3922"/>
                  <a:ext cx="8" cy="22"/>
                </a:xfrm>
                <a:custGeom>
                  <a:avLst/>
                  <a:gdLst>
                    <a:gd name="T0" fmla="*/ 15 w 15"/>
                    <a:gd name="T1" fmla="*/ 0 h 44"/>
                    <a:gd name="T2" fmla="*/ 15 w 15"/>
                    <a:gd name="T3" fmla="*/ 0 h 44"/>
                    <a:gd name="T4" fmla="*/ 8 w 15"/>
                    <a:gd name="T5" fmla="*/ 44 h 44"/>
                    <a:gd name="T6" fmla="*/ 8 w 15"/>
                    <a:gd name="T7" fmla="*/ 44 h 44"/>
                    <a:gd name="T8" fmla="*/ 0 w 15"/>
                    <a:gd name="T9" fmla="*/ 44 h 44"/>
                    <a:gd name="T10" fmla="*/ 15 w 15"/>
                    <a:gd name="T11" fmla="*/ 0 h 44"/>
                    <a:gd name="T12" fmla="*/ 15 w 15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8" y="44"/>
                      </a:lnTo>
                      <a:lnTo>
                        <a:pt x="8" y="44"/>
                      </a:lnTo>
                      <a:lnTo>
                        <a:pt x="0" y="44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2188">
                  <a:extLst>
                    <a:ext uri="{FF2B5EF4-FFF2-40B4-BE49-F238E27FC236}">
                      <a16:creationId xmlns:a16="http://schemas.microsoft.com/office/drawing/2014/main" id="{4D26327E-B883-4E35-AD22-37C1811A01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3922"/>
                  <a:ext cx="8" cy="22"/>
                </a:xfrm>
                <a:custGeom>
                  <a:avLst/>
                  <a:gdLst>
                    <a:gd name="T0" fmla="*/ 15 w 15"/>
                    <a:gd name="T1" fmla="*/ 0 h 44"/>
                    <a:gd name="T2" fmla="*/ 15 w 15"/>
                    <a:gd name="T3" fmla="*/ 0 h 44"/>
                    <a:gd name="T4" fmla="*/ 8 w 15"/>
                    <a:gd name="T5" fmla="*/ 44 h 44"/>
                    <a:gd name="T6" fmla="*/ 8 w 15"/>
                    <a:gd name="T7" fmla="*/ 44 h 44"/>
                    <a:gd name="T8" fmla="*/ 0 w 15"/>
                    <a:gd name="T9" fmla="*/ 44 h 44"/>
                    <a:gd name="T10" fmla="*/ 15 w 15"/>
                    <a:gd name="T11" fmla="*/ 0 h 44"/>
                    <a:gd name="T12" fmla="*/ 15 w 15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8" y="44"/>
                      </a:lnTo>
                      <a:lnTo>
                        <a:pt x="8" y="44"/>
                      </a:lnTo>
                      <a:lnTo>
                        <a:pt x="0" y="44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189">
                  <a:extLst>
                    <a:ext uri="{FF2B5EF4-FFF2-40B4-BE49-F238E27FC236}">
                      <a16:creationId xmlns:a16="http://schemas.microsoft.com/office/drawing/2014/main" id="{15C3FB5E-BC20-41F9-A5B5-DE2DCC60A7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5" y="3922"/>
                  <a:ext cx="4" cy="22"/>
                </a:xfrm>
                <a:custGeom>
                  <a:avLst/>
                  <a:gdLst>
                    <a:gd name="T0" fmla="*/ 7 w 7"/>
                    <a:gd name="T1" fmla="*/ 0 h 44"/>
                    <a:gd name="T2" fmla="*/ 7 w 7"/>
                    <a:gd name="T3" fmla="*/ 0 h 44"/>
                    <a:gd name="T4" fmla="*/ 7 w 7"/>
                    <a:gd name="T5" fmla="*/ 0 h 44"/>
                    <a:gd name="T6" fmla="*/ 7 w 7"/>
                    <a:gd name="T7" fmla="*/ 0 h 44"/>
                    <a:gd name="T8" fmla="*/ 0 w 7"/>
                    <a:gd name="T9" fmla="*/ 44 h 44"/>
                    <a:gd name="T10" fmla="*/ 7 w 7"/>
                    <a:gd name="T11" fmla="*/ 0 h 44"/>
                    <a:gd name="T12" fmla="*/ 7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2190">
                  <a:extLst>
                    <a:ext uri="{FF2B5EF4-FFF2-40B4-BE49-F238E27FC236}">
                      <a16:creationId xmlns:a16="http://schemas.microsoft.com/office/drawing/2014/main" id="{9CAFFC60-2A5F-4559-9FD0-FBBDD0E15E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5" y="3922"/>
                  <a:ext cx="4" cy="22"/>
                </a:xfrm>
                <a:custGeom>
                  <a:avLst/>
                  <a:gdLst>
                    <a:gd name="T0" fmla="*/ 7 w 7"/>
                    <a:gd name="T1" fmla="*/ 0 h 44"/>
                    <a:gd name="T2" fmla="*/ 7 w 7"/>
                    <a:gd name="T3" fmla="*/ 0 h 44"/>
                    <a:gd name="T4" fmla="*/ 7 w 7"/>
                    <a:gd name="T5" fmla="*/ 0 h 44"/>
                    <a:gd name="T6" fmla="*/ 7 w 7"/>
                    <a:gd name="T7" fmla="*/ 0 h 44"/>
                    <a:gd name="T8" fmla="*/ 0 w 7"/>
                    <a:gd name="T9" fmla="*/ 44 h 44"/>
                    <a:gd name="T10" fmla="*/ 7 w 7"/>
                    <a:gd name="T11" fmla="*/ 0 h 44"/>
                    <a:gd name="T12" fmla="*/ 7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2191">
                  <a:extLst>
                    <a:ext uri="{FF2B5EF4-FFF2-40B4-BE49-F238E27FC236}">
                      <a16:creationId xmlns:a16="http://schemas.microsoft.com/office/drawing/2014/main" id="{2510DC5B-2512-4B2B-A633-10636AC10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3922"/>
                  <a:ext cx="8" cy="22"/>
                </a:xfrm>
                <a:custGeom>
                  <a:avLst/>
                  <a:gdLst>
                    <a:gd name="T0" fmla="*/ 15 w 15"/>
                    <a:gd name="T1" fmla="*/ 0 h 44"/>
                    <a:gd name="T2" fmla="*/ 15 w 15"/>
                    <a:gd name="T3" fmla="*/ 0 h 44"/>
                    <a:gd name="T4" fmla="*/ 8 w 15"/>
                    <a:gd name="T5" fmla="*/ 44 h 44"/>
                    <a:gd name="T6" fmla="*/ 8 w 15"/>
                    <a:gd name="T7" fmla="*/ 44 h 44"/>
                    <a:gd name="T8" fmla="*/ 0 w 15"/>
                    <a:gd name="T9" fmla="*/ 44 h 44"/>
                    <a:gd name="T10" fmla="*/ 15 w 15"/>
                    <a:gd name="T11" fmla="*/ 0 h 44"/>
                    <a:gd name="T12" fmla="*/ 15 w 15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8" y="44"/>
                      </a:lnTo>
                      <a:lnTo>
                        <a:pt x="8" y="44"/>
                      </a:lnTo>
                      <a:lnTo>
                        <a:pt x="0" y="44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 2192">
                  <a:extLst>
                    <a:ext uri="{FF2B5EF4-FFF2-40B4-BE49-F238E27FC236}">
                      <a16:creationId xmlns:a16="http://schemas.microsoft.com/office/drawing/2014/main" id="{E5F0DFF3-495F-45C2-9FEF-9E81FBF082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3922"/>
                  <a:ext cx="8" cy="22"/>
                </a:xfrm>
                <a:custGeom>
                  <a:avLst/>
                  <a:gdLst>
                    <a:gd name="T0" fmla="*/ 15 w 15"/>
                    <a:gd name="T1" fmla="*/ 0 h 44"/>
                    <a:gd name="T2" fmla="*/ 15 w 15"/>
                    <a:gd name="T3" fmla="*/ 0 h 44"/>
                    <a:gd name="T4" fmla="*/ 8 w 15"/>
                    <a:gd name="T5" fmla="*/ 44 h 44"/>
                    <a:gd name="T6" fmla="*/ 8 w 15"/>
                    <a:gd name="T7" fmla="*/ 44 h 44"/>
                    <a:gd name="T8" fmla="*/ 0 w 15"/>
                    <a:gd name="T9" fmla="*/ 44 h 44"/>
                    <a:gd name="T10" fmla="*/ 15 w 15"/>
                    <a:gd name="T11" fmla="*/ 0 h 44"/>
                    <a:gd name="T12" fmla="*/ 15 w 15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8" y="44"/>
                      </a:lnTo>
                      <a:lnTo>
                        <a:pt x="8" y="44"/>
                      </a:lnTo>
                      <a:lnTo>
                        <a:pt x="0" y="44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 2193">
                  <a:extLst>
                    <a:ext uri="{FF2B5EF4-FFF2-40B4-BE49-F238E27FC236}">
                      <a16:creationId xmlns:a16="http://schemas.microsoft.com/office/drawing/2014/main" id="{59560473-B4C4-4535-AB38-8C00B61C2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5" y="3922"/>
                  <a:ext cx="4" cy="22"/>
                </a:xfrm>
                <a:custGeom>
                  <a:avLst/>
                  <a:gdLst>
                    <a:gd name="T0" fmla="*/ 7 w 7"/>
                    <a:gd name="T1" fmla="*/ 0 h 44"/>
                    <a:gd name="T2" fmla="*/ 7 w 7"/>
                    <a:gd name="T3" fmla="*/ 0 h 44"/>
                    <a:gd name="T4" fmla="*/ 7 w 7"/>
                    <a:gd name="T5" fmla="*/ 0 h 44"/>
                    <a:gd name="T6" fmla="*/ 7 w 7"/>
                    <a:gd name="T7" fmla="*/ 0 h 44"/>
                    <a:gd name="T8" fmla="*/ 0 w 7"/>
                    <a:gd name="T9" fmla="*/ 44 h 44"/>
                    <a:gd name="T10" fmla="*/ 7 w 7"/>
                    <a:gd name="T11" fmla="*/ 0 h 44"/>
                    <a:gd name="T12" fmla="*/ 7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 2194">
                  <a:extLst>
                    <a:ext uri="{FF2B5EF4-FFF2-40B4-BE49-F238E27FC236}">
                      <a16:creationId xmlns:a16="http://schemas.microsoft.com/office/drawing/2014/main" id="{98FDD7A5-57E7-4ADC-9290-745925073D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5" y="3922"/>
                  <a:ext cx="4" cy="22"/>
                </a:xfrm>
                <a:custGeom>
                  <a:avLst/>
                  <a:gdLst>
                    <a:gd name="T0" fmla="*/ 7 w 7"/>
                    <a:gd name="T1" fmla="*/ 0 h 44"/>
                    <a:gd name="T2" fmla="*/ 7 w 7"/>
                    <a:gd name="T3" fmla="*/ 0 h 44"/>
                    <a:gd name="T4" fmla="*/ 7 w 7"/>
                    <a:gd name="T5" fmla="*/ 0 h 44"/>
                    <a:gd name="T6" fmla="*/ 7 w 7"/>
                    <a:gd name="T7" fmla="*/ 0 h 44"/>
                    <a:gd name="T8" fmla="*/ 0 w 7"/>
                    <a:gd name="T9" fmla="*/ 44 h 44"/>
                    <a:gd name="T10" fmla="*/ 7 w 7"/>
                    <a:gd name="T11" fmla="*/ 0 h 44"/>
                    <a:gd name="T12" fmla="*/ 7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Freeform 2195">
                  <a:extLst>
                    <a:ext uri="{FF2B5EF4-FFF2-40B4-BE49-F238E27FC236}">
                      <a16:creationId xmlns:a16="http://schemas.microsoft.com/office/drawing/2014/main" id="{E7184EF3-68DF-4892-AD76-2EC9FD8D7D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2" y="3922"/>
                  <a:ext cx="11" cy="27"/>
                </a:xfrm>
                <a:custGeom>
                  <a:avLst/>
                  <a:gdLst>
                    <a:gd name="T0" fmla="*/ 15 w 22"/>
                    <a:gd name="T1" fmla="*/ 0 h 52"/>
                    <a:gd name="T2" fmla="*/ 15 w 22"/>
                    <a:gd name="T3" fmla="*/ 0 h 52"/>
                    <a:gd name="T4" fmla="*/ 22 w 22"/>
                    <a:gd name="T5" fmla="*/ 52 h 52"/>
                    <a:gd name="T6" fmla="*/ 22 w 22"/>
                    <a:gd name="T7" fmla="*/ 52 h 52"/>
                    <a:gd name="T8" fmla="*/ 0 w 22"/>
                    <a:gd name="T9" fmla="*/ 52 h 52"/>
                    <a:gd name="T10" fmla="*/ 15 w 22"/>
                    <a:gd name="T11" fmla="*/ 0 h 52"/>
                    <a:gd name="T12" fmla="*/ 15 w 22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52"/>
                      </a:lnTo>
                      <a:lnTo>
                        <a:pt x="22" y="52"/>
                      </a:lnTo>
                      <a:lnTo>
                        <a:pt x="0" y="52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 2196">
                  <a:extLst>
                    <a:ext uri="{FF2B5EF4-FFF2-40B4-BE49-F238E27FC236}">
                      <a16:creationId xmlns:a16="http://schemas.microsoft.com/office/drawing/2014/main" id="{7888D904-1725-43A3-9E96-ED278A059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2" y="3922"/>
                  <a:ext cx="11" cy="27"/>
                </a:xfrm>
                <a:custGeom>
                  <a:avLst/>
                  <a:gdLst>
                    <a:gd name="T0" fmla="*/ 15 w 22"/>
                    <a:gd name="T1" fmla="*/ 0 h 52"/>
                    <a:gd name="T2" fmla="*/ 15 w 22"/>
                    <a:gd name="T3" fmla="*/ 0 h 52"/>
                    <a:gd name="T4" fmla="*/ 22 w 22"/>
                    <a:gd name="T5" fmla="*/ 52 h 52"/>
                    <a:gd name="T6" fmla="*/ 22 w 22"/>
                    <a:gd name="T7" fmla="*/ 52 h 52"/>
                    <a:gd name="T8" fmla="*/ 0 w 22"/>
                    <a:gd name="T9" fmla="*/ 52 h 52"/>
                    <a:gd name="T10" fmla="*/ 15 w 22"/>
                    <a:gd name="T11" fmla="*/ 0 h 52"/>
                    <a:gd name="T12" fmla="*/ 15 w 22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22" y="52"/>
                      </a:lnTo>
                      <a:lnTo>
                        <a:pt x="22" y="52"/>
                      </a:lnTo>
                      <a:lnTo>
                        <a:pt x="0" y="52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Freeform 2197">
                  <a:extLst>
                    <a:ext uri="{FF2B5EF4-FFF2-40B4-BE49-F238E27FC236}">
                      <a16:creationId xmlns:a16="http://schemas.microsoft.com/office/drawing/2014/main" id="{ED47A304-F95D-491F-82BC-4F684FEADF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0" y="3922"/>
                  <a:ext cx="7" cy="27"/>
                </a:xfrm>
                <a:custGeom>
                  <a:avLst/>
                  <a:gdLst>
                    <a:gd name="T0" fmla="*/ 0 w 15"/>
                    <a:gd name="T1" fmla="*/ 0 h 52"/>
                    <a:gd name="T2" fmla="*/ 0 w 15"/>
                    <a:gd name="T3" fmla="*/ 0 h 52"/>
                    <a:gd name="T4" fmla="*/ 15 w 15"/>
                    <a:gd name="T5" fmla="*/ 0 h 52"/>
                    <a:gd name="T6" fmla="*/ 15 w 15"/>
                    <a:gd name="T7" fmla="*/ 0 h 52"/>
                    <a:gd name="T8" fmla="*/ 7 w 15"/>
                    <a:gd name="T9" fmla="*/ 52 h 52"/>
                    <a:gd name="T10" fmla="*/ 0 w 15"/>
                    <a:gd name="T11" fmla="*/ 0 h 52"/>
                    <a:gd name="T12" fmla="*/ 0 w 15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7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Freeform 2198">
                  <a:extLst>
                    <a:ext uri="{FF2B5EF4-FFF2-40B4-BE49-F238E27FC236}">
                      <a16:creationId xmlns:a16="http://schemas.microsoft.com/office/drawing/2014/main" id="{AE98574C-D443-4952-BC86-C2DFC4BC2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0" y="3922"/>
                  <a:ext cx="7" cy="27"/>
                </a:xfrm>
                <a:custGeom>
                  <a:avLst/>
                  <a:gdLst>
                    <a:gd name="T0" fmla="*/ 0 w 15"/>
                    <a:gd name="T1" fmla="*/ 0 h 52"/>
                    <a:gd name="T2" fmla="*/ 0 w 15"/>
                    <a:gd name="T3" fmla="*/ 0 h 52"/>
                    <a:gd name="T4" fmla="*/ 15 w 15"/>
                    <a:gd name="T5" fmla="*/ 0 h 52"/>
                    <a:gd name="T6" fmla="*/ 15 w 15"/>
                    <a:gd name="T7" fmla="*/ 0 h 52"/>
                    <a:gd name="T8" fmla="*/ 7 w 15"/>
                    <a:gd name="T9" fmla="*/ 52 h 52"/>
                    <a:gd name="T10" fmla="*/ 0 w 15"/>
                    <a:gd name="T11" fmla="*/ 0 h 52"/>
                    <a:gd name="T12" fmla="*/ 0 w 15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7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 2199">
                  <a:extLst>
                    <a:ext uri="{FF2B5EF4-FFF2-40B4-BE49-F238E27FC236}">
                      <a16:creationId xmlns:a16="http://schemas.microsoft.com/office/drawing/2014/main" id="{41BC5420-0C9A-4A0E-8D34-F393B146A9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4" y="3926"/>
                  <a:ext cx="8" cy="26"/>
                </a:xfrm>
                <a:custGeom>
                  <a:avLst/>
                  <a:gdLst>
                    <a:gd name="T0" fmla="*/ 15 w 15"/>
                    <a:gd name="T1" fmla="*/ 0 h 52"/>
                    <a:gd name="T2" fmla="*/ 15 w 15"/>
                    <a:gd name="T3" fmla="*/ 0 h 52"/>
                    <a:gd name="T4" fmla="*/ 15 w 15"/>
                    <a:gd name="T5" fmla="*/ 52 h 52"/>
                    <a:gd name="T6" fmla="*/ 15 w 15"/>
                    <a:gd name="T7" fmla="*/ 52 h 52"/>
                    <a:gd name="T8" fmla="*/ 0 w 15"/>
                    <a:gd name="T9" fmla="*/ 52 h 52"/>
                    <a:gd name="T10" fmla="*/ 15 w 15"/>
                    <a:gd name="T11" fmla="*/ 0 h 52"/>
                    <a:gd name="T12" fmla="*/ 15 w 15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52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2200">
                  <a:extLst>
                    <a:ext uri="{FF2B5EF4-FFF2-40B4-BE49-F238E27FC236}">
                      <a16:creationId xmlns:a16="http://schemas.microsoft.com/office/drawing/2014/main" id="{D9F63CC1-9182-4425-B87E-5C0B17F5F1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4" y="3926"/>
                  <a:ext cx="8" cy="26"/>
                </a:xfrm>
                <a:custGeom>
                  <a:avLst/>
                  <a:gdLst>
                    <a:gd name="T0" fmla="*/ 15 w 15"/>
                    <a:gd name="T1" fmla="*/ 0 h 52"/>
                    <a:gd name="T2" fmla="*/ 15 w 15"/>
                    <a:gd name="T3" fmla="*/ 0 h 52"/>
                    <a:gd name="T4" fmla="*/ 15 w 15"/>
                    <a:gd name="T5" fmla="*/ 52 h 52"/>
                    <a:gd name="T6" fmla="*/ 15 w 15"/>
                    <a:gd name="T7" fmla="*/ 52 h 52"/>
                    <a:gd name="T8" fmla="*/ 0 w 15"/>
                    <a:gd name="T9" fmla="*/ 52 h 52"/>
                    <a:gd name="T10" fmla="*/ 15 w 15"/>
                    <a:gd name="T11" fmla="*/ 0 h 52"/>
                    <a:gd name="T12" fmla="*/ 15 w 15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2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2"/>
                      </a:lnTo>
                      <a:lnTo>
                        <a:pt x="15" y="52"/>
                      </a:lnTo>
                      <a:lnTo>
                        <a:pt x="0" y="52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2201">
                  <a:extLst>
                    <a:ext uri="{FF2B5EF4-FFF2-40B4-BE49-F238E27FC236}">
                      <a16:creationId xmlns:a16="http://schemas.microsoft.com/office/drawing/2014/main" id="{8C96072B-9493-4AB9-ADEF-D6D40CB180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2" y="3926"/>
                  <a:ext cx="4" cy="26"/>
                </a:xfrm>
                <a:custGeom>
                  <a:avLst/>
                  <a:gdLst>
                    <a:gd name="T0" fmla="*/ 0 w 7"/>
                    <a:gd name="T1" fmla="*/ 0 h 52"/>
                    <a:gd name="T2" fmla="*/ 0 w 7"/>
                    <a:gd name="T3" fmla="*/ 0 h 52"/>
                    <a:gd name="T4" fmla="*/ 7 w 7"/>
                    <a:gd name="T5" fmla="*/ 0 h 52"/>
                    <a:gd name="T6" fmla="*/ 7 w 7"/>
                    <a:gd name="T7" fmla="*/ 0 h 52"/>
                    <a:gd name="T8" fmla="*/ 0 w 7"/>
                    <a:gd name="T9" fmla="*/ 52 h 52"/>
                    <a:gd name="T10" fmla="*/ 0 w 7"/>
                    <a:gd name="T11" fmla="*/ 0 h 52"/>
                    <a:gd name="T12" fmla="*/ 0 w 7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396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2202">
                  <a:extLst>
                    <a:ext uri="{FF2B5EF4-FFF2-40B4-BE49-F238E27FC236}">
                      <a16:creationId xmlns:a16="http://schemas.microsoft.com/office/drawing/2014/main" id="{522F10A1-B63F-4804-A054-899B5B101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2" y="3926"/>
                  <a:ext cx="4" cy="26"/>
                </a:xfrm>
                <a:custGeom>
                  <a:avLst/>
                  <a:gdLst>
                    <a:gd name="T0" fmla="*/ 0 w 7"/>
                    <a:gd name="T1" fmla="*/ 0 h 52"/>
                    <a:gd name="T2" fmla="*/ 0 w 7"/>
                    <a:gd name="T3" fmla="*/ 0 h 52"/>
                    <a:gd name="T4" fmla="*/ 7 w 7"/>
                    <a:gd name="T5" fmla="*/ 0 h 52"/>
                    <a:gd name="T6" fmla="*/ 7 w 7"/>
                    <a:gd name="T7" fmla="*/ 0 h 52"/>
                    <a:gd name="T8" fmla="*/ 0 w 7"/>
                    <a:gd name="T9" fmla="*/ 52 h 52"/>
                    <a:gd name="T10" fmla="*/ 0 w 7"/>
                    <a:gd name="T11" fmla="*/ 0 h 52"/>
                    <a:gd name="T12" fmla="*/ 0 w 7"/>
                    <a:gd name="T1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5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BD396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 2203">
                  <a:extLst>
                    <a:ext uri="{FF2B5EF4-FFF2-40B4-BE49-F238E27FC236}">
                      <a16:creationId xmlns:a16="http://schemas.microsoft.com/office/drawing/2014/main" id="{FEFA2D85-AD1D-40FE-B2CA-7F0C3A545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930"/>
                  <a:ext cx="3" cy="22"/>
                </a:xfrm>
                <a:custGeom>
                  <a:avLst/>
                  <a:gdLst>
                    <a:gd name="T0" fmla="*/ 7 w 7"/>
                    <a:gd name="T1" fmla="*/ 0 h 44"/>
                    <a:gd name="T2" fmla="*/ 7 w 7"/>
                    <a:gd name="T3" fmla="*/ 0 h 44"/>
                    <a:gd name="T4" fmla="*/ 0 w 7"/>
                    <a:gd name="T5" fmla="*/ 44 h 44"/>
                    <a:gd name="T6" fmla="*/ 0 w 7"/>
                    <a:gd name="T7" fmla="*/ 44 h 44"/>
                    <a:gd name="T8" fmla="*/ 0 w 7"/>
                    <a:gd name="T9" fmla="*/ 44 h 44"/>
                    <a:gd name="T10" fmla="*/ 7 w 7"/>
                    <a:gd name="T11" fmla="*/ 0 h 44"/>
                    <a:gd name="T12" fmla="*/ 7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2204">
                  <a:extLst>
                    <a:ext uri="{FF2B5EF4-FFF2-40B4-BE49-F238E27FC236}">
                      <a16:creationId xmlns:a16="http://schemas.microsoft.com/office/drawing/2014/main" id="{FA3361CA-BC9B-4D58-869E-B63DBF0C1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930"/>
                  <a:ext cx="3" cy="22"/>
                </a:xfrm>
                <a:custGeom>
                  <a:avLst/>
                  <a:gdLst>
                    <a:gd name="T0" fmla="*/ 7 w 7"/>
                    <a:gd name="T1" fmla="*/ 0 h 44"/>
                    <a:gd name="T2" fmla="*/ 7 w 7"/>
                    <a:gd name="T3" fmla="*/ 0 h 44"/>
                    <a:gd name="T4" fmla="*/ 0 w 7"/>
                    <a:gd name="T5" fmla="*/ 44 h 44"/>
                    <a:gd name="T6" fmla="*/ 0 w 7"/>
                    <a:gd name="T7" fmla="*/ 44 h 44"/>
                    <a:gd name="T8" fmla="*/ 0 w 7"/>
                    <a:gd name="T9" fmla="*/ 44 h 44"/>
                    <a:gd name="T10" fmla="*/ 7 w 7"/>
                    <a:gd name="T11" fmla="*/ 0 h 44"/>
                    <a:gd name="T12" fmla="*/ 7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2205">
                  <a:extLst>
                    <a:ext uri="{FF2B5EF4-FFF2-40B4-BE49-F238E27FC236}">
                      <a16:creationId xmlns:a16="http://schemas.microsoft.com/office/drawing/2014/main" id="{AEACB3F2-FE62-4D2D-9070-19718EC4DE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930"/>
                  <a:ext cx="3" cy="22"/>
                </a:xfrm>
                <a:custGeom>
                  <a:avLst/>
                  <a:gdLst>
                    <a:gd name="T0" fmla="*/ 7 w 7"/>
                    <a:gd name="T1" fmla="*/ 0 h 44"/>
                    <a:gd name="T2" fmla="*/ 7 w 7"/>
                    <a:gd name="T3" fmla="*/ 0 h 44"/>
                    <a:gd name="T4" fmla="*/ 7 w 7"/>
                    <a:gd name="T5" fmla="*/ 0 h 44"/>
                    <a:gd name="T6" fmla="*/ 7 w 7"/>
                    <a:gd name="T7" fmla="*/ 0 h 44"/>
                    <a:gd name="T8" fmla="*/ 0 w 7"/>
                    <a:gd name="T9" fmla="*/ 44 h 44"/>
                    <a:gd name="T10" fmla="*/ 7 w 7"/>
                    <a:gd name="T11" fmla="*/ 0 h 44"/>
                    <a:gd name="T12" fmla="*/ 7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 2206">
                  <a:extLst>
                    <a:ext uri="{FF2B5EF4-FFF2-40B4-BE49-F238E27FC236}">
                      <a16:creationId xmlns:a16="http://schemas.microsoft.com/office/drawing/2014/main" id="{F7D6E5E7-97A7-44DE-8A4C-F29568467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930"/>
                  <a:ext cx="3" cy="22"/>
                </a:xfrm>
                <a:custGeom>
                  <a:avLst/>
                  <a:gdLst>
                    <a:gd name="T0" fmla="*/ 7 w 7"/>
                    <a:gd name="T1" fmla="*/ 0 h 44"/>
                    <a:gd name="T2" fmla="*/ 7 w 7"/>
                    <a:gd name="T3" fmla="*/ 0 h 44"/>
                    <a:gd name="T4" fmla="*/ 7 w 7"/>
                    <a:gd name="T5" fmla="*/ 0 h 44"/>
                    <a:gd name="T6" fmla="*/ 7 w 7"/>
                    <a:gd name="T7" fmla="*/ 0 h 44"/>
                    <a:gd name="T8" fmla="*/ 0 w 7"/>
                    <a:gd name="T9" fmla="*/ 44 h 44"/>
                    <a:gd name="T10" fmla="*/ 7 w 7"/>
                    <a:gd name="T11" fmla="*/ 0 h 44"/>
                    <a:gd name="T12" fmla="*/ 7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 2207">
                  <a:extLst>
                    <a:ext uri="{FF2B5EF4-FFF2-40B4-BE49-F238E27FC236}">
                      <a16:creationId xmlns:a16="http://schemas.microsoft.com/office/drawing/2014/main" id="{BCF545E4-F162-471D-B1DF-03477B790E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930"/>
                  <a:ext cx="3" cy="22"/>
                </a:xfrm>
                <a:custGeom>
                  <a:avLst/>
                  <a:gdLst>
                    <a:gd name="T0" fmla="*/ 7 w 7"/>
                    <a:gd name="T1" fmla="*/ 0 h 44"/>
                    <a:gd name="T2" fmla="*/ 7 w 7"/>
                    <a:gd name="T3" fmla="*/ 0 h 44"/>
                    <a:gd name="T4" fmla="*/ 0 w 7"/>
                    <a:gd name="T5" fmla="*/ 44 h 44"/>
                    <a:gd name="T6" fmla="*/ 0 w 7"/>
                    <a:gd name="T7" fmla="*/ 44 h 44"/>
                    <a:gd name="T8" fmla="*/ 0 w 7"/>
                    <a:gd name="T9" fmla="*/ 44 h 44"/>
                    <a:gd name="T10" fmla="*/ 7 w 7"/>
                    <a:gd name="T11" fmla="*/ 0 h 44"/>
                    <a:gd name="T12" fmla="*/ 7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 2208">
                  <a:extLst>
                    <a:ext uri="{FF2B5EF4-FFF2-40B4-BE49-F238E27FC236}">
                      <a16:creationId xmlns:a16="http://schemas.microsoft.com/office/drawing/2014/main" id="{45B6757F-81B4-4630-AA3F-B3F7CB0C54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930"/>
                  <a:ext cx="3" cy="22"/>
                </a:xfrm>
                <a:custGeom>
                  <a:avLst/>
                  <a:gdLst>
                    <a:gd name="T0" fmla="*/ 7 w 7"/>
                    <a:gd name="T1" fmla="*/ 0 h 44"/>
                    <a:gd name="T2" fmla="*/ 7 w 7"/>
                    <a:gd name="T3" fmla="*/ 0 h 44"/>
                    <a:gd name="T4" fmla="*/ 0 w 7"/>
                    <a:gd name="T5" fmla="*/ 44 h 44"/>
                    <a:gd name="T6" fmla="*/ 0 w 7"/>
                    <a:gd name="T7" fmla="*/ 44 h 44"/>
                    <a:gd name="T8" fmla="*/ 0 w 7"/>
                    <a:gd name="T9" fmla="*/ 44 h 44"/>
                    <a:gd name="T10" fmla="*/ 7 w 7"/>
                    <a:gd name="T11" fmla="*/ 0 h 44"/>
                    <a:gd name="T12" fmla="*/ 7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 2209">
                  <a:extLst>
                    <a:ext uri="{FF2B5EF4-FFF2-40B4-BE49-F238E27FC236}">
                      <a16:creationId xmlns:a16="http://schemas.microsoft.com/office/drawing/2014/main" id="{D796A748-D62A-456E-8836-10DFC8B0F9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930"/>
                  <a:ext cx="3" cy="22"/>
                </a:xfrm>
                <a:custGeom>
                  <a:avLst/>
                  <a:gdLst>
                    <a:gd name="T0" fmla="*/ 7 w 7"/>
                    <a:gd name="T1" fmla="*/ 0 h 44"/>
                    <a:gd name="T2" fmla="*/ 7 w 7"/>
                    <a:gd name="T3" fmla="*/ 0 h 44"/>
                    <a:gd name="T4" fmla="*/ 7 w 7"/>
                    <a:gd name="T5" fmla="*/ 0 h 44"/>
                    <a:gd name="T6" fmla="*/ 7 w 7"/>
                    <a:gd name="T7" fmla="*/ 0 h 44"/>
                    <a:gd name="T8" fmla="*/ 0 w 7"/>
                    <a:gd name="T9" fmla="*/ 44 h 44"/>
                    <a:gd name="T10" fmla="*/ 7 w 7"/>
                    <a:gd name="T11" fmla="*/ 0 h 44"/>
                    <a:gd name="T12" fmla="*/ 7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9D49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 2210">
                  <a:extLst>
                    <a:ext uri="{FF2B5EF4-FFF2-40B4-BE49-F238E27FC236}">
                      <a16:creationId xmlns:a16="http://schemas.microsoft.com/office/drawing/2014/main" id="{75BAFD47-7F6E-4A97-97D5-0120DFEC1E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930"/>
                  <a:ext cx="3" cy="22"/>
                </a:xfrm>
                <a:custGeom>
                  <a:avLst/>
                  <a:gdLst>
                    <a:gd name="T0" fmla="*/ 7 w 7"/>
                    <a:gd name="T1" fmla="*/ 0 h 44"/>
                    <a:gd name="T2" fmla="*/ 7 w 7"/>
                    <a:gd name="T3" fmla="*/ 0 h 44"/>
                    <a:gd name="T4" fmla="*/ 7 w 7"/>
                    <a:gd name="T5" fmla="*/ 0 h 44"/>
                    <a:gd name="T6" fmla="*/ 7 w 7"/>
                    <a:gd name="T7" fmla="*/ 0 h 44"/>
                    <a:gd name="T8" fmla="*/ 0 w 7"/>
                    <a:gd name="T9" fmla="*/ 44 h 44"/>
                    <a:gd name="T10" fmla="*/ 7 w 7"/>
                    <a:gd name="T11" fmla="*/ 0 h 44"/>
                    <a:gd name="T12" fmla="*/ 7 w 7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44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4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009D4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Freeform 2211">
                  <a:extLst>
                    <a:ext uri="{FF2B5EF4-FFF2-40B4-BE49-F238E27FC236}">
                      <a16:creationId xmlns:a16="http://schemas.microsoft.com/office/drawing/2014/main" id="{7A2F5E8C-9A1D-4599-9122-CA0D0F1F6A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3911"/>
                  <a:ext cx="29" cy="68"/>
                </a:xfrm>
                <a:custGeom>
                  <a:avLst/>
                  <a:gdLst>
                    <a:gd name="T0" fmla="*/ 0 w 59"/>
                    <a:gd name="T1" fmla="*/ 135 h 135"/>
                    <a:gd name="T2" fmla="*/ 0 w 59"/>
                    <a:gd name="T3" fmla="*/ 135 h 135"/>
                    <a:gd name="T4" fmla="*/ 59 w 59"/>
                    <a:gd name="T5" fmla="*/ 8 h 135"/>
                    <a:gd name="T6" fmla="*/ 59 w 59"/>
                    <a:gd name="T7" fmla="*/ 8 h 135"/>
                    <a:gd name="T8" fmla="*/ 15 w 59"/>
                    <a:gd name="T9" fmla="*/ 0 h 135"/>
                    <a:gd name="T10" fmla="*/ 0 w 59"/>
                    <a:gd name="T11" fmla="*/ 135 h 135"/>
                    <a:gd name="T12" fmla="*/ 0 w 59"/>
                    <a:gd name="T13" fmla="*/ 13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35">
                      <a:moveTo>
                        <a:pt x="0" y="135"/>
                      </a:moveTo>
                      <a:lnTo>
                        <a:pt x="0" y="135"/>
                      </a:lnTo>
                      <a:lnTo>
                        <a:pt x="59" y="8"/>
                      </a:lnTo>
                      <a:lnTo>
                        <a:pt x="59" y="8"/>
                      </a:lnTo>
                      <a:lnTo>
                        <a:pt x="15" y="0"/>
                      </a:lnTo>
                      <a:lnTo>
                        <a:pt x="0" y="135"/>
                      </a:lnTo>
                      <a:lnTo>
                        <a:pt x="0" y="135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Freeform 2212">
                  <a:extLst>
                    <a:ext uri="{FF2B5EF4-FFF2-40B4-BE49-F238E27FC236}">
                      <a16:creationId xmlns:a16="http://schemas.microsoft.com/office/drawing/2014/main" id="{100562EC-F333-4133-9317-09C5F3990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3911"/>
                  <a:ext cx="29" cy="68"/>
                </a:xfrm>
                <a:custGeom>
                  <a:avLst/>
                  <a:gdLst>
                    <a:gd name="T0" fmla="*/ 0 w 59"/>
                    <a:gd name="T1" fmla="*/ 135 h 135"/>
                    <a:gd name="T2" fmla="*/ 0 w 59"/>
                    <a:gd name="T3" fmla="*/ 135 h 135"/>
                    <a:gd name="T4" fmla="*/ 59 w 59"/>
                    <a:gd name="T5" fmla="*/ 8 h 135"/>
                    <a:gd name="T6" fmla="*/ 59 w 59"/>
                    <a:gd name="T7" fmla="*/ 8 h 135"/>
                    <a:gd name="T8" fmla="*/ 15 w 59"/>
                    <a:gd name="T9" fmla="*/ 0 h 135"/>
                    <a:gd name="T10" fmla="*/ 0 w 59"/>
                    <a:gd name="T11" fmla="*/ 135 h 135"/>
                    <a:gd name="T12" fmla="*/ 0 w 59"/>
                    <a:gd name="T13" fmla="*/ 13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35">
                      <a:moveTo>
                        <a:pt x="0" y="135"/>
                      </a:moveTo>
                      <a:lnTo>
                        <a:pt x="0" y="135"/>
                      </a:lnTo>
                      <a:lnTo>
                        <a:pt x="59" y="8"/>
                      </a:lnTo>
                      <a:lnTo>
                        <a:pt x="59" y="8"/>
                      </a:lnTo>
                      <a:lnTo>
                        <a:pt x="15" y="0"/>
                      </a:lnTo>
                      <a:lnTo>
                        <a:pt x="0" y="135"/>
                      </a:lnTo>
                      <a:lnTo>
                        <a:pt x="0" y="135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Freeform 2213">
                  <a:extLst>
                    <a:ext uri="{FF2B5EF4-FFF2-40B4-BE49-F238E27FC236}">
                      <a16:creationId xmlns:a16="http://schemas.microsoft.com/office/drawing/2014/main" id="{49F760BC-EA01-4C4A-9137-E9AC848BE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3915"/>
                  <a:ext cx="29" cy="67"/>
                </a:xfrm>
                <a:custGeom>
                  <a:avLst/>
                  <a:gdLst>
                    <a:gd name="T0" fmla="*/ 0 w 59"/>
                    <a:gd name="T1" fmla="*/ 127 h 134"/>
                    <a:gd name="T2" fmla="*/ 0 w 59"/>
                    <a:gd name="T3" fmla="*/ 127 h 134"/>
                    <a:gd name="T4" fmla="*/ 51 w 59"/>
                    <a:gd name="T5" fmla="*/ 134 h 134"/>
                    <a:gd name="T6" fmla="*/ 51 w 59"/>
                    <a:gd name="T7" fmla="*/ 134 h 134"/>
                    <a:gd name="T8" fmla="*/ 59 w 59"/>
                    <a:gd name="T9" fmla="*/ 0 h 134"/>
                    <a:gd name="T10" fmla="*/ 0 w 59"/>
                    <a:gd name="T11" fmla="*/ 127 h 134"/>
                    <a:gd name="T12" fmla="*/ 0 w 59"/>
                    <a:gd name="T13" fmla="*/ 12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34">
                      <a:moveTo>
                        <a:pt x="0" y="127"/>
                      </a:moveTo>
                      <a:lnTo>
                        <a:pt x="0" y="127"/>
                      </a:lnTo>
                      <a:lnTo>
                        <a:pt x="51" y="134"/>
                      </a:lnTo>
                      <a:lnTo>
                        <a:pt x="51" y="134"/>
                      </a:lnTo>
                      <a:lnTo>
                        <a:pt x="59" y="0"/>
                      </a:lnTo>
                      <a:lnTo>
                        <a:pt x="0" y="127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solidFill>
                  <a:srgbClr val="382578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Freeform 2214">
                  <a:extLst>
                    <a:ext uri="{FF2B5EF4-FFF2-40B4-BE49-F238E27FC236}">
                      <a16:creationId xmlns:a16="http://schemas.microsoft.com/office/drawing/2014/main" id="{2E91C590-C80F-406C-A221-0EF09755F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3915"/>
                  <a:ext cx="29" cy="67"/>
                </a:xfrm>
                <a:custGeom>
                  <a:avLst/>
                  <a:gdLst>
                    <a:gd name="T0" fmla="*/ 0 w 59"/>
                    <a:gd name="T1" fmla="*/ 127 h 134"/>
                    <a:gd name="T2" fmla="*/ 0 w 59"/>
                    <a:gd name="T3" fmla="*/ 127 h 134"/>
                    <a:gd name="T4" fmla="*/ 51 w 59"/>
                    <a:gd name="T5" fmla="*/ 134 h 134"/>
                    <a:gd name="T6" fmla="*/ 51 w 59"/>
                    <a:gd name="T7" fmla="*/ 134 h 134"/>
                    <a:gd name="T8" fmla="*/ 59 w 59"/>
                    <a:gd name="T9" fmla="*/ 0 h 134"/>
                    <a:gd name="T10" fmla="*/ 0 w 59"/>
                    <a:gd name="T11" fmla="*/ 127 h 134"/>
                    <a:gd name="T12" fmla="*/ 0 w 59"/>
                    <a:gd name="T13" fmla="*/ 12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134">
                      <a:moveTo>
                        <a:pt x="0" y="127"/>
                      </a:moveTo>
                      <a:lnTo>
                        <a:pt x="0" y="127"/>
                      </a:lnTo>
                      <a:lnTo>
                        <a:pt x="51" y="134"/>
                      </a:lnTo>
                      <a:lnTo>
                        <a:pt x="51" y="134"/>
                      </a:lnTo>
                      <a:lnTo>
                        <a:pt x="59" y="0"/>
                      </a:lnTo>
                      <a:lnTo>
                        <a:pt x="0" y="127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82578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" name="Freeform 2216">
                <a:extLst>
                  <a:ext uri="{FF2B5EF4-FFF2-40B4-BE49-F238E27FC236}">
                    <a16:creationId xmlns:a16="http://schemas.microsoft.com/office/drawing/2014/main" id="{4FE5F525-6825-446E-8E5F-B014A492A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175" y="6224207"/>
                <a:ext cx="47625" cy="106363"/>
              </a:xfrm>
              <a:custGeom>
                <a:avLst/>
                <a:gdLst>
                  <a:gd name="T0" fmla="*/ 0 w 59"/>
                  <a:gd name="T1" fmla="*/ 134 h 134"/>
                  <a:gd name="T2" fmla="*/ 0 w 59"/>
                  <a:gd name="T3" fmla="*/ 134 h 134"/>
                  <a:gd name="T4" fmla="*/ 59 w 59"/>
                  <a:gd name="T5" fmla="*/ 0 h 134"/>
                  <a:gd name="T6" fmla="*/ 59 w 59"/>
                  <a:gd name="T7" fmla="*/ 0 h 134"/>
                  <a:gd name="T8" fmla="*/ 8 w 59"/>
                  <a:gd name="T9" fmla="*/ 0 h 134"/>
                  <a:gd name="T10" fmla="*/ 0 w 59"/>
                  <a:gd name="T11" fmla="*/ 134 h 134"/>
                  <a:gd name="T12" fmla="*/ 0 w 59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4">
                    <a:moveTo>
                      <a:pt x="0" y="134"/>
                    </a:moveTo>
                    <a:lnTo>
                      <a:pt x="0" y="134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8" y="0"/>
                    </a:lnTo>
                    <a:lnTo>
                      <a:pt x="0" y="134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217">
                <a:extLst>
                  <a:ext uri="{FF2B5EF4-FFF2-40B4-BE49-F238E27FC236}">
                    <a16:creationId xmlns:a16="http://schemas.microsoft.com/office/drawing/2014/main" id="{3B3FBFBD-8387-489A-980B-D47E0DDD5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175" y="6224207"/>
                <a:ext cx="47625" cy="106363"/>
              </a:xfrm>
              <a:custGeom>
                <a:avLst/>
                <a:gdLst>
                  <a:gd name="T0" fmla="*/ 0 w 59"/>
                  <a:gd name="T1" fmla="*/ 134 h 134"/>
                  <a:gd name="T2" fmla="*/ 0 w 59"/>
                  <a:gd name="T3" fmla="*/ 134 h 134"/>
                  <a:gd name="T4" fmla="*/ 59 w 59"/>
                  <a:gd name="T5" fmla="*/ 0 h 134"/>
                  <a:gd name="T6" fmla="*/ 59 w 59"/>
                  <a:gd name="T7" fmla="*/ 0 h 134"/>
                  <a:gd name="T8" fmla="*/ 8 w 59"/>
                  <a:gd name="T9" fmla="*/ 0 h 134"/>
                  <a:gd name="T10" fmla="*/ 0 w 59"/>
                  <a:gd name="T11" fmla="*/ 134 h 134"/>
                  <a:gd name="T12" fmla="*/ 0 w 59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4">
                    <a:moveTo>
                      <a:pt x="0" y="134"/>
                    </a:moveTo>
                    <a:lnTo>
                      <a:pt x="0" y="134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8" y="0"/>
                    </a:lnTo>
                    <a:lnTo>
                      <a:pt x="0" y="134"/>
                    </a:lnTo>
                    <a:lnTo>
                      <a:pt x="0" y="13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2218">
                <a:extLst>
                  <a:ext uri="{FF2B5EF4-FFF2-40B4-BE49-F238E27FC236}">
                    <a16:creationId xmlns:a16="http://schemas.microsoft.com/office/drawing/2014/main" id="{572FB1B4-9BCF-4F25-9B2E-BA5226EFF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175" y="6224207"/>
                <a:ext cx="47625" cy="106363"/>
              </a:xfrm>
              <a:custGeom>
                <a:avLst/>
                <a:gdLst>
                  <a:gd name="T0" fmla="*/ 0 w 59"/>
                  <a:gd name="T1" fmla="*/ 134 h 134"/>
                  <a:gd name="T2" fmla="*/ 0 w 59"/>
                  <a:gd name="T3" fmla="*/ 134 h 134"/>
                  <a:gd name="T4" fmla="*/ 44 w 59"/>
                  <a:gd name="T5" fmla="*/ 134 h 134"/>
                  <a:gd name="T6" fmla="*/ 44 w 59"/>
                  <a:gd name="T7" fmla="*/ 134 h 134"/>
                  <a:gd name="T8" fmla="*/ 59 w 59"/>
                  <a:gd name="T9" fmla="*/ 0 h 134"/>
                  <a:gd name="T10" fmla="*/ 0 w 59"/>
                  <a:gd name="T11" fmla="*/ 134 h 134"/>
                  <a:gd name="T12" fmla="*/ 0 w 59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4">
                    <a:moveTo>
                      <a:pt x="0" y="134"/>
                    </a:moveTo>
                    <a:lnTo>
                      <a:pt x="0" y="134"/>
                    </a:lnTo>
                    <a:lnTo>
                      <a:pt x="44" y="134"/>
                    </a:lnTo>
                    <a:lnTo>
                      <a:pt x="44" y="134"/>
                    </a:lnTo>
                    <a:lnTo>
                      <a:pt x="59" y="0"/>
                    </a:lnTo>
                    <a:lnTo>
                      <a:pt x="0" y="134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3825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2219">
                <a:extLst>
                  <a:ext uri="{FF2B5EF4-FFF2-40B4-BE49-F238E27FC236}">
                    <a16:creationId xmlns:a16="http://schemas.microsoft.com/office/drawing/2014/main" id="{DAE5A8E2-43AB-4B77-AF2A-509237B6D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175" y="6224207"/>
                <a:ext cx="47625" cy="106363"/>
              </a:xfrm>
              <a:custGeom>
                <a:avLst/>
                <a:gdLst>
                  <a:gd name="T0" fmla="*/ 0 w 59"/>
                  <a:gd name="T1" fmla="*/ 134 h 134"/>
                  <a:gd name="T2" fmla="*/ 0 w 59"/>
                  <a:gd name="T3" fmla="*/ 134 h 134"/>
                  <a:gd name="T4" fmla="*/ 44 w 59"/>
                  <a:gd name="T5" fmla="*/ 134 h 134"/>
                  <a:gd name="T6" fmla="*/ 44 w 59"/>
                  <a:gd name="T7" fmla="*/ 134 h 134"/>
                  <a:gd name="T8" fmla="*/ 59 w 59"/>
                  <a:gd name="T9" fmla="*/ 0 h 134"/>
                  <a:gd name="T10" fmla="*/ 0 w 59"/>
                  <a:gd name="T11" fmla="*/ 134 h 134"/>
                  <a:gd name="T12" fmla="*/ 0 w 59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4">
                    <a:moveTo>
                      <a:pt x="0" y="134"/>
                    </a:moveTo>
                    <a:lnTo>
                      <a:pt x="0" y="134"/>
                    </a:lnTo>
                    <a:lnTo>
                      <a:pt x="44" y="134"/>
                    </a:lnTo>
                    <a:lnTo>
                      <a:pt x="44" y="134"/>
                    </a:lnTo>
                    <a:lnTo>
                      <a:pt x="59" y="0"/>
                    </a:lnTo>
                    <a:lnTo>
                      <a:pt x="0" y="134"/>
                    </a:lnTo>
                    <a:lnTo>
                      <a:pt x="0" y="13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3825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2220">
                <a:extLst>
                  <a:ext uri="{FF2B5EF4-FFF2-40B4-BE49-F238E27FC236}">
                    <a16:creationId xmlns:a16="http://schemas.microsoft.com/office/drawing/2014/main" id="{19FA7E2F-9203-4500-88F3-C19F067F4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6259132"/>
                <a:ext cx="6350" cy="36513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0 h 45"/>
                  <a:gd name="T4" fmla="*/ 8 w 8"/>
                  <a:gd name="T5" fmla="*/ 45 h 45"/>
                  <a:gd name="T6" fmla="*/ 8 w 8"/>
                  <a:gd name="T7" fmla="*/ 45 h 45"/>
                  <a:gd name="T8" fmla="*/ 0 w 8"/>
                  <a:gd name="T9" fmla="*/ 45 h 45"/>
                  <a:gd name="T10" fmla="*/ 0 w 8"/>
                  <a:gd name="T11" fmla="*/ 0 h 45"/>
                  <a:gd name="T12" fmla="*/ 0 w 8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lnTo>
                      <a:pt x="0" y="0"/>
                    </a:lnTo>
                    <a:lnTo>
                      <a:pt x="8" y="45"/>
                    </a:lnTo>
                    <a:lnTo>
                      <a:pt x="8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2221">
                <a:extLst>
                  <a:ext uri="{FF2B5EF4-FFF2-40B4-BE49-F238E27FC236}">
                    <a16:creationId xmlns:a16="http://schemas.microsoft.com/office/drawing/2014/main" id="{59BCA76D-BF29-4A09-B77F-7F9BAE5E7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6259132"/>
                <a:ext cx="6350" cy="36513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0 h 45"/>
                  <a:gd name="T4" fmla="*/ 8 w 8"/>
                  <a:gd name="T5" fmla="*/ 45 h 45"/>
                  <a:gd name="T6" fmla="*/ 8 w 8"/>
                  <a:gd name="T7" fmla="*/ 45 h 45"/>
                  <a:gd name="T8" fmla="*/ 0 w 8"/>
                  <a:gd name="T9" fmla="*/ 45 h 45"/>
                  <a:gd name="T10" fmla="*/ 0 w 8"/>
                  <a:gd name="T11" fmla="*/ 0 h 45"/>
                  <a:gd name="T12" fmla="*/ 0 w 8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lnTo>
                      <a:pt x="0" y="0"/>
                    </a:lnTo>
                    <a:lnTo>
                      <a:pt x="8" y="45"/>
                    </a:lnTo>
                    <a:lnTo>
                      <a:pt x="8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2222">
                <a:extLst>
                  <a:ext uri="{FF2B5EF4-FFF2-40B4-BE49-F238E27FC236}">
                    <a16:creationId xmlns:a16="http://schemas.microsoft.com/office/drawing/2014/main" id="{173B1D3A-94AF-4A58-B67C-EBC96FDCF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6259132"/>
                <a:ext cx="6350" cy="36513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0 h 45"/>
                  <a:gd name="T4" fmla="*/ 8 w 8"/>
                  <a:gd name="T5" fmla="*/ 0 h 45"/>
                  <a:gd name="T6" fmla="*/ 8 w 8"/>
                  <a:gd name="T7" fmla="*/ 0 h 45"/>
                  <a:gd name="T8" fmla="*/ 8 w 8"/>
                  <a:gd name="T9" fmla="*/ 45 h 45"/>
                  <a:gd name="T10" fmla="*/ 0 w 8"/>
                  <a:gd name="T11" fmla="*/ 0 h 45"/>
                  <a:gd name="T12" fmla="*/ 0 w 8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2223">
                <a:extLst>
                  <a:ext uri="{FF2B5EF4-FFF2-40B4-BE49-F238E27FC236}">
                    <a16:creationId xmlns:a16="http://schemas.microsoft.com/office/drawing/2014/main" id="{77765E8E-0C15-486A-9483-1C3A43CF4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6259132"/>
                <a:ext cx="6350" cy="36513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0 h 45"/>
                  <a:gd name="T4" fmla="*/ 8 w 8"/>
                  <a:gd name="T5" fmla="*/ 0 h 45"/>
                  <a:gd name="T6" fmla="*/ 8 w 8"/>
                  <a:gd name="T7" fmla="*/ 0 h 45"/>
                  <a:gd name="T8" fmla="*/ 8 w 8"/>
                  <a:gd name="T9" fmla="*/ 45 h 45"/>
                  <a:gd name="T10" fmla="*/ 0 w 8"/>
                  <a:gd name="T11" fmla="*/ 0 h 45"/>
                  <a:gd name="T12" fmla="*/ 0 w 8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2224">
                <a:extLst>
                  <a:ext uri="{FF2B5EF4-FFF2-40B4-BE49-F238E27FC236}">
                    <a16:creationId xmlns:a16="http://schemas.microsoft.com/office/drawing/2014/main" id="{012D0F7E-70CC-4596-9429-009732F1C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6259132"/>
                <a:ext cx="6350" cy="36513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0 h 45"/>
                  <a:gd name="T4" fmla="*/ 8 w 8"/>
                  <a:gd name="T5" fmla="*/ 45 h 45"/>
                  <a:gd name="T6" fmla="*/ 8 w 8"/>
                  <a:gd name="T7" fmla="*/ 45 h 45"/>
                  <a:gd name="T8" fmla="*/ 0 w 8"/>
                  <a:gd name="T9" fmla="*/ 45 h 45"/>
                  <a:gd name="T10" fmla="*/ 0 w 8"/>
                  <a:gd name="T11" fmla="*/ 0 h 45"/>
                  <a:gd name="T12" fmla="*/ 0 w 8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lnTo>
                      <a:pt x="0" y="0"/>
                    </a:lnTo>
                    <a:lnTo>
                      <a:pt x="8" y="45"/>
                    </a:lnTo>
                    <a:lnTo>
                      <a:pt x="8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2225">
                <a:extLst>
                  <a:ext uri="{FF2B5EF4-FFF2-40B4-BE49-F238E27FC236}">
                    <a16:creationId xmlns:a16="http://schemas.microsoft.com/office/drawing/2014/main" id="{93F8FA3A-93B9-47C2-9C24-4AA10728A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6259132"/>
                <a:ext cx="6350" cy="36513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0 h 45"/>
                  <a:gd name="T4" fmla="*/ 8 w 8"/>
                  <a:gd name="T5" fmla="*/ 45 h 45"/>
                  <a:gd name="T6" fmla="*/ 8 w 8"/>
                  <a:gd name="T7" fmla="*/ 45 h 45"/>
                  <a:gd name="T8" fmla="*/ 0 w 8"/>
                  <a:gd name="T9" fmla="*/ 45 h 45"/>
                  <a:gd name="T10" fmla="*/ 0 w 8"/>
                  <a:gd name="T11" fmla="*/ 0 h 45"/>
                  <a:gd name="T12" fmla="*/ 0 w 8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lnTo>
                      <a:pt x="0" y="0"/>
                    </a:lnTo>
                    <a:lnTo>
                      <a:pt x="8" y="45"/>
                    </a:lnTo>
                    <a:lnTo>
                      <a:pt x="8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2226">
                <a:extLst>
                  <a:ext uri="{FF2B5EF4-FFF2-40B4-BE49-F238E27FC236}">
                    <a16:creationId xmlns:a16="http://schemas.microsoft.com/office/drawing/2014/main" id="{56DEAA3A-835E-4D17-ACFD-164387B3B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6259132"/>
                <a:ext cx="6350" cy="36513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0 h 45"/>
                  <a:gd name="T4" fmla="*/ 8 w 8"/>
                  <a:gd name="T5" fmla="*/ 0 h 45"/>
                  <a:gd name="T6" fmla="*/ 8 w 8"/>
                  <a:gd name="T7" fmla="*/ 0 h 45"/>
                  <a:gd name="T8" fmla="*/ 8 w 8"/>
                  <a:gd name="T9" fmla="*/ 45 h 45"/>
                  <a:gd name="T10" fmla="*/ 0 w 8"/>
                  <a:gd name="T11" fmla="*/ 0 h 45"/>
                  <a:gd name="T12" fmla="*/ 0 w 8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2227">
                <a:extLst>
                  <a:ext uri="{FF2B5EF4-FFF2-40B4-BE49-F238E27FC236}">
                    <a16:creationId xmlns:a16="http://schemas.microsoft.com/office/drawing/2014/main" id="{33668920-BFEB-4FC5-A1FC-8EA3A56A2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6259132"/>
                <a:ext cx="6350" cy="36513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0 h 45"/>
                  <a:gd name="T4" fmla="*/ 8 w 8"/>
                  <a:gd name="T5" fmla="*/ 0 h 45"/>
                  <a:gd name="T6" fmla="*/ 8 w 8"/>
                  <a:gd name="T7" fmla="*/ 0 h 45"/>
                  <a:gd name="T8" fmla="*/ 8 w 8"/>
                  <a:gd name="T9" fmla="*/ 45 h 45"/>
                  <a:gd name="T10" fmla="*/ 0 w 8"/>
                  <a:gd name="T11" fmla="*/ 0 h 45"/>
                  <a:gd name="T12" fmla="*/ 0 w 8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2228">
                <a:extLst>
                  <a:ext uri="{FF2B5EF4-FFF2-40B4-BE49-F238E27FC236}">
                    <a16:creationId xmlns:a16="http://schemas.microsoft.com/office/drawing/2014/main" id="{D0F1A561-D3B4-439E-BE62-9456E2521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725" y="6252782"/>
                <a:ext cx="17463" cy="49213"/>
              </a:xfrm>
              <a:custGeom>
                <a:avLst/>
                <a:gdLst>
                  <a:gd name="T0" fmla="*/ 0 w 22"/>
                  <a:gd name="T1" fmla="*/ 0 h 60"/>
                  <a:gd name="T2" fmla="*/ 0 w 22"/>
                  <a:gd name="T3" fmla="*/ 0 h 60"/>
                  <a:gd name="T4" fmla="*/ 22 w 22"/>
                  <a:gd name="T5" fmla="*/ 60 h 60"/>
                  <a:gd name="T6" fmla="*/ 22 w 22"/>
                  <a:gd name="T7" fmla="*/ 60 h 60"/>
                  <a:gd name="T8" fmla="*/ 0 w 22"/>
                  <a:gd name="T9" fmla="*/ 60 h 60"/>
                  <a:gd name="T10" fmla="*/ 0 w 22"/>
                  <a:gd name="T11" fmla="*/ 0 h 60"/>
                  <a:gd name="T12" fmla="*/ 0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0" y="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2229">
                <a:extLst>
                  <a:ext uri="{FF2B5EF4-FFF2-40B4-BE49-F238E27FC236}">
                    <a16:creationId xmlns:a16="http://schemas.microsoft.com/office/drawing/2014/main" id="{D2AF6C4C-4B14-4E3C-9CA3-814D3618C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725" y="6252782"/>
                <a:ext cx="17463" cy="49213"/>
              </a:xfrm>
              <a:custGeom>
                <a:avLst/>
                <a:gdLst>
                  <a:gd name="T0" fmla="*/ 0 w 22"/>
                  <a:gd name="T1" fmla="*/ 0 h 60"/>
                  <a:gd name="T2" fmla="*/ 0 w 22"/>
                  <a:gd name="T3" fmla="*/ 0 h 60"/>
                  <a:gd name="T4" fmla="*/ 22 w 22"/>
                  <a:gd name="T5" fmla="*/ 60 h 60"/>
                  <a:gd name="T6" fmla="*/ 22 w 22"/>
                  <a:gd name="T7" fmla="*/ 60 h 60"/>
                  <a:gd name="T8" fmla="*/ 0 w 22"/>
                  <a:gd name="T9" fmla="*/ 60 h 60"/>
                  <a:gd name="T10" fmla="*/ 0 w 22"/>
                  <a:gd name="T11" fmla="*/ 0 h 60"/>
                  <a:gd name="T12" fmla="*/ 0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0" y="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2230">
                <a:extLst>
                  <a:ext uri="{FF2B5EF4-FFF2-40B4-BE49-F238E27FC236}">
                    <a16:creationId xmlns:a16="http://schemas.microsoft.com/office/drawing/2014/main" id="{00CDEE93-1A1E-40FC-ABA8-48BE899D1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725" y="6252782"/>
                <a:ext cx="17463" cy="49213"/>
              </a:xfrm>
              <a:custGeom>
                <a:avLst/>
                <a:gdLst>
                  <a:gd name="T0" fmla="*/ 0 w 22"/>
                  <a:gd name="T1" fmla="*/ 0 h 60"/>
                  <a:gd name="T2" fmla="*/ 0 w 22"/>
                  <a:gd name="T3" fmla="*/ 0 h 60"/>
                  <a:gd name="T4" fmla="*/ 22 w 22"/>
                  <a:gd name="T5" fmla="*/ 0 h 60"/>
                  <a:gd name="T6" fmla="*/ 22 w 22"/>
                  <a:gd name="T7" fmla="*/ 0 h 60"/>
                  <a:gd name="T8" fmla="*/ 22 w 22"/>
                  <a:gd name="T9" fmla="*/ 60 h 60"/>
                  <a:gd name="T10" fmla="*/ 0 w 22"/>
                  <a:gd name="T11" fmla="*/ 0 h 60"/>
                  <a:gd name="T12" fmla="*/ 0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2231">
                <a:extLst>
                  <a:ext uri="{FF2B5EF4-FFF2-40B4-BE49-F238E27FC236}">
                    <a16:creationId xmlns:a16="http://schemas.microsoft.com/office/drawing/2014/main" id="{5B85D3B3-D3AE-40CC-82D0-499877FC1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725" y="6252782"/>
                <a:ext cx="17463" cy="49213"/>
              </a:xfrm>
              <a:custGeom>
                <a:avLst/>
                <a:gdLst>
                  <a:gd name="T0" fmla="*/ 0 w 22"/>
                  <a:gd name="T1" fmla="*/ 0 h 60"/>
                  <a:gd name="T2" fmla="*/ 0 w 22"/>
                  <a:gd name="T3" fmla="*/ 0 h 60"/>
                  <a:gd name="T4" fmla="*/ 22 w 22"/>
                  <a:gd name="T5" fmla="*/ 0 h 60"/>
                  <a:gd name="T6" fmla="*/ 22 w 22"/>
                  <a:gd name="T7" fmla="*/ 0 h 60"/>
                  <a:gd name="T8" fmla="*/ 22 w 22"/>
                  <a:gd name="T9" fmla="*/ 60 h 60"/>
                  <a:gd name="T10" fmla="*/ 0 w 22"/>
                  <a:gd name="T11" fmla="*/ 0 h 60"/>
                  <a:gd name="T12" fmla="*/ 0 w 22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2232">
                <a:extLst>
                  <a:ext uri="{FF2B5EF4-FFF2-40B4-BE49-F238E27FC236}">
                    <a16:creationId xmlns:a16="http://schemas.microsoft.com/office/drawing/2014/main" id="{5539FFFD-1F81-49E0-ACD6-49B9ED2F3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8" y="6259132"/>
                <a:ext cx="0" cy="36513"/>
              </a:xfrm>
              <a:custGeom>
                <a:avLst/>
                <a:gdLst>
                  <a:gd name="T0" fmla="*/ 0 h 45"/>
                  <a:gd name="T1" fmla="*/ 0 h 45"/>
                  <a:gd name="T2" fmla="*/ 45 h 45"/>
                  <a:gd name="T3" fmla="*/ 45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2233">
                <a:extLst>
                  <a:ext uri="{FF2B5EF4-FFF2-40B4-BE49-F238E27FC236}">
                    <a16:creationId xmlns:a16="http://schemas.microsoft.com/office/drawing/2014/main" id="{A82CB8E1-1E4E-4425-AB49-F88E1C305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8" y="6259132"/>
                <a:ext cx="0" cy="36513"/>
              </a:xfrm>
              <a:custGeom>
                <a:avLst/>
                <a:gdLst>
                  <a:gd name="T0" fmla="*/ 0 h 45"/>
                  <a:gd name="T1" fmla="*/ 0 h 45"/>
                  <a:gd name="T2" fmla="*/ 45 h 45"/>
                  <a:gd name="T3" fmla="*/ 45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2234">
                <a:extLst>
                  <a:ext uri="{FF2B5EF4-FFF2-40B4-BE49-F238E27FC236}">
                    <a16:creationId xmlns:a16="http://schemas.microsoft.com/office/drawing/2014/main" id="{69EF0BE8-7E3A-48A5-B511-1D7F62401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8" y="6259132"/>
                <a:ext cx="0" cy="36513"/>
              </a:xfrm>
              <a:custGeom>
                <a:avLst/>
                <a:gdLst>
                  <a:gd name="T0" fmla="*/ 0 h 45"/>
                  <a:gd name="T1" fmla="*/ 0 h 45"/>
                  <a:gd name="T2" fmla="*/ 0 h 45"/>
                  <a:gd name="T3" fmla="*/ 0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2235">
                <a:extLst>
                  <a:ext uri="{FF2B5EF4-FFF2-40B4-BE49-F238E27FC236}">
                    <a16:creationId xmlns:a16="http://schemas.microsoft.com/office/drawing/2014/main" id="{E6A5356F-73D0-4457-ABEB-BFB92CE61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8" y="6259132"/>
                <a:ext cx="0" cy="36513"/>
              </a:xfrm>
              <a:custGeom>
                <a:avLst/>
                <a:gdLst>
                  <a:gd name="T0" fmla="*/ 0 h 45"/>
                  <a:gd name="T1" fmla="*/ 0 h 45"/>
                  <a:gd name="T2" fmla="*/ 0 h 45"/>
                  <a:gd name="T3" fmla="*/ 0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2236">
                <a:extLst>
                  <a:ext uri="{FF2B5EF4-FFF2-40B4-BE49-F238E27FC236}">
                    <a16:creationId xmlns:a16="http://schemas.microsoft.com/office/drawing/2014/main" id="{D6BA6BE3-02A0-4C48-B141-AD773505F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8" y="6259132"/>
                <a:ext cx="0" cy="36513"/>
              </a:xfrm>
              <a:custGeom>
                <a:avLst/>
                <a:gdLst>
                  <a:gd name="T0" fmla="*/ 0 h 45"/>
                  <a:gd name="T1" fmla="*/ 0 h 45"/>
                  <a:gd name="T2" fmla="*/ 45 h 45"/>
                  <a:gd name="T3" fmla="*/ 45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2237">
                <a:extLst>
                  <a:ext uri="{FF2B5EF4-FFF2-40B4-BE49-F238E27FC236}">
                    <a16:creationId xmlns:a16="http://schemas.microsoft.com/office/drawing/2014/main" id="{0C2B7AA0-1459-4DD0-BB76-AF3676DA5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8" y="6259132"/>
                <a:ext cx="0" cy="36513"/>
              </a:xfrm>
              <a:custGeom>
                <a:avLst/>
                <a:gdLst>
                  <a:gd name="T0" fmla="*/ 0 h 45"/>
                  <a:gd name="T1" fmla="*/ 0 h 45"/>
                  <a:gd name="T2" fmla="*/ 45 h 45"/>
                  <a:gd name="T3" fmla="*/ 45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2238">
                <a:extLst>
                  <a:ext uri="{FF2B5EF4-FFF2-40B4-BE49-F238E27FC236}">
                    <a16:creationId xmlns:a16="http://schemas.microsoft.com/office/drawing/2014/main" id="{7155EA57-B2ED-4C9E-AA3F-FC28D3CB4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8" y="6259132"/>
                <a:ext cx="0" cy="36513"/>
              </a:xfrm>
              <a:custGeom>
                <a:avLst/>
                <a:gdLst>
                  <a:gd name="T0" fmla="*/ 0 h 45"/>
                  <a:gd name="T1" fmla="*/ 0 h 45"/>
                  <a:gd name="T2" fmla="*/ 0 h 45"/>
                  <a:gd name="T3" fmla="*/ 0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D4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2239">
                <a:extLst>
                  <a:ext uri="{FF2B5EF4-FFF2-40B4-BE49-F238E27FC236}">
                    <a16:creationId xmlns:a16="http://schemas.microsoft.com/office/drawing/2014/main" id="{89915EF0-786F-410E-82AB-F91669D9D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8" y="6259132"/>
                <a:ext cx="0" cy="36513"/>
              </a:xfrm>
              <a:custGeom>
                <a:avLst/>
                <a:gdLst>
                  <a:gd name="T0" fmla="*/ 0 h 45"/>
                  <a:gd name="T1" fmla="*/ 0 h 45"/>
                  <a:gd name="T2" fmla="*/ 0 h 45"/>
                  <a:gd name="T3" fmla="*/ 0 h 45"/>
                  <a:gd name="T4" fmla="*/ 45 h 45"/>
                  <a:gd name="T5" fmla="*/ 0 h 45"/>
                  <a:gd name="T6" fmla="*/ 0 h 4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4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009D4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2240">
                <a:extLst>
                  <a:ext uri="{FF2B5EF4-FFF2-40B4-BE49-F238E27FC236}">
                    <a16:creationId xmlns:a16="http://schemas.microsoft.com/office/drawing/2014/main" id="{65EF87EE-A6EC-45DF-AC23-D8C53A90D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6000" y="6252782"/>
                <a:ext cx="12700" cy="49213"/>
              </a:xfrm>
              <a:custGeom>
                <a:avLst/>
                <a:gdLst>
                  <a:gd name="T0" fmla="*/ 0 w 15"/>
                  <a:gd name="T1" fmla="*/ 0 h 60"/>
                  <a:gd name="T2" fmla="*/ 0 w 15"/>
                  <a:gd name="T3" fmla="*/ 0 h 60"/>
                  <a:gd name="T4" fmla="*/ 15 w 15"/>
                  <a:gd name="T5" fmla="*/ 60 h 60"/>
                  <a:gd name="T6" fmla="*/ 15 w 15"/>
                  <a:gd name="T7" fmla="*/ 60 h 60"/>
                  <a:gd name="T8" fmla="*/ 0 w 15"/>
                  <a:gd name="T9" fmla="*/ 60 h 60"/>
                  <a:gd name="T10" fmla="*/ 0 w 15"/>
                  <a:gd name="T11" fmla="*/ 0 h 60"/>
                  <a:gd name="T12" fmla="*/ 0 w 15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0" y="0"/>
                    </a:moveTo>
                    <a:lnTo>
                      <a:pt x="0" y="0"/>
                    </a:lnTo>
                    <a:lnTo>
                      <a:pt x="15" y="60"/>
                    </a:lnTo>
                    <a:lnTo>
                      <a:pt x="15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2241">
                <a:extLst>
                  <a:ext uri="{FF2B5EF4-FFF2-40B4-BE49-F238E27FC236}">
                    <a16:creationId xmlns:a16="http://schemas.microsoft.com/office/drawing/2014/main" id="{99573579-7763-45D7-A8FA-D6ACD057A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6000" y="6252782"/>
                <a:ext cx="12700" cy="49213"/>
              </a:xfrm>
              <a:custGeom>
                <a:avLst/>
                <a:gdLst>
                  <a:gd name="T0" fmla="*/ 0 w 15"/>
                  <a:gd name="T1" fmla="*/ 0 h 60"/>
                  <a:gd name="T2" fmla="*/ 0 w 15"/>
                  <a:gd name="T3" fmla="*/ 0 h 60"/>
                  <a:gd name="T4" fmla="*/ 15 w 15"/>
                  <a:gd name="T5" fmla="*/ 60 h 60"/>
                  <a:gd name="T6" fmla="*/ 15 w 15"/>
                  <a:gd name="T7" fmla="*/ 60 h 60"/>
                  <a:gd name="T8" fmla="*/ 0 w 15"/>
                  <a:gd name="T9" fmla="*/ 60 h 60"/>
                  <a:gd name="T10" fmla="*/ 0 w 15"/>
                  <a:gd name="T11" fmla="*/ 0 h 60"/>
                  <a:gd name="T12" fmla="*/ 0 w 15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0" y="0"/>
                    </a:moveTo>
                    <a:lnTo>
                      <a:pt x="0" y="0"/>
                    </a:lnTo>
                    <a:lnTo>
                      <a:pt x="15" y="60"/>
                    </a:lnTo>
                    <a:lnTo>
                      <a:pt x="15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2242">
                <a:extLst>
                  <a:ext uri="{FF2B5EF4-FFF2-40B4-BE49-F238E27FC236}">
                    <a16:creationId xmlns:a16="http://schemas.microsoft.com/office/drawing/2014/main" id="{9586C06B-4420-416A-8CCA-E297636B1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6000" y="6252782"/>
                <a:ext cx="12700" cy="49213"/>
              </a:xfrm>
              <a:custGeom>
                <a:avLst/>
                <a:gdLst>
                  <a:gd name="T0" fmla="*/ 0 w 15"/>
                  <a:gd name="T1" fmla="*/ 0 h 60"/>
                  <a:gd name="T2" fmla="*/ 0 w 15"/>
                  <a:gd name="T3" fmla="*/ 0 h 60"/>
                  <a:gd name="T4" fmla="*/ 15 w 15"/>
                  <a:gd name="T5" fmla="*/ 0 h 60"/>
                  <a:gd name="T6" fmla="*/ 15 w 15"/>
                  <a:gd name="T7" fmla="*/ 0 h 60"/>
                  <a:gd name="T8" fmla="*/ 15 w 15"/>
                  <a:gd name="T9" fmla="*/ 60 h 60"/>
                  <a:gd name="T10" fmla="*/ 0 w 15"/>
                  <a:gd name="T11" fmla="*/ 0 h 60"/>
                  <a:gd name="T12" fmla="*/ 0 w 15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2243">
                <a:extLst>
                  <a:ext uri="{FF2B5EF4-FFF2-40B4-BE49-F238E27FC236}">
                    <a16:creationId xmlns:a16="http://schemas.microsoft.com/office/drawing/2014/main" id="{4EBBD932-D1CC-4F88-BDEB-70B530541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6000" y="6252782"/>
                <a:ext cx="12700" cy="49213"/>
              </a:xfrm>
              <a:custGeom>
                <a:avLst/>
                <a:gdLst>
                  <a:gd name="T0" fmla="*/ 0 w 15"/>
                  <a:gd name="T1" fmla="*/ 0 h 60"/>
                  <a:gd name="T2" fmla="*/ 0 w 15"/>
                  <a:gd name="T3" fmla="*/ 0 h 60"/>
                  <a:gd name="T4" fmla="*/ 15 w 15"/>
                  <a:gd name="T5" fmla="*/ 0 h 60"/>
                  <a:gd name="T6" fmla="*/ 15 w 15"/>
                  <a:gd name="T7" fmla="*/ 0 h 60"/>
                  <a:gd name="T8" fmla="*/ 15 w 15"/>
                  <a:gd name="T9" fmla="*/ 60 h 60"/>
                  <a:gd name="T10" fmla="*/ 0 w 15"/>
                  <a:gd name="T11" fmla="*/ 0 h 60"/>
                  <a:gd name="T12" fmla="*/ 0 w 15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0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2244">
                <a:extLst>
                  <a:ext uri="{FF2B5EF4-FFF2-40B4-BE49-F238E27FC236}">
                    <a16:creationId xmlns:a16="http://schemas.microsoft.com/office/drawing/2014/main" id="{89ECD073-65DA-4922-9F95-4C72683D2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813" y="6252782"/>
                <a:ext cx="17463" cy="49213"/>
              </a:xfrm>
              <a:custGeom>
                <a:avLst/>
                <a:gdLst>
                  <a:gd name="T0" fmla="*/ 0 w 21"/>
                  <a:gd name="T1" fmla="*/ 0 h 60"/>
                  <a:gd name="T2" fmla="*/ 0 w 21"/>
                  <a:gd name="T3" fmla="*/ 0 h 60"/>
                  <a:gd name="T4" fmla="*/ 21 w 21"/>
                  <a:gd name="T5" fmla="*/ 60 h 60"/>
                  <a:gd name="T6" fmla="*/ 21 w 21"/>
                  <a:gd name="T7" fmla="*/ 60 h 60"/>
                  <a:gd name="T8" fmla="*/ 0 w 21"/>
                  <a:gd name="T9" fmla="*/ 60 h 60"/>
                  <a:gd name="T10" fmla="*/ 0 w 21"/>
                  <a:gd name="T11" fmla="*/ 0 h 60"/>
                  <a:gd name="T12" fmla="*/ 0 w 2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60">
                    <a:moveTo>
                      <a:pt x="0" y="0"/>
                    </a:moveTo>
                    <a:lnTo>
                      <a:pt x="0" y="0"/>
                    </a:lnTo>
                    <a:lnTo>
                      <a:pt x="21" y="60"/>
                    </a:lnTo>
                    <a:lnTo>
                      <a:pt x="21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2245">
                <a:extLst>
                  <a:ext uri="{FF2B5EF4-FFF2-40B4-BE49-F238E27FC236}">
                    <a16:creationId xmlns:a16="http://schemas.microsoft.com/office/drawing/2014/main" id="{03F2FD89-B4E1-4516-892F-74E2A95EF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813" y="6252782"/>
                <a:ext cx="17463" cy="49213"/>
              </a:xfrm>
              <a:custGeom>
                <a:avLst/>
                <a:gdLst>
                  <a:gd name="T0" fmla="*/ 0 w 21"/>
                  <a:gd name="T1" fmla="*/ 0 h 60"/>
                  <a:gd name="T2" fmla="*/ 0 w 21"/>
                  <a:gd name="T3" fmla="*/ 0 h 60"/>
                  <a:gd name="T4" fmla="*/ 21 w 21"/>
                  <a:gd name="T5" fmla="*/ 60 h 60"/>
                  <a:gd name="T6" fmla="*/ 21 w 21"/>
                  <a:gd name="T7" fmla="*/ 60 h 60"/>
                  <a:gd name="T8" fmla="*/ 0 w 21"/>
                  <a:gd name="T9" fmla="*/ 60 h 60"/>
                  <a:gd name="T10" fmla="*/ 0 w 21"/>
                  <a:gd name="T11" fmla="*/ 0 h 60"/>
                  <a:gd name="T12" fmla="*/ 0 w 2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60">
                    <a:moveTo>
                      <a:pt x="0" y="0"/>
                    </a:moveTo>
                    <a:lnTo>
                      <a:pt x="0" y="0"/>
                    </a:lnTo>
                    <a:lnTo>
                      <a:pt x="21" y="60"/>
                    </a:lnTo>
                    <a:lnTo>
                      <a:pt x="21" y="60"/>
                    </a:ln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2246">
                <a:extLst>
                  <a:ext uri="{FF2B5EF4-FFF2-40B4-BE49-F238E27FC236}">
                    <a16:creationId xmlns:a16="http://schemas.microsoft.com/office/drawing/2014/main" id="{86D94F28-C9ED-4449-8ADD-F314C99D7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813" y="6252782"/>
                <a:ext cx="17463" cy="49213"/>
              </a:xfrm>
              <a:custGeom>
                <a:avLst/>
                <a:gdLst>
                  <a:gd name="T0" fmla="*/ 0 w 21"/>
                  <a:gd name="T1" fmla="*/ 0 h 60"/>
                  <a:gd name="T2" fmla="*/ 0 w 21"/>
                  <a:gd name="T3" fmla="*/ 0 h 60"/>
                  <a:gd name="T4" fmla="*/ 21 w 21"/>
                  <a:gd name="T5" fmla="*/ 0 h 60"/>
                  <a:gd name="T6" fmla="*/ 21 w 21"/>
                  <a:gd name="T7" fmla="*/ 0 h 60"/>
                  <a:gd name="T8" fmla="*/ 21 w 21"/>
                  <a:gd name="T9" fmla="*/ 60 h 60"/>
                  <a:gd name="T10" fmla="*/ 0 w 21"/>
                  <a:gd name="T11" fmla="*/ 0 h 60"/>
                  <a:gd name="T12" fmla="*/ 0 w 2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60">
                    <a:moveTo>
                      <a:pt x="0" y="0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396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2247">
                <a:extLst>
                  <a:ext uri="{FF2B5EF4-FFF2-40B4-BE49-F238E27FC236}">
                    <a16:creationId xmlns:a16="http://schemas.microsoft.com/office/drawing/2014/main" id="{13BCC2C9-87F0-4393-875F-4B0394623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813" y="6252782"/>
                <a:ext cx="17463" cy="49213"/>
              </a:xfrm>
              <a:custGeom>
                <a:avLst/>
                <a:gdLst>
                  <a:gd name="T0" fmla="*/ 0 w 21"/>
                  <a:gd name="T1" fmla="*/ 0 h 60"/>
                  <a:gd name="T2" fmla="*/ 0 w 21"/>
                  <a:gd name="T3" fmla="*/ 0 h 60"/>
                  <a:gd name="T4" fmla="*/ 21 w 21"/>
                  <a:gd name="T5" fmla="*/ 0 h 60"/>
                  <a:gd name="T6" fmla="*/ 21 w 21"/>
                  <a:gd name="T7" fmla="*/ 0 h 60"/>
                  <a:gd name="T8" fmla="*/ 21 w 21"/>
                  <a:gd name="T9" fmla="*/ 60 h 60"/>
                  <a:gd name="T10" fmla="*/ 0 w 21"/>
                  <a:gd name="T11" fmla="*/ 0 h 60"/>
                  <a:gd name="T12" fmla="*/ 0 w 2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60">
                    <a:moveTo>
                      <a:pt x="0" y="0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BD396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Rectangle 2476">
                <a:extLst>
                  <a:ext uri="{FF2B5EF4-FFF2-40B4-BE49-F238E27FC236}">
                    <a16:creationId xmlns:a16="http://schemas.microsoft.com/office/drawing/2014/main" id="{089EDD26-3D15-47C5-9FB9-C76BDA057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00000">
                <a:off x="6317716" y="1868563"/>
                <a:ext cx="185220" cy="43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2477">
              <a:extLst>
                <a:ext uri="{FF2B5EF4-FFF2-40B4-BE49-F238E27FC236}">
                  <a16:creationId xmlns:a16="http://schemas.microsoft.com/office/drawing/2014/main" id="{905978E9-0418-436E-9A56-DB664527B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7213" y="1265711"/>
              <a:ext cx="903288" cy="695325"/>
            </a:xfrm>
            <a:custGeom>
              <a:avLst/>
              <a:gdLst>
                <a:gd name="T0" fmla="*/ 58 w 1128"/>
                <a:gd name="T1" fmla="*/ 283 h 867"/>
                <a:gd name="T2" fmla="*/ 58 w 1128"/>
                <a:gd name="T3" fmla="*/ 283 h 867"/>
                <a:gd name="T4" fmla="*/ 668 w 1128"/>
                <a:gd name="T5" fmla="*/ 81 h 867"/>
                <a:gd name="T6" fmla="*/ 1071 w 1128"/>
                <a:gd name="T7" fmla="*/ 583 h 867"/>
                <a:gd name="T8" fmla="*/ 460 w 1128"/>
                <a:gd name="T9" fmla="*/ 784 h 867"/>
                <a:gd name="T10" fmla="*/ 58 w 1128"/>
                <a:gd name="T11" fmla="*/ 283 h 867"/>
                <a:gd name="T12" fmla="*/ 58 w 1128"/>
                <a:gd name="T13" fmla="*/ 28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8" h="867">
                  <a:moveTo>
                    <a:pt x="58" y="283"/>
                  </a:moveTo>
                  <a:lnTo>
                    <a:pt x="58" y="283"/>
                  </a:lnTo>
                  <a:cubicBezTo>
                    <a:pt x="115" y="89"/>
                    <a:pt x="389" y="0"/>
                    <a:pt x="668" y="81"/>
                  </a:cubicBezTo>
                  <a:cubicBezTo>
                    <a:pt x="948" y="164"/>
                    <a:pt x="1128" y="388"/>
                    <a:pt x="1071" y="583"/>
                  </a:cubicBezTo>
                  <a:cubicBezTo>
                    <a:pt x="1014" y="777"/>
                    <a:pt x="740" y="867"/>
                    <a:pt x="460" y="784"/>
                  </a:cubicBezTo>
                  <a:cubicBezTo>
                    <a:pt x="181" y="702"/>
                    <a:pt x="0" y="477"/>
                    <a:pt x="58" y="283"/>
                  </a:cubicBezTo>
                  <a:lnTo>
                    <a:pt x="58" y="283"/>
                  </a:lnTo>
                  <a:close/>
                </a:path>
              </a:pathLst>
            </a:custGeom>
            <a:noFill/>
            <a:ln w="20638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D4324A-C699-43AB-955C-79F84A8B72A8}"/>
                </a:ext>
              </a:extLst>
            </p:cNvPr>
            <p:cNvSpPr txBox="1"/>
            <p:nvPr/>
          </p:nvSpPr>
          <p:spPr>
            <a:xfrm>
              <a:off x="8946794" y="1058452"/>
              <a:ext cx="1725270" cy="4809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matching cell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8C8268-341D-4293-A18A-6845E5817D5D}"/>
                </a:ext>
              </a:extLst>
            </p:cNvPr>
            <p:cNvSpPr txBox="1"/>
            <p:nvPr/>
          </p:nvSpPr>
          <p:spPr>
            <a:xfrm>
              <a:off x="9830933" y="1507988"/>
              <a:ext cx="1169612" cy="4809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unit cell</a:t>
              </a:r>
            </a:p>
          </p:txBody>
        </p:sp>
        <p:pic>
          <p:nvPicPr>
            <p:cNvPr id="16" name="Picture 2" descr="https://www.cells.es/en/accelerators/im-accelerators_lattice">
              <a:extLst>
                <a:ext uri="{FF2B5EF4-FFF2-40B4-BE49-F238E27FC236}">
                  <a16:creationId xmlns:a16="http://schemas.microsoft.com/office/drawing/2014/main" id="{BD7FD1A1-5F5A-43A6-9166-338DC28D89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41396" y="2917908"/>
              <a:ext cx="4038600" cy="1948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61" name="Group 2260">
            <a:extLst>
              <a:ext uri="{FF2B5EF4-FFF2-40B4-BE49-F238E27FC236}">
                <a16:creationId xmlns:a16="http://schemas.microsoft.com/office/drawing/2014/main" id="{2312AE04-378A-4820-86BA-7AEFEA400E34}"/>
              </a:ext>
            </a:extLst>
          </p:cNvPr>
          <p:cNvGrpSpPr/>
          <p:nvPr/>
        </p:nvGrpSpPr>
        <p:grpSpPr>
          <a:xfrm>
            <a:off x="9285930" y="1772822"/>
            <a:ext cx="2556068" cy="2563636"/>
            <a:chOff x="5961223" y="1454820"/>
            <a:chExt cx="4765907" cy="4780018"/>
          </a:xfrm>
        </p:grpSpPr>
        <p:pic>
          <p:nvPicPr>
            <p:cNvPr id="2262" name="Picture 2261">
              <a:extLst>
                <a:ext uri="{FF2B5EF4-FFF2-40B4-BE49-F238E27FC236}">
                  <a16:creationId xmlns:a16="http://schemas.microsoft.com/office/drawing/2014/main" id="{B99EA77B-E6AB-4B6A-A551-CFF18A588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1223" y="1454820"/>
              <a:ext cx="4765907" cy="4780018"/>
            </a:xfrm>
            <a:prstGeom prst="rect">
              <a:avLst/>
            </a:prstGeom>
          </p:spPr>
        </p:pic>
        <p:pic>
          <p:nvPicPr>
            <p:cNvPr id="2263" name="Picture 2262">
              <a:extLst>
                <a:ext uri="{FF2B5EF4-FFF2-40B4-BE49-F238E27FC236}">
                  <a16:creationId xmlns:a16="http://schemas.microsoft.com/office/drawing/2014/main" id="{34F5C6DB-ED3B-4629-87FF-920766772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6205" y="2902908"/>
              <a:ext cx="4020405" cy="1892320"/>
            </a:xfrm>
            <a:prstGeom prst="rect">
              <a:avLst/>
            </a:prstGeom>
          </p:spPr>
        </p:pic>
      </p:grpSp>
      <p:pic>
        <p:nvPicPr>
          <p:cNvPr id="2264" name="Picture 2263">
            <a:extLst>
              <a:ext uri="{FF2B5EF4-FFF2-40B4-BE49-F238E27FC236}">
                <a16:creationId xmlns:a16="http://schemas.microsoft.com/office/drawing/2014/main" id="{82379104-3598-4A46-8842-90514D374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29" y="4487831"/>
            <a:ext cx="3261643" cy="615749"/>
          </a:xfrm>
          <a:prstGeom prst="rect">
            <a:avLst/>
          </a:prstGeom>
        </p:spPr>
      </p:pic>
      <p:pic>
        <p:nvPicPr>
          <p:cNvPr id="2265" name="Picture 2264">
            <a:extLst>
              <a:ext uri="{FF2B5EF4-FFF2-40B4-BE49-F238E27FC236}">
                <a16:creationId xmlns:a16="http://schemas.microsoft.com/office/drawing/2014/main" id="{067260E1-F8DF-40C1-AA86-599E0FD68D8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14" y="5140045"/>
            <a:ext cx="3080138" cy="497145"/>
          </a:xfrm>
          <a:prstGeom prst="rect">
            <a:avLst/>
          </a:prstGeom>
        </p:spPr>
      </p:pic>
      <p:sp>
        <p:nvSpPr>
          <p:cNvPr id="2266" name="Right Arrow 6802">
            <a:extLst>
              <a:ext uri="{FF2B5EF4-FFF2-40B4-BE49-F238E27FC236}">
                <a16:creationId xmlns:a16="http://schemas.microsoft.com/office/drawing/2014/main" id="{5322A8BA-B43C-49F8-8BA3-3EC314DCE057}"/>
              </a:ext>
            </a:extLst>
          </p:cNvPr>
          <p:cNvSpPr/>
          <p:nvPr/>
        </p:nvSpPr>
        <p:spPr>
          <a:xfrm>
            <a:off x="6545140" y="3724528"/>
            <a:ext cx="742714" cy="698555"/>
          </a:xfrm>
          <a:prstGeom prst="rightArrow">
            <a:avLst>
              <a:gd name="adj1" fmla="val 50000"/>
              <a:gd name="adj2" fmla="val 48704"/>
            </a:avLst>
          </a:prstGeom>
          <a:gradFill flip="none" rotWithShape="1">
            <a:gsLst>
              <a:gs pos="39000">
                <a:srgbClr val="B9E2E9"/>
              </a:gs>
              <a:gs pos="0">
                <a:srgbClr val="67DBCA"/>
              </a:gs>
              <a:gs pos="65000">
                <a:srgbClr val="A7CCEB"/>
              </a:gs>
              <a:gs pos="100000">
                <a:srgbClr val="4472C4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67" name="Picture 2266">
            <a:extLst>
              <a:ext uri="{FF2B5EF4-FFF2-40B4-BE49-F238E27FC236}">
                <a16:creationId xmlns:a16="http://schemas.microsoft.com/office/drawing/2014/main" id="{34635A8B-E96D-4D0E-96FA-D8FA1465D3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0108" y="4441423"/>
            <a:ext cx="3421090" cy="915887"/>
          </a:xfrm>
          <a:prstGeom prst="rect">
            <a:avLst/>
          </a:prstGeom>
          <a:noFill/>
          <a:ln>
            <a:noFill/>
          </a:ln>
        </p:spPr>
      </p:pic>
      <p:sp>
        <p:nvSpPr>
          <p:cNvPr id="2268" name="Oval 2267">
            <a:extLst>
              <a:ext uri="{FF2B5EF4-FFF2-40B4-BE49-F238E27FC236}">
                <a16:creationId xmlns:a16="http://schemas.microsoft.com/office/drawing/2014/main" id="{AA6D6B67-12E3-4309-987F-04936CDCC7AC}"/>
              </a:ext>
            </a:extLst>
          </p:cNvPr>
          <p:cNvSpPr/>
          <p:nvPr/>
        </p:nvSpPr>
        <p:spPr>
          <a:xfrm>
            <a:off x="8910500" y="4849587"/>
            <a:ext cx="3175063" cy="616047"/>
          </a:xfrm>
          <a:prstGeom prst="ellipse">
            <a:avLst/>
          </a:prstGeom>
          <a:noFill/>
          <a:ln w="28575" cap="flat" cmpd="sng" algn="ctr">
            <a:solidFill>
              <a:srgbClr val="0092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996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19CECD7-0041-B343-882E-1C73A38A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743" y="192870"/>
            <a:ext cx="6321461" cy="64377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en-US" sz="4000" b="0" kern="1200" dirty="0">
                <a:ea typeface="+mj-ea"/>
                <a:cs typeface="Gill Sans Light" panose="020B0302020104020203" pitchFamily="34" charset="-79"/>
              </a:rPr>
              <a:t>Prototypes</a:t>
            </a:r>
            <a:endParaRPr lang="en-US" sz="3600" b="0" kern="1200" dirty="0">
              <a:ea typeface="+mj-ea"/>
              <a:cs typeface="Gill Sans Light" panose="020B03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7A053-0533-4750-8096-4962F62AD6A6}"/>
              </a:ext>
            </a:extLst>
          </p:cNvPr>
          <p:cNvSpPr txBox="1"/>
          <p:nvPr/>
        </p:nvSpPr>
        <p:spPr>
          <a:xfrm>
            <a:off x="1126530" y="1035170"/>
            <a:ext cx="78066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series of prototypes are being produced to test the main components: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9E97"/>
                </a:solidFill>
              </a:rPr>
              <a:t>MAGNETS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009E97"/>
                </a:solidFill>
              </a:rPr>
              <a:t>VACUUM CHAMBERS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461AC-FAC1-42A4-A6E4-03AF2DC4D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42" y="1581212"/>
            <a:ext cx="6438094" cy="2167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C86114-4091-4455-AAF1-9B215005D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49" y="3572040"/>
            <a:ext cx="4953180" cy="3269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0107D2-E156-4CDD-815A-4B9E31CAE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603" y="4610986"/>
            <a:ext cx="2765580" cy="18949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0F701B-2279-4D8D-83E4-6907AFD1477B}"/>
              </a:ext>
            </a:extLst>
          </p:cNvPr>
          <p:cNvSpPr txBox="1"/>
          <p:nvPr/>
        </p:nvSpPr>
        <p:spPr>
          <a:xfrm>
            <a:off x="8117508" y="3653836"/>
            <a:ext cx="4534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+ Permanent magnets version</a:t>
            </a:r>
            <a:endParaRPr lang="en-GB" sz="20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825392-A673-4B48-8C67-0F0A6EF27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80" y="4610986"/>
            <a:ext cx="1892977" cy="11920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ECD7FA-E194-4E9E-B388-8A548AD95BE1}"/>
              </a:ext>
            </a:extLst>
          </p:cNvPr>
          <p:cNvSpPr txBox="1"/>
          <p:nvPr/>
        </p:nvSpPr>
        <p:spPr>
          <a:xfrm>
            <a:off x="886817" y="5847788"/>
            <a:ext cx="4152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/>
              <a:t>Absorber</a:t>
            </a:r>
            <a:endParaRPr lang="en-GB" sz="18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EE6810-CE82-45EE-918E-C989A18FA1A4}"/>
              </a:ext>
            </a:extLst>
          </p:cNvPr>
          <p:cNvSpPr txBox="1"/>
          <p:nvPr/>
        </p:nvSpPr>
        <p:spPr>
          <a:xfrm>
            <a:off x="4781037" y="6032454"/>
            <a:ext cx="4152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/>
              <a:t>Vacuum chambers</a:t>
            </a:r>
            <a:endParaRPr lang="en-GB" sz="18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7A3B9-16B5-4C07-9EA0-AAE7AD1BE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6856" y="20282"/>
            <a:ext cx="3615241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406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LBA II">
      <a:dk1>
        <a:srgbClr val="000000"/>
      </a:dk1>
      <a:lt1>
        <a:srgbClr val="FFFFFF"/>
      </a:lt1>
      <a:dk2>
        <a:srgbClr val="122E4F"/>
      </a:dk2>
      <a:lt2>
        <a:srgbClr val="009E97"/>
      </a:lt2>
      <a:accent1>
        <a:srgbClr val="D3DA9A"/>
      </a:accent1>
      <a:accent2>
        <a:srgbClr val="F6F6F6"/>
      </a:accent2>
      <a:accent3>
        <a:srgbClr val="9D9D9C"/>
      </a:accent3>
      <a:accent4>
        <a:srgbClr val="676B85"/>
      </a:accent4>
      <a:accent5>
        <a:srgbClr val="93C3C0"/>
      </a:accent5>
      <a:accent6>
        <a:srgbClr val="E6E9C5"/>
      </a:accent6>
      <a:hlink>
        <a:srgbClr val="C3C2C1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ncrotó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Sincrotó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{84E938C3-D772-AC46-ADBA-D80C3D62C845}tf10001121</Template>
  <TotalTime>0</TotalTime>
  <Words>602</Words>
  <Application>Microsoft Office PowerPoint</Application>
  <PresentationFormat>Widescreen</PresentationFormat>
  <Paragraphs>170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Cambria Math</vt:lpstr>
      <vt:lpstr>Open Sans</vt:lpstr>
      <vt:lpstr>Outfit</vt:lpstr>
      <vt:lpstr>Times New Roman</vt:lpstr>
      <vt:lpstr>Tema de Office</vt:lpstr>
      <vt:lpstr>Sincrotrón ALBA: Proyecto ALBA II</vt:lpstr>
      <vt:lpstr>ALBA is the Spanish Synchrotron Radiation Facility</vt:lpstr>
      <vt:lpstr>PowerPoint Presentation</vt:lpstr>
      <vt:lpstr>PowerPoint Presentation</vt:lpstr>
      <vt:lpstr>ALBA II upgrade Project </vt:lpstr>
      <vt:lpstr>ALBA II Accelerator Upgrade</vt:lpstr>
      <vt:lpstr>Accelerator’s design constrains</vt:lpstr>
      <vt:lpstr>Accelerator’s upgrade</vt:lpstr>
      <vt:lpstr>Prototypes</vt:lpstr>
      <vt:lpstr>Prototypes</vt:lpstr>
      <vt:lpstr>Prototypes</vt:lpstr>
      <vt:lpstr>ALBA II implementation (2030-31)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ALBA II Project</dc:title>
  <dc:creator>ALBA Communications and Outreach Office</dc:creator>
  <cp:lastModifiedBy>Francisco José Pérez Rodríguez</cp:lastModifiedBy>
  <cp:revision>65</cp:revision>
  <dcterms:created xsi:type="dcterms:W3CDTF">2024-02-07T09:48:03Z</dcterms:created>
  <dcterms:modified xsi:type="dcterms:W3CDTF">2024-12-16T16:19:00Z</dcterms:modified>
</cp:coreProperties>
</file>