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265" r:id="rId2"/>
    <p:sldId id="258" r:id="rId3"/>
    <p:sldId id="306" r:id="rId4"/>
    <p:sldId id="316" r:id="rId5"/>
    <p:sldId id="317" r:id="rId6"/>
    <p:sldId id="318" r:id="rId7"/>
    <p:sldId id="319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5" r:id="rId17"/>
    <p:sldId id="301" r:id="rId18"/>
    <p:sldId id="302" r:id="rId19"/>
    <p:sldId id="311" r:id="rId20"/>
    <p:sldId id="309" r:id="rId21"/>
    <p:sldId id="307" r:id="rId22"/>
    <p:sldId id="274" r:id="rId23"/>
    <p:sldId id="303" r:id="rId24"/>
    <p:sldId id="320" r:id="rId25"/>
    <p:sldId id="276" r:id="rId26"/>
    <p:sldId id="277" r:id="rId27"/>
    <p:sldId id="313" r:id="rId28"/>
    <p:sldId id="321" r:id="rId29"/>
    <p:sldId id="310" r:id="rId30"/>
    <p:sldId id="314" r:id="rId31"/>
    <p:sldId id="315" r:id="rId32"/>
    <p:sldId id="308" r:id="rId33"/>
    <p:sldId id="286" r:id="rId34"/>
    <p:sldId id="287" r:id="rId35"/>
    <p:sldId id="293" r:id="rId36"/>
    <p:sldId id="292" r:id="rId37"/>
    <p:sldId id="290" r:id="rId38"/>
    <p:sldId id="288" r:id="rId39"/>
    <p:sldId id="289" r:id="rId40"/>
    <p:sldId id="282" r:id="rId41"/>
    <p:sldId id="305" r:id="rId42"/>
    <p:sldId id="300" r:id="rId43"/>
    <p:sldId id="285" r:id="rId44"/>
    <p:sldId id="295" r:id="rId45"/>
    <p:sldId id="294" r:id="rId46"/>
    <p:sldId id="278" r:id="rId47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9390D162-CC63-4D5F-AF65-FE27921142D1}">
          <p14:sldIdLst>
            <p14:sldId id="265"/>
            <p14:sldId id="258"/>
            <p14:sldId id="306"/>
            <p14:sldId id="316"/>
            <p14:sldId id="317"/>
            <p14:sldId id="318"/>
            <p14:sldId id="319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5"/>
            <p14:sldId id="301"/>
            <p14:sldId id="302"/>
            <p14:sldId id="311"/>
            <p14:sldId id="309"/>
            <p14:sldId id="307"/>
            <p14:sldId id="274"/>
            <p14:sldId id="303"/>
            <p14:sldId id="320"/>
            <p14:sldId id="276"/>
            <p14:sldId id="277"/>
            <p14:sldId id="313"/>
            <p14:sldId id="321"/>
            <p14:sldId id="310"/>
            <p14:sldId id="314"/>
            <p14:sldId id="315"/>
            <p14:sldId id="308"/>
            <p14:sldId id="286"/>
            <p14:sldId id="287"/>
            <p14:sldId id="293"/>
            <p14:sldId id="292"/>
            <p14:sldId id="290"/>
            <p14:sldId id="288"/>
            <p14:sldId id="289"/>
            <p14:sldId id="282"/>
            <p14:sldId id="305"/>
            <p14:sldId id="300"/>
            <p14:sldId id="285"/>
            <p14:sldId id="295"/>
            <p14:sldId id="294"/>
            <p14:sldId id="27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5E9F"/>
    <a:srgbClr val="88A0B8"/>
    <a:srgbClr val="979F07"/>
    <a:srgbClr val="112E50"/>
    <a:srgbClr val="DEDFE6"/>
    <a:srgbClr val="5F0E0B"/>
    <a:srgbClr val="9C9D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73" autoAdjust="0"/>
  </p:normalViewPr>
  <p:slideViewPr>
    <p:cSldViewPr>
      <p:cViewPr varScale="1">
        <p:scale>
          <a:sx n="126" d="100"/>
          <a:sy n="126" d="100"/>
        </p:scale>
        <p:origin x="-118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-3576" y="-90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C92B13-AAFB-4B89-A6C3-A021684A16FC}" type="doc">
      <dgm:prSet loTypeId="urn:microsoft.com/office/officeart/2008/layout/HalfCircleOrganizationChart" loCatId="hierarchy" qsTypeId="urn:microsoft.com/office/officeart/2005/8/quickstyle/simple1#1" qsCatId="simple" csTypeId="urn:microsoft.com/office/officeart/2005/8/colors/accent1_2#1" csCatId="accent1" phldr="1"/>
      <dgm:spPr/>
    </dgm:pt>
    <dgm:pt modelId="{DED9826A-F5E5-4386-986D-7BC2E6649465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1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Batang" pitchFamily="18" charset="-127"/>
            </a:rPr>
            <a:t>Division</a:t>
          </a:r>
          <a:r>
            <a:rPr kumimoji="0" lang="es-ES_tradnl" altLang="ja-JP" sz="1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Batang" pitchFamily="18" charset="-127"/>
            </a:rPr>
            <a:t> Head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Batang" pitchFamily="18" charset="-127"/>
            </a:rPr>
            <a:t>F. PEREZ</a:t>
          </a:r>
          <a:endParaRPr kumimoji="0" lang="es-ES" altLang="en-US" sz="1000" b="0" i="0" u="sng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gm:t>
    </dgm:pt>
    <dgm:pt modelId="{582DCB98-5AB9-4B0D-B18D-53ED7BE53CC1}" type="parTrans" cxnId="{A0E43808-79AC-47B9-B341-A9AECA8A1628}">
      <dgm:prSet/>
      <dgm:spPr/>
      <dgm:t>
        <a:bodyPr/>
        <a:lstStyle/>
        <a:p>
          <a:endParaRPr lang="en-US" sz="1000" b="0"/>
        </a:p>
      </dgm:t>
    </dgm:pt>
    <dgm:pt modelId="{4234FCA6-BA5C-403E-BB54-83F7E4A22646}" type="sibTrans" cxnId="{A0E43808-79AC-47B9-B341-A9AECA8A1628}">
      <dgm:prSet/>
      <dgm:spPr/>
      <dgm:t>
        <a:bodyPr/>
        <a:lstStyle/>
        <a:p>
          <a:endParaRPr lang="en-US" sz="1000" b="0"/>
        </a:p>
      </dgm:t>
    </dgm:pt>
    <dgm:pt modelId="{854E7559-D612-4BFC-BF68-16492ED9DF18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1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Batang" pitchFamily="18" charset="-127"/>
            </a:rPr>
            <a:t>Operations</a:t>
          </a:r>
          <a:r>
            <a:rPr kumimoji="0" lang="es-ES_tradnl" altLang="ja-JP" sz="1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Batang" pitchFamily="18" charset="-127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Batang" pitchFamily="18" charset="-127"/>
            </a:rPr>
            <a:t>M. PONT</a:t>
          </a:r>
          <a:endParaRPr kumimoji="0" lang="es-ES" altLang="en-US" sz="1000" b="0" i="0" u="sng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gm:t>
    </dgm:pt>
    <dgm:pt modelId="{E1689560-FACC-4465-AE5B-3ABDA7099A71}" type="parTrans" cxnId="{AE9AF4E0-09C3-48D2-BF71-E6882736232A}">
      <dgm:prSet/>
      <dgm:spPr/>
      <dgm:t>
        <a:bodyPr/>
        <a:lstStyle/>
        <a:p>
          <a:endParaRPr lang="en-US" sz="1000" b="0"/>
        </a:p>
      </dgm:t>
    </dgm:pt>
    <dgm:pt modelId="{5515B436-E397-484D-8554-1A4892BAA325}" type="sibTrans" cxnId="{AE9AF4E0-09C3-48D2-BF71-E6882736232A}">
      <dgm:prSet/>
      <dgm:spPr/>
      <dgm:t>
        <a:bodyPr/>
        <a:lstStyle/>
        <a:p>
          <a:endParaRPr lang="en-US" sz="1000" b="0"/>
        </a:p>
      </dgm:t>
    </dgm:pt>
    <dgm:pt modelId="{61955721-F665-4B3B-BC5F-D421249B035A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 Operators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Batang" pitchFamily="18" charset="-127"/>
            </a:rPr>
            <a:t>F.FERNANDEZ</a:t>
          </a:r>
          <a:endParaRPr kumimoji="0" lang="es-ES" altLang="en-US" sz="10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Batang" pitchFamily="18" charset="-127"/>
          </a:endParaRPr>
        </a:p>
      </dgm:t>
    </dgm:pt>
    <dgm:pt modelId="{85E7D7D6-EA7A-4DD8-B809-676ED7E0453F}" type="parTrans" cxnId="{E2472702-6FB7-4EB8-A49D-E5B47EFCCDA5}">
      <dgm:prSet/>
      <dgm:spPr/>
      <dgm:t>
        <a:bodyPr/>
        <a:lstStyle/>
        <a:p>
          <a:endParaRPr lang="en-US" sz="1000" b="0"/>
        </a:p>
      </dgm:t>
    </dgm:pt>
    <dgm:pt modelId="{42DD1602-95F8-4266-AF71-6619C1970506}" type="sibTrans" cxnId="{E2472702-6FB7-4EB8-A49D-E5B47EFCCDA5}">
      <dgm:prSet/>
      <dgm:spPr/>
      <dgm:t>
        <a:bodyPr/>
        <a:lstStyle/>
        <a:p>
          <a:endParaRPr lang="en-US" sz="1000" b="0"/>
        </a:p>
      </dgm:t>
    </dgm:pt>
    <dgm:pt modelId="{9EB6978E-0DC8-482B-AB36-2168904A363A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M. ALVAREZ</a:t>
          </a:r>
          <a:endParaRPr kumimoji="0" lang="es-ES" altLang="en-US" sz="10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gm:t>
    </dgm:pt>
    <dgm:pt modelId="{0FE80B45-AB5B-45D8-B36D-C877B838B4F3}" type="parTrans" cxnId="{E3FD8BEA-2F95-411C-8B8C-F24D11496885}">
      <dgm:prSet/>
      <dgm:spPr/>
      <dgm:t>
        <a:bodyPr/>
        <a:lstStyle/>
        <a:p>
          <a:endParaRPr lang="en-US" sz="1000" b="0"/>
        </a:p>
      </dgm:t>
    </dgm:pt>
    <dgm:pt modelId="{507A9B03-B727-4E7B-8E8A-BDB9940F9C54}" type="sibTrans" cxnId="{E3FD8BEA-2F95-411C-8B8C-F24D11496885}">
      <dgm:prSet/>
      <dgm:spPr/>
      <dgm:t>
        <a:bodyPr/>
        <a:lstStyle/>
        <a:p>
          <a:endParaRPr lang="en-US" sz="1000" b="0"/>
        </a:p>
      </dgm:t>
    </dgm:pt>
    <dgm:pt modelId="{7E9A5F59-DD59-43C0-A6DF-12C050F2262A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R. NUÑEZ</a:t>
          </a:r>
          <a:endParaRPr kumimoji="0" lang="es-ES" altLang="en-US" sz="10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gm:t>
    </dgm:pt>
    <dgm:pt modelId="{03FED939-6E9D-4A8C-AAC1-BAAD92CAF49F}" type="parTrans" cxnId="{C508C6A4-0E57-4AE9-8F17-72F105842557}">
      <dgm:prSet/>
      <dgm:spPr/>
      <dgm:t>
        <a:bodyPr/>
        <a:lstStyle/>
        <a:p>
          <a:endParaRPr lang="en-US" sz="1000" b="0"/>
        </a:p>
      </dgm:t>
    </dgm:pt>
    <dgm:pt modelId="{B7F57944-2588-48AE-BF8D-C4BDEE15A1F3}" type="sibTrans" cxnId="{C508C6A4-0E57-4AE9-8F17-72F105842557}">
      <dgm:prSet/>
      <dgm:spPr/>
      <dgm:t>
        <a:bodyPr/>
        <a:lstStyle/>
        <a:p>
          <a:endParaRPr lang="en-US" sz="1000" b="0"/>
        </a:p>
      </dgm:t>
    </dgm:pt>
    <dgm:pt modelId="{FF1C732F-1339-4E45-9513-A57A340302C0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D. YEPEZ</a:t>
          </a:r>
          <a:endParaRPr kumimoji="0" lang="es-ES" altLang="en-US" sz="10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gm:t>
    </dgm:pt>
    <dgm:pt modelId="{FE014776-9521-4194-AB81-13AE4511E0C3}" type="parTrans" cxnId="{AEFEAF89-31DC-4B2B-ACB9-FCB024F2256C}">
      <dgm:prSet/>
      <dgm:spPr/>
      <dgm:t>
        <a:bodyPr/>
        <a:lstStyle/>
        <a:p>
          <a:endParaRPr lang="en-US" sz="1000" b="0"/>
        </a:p>
      </dgm:t>
    </dgm:pt>
    <dgm:pt modelId="{30593D13-831B-4792-BDD9-3F94B3141344}" type="sibTrans" cxnId="{AEFEAF89-31DC-4B2B-ACB9-FCB024F2256C}">
      <dgm:prSet/>
      <dgm:spPr/>
      <dgm:t>
        <a:bodyPr/>
        <a:lstStyle/>
        <a:p>
          <a:endParaRPr lang="en-US" sz="1000" b="0"/>
        </a:p>
      </dgm:t>
    </dgm:pt>
    <dgm:pt modelId="{29B1EF09-D472-44BF-8F4B-9104113B5425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ja-JP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P. SOLANS</a:t>
          </a:r>
          <a:endParaRPr kumimoji="0" lang="es-ES" altLang="en-US" sz="1000" b="0" i="0" u="sng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gm:t>
    </dgm:pt>
    <dgm:pt modelId="{EF4CCD80-2679-4FD2-9478-3E2102790F30}" type="parTrans" cxnId="{32EF2E03-EAED-4E10-9C6E-C9FB0EED47C6}">
      <dgm:prSet/>
      <dgm:spPr/>
      <dgm:t>
        <a:bodyPr/>
        <a:lstStyle/>
        <a:p>
          <a:endParaRPr lang="en-US" sz="1000" b="0"/>
        </a:p>
      </dgm:t>
    </dgm:pt>
    <dgm:pt modelId="{6114221F-CD62-4B5D-863B-40DD072F1A2F}" type="sibTrans" cxnId="{32EF2E03-EAED-4E10-9C6E-C9FB0EED47C6}">
      <dgm:prSet/>
      <dgm:spPr/>
      <dgm:t>
        <a:bodyPr/>
        <a:lstStyle/>
        <a:p>
          <a:endParaRPr lang="en-US" sz="1000" b="0"/>
        </a:p>
      </dgm:t>
    </dgm:pt>
    <dgm:pt modelId="{DF08CCCE-6951-4FC1-A3AC-CF5E1B1DF5F3}">
      <dgm:prSet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Batang" pitchFamily="18" charset="-127"/>
            </a:rPr>
            <a:t>RF &amp; Linac</a:t>
          </a:r>
          <a:endParaRPr kumimoji="0" lang="es-ES_tradnl" altLang="ja-JP" sz="1000" b="0" i="1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Batang" pitchFamily="18" charset="-127"/>
          </a:endParaRPr>
        </a:p>
      </dgm:t>
    </dgm:pt>
    <dgm:pt modelId="{DDD31882-4481-46DB-BE18-71523FB387FA}" type="parTrans" cxnId="{4EF29CBB-1846-462A-9927-F26383584BE2}">
      <dgm:prSet/>
      <dgm:spPr/>
      <dgm:t>
        <a:bodyPr/>
        <a:lstStyle/>
        <a:p>
          <a:endParaRPr lang="en-US" sz="1000" b="0"/>
        </a:p>
      </dgm:t>
    </dgm:pt>
    <dgm:pt modelId="{EDC31D6B-90AD-42D2-A189-B5F47F6A1510}" type="sibTrans" cxnId="{4EF29CBB-1846-462A-9927-F26383584BE2}">
      <dgm:prSet/>
      <dgm:spPr/>
      <dgm:t>
        <a:bodyPr/>
        <a:lstStyle/>
        <a:p>
          <a:endParaRPr lang="en-US" sz="1000" b="0"/>
        </a:p>
      </dgm:t>
    </dgm:pt>
    <dgm:pt modelId="{320F849E-288C-47B2-A01D-49A82FC367BC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RF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A. SALOM</a:t>
          </a:r>
          <a:endParaRPr kumimoji="0" lang="es-ES" altLang="en-US" sz="1000" b="0" i="1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gm:t>
    </dgm:pt>
    <dgm:pt modelId="{B512F736-5325-4C00-BB2A-60B245C24A3C}" type="parTrans" cxnId="{17104D1E-5406-42F6-857B-D2E4E38B4C1B}">
      <dgm:prSet/>
      <dgm:spPr/>
      <dgm:t>
        <a:bodyPr/>
        <a:lstStyle/>
        <a:p>
          <a:endParaRPr lang="en-US" sz="1000" b="0"/>
        </a:p>
      </dgm:t>
    </dgm:pt>
    <dgm:pt modelId="{A9376558-C0D1-4F15-8A0C-89CA6BB12BD1}" type="sibTrans" cxnId="{17104D1E-5406-42F6-857B-D2E4E38B4C1B}">
      <dgm:prSet/>
      <dgm:spPr/>
      <dgm:t>
        <a:bodyPr/>
        <a:lstStyle/>
        <a:p>
          <a:endParaRPr lang="en-US" sz="1000" b="0"/>
        </a:p>
      </dgm:t>
    </dgm:pt>
    <dgm:pt modelId="{EF486EE9-FBF1-4638-9F92-857F31260CE8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B. BRAVO</a:t>
          </a:r>
          <a:endParaRPr kumimoji="0" lang="es-ES" altLang="en-US" sz="10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gm:t>
    </dgm:pt>
    <dgm:pt modelId="{84434A66-0C60-4FE0-B3D9-291A0F1923F5}" type="parTrans" cxnId="{DE4E9327-8D78-44FD-8F5E-089E4369B2DD}">
      <dgm:prSet/>
      <dgm:spPr/>
      <dgm:t>
        <a:bodyPr/>
        <a:lstStyle/>
        <a:p>
          <a:endParaRPr lang="en-US" sz="1000" b="0"/>
        </a:p>
      </dgm:t>
    </dgm:pt>
    <dgm:pt modelId="{3AE9C4FB-35E2-47BF-8941-1A1DBA134A78}" type="sibTrans" cxnId="{DE4E9327-8D78-44FD-8F5E-089E4369B2DD}">
      <dgm:prSet/>
      <dgm:spPr/>
      <dgm:t>
        <a:bodyPr/>
        <a:lstStyle/>
        <a:p>
          <a:endParaRPr lang="en-US" sz="1000" b="0"/>
        </a:p>
      </dgm:t>
    </dgm:pt>
    <dgm:pt modelId="{69CF06B6-842C-483D-A00B-91E7016621C1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J. OCAMPO</a:t>
          </a:r>
          <a:endParaRPr kumimoji="0" lang="es-ES" altLang="en-US" sz="10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gm:t>
    </dgm:pt>
    <dgm:pt modelId="{28D822C3-7C23-4721-A827-6CAFD92DA2D1}" type="parTrans" cxnId="{480C0EBD-3FCD-42FC-9E8B-034CE99E171D}">
      <dgm:prSet/>
      <dgm:spPr/>
      <dgm:t>
        <a:bodyPr/>
        <a:lstStyle/>
        <a:p>
          <a:endParaRPr lang="en-US" sz="1000" b="0"/>
        </a:p>
      </dgm:t>
    </dgm:pt>
    <dgm:pt modelId="{58BAC581-BFE9-4F8F-AA14-678E93BBA5D8}" type="sibTrans" cxnId="{480C0EBD-3FCD-42FC-9E8B-034CE99E171D}">
      <dgm:prSet/>
      <dgm:spPr/>
      <dgm:t>
        <a:bodyPr/>
        <a:lstStyle/>
        <a:p>
          <a:endParaRPr lang="en-US" sz="1000" b="0"/>
        </a:p>
      </dgm:t>
    </dgm:pt>
    <dgm:pt modelId="{16F6C7EF-4D87-4A83-9AA6-FCBAC3B01E3C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Linac</a:t>
          </a:r>
          <a:endParaRPr kumimoji="0" lang="es-ES_tradnl" altLang="ja-JP" sz="10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MS Mincho" pitchFamily="49" charset="-128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R. MUÑOZ</a:t>
          </a:r>
          <a:endParaRPr kumimoji="0" lang="es-ES" altLang="en-US" sz="1000" b="0" i="1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MS Mincho" pitchFamily="49" charset="-128"/>
          </a:endParaRPr>
        </a:p>
      </dgm:t>
    </dgm:pt>
    <dgm:pt modelId="{A83B7130-D8A3-4F1B-9F6B-ED4EE74ADAC1}" type="parTrans" cxnId="{1CB4EF73-741D-4800-87C8-A19D26DE62E8}">
      <dgm:prSet/>
      <dgm:spPr/>
      <dgm:t>
        <a:bodyPr/>
        <a:lstStyle/>
        <a:p>
          <a:endParaRPr lang="en-US" sz="1000" b="0"/>
        </a:p>
      </dgm:t>
    </dgm:pt>
    <dgm:pt modelId="{2445BFD5-DF74-48F6-92A0-AFD1C9BFD81E}" type="sibTrans" cxnId="{1CB4EF73-741D-4800-87C8-A19D26DE62E8}">
      <dgm:prSet/>
      <dgm:spPr/>
      <dgm:t>
        <a:bodyPr/>
        <a:lstStyle/>
        <a:p>
          <a:endParaRPr lang="en-US" sz="1000" b="0"/>
        </a:p>
      </dgm:t>
    </dgm:pt>
    <dgm:pt modelId="{50AC4763-962F-475B-AEC7-21619E83C67A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rPr>
            <a:t>D. LANAIA</a:t>
          </a:r>
        </a:p>
      </dgm:t>
    </dgm:pt>
    <dgm:pt modelId="{EB1D06E9-AC44-441A-A2DE-969D845C897E}" type="parTrans" cxnId="{581C8A32-7924-49D0-8E49-55AFC7A8FAE4}">
      <dgm:prSet/>
      <dgm:spPr/>
      <dgm:t>
        <a:bodyPr/>
        <a:lstStyle/>
        <a:p>
          <a:endParaRPr lang="en-US" sz="1000" b="0"/>
        </a:p>
      </dgm:t>
    </dgm:pt>
    <dgm:pt modelId="{4676850B-5AB7-42CB-A1AB-1F25C32F3272}" type="sibTrans" cxnId="{581C8A32-7924-49D0-8E49-55AFC7A8FAE4}">
      <dgm:prSet/>
      <dgm:spPr/>
      <dgm:t>
        <a:bodyPr/>
        <a:lstStyle/>
        <a:p>
          <a:endParaRPr lang="en-US" sz="1000" b="0"/>
        </a:p>
      </dgm:t>
    </dgm:pt>
    <dgm:pt modelId="{FBA34732-8D2F-4CE6-9DE1-AEFFCA179CDB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ja-JP" sz="10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Batang" pitchFamily="18" charset="-127"/>
            </a:rPr>
            <a:t>IDs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ja-JP" sz="10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Batang" pitchFamily="18" charset="-127"/>
            </a:rPr>
            <a:t>J. CAMPMANY</a:t>
          </a:r>
          <a:endParaRPr kumimoji="0" lang="es-ES" altLang="en-US" sz="10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gm:t>
    </dgm:pt>
    <dgm:pt modelId="{0BC2F7E8-9D88-43D3-9223-5A56F4BC6E14}" type="parTrans" cxnId="{77AC66A2-601C-4AA6-AB81-AAC06168DFE1}">
      <dgm:prSet/>
      <dgm:spPr/>
      <dgm:t>
        <a:bodyPr/>
        <a:lstStyle/>
        <a:p>
          <a:endParaRPr lang="en-US" sz="1000" b="0"/>
        </a:p>
      </dgm:t>
    </dgm:pt>
    <dgm:pt modelId="{C555067E-27ED-4446-8DC9-C0A0908AE556}" type="sibTrans" cxnId="{77AC66A2-601C-4AA6-AB81-AAC06168DFE1}">
      <dgm:prSet/>
      <dgm:spPr/>
      <dgm:t>
        <a:bodyPr/>
        <a:lstStyle/>
        <a:p>
          <a:endParaRPr lang="en-US" sz="1000" b="0"/>
        </a:p>
      </dgm:t>
    </dgm:pt>
    <dgm:pt modelId="{5AB3B96F-D219-4F1A-9433-6C9221F3B3FF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ja-JP" sz="10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Batang" pitchFamily="18" charset="-127"/>
            </a:rPr>
            <a:t>Magn Lab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ja-JP" sz="10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Batang" pitchFamily="18" charset="-127"/>
            </a:rPr>
            <a:t>J. MARCOS</a:t>
          </a:r>
          <a:endParaRPr kumimoji="0" lang="es-ES" altLang="en-US" sz="10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gm:t>
    </dgm:pt>
    <dgm:pt modelId="{02102BA3-5F37-49C3-BE8B-F4B0C4BC012F}" type="parTrans" cxnId="{8520810B-04FA-455F-83DF-29E645B26428}">
      <dgm:prSet/>
      <dgm:spPr/>
      <dgm:t>
        <a:bodyPr/>
        <a:lstStyle/>
        <a:p>
          <a:endParaRPr lang="en-US" sz="1000" b="0"/>
        </a:p>
      </dgm:t>
    </dgm:pt>
    <dgm:pt modelId="{59A99C2F-6C69-4AF2-9C7F-5D5FB7DD0030}" type="sibTrans" cxnId="{8520810B-04FA-455F-83DF-29E645B26428}">
      <dgm:prSet/>
      <dgm:spPr/>
      <dgm:t>
        <a:bodyPr/>
        <a:lstStyle/>
        <a:p>
          <a:endParaRPr lang="en-US" sz="1000" b="0"/>
        </a:p>
      </dgm:t>
    </dgm:pt>
    <dgm:pt modelId="{3AE6C9BC-8D05-4593-A4ED-989DC7CFB498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V. MASSANA</a:t>
          </a:r>
          <a:endParaRPr kumimoji="0" lang="es-ES" altLang="en-US" sz="10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gm:t>
    </dgm:pt>
    <dgm:pt modelId="{3A986F1A-1D99-4A0D-9753-14745D224D62}" type="parTrans" cxnId="{F901DF92-D275-45F8-953D-FDA821F10DC5}">
      <dgm:prSet/>
      <dgm:spPr/>
      <dgm:t>
        <a:bodyPr/>
        <a:lstStyle/>
        <a:p>
          <a:endParaRPr lang="en-US" sz="1000" b="0"/>
        </a:p>
      </dgm:t>
    </dgm:pt>
    <dgm:pt modelId="{CFF49FE4-01C6-4D54-B75F-84296B757102}" type="sibTrans" cxnId="{F901DF92-D275-45F8-953D-FDA821F10DC5}">
      <dgm:prSet/>
      <dgm:spPr/>
      <dgm:t>
        <a:bodyPr/>
        <a:lstStyle/>
        <a:p>
          <a:endParaRPr lang="en-US" sz="1000" b="0"/>
        </a:p>
      </dgm:t>
    </dgm:pt>
    <dgm:pt modelId="{D7FBD18E-F8EC-4552-A364-6E11C72E0451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Batang" pitchFamily="18" charset="-127"/>
            </a:rPr>
            <a:t>Beam Physics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ja-JP" sz="10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Batang" pitchFamily="18" charset="-127"/>
            </a:rPr>
            <a:t>U. IRISO</a:t>
          </a:r>
          <a:endParaRPr kumimoji="0" lang="es-ES" altLang="en-US" sz="10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Batang" pitchFamily="18" charset="-127"/>
          </a:endParaRPr>
        </a:p>
      </dgm:t>
    </dgm:pt>
    <dgm:pt modelId="{FF246D01-20E5-4867-8BDB-06B6052B97BC}" type="parTrans" cxnId="{681F34E1-4F26-4166-B9F1-96B6261BEC38}">
      <dgm:prSet/>
      <dgm:spPr/>
      <dgm:t>
        <a:bodyPr/>
        <a:lstStyle/>
        <a:p>
          <a:endParaRPr lang="en-US" sz="1000" b="0"/>
        </a:p>
      </dgm:t>
    </dgm:pt>
    <dgm:pt modelId="{AD320B1E-1405-4196-B9DE-68B92656A63B}" type="sibTrans" cxnId="{681F34E1-4F26-4166-B9F1-96B6261BEC38}">
      <dgm:prSet/>
      <dgm:spPr/>
      <dgm:t>
        <a:bodyPr/>
        <a:lstStyle/>
        <a:p>
          <a:endParaRPr lang="en-US" sz="1000" b="0"/>
        </a:p>
      </dgm:t>
    </dgm:pt>
    <dgm:pt modelId="{DC86FBF0-CE5D-4987-A978-2E6FB8610FA2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Beam</a:t>
          </a:r>
          <a:r>
            <a:rPr kumimoji="0" lang="es-ES_tradnl" altLang="ja-JP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 Dynamics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G. BENEDETTI</a:t>
          </a:r>
          <a:endParaRPr kumimoji="0" lang="es-ES" altLang="en-US" sz="1000" b="0" i="1" u="sng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gm:t>
    </dgm:pt>
    <dgm:pt modelId="{B9492641-902B-4FD4-9CE4-4410D13F3BE0}" type="parTrans" cxnId="{52BDFD9C-F68C-4A99-843D-4ACA64AB33FF}">
      <dgm:prSet/>
      <dgm:spPr/>
      <dgm:t>
        <a:bodyPr/>
        <a:lstStyle/>
        <a:p>
          <a:endParaRPr lang="en-US" sz="1000" b="0"/>
        </a:p>
      </dgm:t>
    </dgm:pt>
    <dgm:pt modelId="{D6B28019-57AF-4111-893E-3B606FE13432}" type="sibTrans" cxnId="{52BDFD9C-F68C-4A99-843D-4ACA64AB33FF}">
      <dgm:prSet/>
      <dgm:spPr/>
      <dgm:t>
        <a:bodyPr/>
        <a:lstStyle/>
        <a:p>
          <a:endParaRPr lang="en-US" sz="1000" b="0"/>
        </a:p>
      </dgm:t>
    </dgm:pt>
    <dgm:pt modelId="{515FB484-0DF3-4F30-86A9-65FA890FFF0E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T. GÜNZEL</a:t>
          </a:r>
          <a:endParaRPr kumimoji="0" lang="es-ES" altLang="en-US" sz="10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gm:t>
    </dgm:pt>
    <dgm:pt modelId="{8E7C6834-AFFF-4871-B9A3-55E9BD11F7DD}" type="parTrans" cxnId="{E66F40B0-35A9-4131-9D81-AE386E3981DA}">
      <dgm:prSet/>
      <dgm:spPr/>
      <dgm:t>
        <a:bodyPr/>
        <a:lstStyle/>
        <a:p>
          <a:endParaRPr lang="en-US" sz="1000" b="0"/>
        </a:p>
      </dgm:t>
    </dgm:pt>
    <dgm:pt modelId="{2567BD45-6510-4004-BE01-AD20D2926319}" type="sibTrans" cxnId="{E66F40B0-35A9-4131-9D81-AE386E3981DA}">
      <dgm:prSet/>
      <dgm:spPr/>
      <dgm:t>
        <a:bodyPr/>
        <a:lstStyle/>
        <a:p>
          <a:endParaRPr lang="en-US" sz="1000" b="0"/>
        </a:p>
      </dgm:t>
    </dgm:pt>
    <dgm:pt modelId="{14EA18F5-5B86-432C-A245-234546BA5659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ja-JP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Z. MARTÍ</a:t>
          </a:r>
          <a:endParaRPr kumimoji="0" lang="es-ES" altLang="en-US" sz="10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gm:t>
    </dgm:pt>
    <dgm:pt modelId="{3BD33F85-A13E-4C62-90E1-9034FDBB25B7}" type="parTrans" cxnId="{F9B7B61A-B9FE-4150-93CA-577BDCC9FC7F}">
      <dgm:prSet/>
      <dgm:spPr/>
      <dgm:t>
        <a:bodyPr/>
        <a:lstStyle/>
        <a:p>
          <a:endParaRPr lang="en-US" sz="1000" b="0"/>
        </a:p>
      </dgm:t>
    </dgm:pt>
    <dgm:pt modelId="{C3D36E87-4252-4853-9DD2-A995925E1DCC}" type="sibTrans" cxnId="{F9B7B61A-B9FE-4150-93CA-577BDCC9FC7F}">
      <dgm:prSet/>
      <dgm:spPr/>
      <dgm:t>
        <a:bodyPr/>
        <a:lstStyle/>
        <a:p>
          <a:endParaRPr lang="en-US" sz="1000" b="0"/>
        </a:p>
      </dgm:t>
    </dgm:pt>
    <dgm:pt modelId="{4CDA0485-BE59-4C04-97FE-8B510EE5F37D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M. CARLÀ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n-US" sz="1000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oPAC</a:t>
          </a:r>
          <a:endParaRPr kumimoji="0" lang="es-ES" altLang="en-US" sz="10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MS Mincho" pitchFamily="49" charset="-128"/>
          </a:endParaRPr>
        </a:p>
      </dgm:t>
    </dgm:pt>
    <dgm:pt modelId="{B2933796-7FDD-462A-8214-58645438CF36}" type="parTrans" cxnId="{F3F5F7E7-1FED-4F9B-94BC-A9CBF3B5DE0E}">
      <dgm:prSet/>
      <dgm:spPr>
        <a:ln>
          <a:solidFill>
            <a:schemeClr val="accent6"/>
          </a:solidFill>
        </a:ln>
      </dgm:spPr>
      <dgm:t>
        <a:bodyPr/>
        <a:lstStyle/>
        <a:p>
          <a:endParaRPr lang="en-US" sz="1000" b="0"/>
        </a:p>
      </dgm:t>
    </dgm:pt>
    <dgm:pt modelId="{F37F4368-6EB7-4124-91FA-5071A545AEC9}" type="sibTrans" cxnId="{F3F5F7E7-1FED-4F9B-94BC-A9CBF3B5DE0E}">
      <dgm:prSet/>
      <dgm:spPr/>
      <dgm:t>
        <a:bodyPr/>
        <a:lstStyle/>
        <a:p>
          <a:endParaRPr lang="en-US" sz="1000" b="0"/>
        </a:p>
      </dgm:t>
    </dgm:pt>
    <dgm:pt modelId="{B4A6CB80-763A-4DC2-A3FD-59342CEC737C}">
      <dgm:prSet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ja-JP" sz="1000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Diagnostics</a:t>
          </a:r>
          <a:endParaRPr kumimoji="0" lang="es-ES" altLang="ja-JP" sz="10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MS Mincho" pitchFamily="49" charset="-128"/>
          </a:endParaRPr>
        </a:p>
      </dgm:t>
    </dgm:pt>
    <dgm:pt modelId="{B2BFD31F-1450-4D85-959F-78EC9A9B97A8}" type="parTrans" cxnId="{4920B212-8B48-4B7F-8F26-3E918D2E9B1E}">
      <dgm:prSet/>
      <dgm:spPr/>
      <dgm:t>
        <a:bodyPr/>
        <a:lstStyle/>
        <a:p>
          <a:endParaRPr lang="en-US" sz="1000" b="0"/>
        </a:p>
      </dgm:t>
    </dgm:pt>
    <dgm:pt modelId="{F59A96DD-C8AA-437D-8EDC-E00EBE2B10A1}" type="sibTrans" cxnId="{4920B212-8B48-4B7F-8F26-3E918D2E9B1E}">
      <dgm:prSet/>
      <dgm:spPr/>
      <dgm:t>
        <a:bodyPr/>
        <a:lstStyle/>
        <a:p>
          <a:endParaRPr lang="en-US" sz="1000" b="0"/>
        </a:p>
      </dgm:t>
    </dgm:pt>
    <dgm:pt modelId="{F607F6E3-988F-40F3-8A8A-B557FE550785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ja-JP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A. OLMOS</a:t>
          </a:r>
          <a:endParaRPr kumimoji="0" lang="es-ES" altLang="en-US" sz="1000" b="0" i="0" u="sng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gm:t>
    </dgm:pt>
    <dgm:pt modelId="{4E88F859-E0F3-426C-9114-2F5444BF076E}" type="parTrans" cxnId="{9BE86C9D-9B81-41E2-92E4-ABD8953E25A6}">
      <dgm:prSet/>
      <dgm:spPr/>
      <dgm:t>
        <a:bodyPr/>
        <a:lstStyle/>
        <a:p>
          <a:endParaRPr lang="en-US" sz="1000" b="0"/>
        </a:p>
      </dgm:t>
    </dgm:pt>
    <dgm:pt modelId="{E1F6225D-6769-4E72-B41B-E120D0A36141}" type="sibTrans" cxnId="{9BE86C9D-9B81-41E2-92E4-ABD8953E25A6}">
      <dgm:prSet/>
      <dgm:spPr/>
      <dgm:t>
        <a:bodyPr/>
        <a:lstStyle/>
        <a:p>
          <a:endParaRPr lang="en-US" sz="1000" b="0"/>
        </a:p>
      </dgm:t>
    </dgm:pt>
    <dgm:pt modelId="{870381A4-C213-4F5D-9733-3956A06439BB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A. NOSYCH</a:t>
          </a:r>
        </a:p>
      </dgm:t>
    </dgm:pt>
    <dgm:pt modelId="{A2154A11-0293-41F6-9AE3-09D464DA83E5}" type="parTrans" cxnId="{5DBE30FA-03AE-492D-803F-D677B4776670}">
      <dgm:prSet/>
      <dgm:spPr>
        <a:ln>
          <a:solidFill>
            <a:schemeClr val="accent1"/>
          </a:solidFill>
        </a:ln>
      </dgm:spPr>
      <dgm:t>
        <a:bodyPr/>
        <a:lstStyle/>
        <a:p>
          <a:endParaRPr lang="en-US" sz="1000" b="0"/>
        </a:p>
      </dgm:t>
    </dgm:pt>
    <dgm:pt modelId="{A81A01EA-5613-4413-B182-47F75C62F0B9}" type="sibTrans" cxnId="{5DBE30FA-03AE-492D-803F-D677B4776670}">
      <dgm:prSet/>
      <dgm:spPr/>
      <dgm:t>
        <a:bodyPr/>
        <a:lstStyle/>
        <a:p>
          <a:endParaRPr lang="en-US" sz="1000" b="0"/>
        </a:p>
      </dgm:t>
    </dgm:pt>
    <dgm:pt modelId="{108A804B-7517-4C60-B227-6A4C50F058B9}">
      <dgm:prSet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L. TORINO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 </a:t>
          </a:r>
          <a:r>
            <a:rPr kumimoji="0" lang="es-ES" altLang="en-US" sz="1000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oPAC</a:t>
          </a:r>
          <a:endParaRPr kumimoji="0" lang="es-ES" altLang="en-US" sz="10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gm:t>
    </dgm:pt>
    <dgm:pt modelId="{ADDDC260-127A-42F0-AD7B-0387B7D7C6C8}" type="parTrans" cxnId="{CE1F8916-D714-4722-B3D7-65E5BA573241}">
      <dgm:prSet/>
      <dgm:spPr>
        <a:ln>
          <a:solidFill>
            <a:schemeClr val="accent6"/>
          </a:solidFill>
        </a:ln>
      </dgm:spPr>
      <dgm:t>
        <a:bodyPr/>
        <a:lstStyle/>
        <a:p>
          <a:endParaRPr lang="en-US" sz="1000" b="0"/>
        </a:p>
      </dgm:t>
    </dgm:pt>
    <dgm:pt modelId="{F2EF3A83-2465-48FE-93C2-334551931F4A}" type="sibTrans" cxnId="{CE1F8916-D714-4722-B3D7-65E5BA573241}">
      <dgm:prSet/>
      <dgm:spPr/>
      <dgm:t>
        <a:bodyPr/>
        <a:lstStyle/>
        <a:p>
          <a:endParaRPr lang="en-US" sz="1000" b="0"/>
        </a:p>
      </dgm:t>
    </dgm:pt>
    <dgm:pt modelId="{9636F957-805C-41F4-9994-4F7FE80B3D9D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rPr>
            <a:t>J.C GIRALDO</a:t>
          </a:r>
        </a:p>
      </dgm:t>
    </dgm:pt>
    <dgm:pt modelId="{2E35A352-F69A-4CA0-B222-A63C0E34CDC5}" type="parTrans" cxnId="{B178B232-1295-45C9-8FCB-FE4A6A36A7FE}">
      <dgm:prSet/>
      <dgm:spPr/>
      <dgm:t>
        <a:bodyPr/>
        <a:lstStyle/>
        <a:p>
          <a:endParaRPr lang="en-US" sz="1000" b="0"/>
        </a:p>
      </dgm:t>
    </dgm:pt>
    <dgm:pt modelId="{2BE86AAE-75A9-4CF8-9C96-D341FE18FA03}" type="sibTrans" cxnId="{B178B232-1295-45C9-8FCB-FE4A6A36A7FE}">
      <dgm:prSet/>
      <dgm:spPr/>
      <dgm:t>
        <a:bodyPr/>
        <a:lstStyle/>
        <a:p>
          <a:endParaRPr lang="en-US" sz="1000" b="0"/>
        </a:p>
      </dgm:t>
    </dgm:pt>
    <dgm:pt modelId="{C4081A54-1662-46BD-8293-CA280FB796CB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rPr>
            <a:t>M. SOS</a:t>
          </a:r>
        </a:p>
      </dgm:t>
    </dgm:pt>
    <dgm:pt modelId="{B96EFC0D-B4D2-42AB-817D-5523CD4A8FB8}" type="parTrans" cxnId="{62E75F3A-F7D8-4C5C-ACDD-1F079D9C297A}">
      <dgm:prSet/>
      <dgm:spPr/>
      <dgm:t>
        <a:bodyPr/>
        <a:lstStyle/>
        <a:p>
          <a:endParaRPr lang="en-US" sz="1000" b="0"/>
        </a:p>
      </dgm:t>
    </dgm:pt>
    <dgm:pt modelId="{43427E30-61B7-4B62-9769-800241E3CDE8}" type="sibTrans" cxnId="{62E75F3A-F7D8-4C5C-ACDD-1F079D9C297A}">
      <dgm:prSet/>
      <dgm:spPr/>
      <dgm:t>
        <a:bodyPr/>
        <a:lstStyle/>
        <a:p>
          <a:endParaRPr lang="en-US" sz="1000" b="0"/>
        </a:p>
      </dgm:t>
    </dgm:pt>
    <dgm:pt modelId="{9772861E-FAA1-4CC6-9BAD-53002F3DD786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rPr>
            <a:t>N. AYALA</a:t>
          </a:r>
        </a:p>
      </dgm:t>
    </dgm:pt>
    <dgm:pt modelId="{1C95417A-4355-42C2-9232-40A30A66E82C}" type="parTrans" cxnId="{F637523E-1E03-4C66-AAE1-234A8FD0C415}">
      <dgm:prSet/>
      <dgm:spPr/>
      <dgm:t>
        <a:bodyPr/>
        <a:lstStyle/>
        <a:p>
          <a:endParaRPr lang="en-US" sz="1000" b="0"/>
        </a:p>
      </dgm:t>
    </dgm:pt>
    <dgm:pt modelId="{EA965326-B5A0-4EE8-95FB-AE1B740F57FD}" type="sibTrans" cxnId="{F637523E-1E03-4C66-AAE1-234A8FD0C415}">
      <dgm:prSet/>
      <dgm:spPr/>
      <dgm:t>
        <a:bodyPr/>
        <a:lstStyle/>
        <a:p>
          <a:endParaRPr lang="en-US" sz="1000" b="0"/>
        </a:p>
      </dgm:t>
    </dgm:pt>
    <dgm:pt modelId="{01325225-CDE9-44E4-A806-B4F73FE96FC4}" type="pres">
      <dgm:prSet presAssocID="{7AC92B13-AAFB-4B89-A6C3-A021684A16FC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A53F4F9-D436-43DD-8D3E-9D6C3D952828}" type="pres">
      <dgm:prSet presAssocID="{DED9826A-F5E5-4386-986D-7BC2E6649465}" presName="hierRoot1" presStyleCnt="0">
        <dgm:presLayoutVars>
          <dgm:hierBranch val="init"/>
        </dgm:presLayoutVars>
      </dgm:prSet>
      <dgm:spPr/>
    </dgm:pt>
    <dgm:pt modelId="{EB7FFF0D-113B-4103-87E9-BB3EB461D3AE}" type="pres">
      <dgm:prSet presAssocID="{DED9826A-F5E5-4386-986D-7BC2E6649465}" presName="rootComposite1" presStyleCnt="0"/>
      <dgm:spPr/>
    </dgm:pt>
    <dgm:pt modelId="{5F3D22C5-577A-4096-AF55-5E05459D97F4}" type="pres">
      <dgm:prSet presAssocID="{DED9826A-F5E5-4386-986D-7BC2E6649465}" presName="rootText1" presStyleLbl="alignAcc1" presStyleIdx="0" presStyleCnt="0" custLinFactY="42846" custLinFactNeighborX="6276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E5C66D4-75AD-4524-85D4-D370EDC6E76A}" type="pres">
      <dgm:prSet presAssocID="{DED9826A-F5E5-4386-986D-7BC2E6649465}" presName="topArc1" presStyleLbl="parChTrans1D1" presStyleIdx="0" presStyleCnt="56"/>
      <dgm:spPr/>
    </dgm:pt>
    <dgm:pt modelId="{DD24DDE7-1838-4A65-B28E-58EC87CBA242}" type="pres">
      <dgm:prSet presAssocID="{DED9826A-F5E5-4386-986D-7BC2E6649465}" presName="bottomArc1" presStyleLbl="parChTrans1D1" presStyleIdx="1" presStyleCnt="56"/>
      <dgm:spPr/>
    </dgm:pt>
    <dgm:pt modelId="{38B9021F-8160-49A6-9498-D4DF7C610E19}" type="pres">
      <dgm:prSet presAssocID="{DED9826A-F5E5-4386-986D-7BC2E6649465}" presName="topConnNode1" presStyleLbl="node1" presStyleIdx="0" presStyleCnt="0"/>
      <dgm:spPr/>
      <dgm:t>
        <a:bodyPr/>
        <a:lstStyle/>
        <a:p>
          <a:endParaRPr lang="en-US"/>
        </a:p>
      </dgm:t>
    </dgm:pt>
    <dgm:pt modelId="{D75325BB-5B35-41E6-83AE-FB1B3A705E01}" type="pres">
      <dgm:prSet presAssocID="{DED9826A-F5E5-4386-986D-7BC2E6649465}" presName="hierChild2" presStyleCnt="0"/>
      <dgm:spPr/>
    </dgm:pt>
    <dgm:pt modelId="{F11141D5-A148-4286-A0F8-C37E4CB782BC}" type="pres">
      <dgm:prSet presAssocID="{E1689560-FACC-4465-AE5B-3ABDA7099A71}" presName="Name28" presStyleLbl="parChTrans1D2" presStyleIdx="0" presStyleCnt="4"/>
      <dgm:spPr/>
      <dgm:t>
        <a:bodyPr/>
        <a:lstStyle/>
        <a:p>
          <a:endParaRPr lang="en-US"/>
        </a:p>
      </dgm:t>
    </dgm:pt>
    <dgm:pt modelId="{484C735B-29BB-44C1-A54A-BC44E21096A1}" type="pres">
      <dgm:prSet presAssocID="{854E7559-D612-4BFC-BF68-16492ED9DF18}" presName="hierRoot2" presStyleCnt="0">
        <dgm:presLayoutVars>
          <dgm:hierBranch val="init"/>
        </dgm:presLayoutVars>
      </dgm:prSet>
      <dgm:spPr/>
    </dgm:pt>
    <dgm:pt modelId="{081EE73A-93D2-4F1B-9EE3-5D8C6D1AD5B3}" type="pres">
      <dgm:prSet presAssocID="{854E7559-D612-4BFC-BF68-16492ED9DF18}" presName="rootComposite2" presStyleCnt="0"/>
      <dgm:spPr/>
    </dgm:pt>
    <dgm:pt modelId="{181EDE15-FE14-4EE2-A05F-10910C2817FC}" type="pres">
      <dgm:prSet presAssocID="{854E7559-D612-4BFC-BF68-16492ED9DF18}" presName="rootText2" presStyleLbl="alignAcc1" presStyleIdx="0" presStyleCnt="0" custLinFactY="42846" custLinFactNeighborX="6276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BCE5F1C-CF45-4295-A630-438C9D77453E}" type="pres">
      <dgm:prSet presAssocID="{854E7559-D612-4BFC-BF68-16492ED9DF18}" presName="topArc2" presStyleLbl="parChTrans1D1" presStyleIdx="2" presStyleCnt="56"/>
      <dgm:spPr/>
    </dgm:pt>
    <dgm:pt modelId="{1EDA2923-5CD2-436D-9BED-B1D844C0898A}" type="pres">
      <dgm:prSet presAssocID="{854E7559-D612-4BFC-BF68-16492ED9DF18}" presName="bottomArc2" presStyleLbl="parChTrans1D1" presStyleIdx="3" presStyleCnt="56"/>
      <dgm:spPr/>
    </dgm:pt>
    <dgm:pt modelId="{02B7E3B1-E320-4D34-9896-D51B1FFE0B12}" type="pres">
      <dgm:prSet presAssocID="{854E7559-D612-4BFC-BF68-16492ED9DF18}" presName="topConnNode2" presStyleLbl="node2" presStyleIdx="0" presStyleCnt="0"/>
      <dgm:spPr/>
      <dgm:t>
        <a:bodyPr/>
        <a:lstStyle/>
        <a:p>
          <a:endParaRPr lang="en-US"/>
        </a:p>
      </dgm:t>
    </dgm:pt>
    <dgm:pt modelId="{EDF0A4C1-C316-4B0C-9109-3050B09C42A5}" type="pres">
      <dgm:prSet presAssocID="{854E7559-D612-4BFC-BF68-16492ED9DF18}" presName="hierChild4" presStyleCnt="0"/>
      <dgm:spPr/>
    </dgm:pt>
    <dgm:pt modelId="{D0CB43CA-9D82-480F-8A88-11A2D095FF36}" type="pres">
      <dgm:prSet presAssocID="{85E7D7D6-EA7A-4DD8-B809-676ED7E0453F}" presName="Name28" presStyleLbl="parChTrans1D3" presStyleIdx="0" presStyleCnt="6"/>
      <dgm:spPr/>
      <dgm:t>
        <a:bodyPr/>
        <a:lstStyle/>
        <a:p>
          <a:endParaRPr lang="en-US"/>
        </a:p>
      </dgm:t>
    </dgm:pt>
    <dgm:pt modelId="{A7CCF3DF-0C71-4E9A-8229-36169FD2753F}" type="pres">
      <dgm:prSet presAssocID="{61955721-F665-4B3B-BC5F-D421249B035A}" presName="hierRoot2" presStyleCnt="0">
        <dgm:presLayoutVars>
          <dgm:hierBranch val="init"/>
        </dgm:presLayoutVars>
      </dgm:prSet>
      <dgm:spPr/>
    </dgm:pt>
    <dgm:pt modelId="{3ACD4478-9863-467E-9826-5B60E0CFC79E}" type="pres">
      <dgm:prSet presAssocID="{61955721-F665-4B3B-BC5F-D421249B035A}" presName="rootComposite2" presStyleCnt="0"/>
      <dgm:spPr/>
    </dgm:pt>
    <dgm:pt modelId="{6A150ED3-E276-4CEC-A13E-7B3C731DB8CF}" type="pres">
      <dgm:prSet presAssocID="{61955721-F665-4B3B-BC5F-D421249B035A}" presName="rootText2" presStyleLbl="alignAcc1" presStyleIdx="0" presStyleCnt="0" custLinFactY="42846" custLinFactNeighborX="6276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73AB0D6-B9D8-4CC0-86B6-003FC7C4000C}" type="pres">
      <dgm:prSet presAssocID="{61955721-F665-4B3B-BC5F-D421249B035A}" presName="topArc2" presStyleLbl="parChTrans1D1" presStyleIdx="4" presStyleCnt="56"/>
      <dgm:spPr/>
    </dgm:pt>
    <dgm:pt modelId="{55B2B7FB-E6DF-4AC3-8E59-3FA1010021DA}" type="pres">
      <dgm:prSet presAssocID="{61955721-F665-4B3B-BC5F-D421249B035A}" presName="bottomArc2" presStyleLbl="parChTrans1D1" presStyleIdx="5" presStyleCnt="56"/>
      <dgm:spPr/>
    </dgm:pt>
    <dgm:pt modelId="{F7277E93-7CDB-437F-9260-AE5672439E44}" type="pres">
      <dgm:prSet presAssocID="{61955721-F665-4B3B-BC5F-D421249B035A}" presName="topConnNode2" presStyleLbl="node3" presStyleIdx="0" presStyleCnt="0"/>
      <dgm:spPr/>
      <dgm:t>
        <a:bodyPr/>
        <a:lstStyle/>
        <a:p>
          <a:endParaRPr lang="en-US"/>
        </a:p>
      </dgm:t>
    </dgm:pt>
    <dgm:pt modelId="{C671CF0E-7E56-4BBF-B22A-0340F7B4A9B8}" type="pres">
      <dgm:prSet presAssocID="{61955721-F665-4B3B-BC5F-D421249B035A}" presName="hierChild4" presStyleCnt="0"/>
      <dgm:spPr/>
    </dgm:pt>
    <dgm:pt modelId="{EB367FA2-E26F-4AD9-A0F9-CFC4CEF677A2}" type="pres">
      <dgm:prSet presAssocID="{0FE80B45-AB5B-45D8-B36D-C877B838B4F3}" presName="Name28" presStyleLbl="parChTrans1D4" presStyleIdx="0" presStyleCnt="17"/>
      <dgm:spPr/>
      <dgm:t>
        <a:bodyPr/>
        <a:lstStyle/>
        <a:p>
          <a:endParaRPr lang="en-US"/>
        </a:p>
      </dgm:t>
    </dgm:pt>
    <dgm:pt modelId="{9843C9E1-EC1E-4919-80DE-57CA48F1BCF8}" type="pres">
      <dgm:prSet presAssocID="{9EB6978E-0DC8-482B-AB36-2168904A363A}" presName="hierRoot2" presStyleCnt="0">
        <dgm:presLayoutVars>
          <dgm:hierBranch val="init"/>
        </dgm:presLayoutVars>
      </dgm:prSet>
      <dgm:spPr/>
    </dgm:pt>
    <dgm:pt modelId="{D69306C6-B551-403F-9A0E-0896ED57617D}" type="pres">
      <dgm:prSet presAssocID="{9EB6978E-0DC8-482B-AB36-2168904A363A}" presName="rootComposite2" presStyleCnt="0"/>
      <dgm:spPr/>
    </dgm:pt>
    <dgm:pt modelId="{8B9CD2FF-8346-4E29-ADE3-A2D06D07F1BD}" type="pres">
      <dgm:prSet presAssocID="{9EB6978E-0DC8-482B-AB36-2168904A363A}" presName="rootText2" presStyleLbl="alignAcc1" presStyleIdx="0" presStyleCnt="0" custLinFactY="42846" custLinFactNeighborX="6276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7879233-145F-463B-A40D-DB3C0BC4AF31}" type="pres">
      <dgm:prSet presAssocID="{9EB6978E-0DC8-482B-AB36-2168904A363A}" presName="topArc2" presStyleLbl="parChTrans1D1" presStyleIdx="6" presStyleCnt="56"/>
      <dgm:spPr/>
    </dgm:pt>
    <dgm:pt modelId="{FECCD40F-9F8A-49B4-8632-1C56C15DC599}" type="pres">
      <dgm:prSet presAssocID="{9EB6978E-0DC8-482B-AB36-2168904A363A}" presName="bottomArc2" presStyleLbl="parChTrans1D1" presStyleIdx="7" presStyleCnt="56"/>
      <dgm:spPr/>
    </dgm:pt>
    <dgm:pt modelId="{4C1B9A2F-EB69-4331-8C49-EEB152FFBF04}" type="pres">
      <dgm:prSet presAssocID="{9EB6978E-0DC8-482B-AB36-2168904A363A}" presName="topConnNode2" presStyleLbl="node4" presStyleIdx="0" presStyleCnt="0"/>
      <dgm:spPr/>
      <dgm:t>
        <a:bodyPr/>
        <a:lstStyle/>
        <a:p>
          <a:endParaRPr lang="en-US"/>
        </a:p>
      </dgm:t>
    </dgm:pt>
    <dgm:pt modelId="{A4B4C7A1-8E86-4EAE-A69C-DB8C30A2C7D1}" type="pres">
      <dgm:prSet presAssocID="{9EB6978E-0DC8-482B-AB36-2168904A363A}" presName="hierChild4" presStyleCnt="0"/>
      <dgm:spPr/>
    </dgm:pt>
    <dgm:pt modelId="{425F81CA-2CAD-40F8-8B6F-888FFF327BD6}" type="pres">
      <dgm:prSet presAssocID="{9EB6978E-0DC8-482B-AB36-2168904A363A}" presName="hierChild5" presStyleCnt="0"/>
      <dgm:spPr/>
    </dgm:pt>
    <dgm:pt modelId="{D655AA53-37AE-4A3C-85EF-4F569F11182D}" type="pres">
      <dgm:prSet presAssocID="{03FED939-6E9D-4A8C-AAC1-BAAD92CAF49F}" presName="Name28" presStyleLbl="parChTrans1D4" presStyleIdx="1" presStyleCnt="17"/>
      <dgm:spPr/>
      <dgm:t>
        <a:bodyPr/>
        <a:lstStyle/>
        <a:p>
          <a:endParaRPr lang="en-US"/>
        </a:p>
      </dgm:t>
    </dgm:pt>
    <dgm:pt modelId="{18D7FF9D-DAF3-4530-8511-FE7048ED8E7B}" type="pres">
      <dgm:prSet presAssocID="{7E9A5F59-DD59-43C0-A6DF-12C050F2262A}" presName="hierRoot2" presStyleCnt="0">
        <dgm:presLayoutVars>
          <dgm:hierBranch val="init"/>
        </dgm:presLayoutVars>
      </dgm:prSet>
      <dgm:spPr/>
    </dgm:pt>
    <dgm:pt modelId="{E8B713E7-1175-422F-B946-99E93C7FCFAB}" type="pres">
      <dgm:prSet presAssocID="{7E9A5F59-DD59-43C0-A6DF-12C050F2262A}" presName="rootComposite2" presStyleCnt="0"/>
      <dgm:spPr/>
    </dgm:pt>
    <dgm:pt modelId="{3135029E-5CBC-4319-B57B-A9CF8338528E}" type="pres">
      <dgm:prSet presAssocID="{7E9A5F59-DD59-43C0-A6DF-12C050F2262A}" presName="rootText2" presStyleLbl="alignAcc1" presStyleIdx="0" presStyleCnt="0" custLinFactY="42846" custLinFactNeighborX="6276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F6DA50A-FAE0-4046-8852-7AB35E32B0DD}" type="pres">
      <dgm:prSet presAssocID="{7E9A5F59-DD59-43C0-A6DF-12C050F2262A}" presName="topArc2" presStyleLbl="parChTrans1D1" presStyleIdx="8" presStyleCnt="56"/>
      <dgm:spPr/>
    </dgm:pt>
    <dgm:pt modelId="{E205DD8A-8E8E-4FCA-A47D-B38215CDC5F1}" type="pres">
      <dgm:prSet presAssocID="{7E9A5F59-DD59-43C0-A6DF-12C050F2262A}" presName="bottomArc2" presStyleLbl="parChTrans1D1" presStyleIdx="9" presStyleCnt="56"/>
      <dgm:spPr/>
    </dgm:pt>
    <dgm:pt modelId="{2F4E0D4B-A997-4914-8A39-C93177FC7AA4}" type="pres">
      <dgm:prSet presAssocID="{7E9A5F59-DD59-43C0-A6DF-12C050F2262A}" presName="topConnNode2" presStyleLbl="node4" presStyleIdx="0" presStyleCnt="0"/>
      <dgm:spPr/>
      <dgm:t>
        <a:bodyPr/>
        <a:lstStyle/>
        <a:p>
          <a:endParaRPr lang="en-US"/>
        </a:p>
      </dgm:t>
    </dgm:pt>
    <dgm:pt modelId="{056E5D78-25B6-4CD4-8EFB-6581749CB391}" type="pres">
      <dgm:prSet presAssocID="{7E9A5F59-DD59-43C0-A6DF-12C050F2262A}" presName="hierChild4" presStyleCnt="0"/>
      <dgm:spPr/>
    </dgm:pt>
    <dgm:pt modelId="{4832C434-EF6D-48C5-8F4D-3CD034D8B2E2}" type="pres">
      <dgm:prSet presAssocID="{7E9A5F59-DD59-43C0-A6DF-12C050F2262A}" presName="hierChild5" presStyleCnt="0"/>
      <dgm:spPr/>
    </dgm:pt>
    <dgm:pt modelId="{A93AA0A2-A955-4667-9000-CB2E814E1874}" type="pres">
      <dgm:prSet presAssocID="{FE014776-9521-4194-AB81-13AE4511E0C3}" presName="Name28" presStyleLbl="parChTrans1D4" presStyleIdx="2" presStyleCnt="17"/>
      <dgm:spPr/>
      <dgm:t>
        <a:bodyPr/>
        <a:lstStyle/>
        <a:p>
          <a:endParaRPr lang="en-US"/>
        </a:p>
      </dgm:t>
    </dgm:pt>
    <dgm:pt modelId="{78F4D3C0-A711-4C87-B39E-E34CEA374CAC}" type="pres">
      <dgm:prSet presAssocID="{FF1C732F-1339-4E45-9513-A57A340302C0}" presName="hierRoot2" presStyleCnt="0">
        <dgm:presLayoutVars>
          <dgm:hierBranch val="init"/>
        </dgm:presLayoutVars>
      </dgm:prSet>
      <dgm:spPr/>
    </dgm:pt>
    <dgm:pt modelId="{CF56AC15-9383-485A-B47A-435BAE4A6C24}" type="pres">
      <dgm:prSet presAssocID="{FF1C732F-1339-4E45-9513-A57A340302C0}" presName="rootComposite2" presStyleCnt="0"/>
      <dgm:spPr/>
    </dgm:pt>
    <dgm:pt modelId="{D9E4B33D-A0FF-439C-A3F9-08810D0C3B13}" type="pres">
      <dgm:prSet presAssocID="{FF1C732F-1339-4E45-9513-A57A340302C0}" presName="rootText2" presStyleLbl="alignAcc1" presStyleIdx="0" presStyleCnt="0" custLinFactY="42846" custLinFactNeighborX="6276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274E16F-861B-4DBE-9DD1-CDD133B19FB6}" type="pres">
      <dgm:prSet presAssocID="{FF1C732F-1339-4E45-9513-A57A340302C0}" presName="topArc2" presStyleLbl="parChTrans1D1" presStyleIdx="10" presStyleCnt="56"/>
      <dgm:spPr/>
    </dgm:pt>
    <dgm:pt modelId="{96B6105E-1B80-4F1B-B17F-F2EA68717F1D}" type="pres">
      <dgm:prSet presAssocID="{FF1C732F-1339-4E45-9513-A57A340302C0}" presName="bottomArc2" presStyleLbl="parChTrans1D1" presStyleIdx="11" presStyleCnt="56"/>
      <dgm:spPr/>
    </dgm:pt>
    <dgm:pt modelId="{D9CF6CFA-B647-46C9-A33B-3A5E8FFD4F59}" type="pres">
      <dgm:prSet presAssocID="{FF1C732F-1339-4E45-9513-A57A340302C0}" presName="topConnNode2" presStyleLbl="node4" presStyleIdx="0" presStyleCnt="0"/>
      <dgm:spPr/>
      <dgm:t>
        <a:bodyPr/>
        <a:lstStyle/>
        <a:p>
          <a:endParaRPr lang="en-US"/>
        </a:p>
      </dgm:t>
    </dgm:pt>
    <dgm:pt modelId="{0B0696FF-1656-494E-9717-BD26B8CE8A41}" type="pres">
      <dgm:prSet presAssocID="{FF1C732F-1339-4E45-9513-A57A340302C0}" presName="hierChild4" presStyleCnt="0"/>
      <dgm:spPr/>
    </dgm:pt>
    <dgm:pt modelId="{DD583688-93E3-4EAA-AF27-AACA0D2F5EAE}" type="pres">
      <dgm:prSet presAssocID="{FF1C732F-1339-4E45-9513-A57A340302C0}" presName="hierChild5" presStyleCnt="0"/>
      <dgm:spPr/>
    </dgm:pt>
    <dgm:pt modelId="{368EAB80-2E6C-49BE-993A-CD0C7136B44D}" type="pres">
      <dgm:prSet presAssocID="{EF4CCD80-2679-4FD2-9478-3E2102790F30}" presName="Name28" presStyleLbl="parChTrans1D4" presStyleIdx="3" presStyleCnt="17"/>
      <dgm:spPr/>
      <dgm:t>
        <a:bodyPr/>
        <a:lstStyle/>
        <a:p>
          <a:endParaRPr lang="en-US"/>
        </a:p>
      </dgm:t>
    </dgm:pt>
    <dgm:pt modelId="{F9E57E04-59FF-4338-B7E7-7CABE022CFBB}" type="pres">
      <dgm:prSet presAssocID="{29B1EF09-D472-44BF-8F4B-9104113B5425}" presName="hierRoot2" presStyleCnt="0">
        <dgm:presLayoutVars>
          <dgm:hierBranch val="init"/>
        </dgm:presLayoutVars>
      </dgm:prSet>
      <dgm:spPr/>
    </dgm:pt>
    <dgm:pt modelId="{CF96202F-181A-413F-AE2A-359160C2A779}" type="pres">
      <dgm:prSet presAssocID="{29B1EF09-D472-44BF-8F4B-9104113B5425}" presName="rootComposite2" presStyleCnt="0"/>
      <dgm:spPr/>
    </dgm:pt>
    <dgm:pt modelId="{EC9F0268-09AA-45FD-BDE9-575C654B9AF2}" type="pres">
      <dgm:prSet presAssocID="{29B1EF09-D472-44BF-8F4B-9104113B5425}" presName="rootText2" presStyleLbl="alignAcc1" presStyleIdx="0" presStyleCnt="0" custLinFactY="42846" custLinFactNeighborX="6276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BCCE603-F162-41E6-9D82-55DB76653672}" type="pres">
      <dgm:prSet presAssocID="{29B1EF09-D472-44BF-8F4B-9104113B5425}" presName="topArc2" presStyleLbl="parChTrans1D1" presStyleIdx="12" presStyleCnt="56"/>
      <dgm:spPr/>
    </dgm:pt>
    <dgm:pt modelId="{25F49260-FEF8-4D16-B330-A4B225E74B29}" type="pres">
      <dgm:prSet presAssocID="{29B1EF09-D472-44BF-8F4B-9104113B5425}" presName="bottomArc2" presStyleLbl="parChTrans1D1" presStyleIdx="13" presStyleCnt="56"/>
      <dgm:spPr/>
    </dgm:pt>
    <dgm:pt modelId="{2BE4285D-7FD9-4FEE-919B-6740EF6E6263}" type="pres">
      <dgm:prSet presAssocID="{29B1EF09-D472-44BF-8F4B-9104113B5425}" presName="topConnNode2" presStyleLbl="node4" presStyleIdx="0" presStyleCnt="0"/>
      <dgm:spPr/>
      <dgm:t>
        <a:bodyPr/>
        <a:lstStyle/>
        <a:p>
          <a:endParaRPr lang="en-US"/>
        </a:p>
      </dgm:t>
    </dgm:pt>
    <dgm:pt modelId="{468BAE45-1409-4E91-9584-66C25C2F223C}" type="pres">
      <dgm:prSet presAssocID="{29B1EF09-D472-44BF-8F4B-9104113B5425}" presName="hierChild4" presStyleCnt="0"/>
      <dgm:spPr/>
    </dgm:pt>
    <dgm:pt modelId="{07B8EB81-C5B8-4F0B-8E37-18B7A41B6A1C}" type="pres">
      <dgm:prSet presAssocID="{29B1EF09-D472-44BF-8F4B-9104113B5425}" presName="hierChild5" presStyleCnt="0"/>
      <dgm:spPr/>
    </dgm:pt>
    <dgm:pt modelId="{1D6EA465-DADF-4C52-A8C2-CCD727EBBC75}" type="pres">
      <dgm:prSet presAssocID="{2E35A352-F69A-4CA0-B222-A63C0E34CDC5}" presName="Name28" presStyleLbl="parChTrans1D4" presStyleIdx="4" presStyleCnt="17"/>
      <dgm:spPr/>
      <dgm:t>
        <a:bodyPr/>
        <a:lstStyle/>
        <a:p>
          <a:endParaRPr lang="en-US"/>
        </a:p>
      </dgm:t>
    </dgm:pt>
    <dgm:pt modelId="{1BC2F4C7-E400-4169-945F-93AC66B305F9}" type="pres">
      <dgm:prSet presAssocID="{9636F957-805C-41F4-9994-4F7FE80B3D9D}" presName="hierRoot2" presStyleCnt="0">
        <dgm:presLayoutVars>
          <dgm:hierBranch val="init"/>
        </dgm:presLayoutVars>
      </dgm:prSet>
      <dgm:spPr/>
    </dgm:pt>
    <dgm:pt modelId="{169EA037-10BB-4C03-BE46-865C0012BBD6}" type="pres">
      <dgm:prSet presAssocID="{9636F957-805C-41F4-9994-4F7FE80B3D9D}" presName="rootComposite2" presStyleCnt="0"/>
      <dgm:spPr/>
    </dgm:pt>
    <dgm:pt modelId="{DE8574B8-6FCC-42D0-B6E4-6989AB6764FF}" type="pres">
      <dgm:prSet presAssocID="{9636F957-805C-41F4-9994-4F7FE80B3D9D}" presName="rootText2" presStyleLbl="alignAcc1" presStyleIdx="0" presStyleCnt="0" custLinFactX="-24312" custLinFactY="-300000" custLinFactNeighborX="-100000" custLinFactNeighborY="-34832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2F5B10-19F5-43CB-BBA3-BFE3EADF57B9}" type="pres">
      <dgm:prSet presAssocID="{9636F957-805C-41F4-9994-4F7FE80B3D9D}" presName="topArc2" presStyleLbl="parChTrans1D1" presStyleIdx="14" presStyleCnt="56"/>
      <dgm:spPr/>
    </dgm:pt>
    <dgm:pt modelId="{6BD0B03E-879C-4CD5-AEFB-9FEFAE00AA70}" type="pres">
      <dgm:prSet presAssocID="{9636F957-805C-41F4-9994-4F7FE80B3D9D}" presName="bottomArc2" presStyleLbl="parChTrans1D1" presStyleIdx="15" presStyleCnt="56"/>
      <dgm:spPr/>
    </dgm:pt>
    <dgm:pt modelId="{E10B31E5-7E04-4D2C-84D2-8059D81D6421}" type="pres">
      <dgm:prSet presAssocID="{9636F957-805C-41F4-9994-4F7FE80B3D9D}" presName="topConnNode2" presStyleLbl="node4" presStyleIdx="0" presStyleCnt="0"/>
      <dgm:spPr/>
      <dgm:t>
        <a:bodyPr/>
        <a:lstStyle/>
        <a:p>
          <a:endParaRPr lang="en-US"/>
        </a:p>
      </dgm:t>
    </dgm:pt>
    <dgm:pt modelId="{F12F7D2E-B665-414A-899A-0EA50E527BCB}" type="pres">
      <dgm:prSet presAssocID="{9636F957-805C-41F4-9994-4F7FE80B3D9D}" presName="hierChild4" presStyleCnt="0"/>
      <dgm:spPr/>
    </dgm:pt>
    <dgm:pt modelId="{BB77928F-467F-4145-AE40-58E88D9BB269}" type="pres">
      <dgm:prSet presAssocID="{9636F957-805C-41F4-9994-4F7FE80B3D9D}" presName="hierChild5" presStyleCnt="0"/>
      <dgm:spPr/>
    </dgm:pt>
    <dgm:pt modelId="{70E35EE7-38BA-42AF-8F6B-B09A84BA52E7}" type="pres">
      <dgm:prSet presAssocID="{B96EFC0D-B4D2-42AB-817D-5523CD4A8FB8}" presName="Name28" presStyleLbl="parChTrans1D4" presStyleIdx="5" presStyleCnt="17"/>
      <dgm:spPr/>
      <dgm:t>
        <a:bodyPr/>
        <a:lstStyle/>
        <a:p>
          <a:endParaRPr lang="en-US"/>
        </a:p>
      </dgm:t>
    </dgm:pt>
    <dgm:pt modelId="{BCBDA0B3-9546-4D20-9C51-A985B185E131}" type="pres">
      <dgm:prSet presAssocID="{C4081A54-1662-46BD-8293-CA280FB796CB}" presName="hierRoot2" presStyleCnt="0">
        <dgm:presLayoutVars>
          <dgm:hierBranch val="init"/>
        </dgm:presLayoutVars>
      </dgm:prSet>
      <dgm:spPr/>
    </dgm:pt>
    <dgm:pt modelId="{4C45B7B8-D27C-432C-A872-BEB6F431ECAC}" type="pres">
      <dgm:prSet presAssocID="{C4081A54-1662-46BD-8293-CA280FB796CB}" presName="rootComposite2" presStyleCnt="0"/>
      <dgm:spPr/>
    </dgm:pt>
    <dgm:pt modelId="{504DA54F-8A2D-468B-9D60-0BF4CCFB278F}" type="pres">
      <dgm:prSet presAssocID="{C4081A54-1662-46BD-8293-CA280FB796CB}" presName="rootText2" presStyleLbl="alignAcc1" presStyleIdx="0" presStyleCnt="0" custLinFactX="-24312" custLinFactY="-300000" custLinFactNeighborX="-100000" custLinFactNeighborY="-35474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904A219-53ED-4FB6-BB6A-F6E8E9C95513}" type="pres">
      <dgm:prSet presAssocID="{C4081A54-1662-46BD-8293-CA280FB796CB}" presName="topArc2" presStyleLbl="parChTrans1D1" presStyleIdx="16" presStyleCnt="56"/>
      <dgm:spPr/>
    </dgm:pt>
    <dgm:pt modelId="{B1F70F61-7C6C-47ED-94A3-5C03555B2513}" type="pres">
      <dgm:prSet presAssocID="{C4081A54-1662-46BD-8293-CA280FB796CB}" presName="bottomArc2" presStyleLbl="parChTrans1D1" presStyleIdx="17" presStyleCnt="56"/>
      <dgm:spPr/>
    </dgm:pt>
    <dgm:pt modelId="{74C56A62-FCC3-4939-98D4-DD0F89D35046}" type="pres">
      <dgm:prSet presAssocID="{C4081A54-1662-46BD-8293-CA280FB796CB}" presName="topConnNode2" presStyleLbl="node4" presStyleIdx="0" presStyleCnt="0"/>
      <dgm:spPr/>
      <dgm:t>
        <a:bodyPr/>
        <a:lstStyle/>
        <a:p>
          <a:endParaRPr lang="en-US"/>
        </a:p>
      </dgm:t>
    </dgm:pt>
    <dgm:pt modelId="{E254FCBB-6DF3-490E-AF22-29E035E2CAC5}" type="pres">
      <dgm:prSet presAssocID="{C4081A54-1662-46BD-8293-CA280FB796CB}" presName="hierChild4" presStyleCnt="0"/>
      <dgm:spPr/>
    </dgm:pt>
    <dgm:pt modelId="{C6637475-0CA9-4D8F-AD78-8E427967BBDA}" type="pres">
      <dgm:prSet presAssocID="{C4081A54-1662-46BD-8293-CA280FB796CB}" presName="hierChild5" presStyleCnt="0"/>
      <dgm:spPr/>
    </dgm:pt>
    <dgm:pt modelId="{7BA52BD5-F766-49D3-9D61-1F73EA6EC304}" type="pres">
      <dgm:prSet presAssocID="{1C95417A-4355-42C2-9232-40A30A66E82C}" presName="Name28" presStyleLbl="parChTrans1D4" presStyleIdx="6" presStyleCnt="17"/>
      <dgm:spPr/>
      <dgm:t>
        <a:bodyPr/>
        <a:lstStyle/>
        <a:p>
          <a:endParaRPr lang="en-US"/>
        </a:p>
      </dgm:t>
    </dgm:pt>
    <dgm:pt modelId="{1EECBC4B-C337-4F53-A408-9C5A195057A4}" type="pres">
      <dgm:prSet presAssocID="{9772861E-FAA1-4CC6-9BAD-53002F3DD786}" presName="hierRoot2" presStyleCnt="0">
        <dgm:presLayoutVars>
          <dgm:hierBranch val="init"/>
        </dgm:presLayoutVars>
      </dgm:prSet>
      <dgm:spPr/>
    </dgm:pt>
    <dgm:pt modelId="{B69AADBC-57CC-4054-960E-11D7E0A39281}" type="pres">
      <dgm:prSet presAssocID="{9772861E-FAA1-4CC6-9BAD-53002F3DD786}" presName="rootComposite2" presStyleCnt="0"/>
      <dgm:spPr/>
    </dgm:pt>
    <dgm:pt modelId="{57ABF2CF-5AC7-4210-8B7A-47B5156740A0}" type="pres">
      <dgm:prSet presAssocID="{9772861E-FAA1-4CC6-9BAD-53002F3DD786}" presName="rootText2" presStyleLbl="alignAcc1" presStyleIdx="0" presStyleCnt="0" custLinFactX="-16651" custLinFactY="-300000" custLinFactNeighborX="-100000" custLinFactNeighborY="-33722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2B9EC4D-60DA-4057-8BAF-06AE6E7F6747}" type="pres">
      <dgm:prSet presAssocID="{9772861E-FAA1-4CC6-9BAD-53002F3DD786}" presName="topArc2" presStyleLbl="parChTrans1D1" presStyleIdx="18" presStyleCnt="56"/>
      <dgm:spPr/>
    </dgm:pt>
    <dgm:pt modelId="{78FD0D22-902F-4423-9F38-F82A99896B1D}" type="pres">
      <dgm:prSet presAssocID="{9772861E-FAA1-4CC6-9BAD-53002F3DD786}" presName="bottomArc2" presStyleLbl="parChTrans1D1" presStyleIdx="19" presStyleCnt="56"/>
      <dgm:spPr/>
    </dgm:pt>
    <dgm:pt modelId="{13B774A0-B2B5-47BA-BA58-B458E375F770}" type="pres">
      <dgm:prSet presAssocID="{9772861E-FAA1-4CC6-9BAD-53002F3DD786}" presName="topConnNode2" presStyleLbl="node4" presStyleIdx="0" presStyleCnt="0"/>
      <dgm:spPr/>
      <dgm:t>
        <a:bodyPr/>
        <a:lstStyle/>
        <a:p>
          <a:endParaRPr lang="en-US"/>
        </a:p>
      </dgm:t>
    </dgm:pt>
    <dgm:pt modelId="{7178226F-9368-4FE1-83D1-8112B8020B39}" type="pres">
      <dgm:prSet presAssocID="{9772861E-FAA1-4CC6-9BAD-53002F3DD786}" presName="hierChild4" presStyleCnt="0"/>
      <dgm:spPr/>
    </dgm:pt>
    <dgm:pt modelId="{608D7695-19F6-413A-B20A-A8E783B47DC1}" type="pres">
      <dgm:prSet presAssocID="{9772861E-FAA1-4CC6-9BAD-53002F3DD786}" presName="hierChild5" presStyleCnt="0"/>
      <dgm:spPr/>
    </dgm:pt>
    <dgm:pt modelId="{BF8D3810-577F-4F11-9FCE-3FF9BEA3A6DB}" type="pres">
      <dgm:prSet presAssocID="{61955721-F665-4B3B-BC5F-D421249B035A}" presName="hierChild5" presStyleCnt="0"/>
      <dgm:spPr/>
    </dgm:pt>
    <dgm:pt modelId="{F27440E8-D3E2-46B7-973D-5730E1E3F71C}" type="pres">
      <dgm:prSet presAssocID="{854E7559-D612-4BFC-BF68-16492ED9DF18}" presName="hierChild5" presStyleCnt="0"/>
      <dgm:spPr/>
    </dgm:pt>
    <dgm:pt modelId="{B64FD03A-F867-4C74-BB34-B9C6ABE544FC}" type="pres">
      <dgm:prSet presAssocID="{DDD31882-4481-46DB-BE18-71523FB387FA}" presName="Name28" presStyleLbl="parChTrans1D2" presStyleIdx="1" presStyleCnt="4"/>
      <dgm:spPr/>
      <dgm:t>
        <a:bodyPr/>
        <a:lstStyle/>
        <a:p>
          <a:endParaRPr lang="en-US"/>
        </a:p>
      </dgm:t>
    </dgm:pt>
    <dgm:pt modelId="{B2522D29-D973-4A75-9C08-370601209F48}" type="pres">
      <dgm:prSet presAssocID="{DF08CCCE-6951-4FC1-A3AC-CF5E1B1DF5F3}" presName="hierRoot2" presStyleCnt="0">
        <dgm:presLayoutVars>
          <dgm:hierBranch val="init"/>
        </dgm:presLayoutVars>
      </dgm:prSet>
      <dgm:spPr/>
    </dgm:pt>
    <dgm:pt modelId="{14F28D97-E2A1-4CBC-89FD-2DFD876399A8}" type="pres">
      <dgm:prSet presAssocID="{DF08CCCE-6951-4FC1-A3AC-CF5E1B1DF5F3}" presName="rootComposite2" presStyleCnt="0"/>
      <dgm:spPr/>
    </dgm:pt>
    <dgm:pt modelId="{391C26C5-C94D-4B5E-B839-B177DC858F60}" type="pres">
      <dgm:prSet presAssocID="{DF08CCCE-6951-4FC1-A3AC-CF5E1B1DF5F3}" presName="rootText2" presStyleLbl="alignAcc1" presStyleIdx="0" presStyleCnt="0" custLinFactY="42846" custLinFactNeighborX="6276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D510FDE-1FA5-4524-878A-C061FDF012F1}" type="pres">
      <dgm:prSet presAssocID="{DF08CCCE-6951-4FC1-A3AC-CF5E1B1DF5F3}" presName="topArc2" presStyleLbl="parChTrans1D1" presStyleIdx="20" presStyleCnt="56"/>
      <dgm:spPr>
        <a:ln>
          <a:solidFill>
            <a:schemeClr val="accent1">
              <a:lumMod val="20000"/>
              <a:lumOff val="80000"/>
            </a:schemeClr>
          </a:solidFill>
        </a:ln>
      </dgm:spPr>
    </dgm:pt>
    <dgm:pt modelId="{2F12D152-CEA9-48D1-90CB-2D31F8127ABC}" type="pres">
      <dgm:prSet presAssocID="{DF08CCCE-6951-4FC1-A3AC-CF5E1B1DF5F3}" presName="bottomArc2" presStyleLbl="parChTrans1D1" presStyleIdx="21" presStyleCnt="56"/>
      <dgm:spPr>
        <a:ln>
          <a:solidFill>
            <a:schemeClr val="accent1">
              <a:lumMod val="20000"/>
              <a:lumOff val="80000"/>
            </a:schemeClr>
          </a:solidFill>
        </a:ln>
      </dgm:spPr>
    </dgm:pt>
    <dgm:pt modelId="{3F4FD907-1178-40DB-AC1F-6AB10822A4A4}" type="pres">
      <dgm:prSet presAssocID="{DF08CCCE-6951-4FC1-A3AC-CF5E1B1DF5F3}" presName="topConnNode2" presStyleLbl="node2" presStyleIdx="0" presStyleCnt="0"/>
      <dgm:spPr/>
      <dgm:t>
        <a:bodyPr/>
        <a:lstStyle/>
        <a:p>
          <a:endParaRPr lang="en-US"/>
        </a:p>
      </dgm:t>
    </dgm:pt>
    <dgm:pt modelId="{20804E04-AD0B-4373-87E9-DD0133E2506A}" type="pres">
      <dgm:prSet presAssocID="{DF08CCCE-6951-4FC1-A3AC-CF5E1B1DF5F3}" presName="hierChild4" presStyleCnt="0"/>
      <dgm:spPr/>
    </dgm:pt>
    <dgm:pt modelId="{54A87A2C-716A-4C85-962F-1BFEECC74356}" type="pres">
      <dgm:prSet presAssocID="{B512F736-5325-4C00-BB2A-60B245C24A3C}" presName="Name28" presStyleLbl="parChTrans1D3" presStyleIdx="1" presStyleCnt="6"/>
      <dgm:spPr/>
      <dgm:t>
        <a:bodyPr/>
        <a:lstStyle/>
        <a:p>
          <a:endParaRPr lang="en-US"/>
        </a:p>
      </dgm:t>
    </dgm:pt>
    <dgm:pt modelId="{55A293B8-EA38-491D-82CE-645231F7C504}" type="pres">
      <dgm:prSet presAssocID="{320F849E-288C-47B2-A01D-49A82FC367BC}" presName="hierRoot2" presStyleCnt="0">
        <dgm:presLayoutVars>
          <dgm:hierBranch val="init"/>
        </dgm:presLayoutVars>
      </dgm:prSet>
      <dgm:spPr/>
    </dgm:pt>
    <dgm:pt modelId="{2E2E5591-5008-4C07-87B4-C8F5C154DFE5}" type="pres">
      <dgm:prSet presAssocID="{320F849E-288C-47B2-A01D-49A82FC367BC}" presName="rootComposite2" presStyleCnt="0"/>
      <dgm:spPr/>
    </dgm:pt>
    <dgm:pt modelId="{BB5EE5BB-5174-4774-A1A0-BD1A341E440F}" type="pres">
      <dgm:prSet presAssocID="{320F849E-288C-47B2-A01D-49A82FC367BC}" presName="rootText2" presStyleLbl="alignAcc1" presStyleIdx="0" presStyleCnt="0" custLinFactY="42846" custLinFactNeighborX="6276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9A25795-C40A-4733-A184-AA83FE2C5C26}" type="pres">
      <dgm:prSet presAssocID="{320F849E-288C-47B2-A01D-49A82FC367BC}" presName="topArc2" presStyleLbl="parChTrans1D1" presStyleIdx="22" presStyleCnt="56"/>
      <dgm:spPr/>
    </dgm:pt>
    <dgm:pt modelId="{A5EA3874-6035-4B69-ACA7-FB85C17A9072}" type="pres">
      <dgm:prSet presAssocID="{320F849E-288C-47B2-A01D-49A82FC367BC}" presName="bottomArc2" presStyleLbl="parChTrans1D1" presStyleIdx="23" presStyleCnt="56"/>
      <dgm:spPr/>
    </dgm:pt>
    <dgm:pt modelId="{D459E85D-6B8F-4FA2-A7D1-82E661969562}" type="pres">
      <dgm:prSet presAssocID="{320F849E-288C-47B2-A01D-49A82FC367BC}" presName="topConnNode2" presStyleLbl="node3" presStyleIdx="0" presStyleCnt="0"/>
      <dgm:spPr/>
      <dgm:t>
        <a:bodyPr/>
        <a:lstStyle/>
        <a:p>
          <a:endParaRPr lang="en-US"/>
        </a:p>
      </dgm:t>
    </dgm:pt>
    <dgm:pt modelId="{DE0980AF-F94C-481A-ABC1-EBEBD3322579}" type="pres">
      <dgm:prSet presAssocID="{320F849E-288C-47B2-A01D-49A82FC367BC}" presName="hierChild4" presStyleCnt="0"/>
      <dgm:spPr/>
    </dgm:pt>
    <dgm:pt modelId="{592B0EF8-9A1A-4759-B1D4-F4692F27DFF7}" type="pres">
      <dgm:prSet presAssocID="{84434A66-0C60-4FE0-B3D9-291A0F1923F5}" presName="Name28" presStyleLbl="parChTrans1D4" presStyleIdx="7" presStyleCnt="17"/>
      <dgm:spPr/>
      <dgm:t>
        <a:bodyPr/>
        <a:lstStyle/>
        <a:p>
          <a:endParaRPr lang="en-US"/>
        </a:p>
      </dgm:t>
    </dgm:pt>
    <dgm:pt modelId="{224D9518-86BA-4F45-BE97-4370B32B48AF}" type="pres">
      <dgm:prSet presAssocID="{EF486EE9-FBF1-4638-9F92-857F31260CE8}" presName="hierRoot2" presStyleCnt="0">
        <dgm:presLayoutVars>
          <dgm:hierBranch val="init"/>
        </dgm:presLayoutVars>
      </dgm:prSet>
      <dgm:spPr/>
    </dgm:pt>
    <dgm:pt modelId="{7B7824F1-AC97-46C9-8E46-D66F5FF8C01E}" type="pres">
      <dgm:prSet presAssocID="{EF486EE9-FBF1-4638-9F92-857F31260CE8}" presName="rootComposite2" presStyleCnt="0"/>
      <dgm:spPr/>
    </dgm:pt>
    <dgm:pt modelId="{EEB5F39D-1ED5-47BF-A883-34FDAE5221B7}" type="pres">
      <dgm:prSet presAssocID="{EF486EE9-FBF1-4638-9F92-857F31260CE8}" presName="rootText2" presStyleLbl="alignAcc1" presStyleIdx="0" presStyleCnt="0" custLinFactY="42846" custLinFactNeighborX="6276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66BA11D-FF09-4922-8157-F51037DCF75D}" type="pres">
      <dgm:prSet presAssocID="{EF486EE9-FBF1-4638-9F92-857F31260CE8}" presName="topArc2" presStyleLbl="parChTrans1D1" presStyleIdx="24" presStyleCnt="56"/>
      <dgm:spPr/>
    </dgm:pt>
    <dgm:pt modelId="{2CAAC6D4-0432-47BB-8D48-2BA12F3EA9D8}" type="pres">
      <dgm:prSet presAssocID="{EF486EE9-FBF1-4638-9F92-857F31260CE8}" presName="bottomArc2" presStyleLbl="parChTrans1D1" presStyleIdx="25" presStyleCnt="56"/>
      <dgm:spPr/>
    </dgm:pt>
    <dgm:pt modelId="{6F90E4C0-6B95-41DA-A50D-A06649B78D6A}" type="pres">
      <dgm:prSet presAssocID="{EF486EE9-FBF1-4638-9F92-857F31260CE8}" presName="topConnNode2" presStyleLbl="node4" presStyleIdx="0" presStyleCnt="0"/>
      <dgm:spPr/>
      <dgm:t>
        <a:bodyPr/>
        <a:lstStyle/>
        <a:p>
          <a:endParaRPr lang="en-US"/>
        </a:p>
      </dgm:t>
    </dgm:pt>
    <dgm:pt modelId="{811F4BD3-B05D-4847-8513-5686227F99B3}" type="pres">
      <dgm:prSet presAssocID="{EF486EE9-FBF1-4638-9F92-857F31260CE8}" presName="hierChild4" presStyleCnt="0"/>
      <dgm:spPr/>
    </dgm:pt>
    <dgm:pt modelId="{3DDF2641-9644-4E29-A7F4-04389ECE4586}" type="pres">
      <dgm:prSet presAssocID="{EF486EE9-FBF1-4638-9F92-857F31260CE8}" presName="hierChild5" presStyleCnt="0"/>
      <dgm:spPr/>
    </dgm:pt>
    <dgm:pt modelId="{8DC5F7F7-7EA7-4C59-8732-994F4241BC4A}" type="pres">
      <dgm:prSet presAssocID="{28D822C3-7C23-4721-A827-6CAFD92DA2D1}" presName="Name28" presStyleLbl="parChTrans1D4" presStyleIdx="8" presStyleCnt="17"/>
      <dgm:spPr/>
      <dgm:t>
        <a:bodyPr/>
        <a:lstStyle/>
        <a:p>
          <a:endParaRPr lang="en-US"/>
        </a:p>
      </dgm:t>
    </dgm:pt>
    <dgm:pt modelId="{246B73C1-105A-4927-979F-6A15DC2EDF27}" type="pres">
      <dgm:prSet presAssocID="{69CF06B6-842C-483D-A00B-91E7016621C1}" presName="hierRoot2" presStyleCnt="0">
        <dgm:presLayoutVars>
          <dgm:hierBranch val="init"/>
        </dgm:presLayoutVars>
      </dgm:prSet>
      <dgm:spPr/>
    </dgm:pt>
    <dgm:pt modelId="{22A83557-C2F4-4756-B1F7-4EAD87315299}" type="pres">
      <dgm:prSet presAssocID="{69CF06B6-842C-483D-A00B-91E7016621C1}" presName="rootComposite2" presStyleCnt="0"/>
      <dgm:spPr/>
    </dgm:pt>
    <dgm:pt modelId="{E8FD6DE2-B5CC-4A99-9702-5A2345E31F67}" type="pres">
      <dgm:prSet presAssocID="{69CF06B6-842C-483D-A00B-91E7016621C1}" presName="rootText2" presStyleLbl="alignAcc1" presStyleIdx="0" presStyleCnt="0" custLinFactY="42846" custLinFactNeighborX="6276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106AB97-926E-4478-8AC9-39E5897C772C}" type="pres">
      <dgm:prSet presAssocID="{69CF06B6-842C-483D-A00B-91E7016621C1}" presName="topArc2" presStyleLbl="parChTrans1D1" presStyleIdx="26" presStyleCnt="56"/>
      <dgm:spPr/>
    </dgm:pt>
    <dgm:pt modelId="{2DAE6729-603E-480D-B6C3-872F7938CD82}" type="pres">
      <dgm:prSet presAssocID="{69CF06B6-842C-483D-A00B-91E7016621C1}" presName="bottomArc2" presStyleLbl="parChTrans1D1" presStyleIdx="27" presStyleCnt="56"/>
      <dgm:spPr/>
    </dgm:pt>
    <dgm:pt modelId="{225C1A86-87E9-4490-952F-644A982DF28A}" type="pres">
      <dgm:prSet presAssocID="{69CF06B6-842C-483D-A00B-91E7016621C1}" presName="topConnNode2" presStyleLbl="node4" presStyleIdx="0" presStyleCnt="0"/>
      <dgm:spPr/>
      <dgm:t>
        <a:bodyPr/>
        <a:lstStyle/>
        <a:p>
          <a:endParaRPr lang="en-US"/>
        </a:p>
      </dgm:t>
    </dgm:pt>
    <dgm:pt modelId="{7C0B3189-13D7-451C-8F2A-9B8A3E9F6BF4}" type="pres">
      <dgm:prSet presAssocID="{69CF06B6-842C-483D-A00B-91E7016621C1}" presName="hierChild4" presStyleCnt="0"/>
      <dgm:spPr/>
    </dgm:pt>
    <dgm:pt modelId="{BC14C06D-F199-4C61-BA7F-7E4BDE2CABB7}" type="pres">
      <dgm:prSet presAssocID="{69CF06B6-842C-483D-A00B-91E7016621C1}" presName="hierChild5" presStyleCnt="0"/>
      <dgm:spPr/>
    </dgm:pt>
    <dgm:pt modelId="{40683702-9925-4960-AD68-0381D9103A10}" type="pres">
      <dgm:prSet presAssocID="{320F849E-288C-47B2-A01D-49A82FC367BC}" presName="hierChild5" presStyleCnt="0"/>
      <dgm:spPr/>
    </dgm:pt>
    <dgm:pt modelId="{27259F0C-97AA-4E75-83FC-592F665BCBD7}" type="pres">
      <dgm:prSet presAssocID="{A83B7130-D8A3-4F1B-9F6B-ED4EE74ADAC1}" presName="Name28" presStyleLbl="parChTrans1D3" presStyleIdx="2" presStyleCnt="6"/>
      <dgm:spPr/>
      <dgm:t>
        <a:bodyPr/>
        <a:lstStyle/>
        <a:p>
          <a:endParaRPr lang="en-US"/>
        </a:p>
      </dgm:t>
    </dgm:pt>
    <dgm:pt modelId="{23AD2322-8DF5-435A-B659-F2DFD56229FE}" type="pres">
      <dgm:prSet presAssocID="{16F6C7EF-4D87-4A83-9AA6-FCBAC3B01E3C}" presName="hierRoot2" presStyleCnt="0">
        <dgm:presLayoutVars>
          <dgm:hierBranch val="init"/>
        </dgm:presLayoutVars>
      </dgm:prSet>
      <dgm:spPr/>
    </dgm:pt>
    <dgm:pt modelId="{A36B744F-D767-416D-AD4B-3347C9B2C2C5}" type="pres">
      <dgm:prSet presAssocID="{16F6C7EF-4D87-4A83-9AA6-FCBAC3B01E3C}" presName="rootComposite2" presStyleCnt="0"/>
      <dgm:spPr/>
    </dgm:pt>
    <dgm:pt modelId="{01775015-8D72-4132-B064-CF970FE2D030}" type="pres">
      <dgm:prSet presAssocID="{16F6C7EF-4D87-4A83-9AA6-FCBAC3B01E3C}" presName="rootText2" presStyleLbl="alignAcc1" presStyleIdx="0" presStyleCnt="0" custLinFactY="42846" custLinFactNeighborX="6276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A8E07A-A703-41A7-82A1-4045CB94C34F}" type="pres">
      <dgm:prSet presAssocID="{16F6C7EF-4D87-4A83-9AA6-FCBAC3B01E3C}" presName="topArc2" presStyleLbl="parChTrans1D1" presStyleIdx="28" presStyleCnt="56"/>
      <dgm:spPr/>
    </dgm:pt>
    <dgm:pt modelId="{E8ED191B-1161-4635-AEDF-98F5D5A8D532}" type="pres">
      <dgm:prSet presAssocID="{16F6C7EF-4D87-4A83-9AA6-FCBAC3B01E3C}" presName="bottomArc2" presStyleLbl="parChTrans1D1" presStyleIdx="29" presStyleCnt="56"/>
      <dgm:spPr/>
    </dgm:pt>
    <dgm:pt modelId="{F8A56187-B866-4182-9174-5B9E5EA7D1AE}" type="pres">
      <dgm:prSet presAssocID="{16F6C7EF-4D87-4A83-9AA6-FCBAC3B01E3C}" presName="topConnNode2" presStyleLbl="node3" presStyleIdx="0" presStyleCnt="0"/>
      <dgm:spPr/>
      <dgm:t>
        <a:bodyPr/>
        <a:lstStyle/>
        <a:p>
          <a:endParaRPr lang="en-US"/>
        </a:p>
      </dgm:t>
    </dgm:pt>
    <dgm:pt modelId="{2FB3E0C1-00E4-4AB0-95DE-4EE9324CDCC0}" type="pres">
      <dgm:prSet presAssocID="{16F6C7EF-4D87-4A83-9AA6-FCBAC3B01E3C}" presName="hierChild4" presStyleCnt="0"/>
      <dgm:spPr/>
    </dgm:pt>
    <dgm:pt modelId="{DC5C9941-D79B-4A16-B1B9-F2D5FC4730C0}" type="pres">
      <dgm:prSet presAssocID="{EB1D06E9-AC44-441A-A2DE-969D845C897E}" presName="Name28" presStyleLbl="parChTrans1D4" presStyleIdx="9" presStyleCnt="17"/>
      <dgm:spPr/>
      <dgm:t>
        <a:bodyPr/>
        <a:lstStyle/>
        <a:p>
          <a:endParaRPr lang="en-US"/>
        </a:p>
      </dgm:t>
    </dgm:pt>
    <dgm:pt modelId="{4C6400A2-9D4D-4416-9319-B90AA18AB7BC}" type="pres">
      <dgm:prSet presAssocID="{50AC4763-962F-475B-AEC7-21619E83C67A}" presName="hierRoot2" presStyleCnt="0">
        <dgm:presLayoutVars>
          <dgm:hierBranch val="init"/>
        </dgm:presLayoutVars>
      </dgm:prSet>
      <dgm:spPr/>
    </dgm:pt>
    <dgm:pt modelId="{6770259D-D000-417B-A2BB-FD4D9F40AC5E}" type="pres">
      <dgm:prSet presAssocID="{50AC4763-962F-475B-AEC7-21619E83C67A}" presName="rootComposite2" presStyleCnt="0"/>
      <dgm:spPr/>
    </dgm:pt>
    <dgm:pt modelId="{A8189678-4CB1-42E2-B94F-A76E6F837B46}" type="pres">
      <dgm:prSet presAssocID="{50AC4763-962F-475B-AEC7-21619E83C67A}" presName="rootText2" presStyleLbl="alignAcc1" presStyleIdx="0" presStyleCnt="0" custLinFactY="42846" custLinFactNeighborX="6276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5A7836-E801-407D-9E2D-FA12FB8270EC}" type="pres">
      <dgm:prSet presAssocID="{50AC4763-962F-475B-AEC7-21619E83C67A}" presName="topArc2" presStyleLbl="parChTrans1D1" presStyleIdx="30" presStyleCnt="56"/>
      <dgm:spPr/>
    </dgm:pt>
    <dgm:pt modelId="{F93B085B-AEFD-41A4-9682-778C41F68EF8}" type="pres">
      <dgm:prSet presAssocID="{50AC4763-962F-475B-AEC7-21619E83C67A}" presName="bottomArc2" presStyleLbl="parChTrans1D1" presStyleIdx="31" presStyleCnt="56"/>
      <dgm:spPr/>
    </dgm:pt>
    <dgm:pt modelId="{1698658E-2840-4DE6-8314-657817B8F469}" type="pres">
      <dgm:prSet presAssocID="{50AC4763-962F-475B-AEC7-21619E83C67A}" presName="topConnNode2" presStyleLbl="node4" presStyleIdx="0" presStyleCnt="0"/>
      <dgm:spPr/>
      <dgm:t>
        <a:bodyPr/>
        <a:lstStyle/>
        <a:p>
          <a:endParaRPr lang="en-US"/>
        </a:p>
      </dgm:t>
    </dgm:pt>
    <dgm:pt modelId="{CCAB6867-97BE-4D18-8171-AE64B992956E}" type="pres">
      <dgm:prSet presAssocID="{50AC4763-962F-475B-AEC7-21619E83C67A}" presName="hierChild4" presStyleCnt="0"/>
      <dgm:spPr/>
    </dgm:pt>
    <dgm:pt modelId="{17FAA604-711A-44F6-A9FA-5B3493CB374C}" type="pres">
      <dgm:prSet presAssocID="{50AC4763-962F-475B-AEC7-21619E83C67A}" presName="hierChild5" presStyleCnt="0"/>
      <dgm:spPr/>
    </dgm:pt>
    <dgm:pt modelId="{7BB52495-CD03-4F62-938E-3C464BCA3FC7}" type="pres">
      <dgm:prSet presAssocID="{16F6C7EF-4D87-4A83-9AA6-FCBAC3B01E3C}" presName="hierChild5" presStyleCnt="0"/>
      <dgm:spPr/>
    </dgm:pt>
    <dgm:pt modelId="{C421849E-5072-431F-B6A5-F90D9D05CE6F}" type="pres">
      <dgm:prSet presAssocID="{DF08CCCE-6951-4FC1-A3AC-CF5E1B1DF5F3}" presName="hierChild5" presStyleCnt="0"/>
      <dgm:spPr/>
    </dgm:pt>
    <dgm:pt modelId="{F0311CE0-C89B-432C-BD53-630950917ECB}" type="pres">
      <dgm:prSet presAssocID="{0BC2F7E8-9D88-43D3-9223-5A56F4BC6E14}" presName="Name28" presStyleLbl="parChTrans1D2" presStyleIdx="2" presStyleCnt="4"/>
      <dgm:spPr/>
      <dgm:t>
        <a:bodyPr/>
        <a:lstStyle/>
        <a:p>
          <a:endParaRPr lang="en-US"/>
        </a:p>
      </dgm:t>
    </dgm:pt>
    <dgm:pt modelId="{CF3A7F40-4196-4FA8-A870-B2F9928CF2BA}" type="pres">
      <dgm:prSet presAssocID="{FBA34732-8D2F-4CE6-9DE1-AEFFCA179CDB}" presName="hierRoot2" presStyleCnt="0">
        <dgm:presLayoutVars>
          <dgm:hierBranch val="init"/>
        </dgm:presLayoutVars>
      </dgm:prSet>
      <dgm:spPr/>
    </dgm:pt>
    <dgm:pt modelId="{025CAB26-AA40-4AF4-B1D1-8A29F1EB6F2B}" type="pres">
      <dgm:prSet presAssocID="{FBA34732-8D2F-4CE6-9DE1-AEFFCA179CDB}" presName="rootComposite2" presStyleCnt="0"/>
      <dgm:spPr/>
    </dgm:pt>
    <dgm:pt modelId="{CAF2447F-9362-4179-A456-F9506AAA340B}" type="pres">
      <dgm:prSet presAssocID="{FBA34732-8D2F-4CE6-9DE1-AEFFCA179CDB}" presName="rootText2" presStyleLbl="alignAcc1" presStyleIdx="0" presStyleCnt="0" custLinFactY="42846" custLinFactNeighborX="6276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5BDDEA2-6960-4949-A320-A46350E6E7B4}" type="pres">
      <dgm:prSet presAssocID="{FBA34732-8D2F-4CE6-9DE1-AEFFCA179CDB}" presName="topArc2" presStyleLbl="parChTrans1D1" presStyleIdx="32" presStyleCnt="56"/>
      <dgm:spPr/>
    </dgm:pt>
    <dgm:pt modelId="{1173D0F4-3EC4-4A46-9AD0-1ED0FFECBD37}" type="pres">
      <dgm:prSet presAssocID="{FBA34732-8D2F-4CE6-9DE1-AEFFCA179CDB}" presName="bottomArc2" presStyleLbl="parChTrans1D1" presStyleIdx="33" presStyleCnt="56"/>
      <dgm:spPr/>
    </dgm:pt>
    <dgm:pt modelId="{B4413DC9-C460-4F38-B68C-239BCBCF630F}" type="pres">
      <dgm:prSet presAssocID="{FBA34732-8D2F-4CE6-9DE1-AEFFCA179CDB}" presName="topConnNode2" presStyleLbl="node2" presStyleIdx="0" presStyleCnt="0"/>
      <dgm:spPr/>
      <dgm:t>
        <a:bodyPr/>
        <a:lstStyle/>
        <a:p>
          <a:endParaRPr lang="en-US"/>
        </a:p>
      </dgm:t>
    </dgm:pt>
    <dgm:pt modelId="{64BABA5E-C9CF-46E9-9598-EB792318CB9B}" type="pres">
      <dgm:prSet presAssocID="{FBA34732-8D2F-4CE6-9DE1-AEFFCA179CDB}" presName="hierChild4" presStyleCnt="0"/>
      <dgm:spPr/>
    </dgm:pt>
    <dgm:pt modelId="{39F61525-3461-41A9-9FF5-E6C0FB97E64E}" type="pres">
      <dgm:prSet presAssocID="{02102BA3-5F37-49C3-BE8B-F4B0C4BC012F}" presName="Name28" presStyleLbl="parChTrans1D3" presStyleIdx="3" presStyleCnt="6"/>
      <dgm:spPr/>
      <dgm:t>
        <a:bodyPr/>
        <a:lstStyle/>
        <a:p>
          <a:endParaRPr lang="en-US"/>
        </a:p>
      </dgm:t>
    </dgm:pt>
    <dgm:pt modelId="{355422FE-B697-49AF-91CE-9725D75AAE5E}" type="pres">
      <dgm:prSet presAssocID="{5AB3B96F-D219-4F1A-9433-6C9221F3B3FF}" presName="hierRoot2" presStyleCnt="0">
        <dgm:presLayoutVars>
          <dgm:hierBranch val="init"/>
        </dgm:presLayoutVars>
      </dgm:prSet>
      <dgm:spPr/>
    </dgm:pt>
    <dgm:pt modelId="{BF8EE17A-E109-4012-A95D-4BC66B16B99C}" type="pres">
      <dgm:prSet presAssocID="{5AB3B96F-D219-4F1A-9433-6C9221F3B3FF}" presName="rootComposite2" presStyleCnt="0"/>
      <dgm:spPr/>
    </dgm:pt>
    <dgm:pt modelId="{EADC74D5-14E0-4DE7-9786-E8F15C7CDD6B}" type="pres">
      <dgm:prSet presAssocID="{5AB3B96F-D219-4F1A-9433-6C9221F3B3FF}" presName="rootText2" presStyleLbl="alignAcc1" presStyleIdx="0" presStyleCnt="0" custLinFactY="42846" custLinFactNeighborX="6276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FA7A437-6EAF-43D8-93A3-A2547C8F4A2F}" type="pres">
      <dgm:prSet presAssocID="{5AB3B96F-D219-4F1A-9433-6C9221F3B3FF}" presName="topArc2" presStyleLbl="parChTrans1D1" presStyleIdx="34" presStyleCnt="56"/>
      <dgm:spPr/>
    </dgm:pt>
    <dgm:pt modelId="{260B55D5-CEC0-4623-B531-874268B8CB7C}" type="pres">
      <dgm:prSet presAssocID="{5AB3B96F-D219-4F1A-9433-6C9221F3B3FF}" presName="bottomArc2" presStyleLbl="parChTrans1D1" presStyleIdx="35" presStyleCnt="56"/>
      <dgm:spPr/>
    </dgm:pt>
    <dgm:pt modelId="{F152B65C-2B74-4005-952A-E0AED2421FEA}" type="pres">
      <dgm:prSet presAssocID="{5AB3B96F-D219-4F1A-9433-6C9221F3B3FF}" presName="topConnNode2" presStyleLbl="node3" presStyleIdx="0" presStyleCnt="0"/>
      <dgm:spPr/>
      <dgm:t>
        <a:bodyPr/>
        <a:lstStyle/>
        <a:p>
          <a:endParaRPr lang="en-US"/>
        </a:p>
      </dgm:t>
    </dgm:pt>
    <dgm:pt modelId="{AD0E6F82-6EB2-444E-B678-699F1EB4DDDB}" type="pres">
      <dgm:prSet presAssocID="{5AB3B96F-D219-4F1A-9433-6C9221F3B3FF}" presName="hierChild4" presStyleCnt="0"/>
      <dgm:spPr/>
    </dgm:pt>
    <dgm:pt modelId="{41B2C489-EA66-4071-8933-1C0DD65855A5}" type="pres">
      <dgm:prSet presAssocID="{3A986F1A-1D99-4A0D-9753-14745D224D62}" presName="Name28" presStyleLbl="parChTrans1D4" presStyleIdx="10" presStyleCnt="17"/>
      <dgm:spPr/>
      <dgm:t>
        <a:bodyPr/>
        <a:lstStyle/>
        <a:p>
          <a:endParaRPr lang="en-US"/>
        </a:p>
      </dgm:t>
    </dgm:pt>
    <dgm:pt modelId="{0A36DB15-D796-44E2-9C09-E2224033B668}" type="pres">
      <dgm:prSet presAssocID="{3AE6C9BC-8D05-4593-A4ED-989DC7CFB498}" presName="hierRoot2" presStyleCnt="0">
        <dgm:presLayoutVars>
          <dgm:hierBranch val="init"/>
        </dgm:presLayoutVars>
      </dgm:prSet>
      <dgm:spPr/>
    </dgm:pt>
    <dgm:pt modelId="{5810A012-34C2-45EA-864B-0E50F79B0179}" type="pres">
      <dgm:prSet presAssocID="{3AE6C9BC-8D05-4593-A4ED-989DC7CFB498}" presName="rootComposite2" presStyleCnt="0"/>
      <dgm:spPr/>
    </dgm:pt>
    <dgm:pt modelId="{4837AC8A-B4A2-4F55-8E98-D49200E550D5}" type="pres">
      <dgm:prSet presAssocID="{3AE6C9BC-8D05-4593-A4ED-989DC7CFB498}" presName="rootText2" presStyleLbl="alignAcc1" presStyleIdx="0" presStyleCnt="0" custLinFactY="42846" custLinFactNeighborX="6276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BAA6B94-0FB3-48E4-8FD8-7CCE55137B26}" type="pres">
      <dgm:prSet presAssocID="{3AE6C9BC-8D05-4593-A4ED-989DC7CFB498}" presName="topArc2" presStyleLbl="parChTrans1D1" presStyleIdx="36" presStyleCnt="56"/>
      <dgm:spPr/>
    </dgm:pt>
    <dgm:pt modelId="{3AB742B1-910E-4C34-A5EC-7FEBD884BAD2}" type="pres">
      <dgm:prSet presAssocID="{3AE6C9BC-8D05-4593-A4ED-989DC7CFB498}" presName="bottomArc2" presStyleLbl="parChTrans1D1" presStyleIdx="37" presStyleCnt="56"/>
      <dgm:spPr/>
    </dgm:pt>
    <dgm:pt modelId="{21F9F8C3-FD21-4984-84C5-DB0AE7FD0023}" type="pres">
      <dgm:prSet presAssocID="{3AE6C9BC-8D05-4593-A4ED-989DC7CFB498}" presName="topConnNode2" presStyleLbl="node4" presStyleIdx="0" presStyleCnt="0"/>
      <dgm:spPr/>
      <dgm:t>
        <a:bodyPr/>
        <a:lstStyle/>
        <a:p>
          <a:endParaRPr lang="en-US"/>
        </a:p>
      </dgm:t>
    </dgm:pt>
    <dgm:pt modelId="{22B500B3-0120-42B0-804B-51F051BE660D}" type="pres">
      <dgm:prSet presAssocID="{3AE6C9BC-8D05-4593-A4ED-989DC7CFB498}" presName="hierChild4" presStyleCnt="0"/>
      <dgm:spPr/>
    </dgm:pt>
    <dgm:pt modelId="{C5BEC86B-D025-4652-BDBD-FD146D3B12C9}" type="pres">
      <dgm:prSet presAssocID="{3AE6C9BC-8D05-4593-A4ED-989DC7CFB498}" presName="hierChild5" presStyleCnt="0"/>
      <dgm:spPr/>
    </dgm:pt>
    <dgm:pt modelId="{70062C62-C4C4-431F-A17F-B014DF3B435A}" type="pres">
      <dgm:prSet presAssocID="{5AB3B96F-D219-4F1A-9433-6C9221F3B3FF}" presName="hierChild5" presStyleCnt="0"/>
      <dgm:spPr/>
    </dgm:pt>
    <dgm:pt modelId="{53E1101A-69FE-457D-B492-34028B1A1668}" type="pres">
      <dgm:prSet presAssocID="{FBA34732-8D2F-4CE6-9DE1-AEFFCA179CDB}" presName="hierChild5" presStyleCnt="0"/>
      <dgm:spPr/>
    </dgm:pt>
    <dgm:pt modelId="{58DACF78-0F5A-4721-B287-7F744D06971B}" type="pres">
      <dgm:prSet presAssocID="{FF246D01-20E5-4867-8BDB-06B6052B97BC}" presName="Name28" presStyleLbl="parChTrans1D2" presStyleIdx="3" presStyleCnt="4"/>
      <dgm:spPr/>
      <dgm:t>
        <a:bodyPr/>
        <a:lstStyle/>
        <a:p>
          <a:endParaRPr lang="en-US"/>
        </a:p>
      </dgm:t>
    </dgm:pt>
    <dgm:pt modelId="{802DC205-4D45-4FEF-ADD3-52001E277B6A}" type="pres">
      <dgm:prSet presAssocID="{D7FBD18E-F8EC-4552-A364-6E11C72E0451}" presName="hierRoot2" presStyleCnt="0">
        <dgm:presLayoutVars>
          <dgm:hierBranch val="init"/>
        </dgm:presLayoutVars>
      </dgm:prSet>
      <dgm:spPr/>
    </dgm:pt>
    <dgm:pt modelId="{5CA83266-E5D8-4641-A1AC-ECE4CCDF1CF4}" type="pres">
      <dgm:prSet presAssocID="{D7FBD18E-F8EC-4552-A364-6E11C72E0451}" presName="rootComposite2" presStyleCnt="0"/>
      <dgm:spPr/>
    </dgm:pt>
    <dgm:pt modelId="{368360DB-7433-4E3A-8186-4A9C2F3E0549}" type="pres">
      <dgm:prSet presAssocID="{D7FBD18E-F8EC-4552-A364-6E11C72E0451}" presName="rootText2" presStyleLbl="alignAcc1" presStyleIdx="0" presStyleCnt="0" custLinFactY="42846" custLinFactNeighborX="6276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3097DD3-3B47-464A-9B6A-F6340B1275EF}" type="pres">
      <dgm:prSet presAssocID="{D7FBD18E-F8EC-4552-A364-6E11C72E0451}" presName="topArc2" presStyleLbl="parChTrans1D1" presStyleIdx="38" presStyleCnt="56"/>
      <dgm:spPr/>
    </dgm:pt>
    <dgm:pt modelId="{195C53F9-3D63-4F4D-8C65-BDF251A72599}" type="pres">
      <dgm:prSet presAssocID="{D7FBD18E-F8EC-4552-A364-6E11C72E0451}" presName="bottomArc2" presStyleLbl="parChTrans1D1" presStyleIdx="39" presStyleCnt="56"/>
      <dgm:spPr/>
    </dgm:pt>
    <dgm:pt modelId="{2F1C9207-95A1-45F0-8336-C65E96C297F7}" type="pres">
      <dgm:prSet presAssocID="{D7FBD18E-F8EC-4552-A364-6E11C72E0451}" presName="topConnNode2" presStyleLbl="node2" presStyleIdx="0" presStyleCnt="0"/>
      <dgm:spPr/>
      <dgm:t>
        <a:bodyPr/>
        <a:lstStyle/>
        <a:p>
          <a:endParaRPr lang="en-US"/>
        </a:p>
      </dgm:t>
    </dgm:pt>
    <dgm:pt modelId="{7D4A5899-7B36-4C13-8FA1-E28FD53981C9}" type="pres">
      <dgm:prSet presAssocID="{D7FBD18E-F8EC-4552-A364-6E11C72E0451}" presName="hierChild4" presStyleCnt="0"/>
      <dgm:spPr/>
    </dgm:pt>
    <dgm:pt modelId="{05771703-03CE-4468-B4A1-5E3AB7A1E1F6}" type="pres">
      <dgm:prSet presAssocID="{B9492641-902B-4FD4-9CE4-4410D13F3BE0}" presName="Name28" presStyleLbl="parChTrans1D3" presStyleIdx="4" presStyleCnt="6"/>
      <dgm:spPr/>
      <dgm:t>
        <a:bodyPr/>
        <a:lstStyle/>
        <a:p>
          <a:endParaRPr lang="en-US"/>
        </a:p>
      </dgm:t>
    </dgm:pt>
    <dgm:pt modelId="{6BC83A7E-B418-4FA0-9A31-FC02E91A43EA}" type="pres">
      <dgm:prSet presAssocID="{DC86FBF0-CE5D-4987-A978-2E6FB8610FA2}" presName="hierRoot2" presStyleCnt="0">
        <dgm:presLayoutVars>
          <dgm:hierBranch val="init"/>
        </dgm:presLayoutVars>
      </dgm:prSet>
      <dgm:spPr/>
    </dgm:pt>
    <dgm:pt modelId="{5B5D845A-9630-4295-8AEC-28C2123C2FAE}" type="pres">
      <dgm:prSet presAssocID="{DC86FBF0-CE5D-4987-A978-2E6FB8610FA2}" presName="rootComposite2" presStyleCnt="0"/>
      <dgm:spPr/>
    </dgm:pt>
    <dgm:pt modelId="{CD8538E4-B6A7-4648-A306-1DA1245DFCD2}" type="pres">
      <dgm:prSet presAssocID="{DC86FBF0-CE5D-4987-A978-2E6FB8610FA2}" presName="rootText2" presStyleLbl="alignAcc1" presStyleIdx="0" presStyleCnt="0" custLinFactY="42846" custLinFactNeighborX="6276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5EDE068-7643-47C3-A0B5-6469413623A1}" type="pres">
      <dgm:prSet presAssocID="{DC86FBF0-CE5D-4987-A978-2E6FB8610FA2}" presName="topArc2" presStyleLbl="parChTrans1D1" presStyleIdx="40" presStyleCnt="56"/>
      <dgm:spPr/>
    </dgm:pt>
    <dgm:pt modelId="{4E482A72-A6A8-4B46-B6B1-16821E85132C}" type="pres">
      <dgm:prSet presAssocID="{DC86FBF0-CE5D-4987-A978-2E6FB8610FA2}" presName="bottomArc2" presStyleLbl="parChTrans1D1" presStyleIdx="41" presStyleCnt="56"/>
      <dgm:spPr/>
    </dgm:pt>
    <dgm:pt modelId="{C81B4C88-A9AD-430E-8D7B-73D3BE5ABF50}" type="pres">
      <dgm:prSet presAssocID="{DC86FBF0-CE5D-4987-A978-2E6FB8610FA2}" presName="topConnNode2" presStyleLbl="node3" presStyleIdx="0" presStyleCnt="0"/>
      <dgm:spPr/>
      <dgm:t>
        <a:bodyPr/>
        <a:lstStyle/>
        <a:p>
          <a:endParaRPr lang="en-US"/>
        </a:p>
      </dgm:t>
    </dgm:pt>
    <dgm:pt modelId="{5D95C516-867C-4AB3-98B4-10FB6893D7B5}" type="pres">
      <dgm:prSet presAssocID="{DC86FBF0-CE5D-4987-A978-2E6FB8610FA2}" presName="hierChild4" presStyleCnt="0"/>
      <dgm:spPr/>
    </dgm:pt>
    <dgm:pt modelId="{B0EE275B-C5FD-441E-B23F-C37EAE2C4ACB}" type="pres">
      <dgm:prSet presAssocID="{8E7C6834-AFFF-4871-B9A3-55E9BD11F7DD}" presName="Name28" presStyleLbl="parChTrans1D4" presStyleIdx="11" presStyleCnt="17"/>
      <dgm:spPr/>
      <dgm:t>
        <a:bodyPr/>
        <a:lstStyle/>
        <a:p>
          <a:endParaRPr lang="en-US"/>
        </a:p>
      </dgm:t>
    </dgm:pt>
    <dgm:pt modelId="{E0F774C3-1FF2-4470-A9E8-46B02EC91806}" type="pres">
      <dgm:prSet presAssocID="{515FB484-0DF3-4F30-86A9-65FA890FFF0E}" presName="hierRoot2" presStyleCnt="0">
        <dgm:presLayoutVars>
          <dgm:hierBranch val="init"/>
        </dgm:presLayoutVars>
      </dgm:prSet>
      <dgm:spPr/>
    </dgm:pt>
    <dgm:pt modelId="{C1777645-429F-41C0-B7CA-61805E7984E7}" type="pres">
      <dgm:prSet presAssocID="{515FB484-0DF3-4F30-86A9-65FA890FFF0E}" presName="rootComposite2" presStyleCnt="0"/>
      <dgm:spPr/>
    </dgm:pt>
    <dgm:pt modelId="{FC4FC732-5F87-49CD-AFF3-6750B2221240}" type="pres">
      <dgm:prSet presAssocID="{515FB484-0DF3-4F30-86A9-65FA890FFF0E}" presName="rootText2" presStyleLbl="alignAcc1" presStyleIdx="0" presStyleCnt="0" custLinFactY="42846" custLinFactNeighborX="6276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AA3CB30-E944-4C91-8FB9-7DFEEC4E36AC}" type="pres">
      <dgm:prSet presAssocID="{515FB484-0DF3-4F30-86A9-65FA890FFF0E}" presName="topArc2" presStyleLbl="parChTrans1D1" presStyleIdx="42" presStyleCnt="56"/>
      <dgm:spPr/>
    </dgm:pt>
    <dgm:pt modelId="{96EAD561-728E-4AA1-BA4A-599071BFD7CE}" type="pres">
      <dgm:prSet presAssocID="{515FB484-0DF3-4F30-86A9-65FA890FFF0E}" presName="bottomArc2" presStyleLbl="parChTrans1D1" presStyleIdx="43" presStyleCnt="56"/>
      <dgm:spPr/>
    </dgm:pt>
    <dgm:pt modelId="{6FB03F4D-5A6C-45C1-9DDC-C14E3F534AB4}" type="pres">
      <dgm:prSet presAssocID="{515FB484-0DF3-4F30-86A9-65FA890FFF0E}" presName="topConnNode2" presStyleLbl="node4" presStyleIdx="0" presStyleCnt="0"/>
      <dgm:spPr/>
      <dgm:t>
        <a:bodyPr/>
        <a:lstStyle/>
        <a:p>
          <a:endParaRPr lang="en-US"/>
        </a:p>
      </dgm:t>
    </dgm:pt>
    <dgm:pt modelId="{BD8592A1-E72E-48E5-8F0A-92FAEAE75CD5}" type="pres">
      <dgm:prSet presAssocID="{515FB484-0DF3-4F30-86A9-65FA890FFF0E}" presName="hierChild4" presStyleCnt="0"/>
      <dgm:spPr/>
    </dgm:pt>
    <dgm:pt modelId="{4E1EEC42-3077-4195-AE61-8B3D6D7A8D02}" type="pres">
      <dgm:prSet presAssocID="{515FB484-0DF3-4F30-86A9-65FA890FFF0E}" presName="hierChild5" presStyleCnt="0"/>
      <dgm:spPr/>
    </dgm:pt>
    <dgm:pt modelId="{FD917C5C-2250-48C4-BFA2-82FF598913F1}" type="pres">
      <dgm:prSet presAssocID="{3BD33F85-A13E-4C62-90E1-9034FDBB25B7}" presName="Name28" presStyleLbl="parChTrans1D4" presStyleIdx="12" presStyleCnt="17"/>
      <dgm:spPr/>
      <dgm:t>
        <a:bodyPr/>
        <a:lstStyle/>
        <a:p>
          <a:endParaRPr lang="en-US"/>
        </a:p>
      </dgm:t>
    </dgm:pt>
    <dgm:pt modelId="{745B63E8-BEB0-4C58-B593-FBE8ED175A4B}" type="pres">
      <dgm:prSet presAssocID="{14EA18F5-5B86-432C-A245-234546BA5659}" presName="hierRoot2" presStyleCnt="0">
        <dgm:presLayoutVars>
          <dgm:hierBranch val="init"/>
        </dgm:presLayoutVars>
      </dgm:prSet>
      <dgm:spPr/>
    </dgm:pt>
    <dgm:pt modelId="{4931BA58-AB4B-42FF-BCA0-752DA6C98E29}" type="pres">
      <dgm:prSet presAssocID="{14EA18F5-5B86-432C-A245-234546BA5659}" presName="rootComposite2" presStyleCnt="0"/>
      <dgm:spPr/>
    </dgm:pt>
    <dgm:pt modelId="{32D6D826-0C37-43E0-87F2-90A9CCE400B1}" type="pres">
      <dgm:prSet presAssocID="{14EA18F5-5B86-432C-A245-234546BA5659}" presName="rootText2" presStyleLbl="alignAcc1" presStyleIdx="0" presStyleCnt="0" custLinFactY="42846" custLinFactNeighborX="6276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DE58831-D8C0-4A35-96EF-061CE9807876}" type="pres">
      <dgm:prSet presAssocID="{14EA18F5-5B86-432C-A245-234546BA5659}" presName="topArc2" presStyleLbl="parChTrans1D1" presStyleIdx="44" presStyleCnt="56"/>
      <dgm:spPr/>
    </dgm:pt>
    <dgm:pt modelId="{8DB0998C-F218-4ACD-ABB1-E954ED9E17EF}" type="pres">
      <dgm:prSet presAssocID="{14EA18F5-5B86-432C-A245-234546BA5659}" presName="bottomArc2" presStyleLbl="parChTrans1D1" presStyleIdx="45" presStyleCnt="56"/>
      <dgm:spPr/>
    </dgm:pt>
    <dgm:pt modelId="{1873F42D-5DCB-49CD-8EDA-88490DC08996}" type="pres">
      <dgm:prSet presAssocID="{14EA18F5-5B86-432C-A245-234546BA5659}" presName="topConnNode2" presStyleLbl="node4" presStyleIdx="0" presStyleCnt="0"/>
      <dgm:spPr/>
      <dgm:t>
        <a:bodyPr/>
        <a:lstStyle/>
        <a:p>
          <a:endParaRPr lang="en-US"/>
        </a:p>
      </dgm:t>
    </dgm:pt>
    <dgm:pt modelId="{DFFD86DC-99D7-4966-8588-4CCB7656DE26}" type="pres">
      <dgm:prSet presAssocID="{14EA18F5-5B86-432C-A245-234546BA5659}" presName="hierChild4" presStyleCnt="0"/>
      <dgm:spPr/>
    </dgm:pt>
    <dgm:pt modelId="{21AC14AA-5BC9-41CA-9273-47F2EE99B976}" type="pres">
      <dgm:prSet presAssocID="{14EA18F5-5B86-432C-A245-234546BA5659}" presName="hierChild5" presStyleCnt="0"/>
      <dgm:spPr/>
    </dgm:pt>
    <dgm:pt modelId="{052828AF-3C7A-4314-BD33-05F1E1CCE1D3}" type="pres">
      <dgm:prSet presAssocID="{B2933796-7FDD-462A-8214-58645438CF36}" presName="Name28" presStyleLbl="parChTrans1D4" presStyleIdx="13" presStyleCnt="17"/>
      <dgm:spPr/>
      <dgm:t>
        <a:bodyPr/>
        <a:lstStyle/>
        <a:p>
          <a:endParaRPr lang="en-US"/>
        </a:p>
      </dgm:t>
    </dgm:pt>
    <dgm:pt modelId="{3F1347B3-65B8-4D85-9464-8236892244D4}" type="pres">
      <dgm:prSet presAssocID="{4CDA0485-BE59-4C04-97FE-8B510EE5F37D}" presName="hierRoot2" presStyleCnt="0">
        <dgm:presLayoutVars>
          <dgm:hierBranch val="init"/>
        </dgm:presLayoutVars>
      </dgm:prSet>
      <dgm:spPr/>
    </dgm:pt>
    <dgm:pt modelId="{17FEE817-8366-4B65-8EAE-475880C96712}" type="pres">
      <dgm:prSet presAssocID="{4CDA0485-BE59-4C04-97FE-8B510EE5F37D}" presName="rootComposite2" presStyleCnt="0"/>
      <dgm:spPr/>
    </dgm:pt>
    <dgm:pt modelId="{38652FF4-C50F-41F5-A4DF-3A7CB87779C8}" type="pres">
      <dgm:prSet presAssocID="{4CDA0485-BE59-4C04-97FE-8B510EE5F37D}" presName="rootText2" presStyleLbl="alignAcc1" presStyleIdx="0" presStyleCnt="0" custLinFactY="119642" custLinFactNeighborX="16800" custLinFactNeighborY="2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DF29C0B-C7F3-4C2F-8215-6272872BA130}" type="pres">
      <dgm:prSet presAssocID="{4CDA0485-BE59-4C04-97FE-8B510EE5F37D}" presName="topArc2" presStyleLbl="parChTrans1D1" presStyleIdx="46" presStyleCnt="56"/>
      <dgm:spPr>
        <a:ln>
          <a:solidFill>
            <a:schemeClr val="accent6"/>
          </a:solidFill>
        </a:ln>
      </dgm:spPr>
    </dgm:pt>
    <dgm:pt modelId="{76E7D067-568C-4D88-8052-1AE7A5ABD567}" type="pres">
      <dgm:prSet presAssocID="{4CDA0485-BE59-4C04-97FE-8B510EE5F37D}" presName="bottomArc2" presStyleLbl="parChTrans1D1" presStyleIdx="47" presStyleCnt="56"/>
      <dgm:spPr>
        <a:ln>
          <a:solidFill>
            <a:schemeClr val="accent6"/>
          </a:solidFill>
        </a:ln>
      </dgm:spPr>
    </dgm:pt>
    <dgm:pt modelId="{8120DFA3-A57D-4A8E-9E98-FEA03F66FE64}" type="pres">
      <dgm:prSet presAssocID="{4CDA0485-BE59-4C04-97FE-8B510EE5F37D}" presName="topConnNode2" presStyleLbl="node4" presStyleIdx="0" presStyleCnt="0"/>
      <dgm:spPr/>
      <dgm:t>
        <a:bodyPr/>
        <a:lstStyle/>
        <a:p>
          <a:endParaRPr lang="en-US"/>
        </a:p>
      </dgm:t>
    </dgm:pt>
    <dgm:pt modelId="{610D128F-4345-4C07-81BF-0EA87B8EEB90}" type="pres">
      <dgm:prSet presAssocID="{4CDA0485-BE59-4C04-97FE-8B510EE5F37D}" presName="hierChild4" presStyleCnt="0"/>
      <dgm:spPr/>
    </dgm:pt>
    <dgm:pt modelId="{5A2E731F-C244-46A5-9CB0-BFED97F08982}" type="pres">
      <dgm:prSet presAssocID="{4CDA0485-BE59-4C04-97FE-8B510EE5F37D}" presName="hierChild5" presStyleCnt="0"/>
      <dgm:spPr/>
    </dgm:pt>
    <dgm:pt modelId="{CB165C26-AF2D-434F-8732-B55E103CAF9E}" type="pres">
      <dgm:prSet presAssocID="{DC86FBF0-CE5D-4987-A978-2E6FB8610FA2}" presName="hierChild5" presStyleCnt="0"/>
      <dgm:spPr/>
    </dgm:pt>
    <dgm:pt modelId="{41DEA828-47E1-4114-892F-F1648E771229}" type="pres">
      <dgm:prSet presAssocID="{B2BFD31F-1450-4D85-959F-78EC9A9B97A8}" presName="Name28" presStyleLbl="parChTrans1D3" presStyleIdx="5" presStyleCnt="6"/>
      <dgm:spPr/>
      <dgm:t>
        <a:bodyPr/>
        <a:lstStyle/>
        <a:p>
          <a:endParaRPr lang="en-US"/>
        </a:p>
      </dgm:t>
    </dgm:pt>
    <dgm:pt modelId="{7DD9187F-6880-4953-BBE9-CEC840704CA9}" type="pres">
      <dgm:prSet presAssocID="{B4A6CB80-763A-4DC2-A3FD-59342CEC737C}" presName="hierRoot2" presStyleCnt="0">
        <dgm:presLayoutVars>
          <dgm:hierBranch val="init"/>
        </dgm:presLayoutVars>
      </dgm:prSet>
      <dgm:spPr/>
    </dgm:pt>
    <dgm:pt modelId="{CC8C11D5-E224-4BA9-9756-FCFB1BC78838}" type="pres">
      <dgm:prSet presAssocID="{B4A6CB80-763A-4DC2-A3FD-59342CEC737C}" presName="rootComposite2" presStyleCnt="0"/>
      <dgm:spPr/>
    </dgm:pt>
    <dgm:pt modelId="{FA9A8A1E-2509-4990-9C56-6B311CCC6763}" type="pres">
      <dgm:prSet presAssocID="{B4A6CB80-763A-4DC2-A3FD-59342CEC737C}" presName="rootText2" presStyleLbl="alignAcc1" presStyleIdx="0" presStyleCnt="0" custLinFactY="42846" custLinFactNeighborX="6276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6384311-7144-4CEB-BAE9-897A7BB4FF74}" type="pres">
      <dgm:prSet presAssocID="{B4A6CB80-763A-4DC2-A3FD-59342CEC737C}" presName="topArc2" presStyleLbl="parChTrans1D1" presStyleIdx="48" presStyleCnt="56"/>
      <dgm:spPr>
        <a:ln>
          <a:solidFill>
            <a:schemeClr val="accent1">
              <a:lumMod val="20000"/>
              <a:lumOff val="80000"/>
            </a:schemeClr>
          </a:solidFill>
        </a:ln>
      </dgm:spPr>
    </dgm:pt>
    <dgm:pt modelId="{DB0FA64E-68C8-4682-BA2B-9B31C7395FA0}" type="pres">
      <dgm:prSet presAssocID="{B4A6CB80-763A-4DC2-A3FD-59342CEC737C}" presName="bottomArc2" presStyleLbl="parChTrans1D1" presStyleIdx="49" presStyleCnt="56"/>
      <dgm:spPr>
        <a:ln>
          <a:solidFill>
            <a:schemeClr val="accent1">
              <a:lumMod val="20000"/>
              <a:lumOff val="80000"/>
            </a:schemeClr>
          </a:solidFill>
        </a:ln>
      </dgm:spPr>
    </dgm:pt>
    <dgm:pt modelId="{D12532FB-31F5-413E-B812-86E4A4CB70D8}" type="pres">
      <dgm:prSet presAssocID="{B4A6CB80-763A-4DC2-A3FD-59342CEC737C}" presName="topConnNode2" presStyleLbl="node3" presStyleIdx="0" presStyleCnt="0"/>
      <dgm:spPr/>
      <dgm:t>
        <a:bodyPr/>
        <a:lstStyle/>
        <a:p>
          <a:endParaRPr lang="en-US"/>
        </a:p>
      </dgm:t>
    </dgm:pt>
    <dgm:pt modelId="{AD2AA6A7-23D3-49D2-9480-B30992DD1F05}" type="pres">
      <dgm:prSet presAssocID="{B4A6CB80-763A-4DC2-A3FD-59342CEC737C}" presName="hierChild4" presStyleCnt="0"/>
      <dgm:spPr/>
    </dgm:pt>
    <dgm:pt modelId="{A0F96475-D6EE-408B-AEE0-36D3C00D3B74}" type="pres">
      <dgm:prSet presAssocID="{4E88F859-E0F3-426C-9114-2F5444BF076E}" presName="Name28" presStyleLbl="parChTrans1D4" presStyleIdx="14" presStyleCnt="17"/>
      <dgm:spPr/>
      <dgm:t>
        <a:bodyPr/>
        <a:lstStyle/>
        <a:p>
          <a:endParaRPr lang="en-US"/>
        </a:p>
      </dgm:t>
    </dgm:pt>
    <dgm:pt modelId="{3AEB5ADF-06CB-46A5-931C-0AF14C947D3D}" type="pres">
      <dgm:prSet presAssocID="{F607F6E3-988F-40F3-8A8A-B557FE550785}" presName="hierRoot2" presStyleCnt="0">
        <dgm:presLayoutVars>
          <dgm:hierBranch val="init"/>
        </dgm:presLayoutVars>
      </dgm:prSet>
      <dgm:spPr/>
    </dgm:pt>
    <dgm:pt modelId="{B775CAE4-EE97-4581-8EA7-A41A1A9BFB2E}" type="pres">
      <dgm:prSet presAssocID="{F607F6E3-988F-40F3-8A8A-B557FE550785}" presName="rootComposite2" presStyleCnt="0"/>
      <dgm:spPr/>
    </dgm:pt>
    <dgm:pt modelId="{52809BB7-615C-412C-96F9-B33BC9F6B7B2}" type="pres">
      <dgm:prSet presAssocID="{F607F6E3-988F-40F3-8A8A-B557FE550785}" presName="rootText2" presStyleLbl="alignAcc1" presStyleIdx="0" presStyleCnt="0" custLinFactY="42846" custLinFactNeighborX="6276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741165F-FE4C-4BE2-A76E-0C600C8BCC6E}" type="pres">
      <dgm:prSet presAssocID="{F607F6E3-988F-40F3-8A8A-B557FE550785}" presName="topArc2" presStyleLbl="parChTrans1D1" presStyleIdx="50" presStyleCnt="56"/>
      <dgm:spPr/>
    </dgm:pt>
    <dgm:pt modelId="{08A2610A-0218-42EF-94C2-F2AC60D1E209}" type="pres">
      <dgm:prSet presAssocID="{F607F6E3-988F-40F3-8A8A-B557FE550785}" presName="bottomArc2" presStyleLbl="parChTrans1D1" presStyleIdx="51" presStyleCnt="56"/>
      <dgm:spPr/>
    </dgm:pt>
    <dgm:pt modelId="{86B85533-D4AF-4FA9-836A-04AA5250EFB5}" type="pres">
      <dgm:prSet presAssocID="{F607F6E3-988F-40F3-8A8A-B557FE550785}" presName="topConnNode2" presStyleLbl="node4" presStyleIdx="0" presStyleCnt="0"/>
      <dgm:spPr/>
      <dgm:t>
        <a:bodyPr/>
        <a:lstStyle/>
        <a:p>
          <a:endParaRPr lang="en-US"/>
        </a:p>
      </dgm:t>
    </dgm:pt>
    <dgm:pt modelId="{136CF710-3871-4CE1-BA01-3C967B8C18EC}" type="pres">
      <dgm:prSet presAssocID="{F607F6E3-988F-40F3-8A8A-B557FE550785}" presName="hierChild4" presStyleCnt="0"/>
      <dgm:spPr/>
    </dgm:pt>
    <dgm:pt modelId="{66B47BDB-29FF-4791-8ED2-4943C1605A8D}" type="pres">
      <dgm:prSet presAssocID="{F607F6E3-988F-40F3-8A8A-B557FE550785}" presName="hierChild5" presStyleCnt="0"/>
      <dgm:spPr/>
    </dgm:pt>
    <dgm:pt modelId="{639D2C6C-DA26-477F-B1E4-13A6518452AC}" type="pres">
      <dgm:prSet presAssocID="{A2154A11-0293-41F6-9AE3-09D464DA83E5}" presName="Name28" presStyleLbl="parChTrans1D4" presStyleIdx="15" presStyleCnt="17"/>
      <dgm:spPr/>
      <dgm:t>
        <a:bodyPr/>
        <a:lstStyle/>
        <a:p>
          <a:endParaRPr lang="en-US"/>
        </a:p>
      </dgm:t>
    </dgm:pt>
    <dgm:pt modelId="{4A3DD109-C4CF-49A8-98EA-1CF695BC958D}" type="pres">
      <dgm:prSet presAssocID="{870381A4-C213-4F5D-9733-3956A06439BB}" presName="hierRoot2" presStyleCnt="0">
        <dgm:presLayoutVars>
          <dgm:hierBranch val="init"/>
        </dgm:presLayoutVars>
      </dgm:prSet>
      <dgm:spPr/>
    </dgm:pt>
    <dgm:pt modelId="{FDA13C42-E43B-4C43-ADE2-84F8CCF2FC5A}" type="pres">
      <dgm:prSet presAssocID="{870381A4-C213-4F5D-9733-3956A06439BB}" presName="rootComposite2" presStyleCnt="0"/>
      <dgm:spPr/>
    </dgm:pt>
    <dgm:pt modelId="{23DE1141-8AF1-45FC-8988-33974E3A6BBC}" type="pres">
      <dgm:prSet presAssocID="{870381A4-C213-4F5D-9733-3956A06439BB}" presName="rootText2" presStyleLbl="alignAcc1" presStyleIdx="0" presStyleCnt="0" custLinFactY="49957" custLinFactNeighborX="3199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902CF6B-5795-4E37-8E48-F637BFBAC821}" type="pres">
      <dgm:prSet presAssocID="{870381A4-C213-4F5D-9733-3956A06439BB}" presName="topArc2" presStyleLbl="parChTrans1D1" presStyleIdx="52" presStyleCnt="56"/>
      <dgm:spPr>
        <a:ln>
          <a:solidFill>
            <a:schemeClr val="accent1"/>
          </a:solidFill>
        </a:ln>
      </dgm:spPr>
    </dgm:pt>
    <dgm:pt modelId="{AA905E54-532B-49C4-BB4F-4065F36B537A}" type="pres">
      <dgm:prSet presAssocID="{870381A4-C213-4F5D-9733-3956A06439BB}" presName="bottomArc2" presStyleLbl="parChTrans1D1" presStyleIdx="53" presStyleCnt="56"/>
      <dgm:spPr>
        <a:ln>
          <a:solidFill>
            <a:schemeClr val="accent1"/>
          </a:solidFill>
        </a:ln>
      </dgm:spPr>
    </dgm:pt>
    <dgm:pt modelId="{1392BC7E-B404-47C5-9377-424EFAE3A599}" type="pres">
      <dgm:prSet presAssocID="{870381A4-C213-4F5D-9733-3956A06439BB}" presName="topConnNode2" presStyleLbl="node4" presStyleIdx="0" presStyleCnt="0"/>
      <dgm:spPr/>
      <dgm:t>
        <a:bodyPr/>
        <a:lstStyle/>
        <a:p>
          <a:endParaRPr lang="en-US"/>
        </a:p>
      </dgm:t>
    </dgm:pt>
    <dgm:pt modelId="{24264B4D-ACA5-4B83-9E86-E5A3CAB93BCD}" type="pres">
      <dgm:prSet presAssocID="{870381A4-C213-4F5D-9733-3956A06439BB}" presName="hierChild4" presStyleCnt="0"/>
      <dgm:spPr/>
    </dgm:pt>
    <dgm:pt modelId="{ABD72607-9E73-4348-BC3F-726C06537D1A}" type="pres">
      <dgm:prSet presAssocID="{870381A4-C213-4F5D-9733-3956A06439BB}" presName="hierChild5" presStyleCnt="0"/>
      <dgm:spPr/>
    </dgm:pt>
    <dgm:pt modelId="{1DA9760A-480D-42A3-8B11-D39B150B90B1}" type="pres">
      <dgm:prSet presAssocID="{ADDDC260-127A-42F0-AD7B-0387B7D7C6C8}" presName="Name28" presStyleLbl="parChTrans1D4" presStyleIdx="16" presStyleCnt="17"/>
      <dgm:spPr/>
      <dgm:t>
        <a:bodyPr/>
        <a:lstStyle/>
        <a:p>
          <a:endParaRPr lang="en-US"/>
        </a:p>
      </dgm:t>
    </dgm:pt>
    <dgm:pt modelId="{65CD6AAC-0019-47B0-9927-2BE1929E56BE}" type="pres">
      <dgm:prSet presAssocID="{108A804B-7517-4C60-B227-6A4C50F058B9}" presName="hierRoot2" presStyleCnt="0">
        <dgm:presLayoutVars>
          <dgm:hierBranch val="init"/>
        </dgm:presLayoutVars>
      </dgm:prSet>
      <dgm:spPr/>
    </dgm:pt>
    <dgm:pt modelId="{F015AFDD-CC87-4B0E-86FA-C284B7AAFCA6}" type="pres">
      <dgm:prSet presAssocID="{108A804B-7517-4C60-B227-6A4C50F058B9}" presName="rootComposite2" presStyleCnt="0"/>
      <dgm:spPr/>
    </dgm:pt>
    <dgm:pt modelId="{9D149CE9-C22B-4D7F-B5F4-485FC39D4263}" type="pres">
      <dgm:prSet presAssocID="{108A804B-7517-4C60-B227-6A4C50F058B9}" presName="rootText2" presStyleLbl="alignAcc1" presStyleIdx="0" presStyleCnt="0" custLinFactY="119642" custLinFactNeighborX="3199" custLinFactNeighborY="2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EF5857D-CFC6-4F42-B9F8-1ED7F893DEF0}" type="pres">
      <dgm:prSet presAssocID="{108A804B-7517-4C60-B227-6A4C50F058B9}" presName="topArc2" presStyleLbl="parChTrans1D1" presStyleIdx="54" presStyleCnt="56"/>
      <dgm:spPr>
        <a:ln>
          <a:solidFill>
            <a:schemeClr val="accent6"/>
          </a:solidFill>
        </a:ln>
      </dgm:spPr>
    </dgm:pt>
    <dgm:pt modelId="{B3A12F36-B4A4-4FFB-A098-CD620353FD1C}" type="pres">
      <dgm:prSet presAssocID="{108A804B-7517-4C60-B227-6A4C50F058B9}" presName="bottomArc2" presStyleLbl="parChTrans1D1" presStyleIdx="55" presStyleCnt="56"/>
      <dgm:spPr>
        <a:ln>
          <a:solidFill>
            <a:schemeClr val="accent6"/>
          </a:solidFill>
        </a:ln>
      </dgm:spPr>
    </dgm:pt>
    <dgm:pt modelId="{1A0FB135-3211-4E90-A3C9-ECC83462AE4C}" type="pres">
      <dgm:prSet presAssocID="{108A804B-7517-4C60-B227-6A4C50F058B9}" presName="topConnNode2" presStyleLbl="node4" presStyleIdx="0" presStyleCnt="0"/>
      <dgm:spPr/>
      <dgm:t>
        <a:bodyPr/>
        <a:lstStyle/>
        <a:p>
          <a:endParaRPr lang="en-US"/>
        </a:p>
      </dgm:t>
    </dgm:pt>
    <dgm:pt modelId="{B4CA2C4C-C613-4C72-8D1C-BB6F19F6557D}" type="pres">
      <dgm:prSet presAssocID="{108A804B-7517-4C60-B227-6A4C50F058B9}" presName="hierChild4" presStyleCnt="0"/>
      <dgm:spPr/>
    </dgm:pt>
    <dgm:pt modelId="{505FE696-514F-4FC1-AD21-1DEEFFF21ED5}" type="pres">
      <dgm:prSet presAssocID="{108A804B-7517-4C60-B227-6A4C50F058B9}" presName="hierChild5" presStyleCnt="0"/>
      <dgm:spPr/>
    </dgm:pt>
    <dgm:pt modelId="{DA9038ED-0B8E-435A-AE18-A812894607B6}" type="pres">
      <dgm:prSet presAssocID="{B4A6CB80-763A-4DC2-A3FD-59342CEC737C}" presName="hierChild5" presStyleCnt="0"/>
      <dgm:spPr/>
    </dgm:pt>
    <dgm:pt modelId="{8AB98418-B638-4069-9C6F-93B9E0040653}" type="pres">
      <dgm:prSet presAssocID="{D7FBD18E-F8EC-4552-A364-6E11C72E0451}" presName="hierChild5" presStyleCnt="0"/>
      <dgm:spPr/>
    </dgm:pt>
    <dgm:pt modelId="{83E3BE5E-A66C-45A9-9FB2-7101A3CD7008}" type="pres">
      <dgm:prSet presAssocID="{DED9826A-F5E5-4386-986D-7BC2E6649465}" presName="hierChild3" presStyleCnt="0"/>
      <dgm:spPr/>
    </dgm:pt>
  </dgm:ptLst>
  <dgm:cxnLst>
    <dgm:cxn modelId="{12BD64BD-9FF5-4801-8B42-4BC624A59AB1}" type="presOf" srcId="{0BC2F7E8-9D88-43D3-9223-5A56F4BC6E14}" destId="{F0311CE0-C89B-432C-BD53-630950917ECB}" srcOrd="0" destOrd="0" presId="urn:microsoft.com/office/officeart/2008/layout/HalfCircleOrganizationChart"/>
    <dgm:cxn modelId="{A70D9031-B1D8-4AFF-8621-5CE770B5672A}" type="presOf" srcId="{DC86FBF0-CE5D-4987-A978-2E6FB8610FA2}" destId="{CD8538E4-B6A7-4648-A306-1DA1245DFCD2}" srcOrd="0" destOrd="0" presId="urn:microsoft.com/office/officeart/2008/layout/HalfCircleOrganizationChart"/>
    <dgm:cxn modelId="{B1B76709-E614-4251-A0BC-217F7396F1FE}" type="presOf" srcId="{3AE6C9BC-8D05-4593-A4ED-989DC7CFB498}" destId="{21F9F8C3-FD21-4984-84C5-DB0AE7FD0023}" srcOrd="1" destOrd="0" presId="urn:microsoft.com/office/officeart/2008/layout/HalfCircleOrganizationChart"/>
    <dgm:cxn modelId="{F637523E-1E03-4C66-AAE1-234A8FD0C415}" srcId="{61955721-F665-4B3B-BC5F-D421249B035A}" destId="{9772861E-FAA1-4CC6-9BAD-53002F3DD786}" srcOrd="6" destOrd="0" parTransId="{1C95417A-4355-42C2-9232-40A30A66E82C}" sibTransId="{EA965326-B5A0-4EE8-95FB-AE1B740F57FD}"/>
    <dgm:cxn modelId="{D722833D-2F35-4302-871C-5F2D1362CC5A}" type="presOf" srcId="{9772861E-FAA1-4CC6-9BAD-53002F3DD786}" destId="{13B774A0-B2B5-47BA-BA58-B458E375F770}" srcOrd="1" destOrd="0" presId="urn:microsoft.com/office/officeart/2008/layout/HalfCircleOrganizationChart"/>
    <dgm:cxn modelId="{17104D1E-5406-42F6-857B-D2E4E38B4C1B}" srcId="{DF08CCCE-6951-4FC1-A3AC-CF5E1B1DF5F3}" destId="{320F849E-288C-47B2-A01D-49A82FC367BC}" srcOrd="0" destOrd="0" parTransId="{B512F736-5325-4C00-BB2A-60B245C24A3C}" sibTransId="{A9376558-C0D1-4F15-8A0C-89CA6BB12BD1}"/>
    <dgm:cxn modelId="{79E93C3F-6537-4448-911D-DB6DB4A8EB83}" type="presOf" srcId="{9636F957-805C-41F4-9994-4F7FE80B3D9D}" destId="{DE8574B8-6FCC-42D0-B6E4-6989AB6764FF}" srcOrd="0" destOrd="0" presId="urn:microsoft.com/office/officeart/2008/layout/HalfCircleOrganizationChart"/>
    <dgm:cxn modelId="{ABF3DE05-67B2-4A57-BCFE-E4B1A78D1345}" type="presOf" srcId="{4CDA0485-BE59-4C04-97FE-8B510EE5F37D}" destId="{38652FF4-C50F-41F5-A4DF-3A7CB87779C8}" srcOrd="0" destOrd="0" presId="urn:microsoft.com/office/officeart/2008/layout/HalfCircleOrganizationChart"/>
    <dgm:cxn modelId="{4A20E152-3FC9-4E1F-89B8-42999D75FED2}" type="presOf" srcId="{A2154A11-0293-41F6-9AE3-09D464DA83E5}" destId="{639D2C6C-DA26-477F-B1E4-13A6518452AC}" srcOrd="0" destOrd="0" presId="urn:microsoft.com/office/officeart/2008/layout/HalfCircleOrganizationChart"/>
    <dgm:cxn modelId="{BB658C6C-60BD-4B37-8C3B-4C0AA9BA9F10}" type="presOf" srcId="{B2933796-7FDD-462A-8214-58645438CF36}" destId="{052828AF-3C7A-4314-BD33-05F1E1CCE1D3}" srcOrd="0" destOrd="0" presId="urn:microsoft.com/office/officeart/2008/layout/HalfCircleOrganizationChart"/>
    <dgm:cxn modelId="{0B379346-C8EA-464C-9DEA-F9A35F515991}" type="presOf" srcId="{5AB3B96F-D219-4F1A-9433-6C9221F3B3FF}" destId="{EADC74D5-14E0-4DE7-9786-E8F15C7CDD6B}" srcOrd="0" destOrd="0" presId="urn:microsoft.com/office/officeart/2008/layout/HalfCircleOrganizationChart"/>
    <dgm:cxn modelId="{F3F5F7E7-1FED-4F9B-94BC-A9CBF3B5DE0E}" srcId="{DC86FBF0-CE5D-4987-A978-2E6FB8610FA2}" destId="{4CDA0485-BE59-4C04-97FE-8B510EE5F37D}" srcOrd="2" destOrd="0" parTransId="{B2933796-7FDD-462A-8214-58645438CF36}" sibTransId="{F37F4368-6EB7-4124-91FA-5071A545AEC9}"/>
    <dgm:cxn modelId="{9BE86C9D-9B81-41E2-92E4-ABD8953E25A6}" srcId="{B4A6CB80-763A-4DC2-A3FD-59342CEC737C}" destId="{F607F6E3-988F-40F3-8A8A-B557FE550785}" srcOrd="0" destOrd="0" parTransId="{4E88F859-E0F3-426C-9114-2F5444BF076E}" sibTransId="{E1F6225D-6769-4E72-B41B-E120D0A36141}"/>
    <dgm:cxn modelId="{77AC66A2-601C-4AA6-AB81-AAC06168DFE1}" srcId="{DED9826A-F5E5-4386-986D-7BC2E6649465}" destId="{FBA34732-8D2F-4CE6-9DE1-AEFFCA179CDB}" srcOrd="2" destOrd="0" parTransId="{0BC2F7E8-9D88-43D3-9223-5A56F4BC6E14}" sibTransId="{C555067E-27ED-4446-8DC9-C0A0908AE556}"/>
    <dgm:cxn modelId="{F901DF92-D275-45F8-953D-FDA821F10DC5}" srcId="{5AB3B96F-D219-4F1A-9433-6C9221F3B3FF}" destId="{3AE6C9BC-8D05-4593-A4ED-989DC7CFB498}" srcOrd="0" destOrd="0" parTransId="{3A986F1A-1D99-4A0D-9753-14745D224D62}" sibTransId="{CFF49FE4-01C6-4D54-B75F-84296B757102}"/>
    <dgm:cxn modelId="{AB0268C1-5935-49F1-9A2D-DFE7A049C28C}" type="presOf" srcId="{FF1C732F-1339-4E45-9513-A57A340302C0}" destId="{D9E4B33D-A0FF-439C-A3F9-08810D0C3B13}" srcOrd="0" destOrd="0" presId="urn:microsoft.com/office/officeart/2008/layout/HalfCircleOrganizationChart"/>
    <dgm:cxn modelId="{CD85B112-29CB-450B-ABB1-CF3C3FC093FE}" type="presOf" srcId="{F607F6E3-988F-40F3-8A8A-B557FE550785}" destId="{52809BB7-615C-412C-96F9-B33BC9F6B7B2}" srcOrd="0" destOrd="0" presId="urn:microsoft.com/office/officeart/2008/layout/HalfCircleOrganizationChart"/>
    <dgm:cxn modelId="{FFA94FE0-01BF-4A87-BD2E-8805709B621E}" type="presOf" srcId="{4E88F859-E0F3-426C-9114-2F5444BF076E}" destId="{A0F96475-D6EE-408B-AEE0-36D3C00D3B74}" srcOrd="0" destOrd="0" presId="urn:microsoft.com/office/officeart/2008/layout/HalfCircleOrganizationChart"/>
    <dgm:cxn modelId="{115F6EBE-226B-4265-873E-707E7E157355}" type="presOf" srcId="{61955721-F665-4B3B-BC5F-D421249B035A}" destId="{F7277E93-7CDB-437F-9260-AE5672439E44}" srcOrd="1" destOrd="0" presId="urn:microsoft.com/office/officeart/2008/layout/HalfCircleOrganizationChart"/>
    <dgm:cxn modelId="{FA4E6F8D-8FDE-4CE6-A494-5EA3A7094D79}" type="presOf" srcId="{9EB6978E-0DC8-482B-AB36-2168904A363A}" destId="{4C1B9A2F-EB69-4331-8C49-EEB152FFBF04}" srcOrd="1" destOrd="0" presId="urn:microsoft.com/office/officeart/2008/layout/HalfCircleOrganizationChart"/>
    <dgm:cxn modelId="{86DD4572-8848-484E-80A9-A97C49674A72}" type="presOf" srcId="{FE014776-9521-4194-AB81-13AE4511E0C3}" destId="{A93AA0A2-A955-4667-9000-CB2E814E1874}" srcOrd="0" destOrd="0" presId="urn:microsoft.com/office/officeart/2008/layout/HalfCircleOrganizationChart"/>
    <dgm:cxn modelId="{F36BD71A-34E6-47B2-948F-27768424C24B}" type="presOf" srcId="{3AE6C9BC-8D05-4593-A4ED-989DC7CFB498}" destId="{4837AC8A-B4A2-4F55-8E98-D49200E550D5}" srcOrd="0" destOrd="0" presId="urn:microsoft.com/office/officeart/2008/layout/HalfCircleOrganizationChart"/>
    <dgm:cxn modelId="{6C0A66B9-48C2-46AF-B197-E0F060DA254A}" type="presOf" srcId="{85E7D7D6-EA7A-4DD8-B809-676ED7E0453F}" destId="{D0CB43CA-9D82-480F-8A88-11A2D095FF36}" srcOrd="0" destOrd="0" presId="urn:microsoft.com/office/officeart/2008/layout/HalfCircleOrganizationChart"/>
    <dgm:cxn modelId="{E0910D70-B7C7-496C-A587-30126A73DC79}" type="presOf" srcId="{EF486EE9-FBF1-4638-9F92-857F31260CE8}" destId="{EEB5F39D-1ED5-47BF-A883-34FDAE5221B7}" srcOrd="0" destOrd="0" presId="urn:microsoft.com/office/officeart/2008/layout/HalfCircleOrganizationChart"/>
    <dgm:cxn modelId="{B275133B-5819-43ED-858C-28EE1D6EDF07}" type="presOf" srcId="{DED9826A-F5E5-4386-986D-7BC2E6649465}" destId="{5F3D22C5-577A-4096-AF55-5E05459D97F4}" srcOrd="0" destOrd="0" presId="urn:microsoft.com/office/officeart/2008/layout/HalfCircleOrganizationChart"/>
    <dgm:cxn modelId="{014CC688-3929-4301-A1DD-B5D2B737314D}" type="presOf" srcId="{ADDDC260-127A-42F0-AD7B-0387B7D7C6C8}" destId="{1DA9760A-480D-42A3-8B11-D39B150B90B1}" srcOrd="0" destOrd="0" presId="urn:microsoft.com/office/officeart/2008/layout/HalfCircleOrganizationChart"/>
    <dgm:cxn modelId="{CE1F8916-D714-4722-B3D7-65E5BA573241}" srcId="{B4A6CB80-763A-4DC2-A3FD-59342CEC737C}" destId="{108A804B-7517-4C60-B227-6A4C50F058B9}" srcOrd="2" destOrd="0" parTransId="{ADDDC260-127A-42F0-AD7B-0387B7D7C6C8}" sibTransId="{F2EF3A83-2465-48FE-93C2-334551931F4A}"/>
    <dgm:cxn modelId="{20F70F12-1881-4CA5-BE24-0F88B73C4951}" type="presOf" srcId="{EF4CCD80-2679-4FD2-9478-3E2102790F30}" destId="{368EAB80-2E6C-49BE-993A-CD0C7136B44D}" srcOrd="0" destOrd="0" presId="urn:microsoft.com/office/officeart/2008/layout/HalfCircleOrganizationChart"/>
    <dgm:cxn modelId="{CFD43EB8-3D17-4EC9-9F74-69C0471082D9}" type="presOf" srcId="{FBA34732-8D2F-4CE6-9DE1-AEFFCA179CDB}" destId="{B4413DC9-C460-4F38-B68C-239BCBCF630F}" srcOrd="1" destOrd="0" presId="urn:microsoft.com/office/officeart/2008/layout/HalfCircleOrganizationChart"/>
    <dgm:cxn modelId="{0CD3774A-5D9D-4ADB-90FC-327EA5B86C04}" type="presOf" srcId="{320F849E-288C-47B2-A01D-49A82FC367BC}" destId="{D459E85D-6B8F-4FA2-A7D1-82E661969562}" srcOrd="1" destOrd="0" presId="urn:microsoft.com/office/officeart/2008/layout/HalfCircleOrganizationChart"/>
    <dgm:cxn modelId="{E24D51F1-4EFF-4D0E-9D53-674A50F8045E}" type="presOf" srcId="{108A804B-7517-4C60-B227-6A4C50F058B9}" destId="{9D149CE9-C22B-4D7F-B5F4-485FC39D4263}" srcOrd="0" destOrd="0" presId="urn:microsoft.com/office/officeart/2008/layout/HalfCircleOrganizationChart"/>
    <dgm:cxn modelId="{44047B8C-20A3-47F6-A350-A9B055DB0E63}" type="presOf" srcId="{4CDA0485-BE59-4C04-97FE-8B510EE5F37D}" destId="{8120DFA3-A57D-4A8E-9E98-FEA03F66FE64}" srcOrd="1" destOrd="0" presId="urn:microsoft.com/office/officeart/2008/layout/HalfCircleOrganizationChart"/>
    <dgm:cxn modelId="{28038B0E-8E17-42BA-A383-3205ED03B563}" type="presOf" srcId="{9636F957-805C-41F4-9994-4F7FE80B3D9D}" destId="{E10B31E5-7E04-4D2C-84D2-8059D81D6421}" srcOrd="1" destOrd="0" presId="urn:microsoft.com/office/officeart/2008/layout/HalfCircleOrganizationChart"/>
    <dgm:cxn modelId="{B178B232-1295-45C9-8FCB-FE4A6A36A7FE}" srcId="{61955721-F665-4B3B-BC5F-D421249B035A}" destId="{9636F957-805C-41F4-9994-4F7FE80B3D9D}" srcOrd="4" destOrd="0" parTransId="{2E35A352-F69A-4CA0-B222-A63C0E34CDC5}" sibTransId="{2BE86AAE-75A9-4CF8-9C96-D341FE18FA03}"/>
    <dgm:cxn modelId="{E0EFFB94-C132-4121-ACDA-727F2DDB4717}" type="presOf" srcId="{870381A4-C213-4F5D-9733-3956A06439BB}" destId="{1392BC7E-B404-47C5-9377-424EFAE3A599}" srcOrd="1" destOrd="0" presId="urn:microsoft.com/office/officeart/2008/layout/HalfCircleOrganizationChart"/>
    <dgm:cxn modelId="{25FF6CF0-A4EF-4BB6-B3FB-E8377C73E28E}" type="presOf" srcId="{A83B7130-D8A3-4F1B-9F6B-ED4EE74ADAC1}" destId="{27259F0C-97AA-4E75-83FC-592F665BCBD7}" srcOrd="0" destOrd="0" presId="urn:microsoft.com/office/officeart/2008/layout/HalfCircleOrganizationChart"/>
    <dgm:cxn modelId="{32EF2E03-EAED-4E10-9C6E-C9FB0EED47C6}" srcId="{61955721-F665-4B3B-BC5F-D421249B035A}" destId="{29B1EF09-D472-44BF-8F4B-9104113B5425}" srcOrd="3" destOrd="0" parTransId="{EF4CCD80-2679-4FD2-9478-3E2102790F30}" sibTransId="{6114221F-CD62-4B5D-863B-40DD072F1A2F}"/>
    <dgm:cxn modelId="{4C5B4D1C-E0AE-4780-9571-646D03BFAADA}" type="presOf" srcId="{DC86FBF0-CE5D-4987-A978-2E6FB8610FA2}" destId="{C81B4C88-A9AD-430E-8D7B-73D3BE5ABF50}" srcOrd="1" destOrd="0" presId="urn:microsoft.com/office/officeart/2008/layout/HalfCircleOrganizationChart"/>
    <dgm:cxn modelId="{52BDFD9C-F68C-4A99-843D-4ACA64AB33FF}" srcId="{D7FBD18E-F8EC-4552-A364-6E11C72E0451}" destId="{DC86FBF0-CE5D-4987-A978-2E6FB8610FA2}" srcOrd="0" destOrd="0" parTransId="{B9492641-902B-4FD4-9CE4-4410D13F3BE0}" sibTransId="{D6B28019-57AF-4111-893E-3B606FE13432}"/>
    <dgm:cxn modelId="{733525F5-94F0-4FC1-8FDA-73E7319D46DE}" type="presOf" srcId="{16F6C7EF-4D87-4A83-9AA6-FCBAC3B01E3C}" destId="{01775015-8D72-4132-B064-CF970FE2D030}" srcOrd="0" destOrd="0" presId="urn:microsoft.com/office/officeart/2008/layout/HalfCircleOrganizationChart"/>
    <dgm:cxn modelId="{E395FEA0-F208-46BE-8864-A23B93F9D9F6}" type="presOf" srcId="{29B1EF09-D472-44BF-8F4B-9104113B5425}" destId="{EC9F0268-09AA-45FD-BDE9-575C654B9AF2}" srcOrd="0" destOrd="0" presId="urn:microsoft.com/office/officeart/2008/layout/HalfCircleOrganizationChart"/>
    <dgm:cxn modelId="{ACFA58B5-D061-4C7F-A3EC-DC3190351B93}" type="presOf" srcId="{1C95417A-4355-42C2-9232-40A30A66E82C}" destId="{7BA52BD5-F766-49D3-9D61-1F73EA6EC304}" srcOrd="0" destOrd="0" presId="urn:microsoft.com/office/officeart/2008/layout/HalfCircleOrganizationChart"/>
    <dgm:cxn modelId="{5A805EDE-685C-4C34-A2EB-3ECEE865A2F8}" type="presOf" srcId="{3A986F1A-1D99-4A0D-9753-14745D224D62}" destId="{41B2C489-EA66-4071-8933-1C0DD65855A5}" srcOrd="0" destOrd="0" presId="urn:microsoft.com/office/officeart/2008/layout/HalfCircleOrganizationChart"/>
    <dgm:cxn modelId="{26CB0A28-D920-4C48-88B4-F870AF8CD966}" type="presOf" srcId="{DED9826A-F5E5-4386-986D-7BC2E6649465}" destId="{38B9021F-8160-49A6-9498-D4DF7C610E19}" srcOrd="1" destOrd="0" presId="urn:microsoft.com/office/officeart/2008/layout/HalfCircleOrganizationChart"/>
    <dgm:cxn modelId="{7B9A33BE-8DC2-4A21-ACC5-B320D794A415}" type="presOf" srcId="{D7FBD18E-F8EC-4552-A364-6E11C72E0451}" destId="{368360DB-7433-4E3A-8186-4A9C2F3E0549}" srcOrd="0" destOrd="0" presId="urn:microsoft.com/office/officeart/2008/layout/HalfCircleOrganizationChart"/>
    <dgm:cxn modelId="{480C0EBD-3FCD-42FC-9E8B-034CE99E171D}" srcId="{320F849E-288C-47B2-A01D-49A82FC367BC}" destId="{69CF06B6-842C-483D-A00B-91E7016621C1}" srcOrd="1" destOrd="0" parTransId="{28D822C3-7C23-4721-A827-6CAFD92DA2D1}" sibTransId="{58BAC581-BFE9-4F8F-AA14-678E93BBA5D8}"/>
    <dgm:cxn modelId="{B9A51D59-CCA8-40D5-A25A-01BFC01C4662}" type="presOf" srcId="{7E9A5F59-DD59-43C0-A6DF-12C050F2262A}" destId="{3135029E-5CBC-4319-B57B-A9CF8338528E}" srcOrd="0" destOrd="0" presId="urn:microsoft.com/office/officeart/2008/layout/HalfCircleOrganizationChart"/>
    <dgm:cxn modelId="{121D37E7-2981-4E7A-B770-EBE5BF2E13E8}" type="presOf" srcId="{9772861E-FAA1-4CC6-9BAD-53002F3DD786}" destId="{57ABF2CF-5AC7-4210-8B7A-47B5156740A0}" srcOrd="0" destOrd="0" presId="urn:microsoft.com/office/officeart/2008/layout/HalfCircleOrganizationChart"/>
    <dgm:cxn modelId="{BCF838EC-E9C5-460B-BDA4-DD7A203584B2}" type="presOf" srcId="{8E7C6834-AFFF-4871-B9A3-55E9BD11F7DD}" destId="{B0EE275B-C5FD-441E-B23F-C37EAE2C4ACB}" srcOrd="0" destOrd="0" presId="urn:microsoft.com/office/officeart/2008/layout/HalfCircleOrganizationChart"/>
    <dgm:cxn modelId="{A43B77FE-4FCC-4E4F-AAD4-5A839430B1D1}" type="presOf" srcId="{870381A4-C213-4F5D-9733-3956A06439BB}" destId="{23DE1141-8AF1-45FC-8988-33974E3A6BBC}" srcOrd="0" destOrd="0" presId="urn:microsoft.com/office/officeart/2008/layout/HalfCircleOrganizationChart"/>
    <dgm:cxn modelId="{4920B212-8B48-4B7F-8F26-3E918D2E9B1E}" srcId="{D7FBD18E-F8EC-4552-A364-6E11C72E0451}" destId="{B4A6CB80-763A-4DC2-A3FD-59342CEC737C}" srcOrd="1" destOrd="0" parTransId="{B2BFD31F-1450-4D85-959F-78EC9A9B97A8}" sibTransId="{F59A96DD-C8AA-437D-8EDC-E00EBE2B10A1}"/>
    <dgm:cxn modelId="{62E9C7DF-BE5F-4D3C-938A-6A1DE392882D}" type="presOf" srcId="{D7FBD18E-F8EC-4552-A364-6E11C72E0451}" destId="{2F1C9207-95A1-45F0-8336-C65E96C297F7}" srcOrd="1" destOrd="0" presId="urn:microsoft.com/office/officeart/2008/layout/HalfCircleOrganizationChart"/>
    <dgm:cxn modelId="{5DBE30FA-03AE-492D-803F-D677B4776670}" srcId="{B4A6CB80-763A-4DC2-A3FD-59342CEC737C}" destId="{870381A4-C213-4F5D-9733-3956A06439BB}" srcOrd="1" destOrd="0" parTransId="{A2154A11-0293-41F6-9AE3-09D464DA83E5}" sibTransId="{A81A01EA-5613-4413-B182-47F75C62F0B9}"/>
    <dgm:cxn modelId="{3762E56F-CFD3-4F36-9375-E1918C2FC639}" type="presOf" srcId="{9EB6978E-0DC8-482B-AB36-2168904A363A}" destId="{8B9CD2FF-8346-4E29-ADE3-A2D06D07F1BD}" srcOrd="0" destOrd="0" presId="urn:microsoft.com/office/officeart/2008/layout/HalfCircleOrganizationChart"/>
    <dgm:cxn modelId="{62E75F3A-F7D8-4C5C-ACDD-1F079D9C297A}" srcId="{61955721-F665-4B3B-BC5F-D421249B035A}" destId="{C4081A54-1662-46BD-8293-CA280FB796CB}" srcOrd="5" destOrd="0" parTransId="{B96EFC0D-B4D2-42AB-817D-5523CD4A8FB8}" sibTransId="{43427E30-61B7-4B62-9769-800241E3CDE8}"/>
    <dgm:cxn modelId="{225C27BA-0351-4398-9AD5-6ABC4F40CE3B}" type="presOf" srcId="{C4081A54-1662-46BD-8293-CA280FB796CB}" destId="{74C56A62-FCC3-4939-98D4-DD0F89D35046}" srcOrd="1" destOrd="0" presId="urn:microsoft.com/office/officeart/2008/layout/HalfCircleOrganizationChart"/>
    <dgm:cxn modelId="{A697C1F9-3BF8-4097-AD8A-F0350D5C23B7}" type="presOf" srcId="{B9492641-902B-4FD4-9CE4-4410D13F3BE0}" destId="{05771703-03CE-4468-B4A1-5E3AB7A1E1F6}" srcOrd="0" destOrd="0" presId="urn:microsoft.com/office/officeart/2008/layout/HalfCircleOrganizationChart"/>
    <dgm:cxn modelId="{B1165DD3-92C5-430F-A9D6-68D0CCAA5599}" type="presOf" srcId="{DF08CCCE-6951-4FC1-A3AC-CF5E1B1DF5F3}" destId="{391C26C5-C94D-4B5E-B839-B177DC858F60}" srcOrd="0" destOrd="0" presId="urn:microsoft.com/office/officeart/2008/layout/HalfCircleOrganizationChart"/>
    <dgm:cxn modelId="{9659CEB5-DFFF-4931-9CA2-C6BA2FC73A5A}" type="presOf" srcId="{28D822C3-7C23-4721-A827-6CAFD92DA2D1}" destId="{8DC5F7F7-7EA7-4C59-8732-994F4241BC4A}" srcOrd="0" destOrd="0" presId="urn:microsoft.com/office/officeart/2008/layout/HalfCircleOrganizationChart"/>
    <dgm:cxn modelId="{2F4C10C7-E98F-43F1-8700-D48A27CF5C51}" type="presOf" srcId="{FF1C732F-1339-4E45-9513-A57A340302C0}" destId="{D9CF6CFA-B647-46C9-A33B-3A5E8FFD4F59}" srcOrd="1" destOrd="0" presId="urn:microsoft.com/office/officeart/2008/layout/HalfCircleOrganizationChart"/>
    <dgm:cxn modelId="{2E4B3E12-3B8D-4E00-9E24-3B0E3FCC24DB}" type="presOf" srcId="{B4A6CB80-763A-4DC2-A3FD-59342CEC737C}" destId="{D12532FB-31F5-413E-B812-86E4A4CB70D8}" srcOrd="1" destOrd="0" presId="urn:microsoft.com/office/officeart/2008/layout/HalfCircleOrganizationChart"/>
    <dgm:cxn modelId="{81BB7EA1-CF53-4467-8796-F6DE0E8FD1FF}" type="presOf" srcId="{03FED939-6E9D-4A8C-AAC1-BAAD92CAF49F}" destId="{D655AA53-37AE-4A3C-85EF-4F569F11182D}" srcOrd="0" destOrd="0" presId="urn:microsoft.com/office/officeart/2008/layout/HalfCircleOrganizationChart"/>
    <dgm:cxn modelId="{EFC0BECA-5E1E-4C7A-9C72-A1C410685166}" type="presOf" srcId="{3BD33F85-A13E-4C62-90E1-9034FDBB25B7}" destId="{FD917C5C-2250-48C4-BFA2-82FF598913F1}" srcOrd="0" destOrd="0" presId="urn:microsoft.com/office/officeart/2008/layout/HalfCircleOrganizationChart"/>
    <dgm:cxn modelId="{49AB7C90-50E1-47CD-8769-5451D1D77AF1}" type="presOf" srcId="{DDD31882-4481-46DB-BE18-71523FB387FA}" destId="{B64FD03A-F867-4C74-BB34-B9C6ABE544FC}" srcOrd="0" destOrd="0" presId="urn:microsoft.com/office/officeart/2008/layout/HalfCircleOrganizationChart"/>
    <dgm:cxn modelId="{681F34E1-4F26-4166-B9F1-96B6261BEC38}" srcId="{DED9826A-F5E5-4386-986D-7BC2E6649465}" destId="{D7FBD18E-F8EC-4552-A364-6E11C72E0451}" srcOrd="3" destOrd="0" parTransId="{FF246D01-20E5-4867-8BDB-06B6052B97BC}" sibTransId="{AD320B1E-1405-4196-B9DE-68B92656A63B}"/>
    <dgm:cxn modelId="{6B572C44-9122-44D9-A321-F94270626AA2}" type="presOf" srcId="{16F6C7EF-4D87-4A83-9AA6-FCBAC3B01E3C}" destId="{F8A56187-B866-4182-9174-5B9E5EA7D1AE}" srcOrd="1" destOrd="0" presId="urn:microsoft.com/office/officeart/2008/layout/HalfCircleOrganizationChart"/>
    <dgm:cxn modelId="{C508C6A4-0E57-4AE9-8F17-72F105842557}" srcId="{61955721-F665-4B3B-BC5F-D421249B035A}" destId="{7E9A5F59-DD59-43C0-A6DF-12C050F2262A}" srcOrd="1" destOrd="0" parTransId="{03FED939-6E9D-4A8C-AAC1-BAAD92CAF49F}" sibTransId="{B7F57944-2588-48AE-BF8D-C4BDEE15A1F3}"/>
    <dgm:cxn modelId="{6CADB3A4-0D6C-489F-964A-4BBF3F0DE72F}" type="presOf" srcId="{5AB3B96F-D219-4F1A-9433-6C9221F3B3FF}" destId="{F152B65C-2B74-4005-952A-E0AED2421FEA}" srcOrd="1" destOrd="0" presId="urn:microsoft.com/office/officeart/2008/layout/HalfCircleOrganizationChart"/>
    <dgm:cxn modelId="{E83CA7DA-168B-47EB-8E51-765529FFBE50}" type="presOf" srcId="{320F849E-288C-47B2-A01D-49A82FC367BC}" destId="{BB5EE5BB-5174-4774-A1A0-BD1A341E440F}" srcOrd="0" destOrd="0" presId="urn:microsoft.com/office/officeart/2008/layout/HalfCircleOrganizationChart"/>
    <dgm:cxn modelId="{95F50321-49AA-4E65-B7FE-02CDFEDDC699}" type="presOf" srcId="{854E7559-D612-4BFC-BF68-16492ED9DF18}" destId="{02B7E3B1-E320-4D34-9896-D51B1FFE0B12}" srcOrd="1" destOrd="0" presId="urn:microsoft.com/office/officeart/2008/layout/HalfCircleOrganizationChart"/>
    <dgm:cxn modelId="{1CB4EF73-741D-4800-87C8-A19D26DE62E8}" srcId="{DF08CCCE-6951-4FC1-A3AC-CF5E1B1DF5F3}" destId="{16F6C7EF-4D87-4A83-9AA6-FCBAC3B01E3C}" srcOrd="1" destOrd="0" parTransId="{A83B7130-D8A3-4F1B-9F6B-ED4EE74ADAC1}" sibTransId="{2445BFD5-DF74-48F6-92A0-AFD1C9BFD81E}"/>
    <dgm:cxn modelId="{0B0D5599-07D8-4156-8C02-AA19BB7E6A48}" type="presOf" srcId="{14EA18F5-5B86-432C-A245-234546BA5659}" destId="{1873F42D-5DCB-49CD-8EDA-88490DC08996}" srcOrd="1" destOrd="0" presId="urn:microsoft.com/office/officeart/2008/layout/HalfCircleOrganizationChart"/>
    <dgm:cxn modelId="{5B4586E3-8F95-48A8-9336-DFA76254334C}" type="presOf" srcId="{7E9A5F59-DD59-43C0-A6DF-12C050F2262A}" destId="{2F4E0D4B-A997-4914-8A39-C93177FC7AA4}" srcOrd="1" destOrd="0" presId="urn:microsoft.com/office/officeart/2008/layout/HalfCircleOrganizationChart"/>
    <dgm:cxn modelId="{DAF66436-272C-47A1-9882-F90981DE20A7}" type="presOf" srcId="{69CF06B6-842C-483D-A00B-91E7016621C1}" destId="{E8FD6DE2-B5CC-4A99-9702-5A2345E31F67}" srcOrd="0" destOrd="0" presId="urn:microsoft.com/office/officeart/2008/layout/HalfCircleOrganizationChart"/>
    <dgm:cxn modelId="{12A7494A-EE9C-4125-97DA-7758A9BCBFD8}" type="presOf" srcId="{29B1EF09-D472-44BF-8F4B-9104113B5425}" destId="{2BE4285D-7FD9-4FEE-919B-6740EF6E6263}" srcOrd="1" destOrd="0" presId="urn:microsoft.com/office/officeart/2008/layout/HalfCircleOrganizationChart"/>
    <dgm:cxn modelId="{02A41B23-C00C-41B6-B7DC-639E2990FAC1}" type="presOf" srcId="{61955721-F665-4B3B-BC5F-D421249B035A}" destId="{6A150ED3-E276-4CEC-A13E-7B3C731DB8CF}" srcOrd="0" destOrd="0" presId="urn:microsoft.com/office/officeart/2008/layout/HalfCircleOrganizationChart"/>
    <dgm:cxn modelId="{34A4141E-44D9-46D6-BB05-6B5EDA8E9CE4}" type="presOf" srcId="{B4A6CB80-763A-4DC2-A3FD-59342CEC737C}" destId="{FA9A8A1E-2509-4990-9C56-6B311CCC6763}" srcOrd="0" destOrd="0" presId="urn:microsoft.com/office/officeart/2008/layout/HalfCircleOrganizationChart"/>
    <dgm:cxn modelId="{1E9EF458-8BD6-452C-9289-CEABB6DBA98B}" type="presOf" srcId="{0FE80B45-AB5B-45D8-B36D-C877B838B4F3}" destId="{EB367FA2-E26F-4AD9-A0F9-CFC4CEF677A2}" srcOrd="0" destOrd="0" presId="urn:microsoft.com/office/officeart/2008/layout/HalfCircleOrganizationChart"/>
    <dgm:cxn modelId="{55344643-712E-4483-8D5D-7A36908DA50A}" type="presOf" srcId="{515FB484-0DF3-4F30-86A9-65FA890FFF0E}" destId="{FC4FC732-5F87-49CD-AFF3-6750B2221240}" srcOrd="0" destOrd="0" presId="urn:microsoft.com/office/officeart/2008/layout/HalfCircleOrganizationChart"/>
    <dgm:cxn modelId="{A805D737-9EA8-4A07-9380-2EA309A42F7A}" type="presOf" srcId="{69CF06B6-842C-483D-A00B-91E7016621C1}" destId="{225C1A86-87E9-4490-952F-644A982DF28A}" srcOrd="1" destOrd="0" presId="urn:microsoft.com/office/officeart/2008/layout/HalfCircleOrganizationChart"/>
    <dgm:cxn modelId="{A0E43808-79AC-47B9-B341-A9AECA8A1628}" srcId="{7AC92B13-AAFB-4B89-A6C3-A021684A16FC}" destId="{DED9826A-F5E5-4386-986D-7BC2E6649465}" srcOrd="0" destOrd="0" parTransId="{582DCB98-5AB9-4B0D-B18D-53ED7BE53CC1}" sibTransId="{4234FCA6-BA5C-403E-BB54-83F7E4A22646}"/>
    <dgm:cxn modelId="{52B04688-5A0B-4601-AC6F-935CA83BF1EE}" type="presOf" srcId="{EF486EE9-FBF1-4638-9F92-857F31260CE8}" destId="{6F90E4C0-6B95-41DA-A50D-A06649B78D6A}" srcOrd="1" destOrd="0" presId="urn:microsoft.com/office/officeart/2008/layout/HalfCircleOrganizationChart"/>
    <dgm:cxn modelId="{B19E3329-AC1D-4AEC-8DD8-462C93C95C36}" type="presOf" srcId="{B96EFC0D-B4D2-42AB-817D-5523CD4A8FB8}" destId="{70E35EE7-38BA-42AF-8F6B-B09A84BA52E7}" srcOrd="0" destOrd="0" presId="urn:microsoft.com/office/officeart/2008/layout/HalfCircleOrganizationChart"/>
    <dgm:cxn modelId="{4FD80011-0424-41B2-A4A8-4A393FACDA28}" type="presOf" srcId="{E1689560-FACC-4465-AE5B-3ABDA7099A71}" destId="{F11141D5-A148-4286-A0F8-C37E4CB782BC}" srcOrd="0" destOrd="0" presId="urn:microsoft.com/office/officeart/2008/layout/HalfCircleOrganizationChart"/>
    <dgm:cxn modelId="{832E6A12-5BF2-4C13-AF70-C8C892A33D68}" type="presOf" srcId="{EB1D06E9-AC44-441A-A2DE-969D845C897E}" destId="{DC5C9941-D79B-4A16-B1B9-F2D5FC4730C0}" srcOrd="0" destOrd="0" presId="urn:microsoft.com/office/officeart/2008/layout/HalfCircleOrganizationChart"/>
    <dgm:cxn modelId="{AE9AF4E0-09C3-48D2-BF71-E6882736232A}" srcId="{DED9826A-F5E5-4386-986D-7BC2E6649465}" destId="{854E7559-D612-4BFC-BF68-16492ED9DF18}" srcOrd="0" destOrd="0" parTransId="{E1689560-FACC-4465-AE5B-3ABDA7099A71}" sibTransId="{5515B436-E397-484D-8554-1A4892BAA325}"/>
    <dgm:cxn modelId="{4EF29CBB-1846-462A-9927-F26383584BE2}" srcId="{DED9826A-F5E5-4386-986D-7BC2E6649465}" destId="{DF08CCCE-6951-4FC1-A3AC-CF5E1B1DF5F3}" srcOrd="1" destOrd="0" parTransId="{DDD31882-4481-46DB-BE18-71523FB387FA}" sibTransId="{EDC31D6B-90AD-42D2-A189-B5F47F6A1510}"/>
    <dgm:cxn modelId="{6AF70256-E0AB-4ECD-9AF1-97781A3B9FF9}" type="presOf" srcId="{108A804B-7517-4C60-B227-6A4C50F058B9}" destId="{1A0FB135-3211-4E90-A3C9-ECC83462AE4C}" srcOrd="1" destOrd="0" presId="urn:microsoft.com/office/officeart/2008/layout/HalfCircleOrganizationChart"/>
    <dgm:cxn modelId="{C36CB02B-6B4D-4858-8B1C-CFF78A6BC2AE}" type="presOf" srcId="{B2BFD31F-1450-4D85-959F-78EC9A9B97A8}" destId="{41DEA828-47E1-4114-892F-F1648E771229}" srcOrd="0" destOrd="0" presId="urn:microsoft.com/office/officeart/2008/layout/HalfCircleOrganizationChart"/>
    <dgm:cxn modelId="{E66F40B0-35A9-4131-9D81-AE386E3981DA}" srcId="{DC86FBF0-CE5D-4987-A978-2E6FB8610FA2}" destId="{515FB484-0DF3-4F30-86A9-65FA890FFF0E}" srcOrd="0" destOrd="0" parTransId="{8E7C6834-AFFF-4871-B9A3-55E9BD11F7DD}" sibTransId="{2567BD45-6510-4004-BE01-AD20D2926319}"/>
    <dgm:cxn modelId="{BBB80B68-01FA-4B50-98EC-DB05E8CAF01F}" type="presOf" srcId="{C4081A54-1662-46BD-8293-CA280FB796CB}" destId="{504DA54F-8A2D-468B-9D60-0BF4CCFB278F}" srcOrd="0" destOrd="0" presId="urn:microsoft.com/office/officeart/2008/layout/HalfCircleOrganizationChart"/>
    <dgm:cxn modelId="{062FDE70-AFCA-46FD-AE30-29B6C3F67478}" type="presOf" srcId="{2E35A352-F69A-4CA0-B222-A63C0E34CDC5}" destId="{1D6EA465-DADF-4C52-A8C2-CCD727EBBC75}" srcOrd="0" destOrd="0" presId="urn:microsoft.com/office/officeart/2008/layout/HalfCircleOrganizationChart"/>
    <dgm:cxn modelId="{3B7C1727-18BF-4F17-B063-7F4B9794F507}" type="presOf" srcId="{84434A66-0C60-4FE0-B3D9-291A0F1923F5}" destId="{592B0EF8-9A1A-4759-B1D4-F4692F27DFF7}" srcOrd="0" destOrd="0" presId="urn:microsoft.com/office/officeart/2008/layout/HalfCircleOrganizationChart"/>
    <dgm:cxn modelId="{AEFEAF89-31DC-4B2B-ACB9-FCB024F2256C}" srcId="{61955721-F665-4B3B-BC5F-D421249B035A}" destId="{FF1C732F-1339-4E45-9513-A57A340302C0}" srcOrd="2" destOrd="0" parTransId="{FE014776-9521-4194-AB81-13AE4511E0C3}" sibTransId="{30593D13-831B-4792-BDD9-3F94B3141344}"/>
    <dgm:cxn modelId="{581C8A32-7924-49D0-8E49-55AFC7A8FAE4}" srcId="{16F6C7EF-4D87-4A83-9AA6-FCBAC3B01E3C}" destId="{50AC4763-962F-475B-AEC7-21619E83C67A}" srcOrd="0" destOrd="0" parTransId="{EB1D06E9-AC44-441A-A2DE-969D845C897E}" sibTransId="{4676850B-5AB7-42CB-A1AB-1F25C32F3272}"/>
    <dgm:cxn modelId="{9C77050C-6D6F-4226-8C2F-CA59ACEFA92F}" type="presOf" srcId="{515FB484-0DF3-4F30-86A9-65FA890FFF0E}" destId="{6FB03F4D-5A6C-45C1-9DDC-C14E3F534AB4}" srcOrd="1" destOrd="0" presId="urn:microsoft.com/office/officeart/2008/layout/HalfCircleOrganizationChart"/>
    <dgm:cxn modelId="{DD41DCAA-17B0-4A56-A98F-B50CA487AE23}" type="presOf" srcId="{FBA34732-8D2F-4CE6-9DE1-AEFFCA179CDB}" destId="{CAF2447F-9362-4179-A456-F9506AAA340B}" srcOrd="0" destOrd="0" presId="urn:microsoft.com/office/officeart/2008/layout/HalfCircleOrganizationChart"/>
    <dgm:cxn modelId="{451FEA0E-E13B-403D-8A1B-77812E94008F}" type="presOf" srcId="{14EA18F5-5B86-432C-A245-234546BA5659}" destId="{32D6D826-0C37-43E0-87F2-90A9CCE400B1}" srcOrd="0" destOrd="0" presId="urn:microsoft.com/office/officeart/2008/layout/HalfCircleOrganizationChart"/>
    <dgm:cxn modelId="{F9B7B61A-B9FE-4150-93CA-577BDCC9FC7F}" srcId="{DC86FBF0-CE5D-4987-A978-2E6FB8610FA2}" destId="{14EA18F5-5B86-432C-A245-234546BA5659}" srcOrd="1" destOrd="0" parTransId="{3BD33F85-A13E-4C62-90E1-9034FDBB25B7}" sibTransId="{C3D36E87-4252-4853-9DD2-A995925E1DCC}"/>
    <dgm:cxn modelId="{2B52479F-C274-4ED1-B295-CB125F5C227D}" type="presOf" srcId="{B512F736-5325-4C00-BB2A-60B245C24A3C}" destId="{54A87A2C-716A-4C85-962F-1BFEECC74356}" srcOrd="0" destOrd="0" presId="urn:microsoft.com/office/officeart/2008/layout/HalfCircleOrganizationChart"/>
    <dgm:cxn modelId="{30155113-B215-42AF-AD5B-B64998AF9588}" type="presOf" srcId="{50AC4763-962F-475B-AEC7-21619E83C67A}" destId="{A8189678-4CB1-42E2-B94F-A76E6F837B46}" srcOrd="0" destOrd="0" presId="urn:microsoft.com/office/officeart/2008/layout/HalfCircleOrganizationChart"/>
    <dgm:cxn modelId="{6A48C267-7113-45D0-9065-25708359342C}" type="presOf" srcId="{DF08CCCE-6951-4FC1-A3AC-CF5E1B1DF5F3}" destId="{3F4FD907-1178-40DB-AC1F-6AB10822A4A4}" srcOrd="1" destOrd="0" presId="urn:microsoft.com/office/officeart/2008/layout/HalfCircleOrganizationChart"/>
    <dgm:cxn modelId="{7EA6EC3E-A0A1-41EB-97A3-F7D59A9A4D8F}" type="presOf" srcId="{02102BA3-5F37-49C3-BE8B-F4B0C4BC012F}" destId="{39F61525-3461-41A9-9FF5-E6C0FB97E64E}" srcOrd="0" destOrd="0" presId="urn:microsoft.com/office/officeart/2008/layout/HalfCircleOrganizationChart"/>
    <dgm:cxn modelId="{E3FD8BEA-2F95-411C-8B8C-F24D11496885}" srcId="{61955721-F665-4B3B-BC5F-D421249B035A}" destId="{9EB6978E-0DC8-482B-AB36-2168904A363A}" srcOrd="0" destOrd="0" parTransId="{0FE80B45-AB5B-45D8-B36D-C877B838B4F3}" sibTransId="{507A9B03-B727-4E7B-8E8A-BDB9940F9C54}"/>
    <dgm:cxn modelId="{054B27C9-B815-455B-B3B2-945B4F4AA9F6}" type="presOf" srcId="{F607F6E3-988F-40F3-8A8A-B557FE550785}" destId="{86B85533-D4AF-4FA9-836A-04AA5250EFB5}" srcOrd="1" destOrd="0" presId="urn:microsoft.com/office/officeart/2008/layout/HalfCircleOrganizationChart"/>
    <dgm:cxn modelId="{DE4E9327-8D78-44FD-8F5E-089E4369B2DD}" srcId="{320F849E-288C-47B2-A01D-49A82FC367BC}" destId="{EF486EE9-FBF1-4638-9F92-857F31260CE8}" srcOrd="0" destOrd="0" parTransId="{84434A66-0C60-4FE0-B3D9-291A0F1923F5}" sibTransId="{3AE9C4FB-35E2-47BF-8941-1A1DBA134A78}"/>
    <dgm:cxn modelId="{FD361CCC-36DB-4065-A655-5659CDC8BA93}" type="presOf" srcId="{7AC92B13-AAFB-4B89-A6C3-A021684A16FC}" destId="{01325225-CDE9-44E4-A806-B4F73FE96FC4}" srcOrd="0" destOrd="0" presId="urn:microsoft.com/office/officeart/2008/layout/HalfCircleOrganizationChart"/>
    <dgm:cxn modelId="{EE6516DE-3E7D-4231-A79A-6F930EEE61F7}" type="presOf" srcId="{FF246D01-20E5-4867-8BDB-06B6052B97BC}" destId="{58DACF78-0F5A-4721-B287-7F744D06971B}" srcOrd="0" destOrd="0" presId="urn:microsoft.com/office/officeart/2008/layout/HalfCircleOrganizationChart"/>
    <dgm:cxn modelId="{E2472702-6FB7-4EB8-A49D-E5B47EFCCDA5}" srcId="{854E7559-D612-4BFC-BF68-16492ED9DF18}" destId="{61955721-F665-4B3B-BC5F-D421249B035A}" srcOrd="0" destOrd="0" parTransId="{85E7D7D6-EA7A-4DD8-B809-676ED7E0453F}" sibTransId="{42DD1602-95F8-4266-AF71-6619C1970506}"/>
    <dgm:cxn modelId="{D94E9718-E55D-47E4-8C2C-64D3664B95A2}" type="presOf" srcId="{50AC4763-962F-475B-AEC7-21619E83C67A}" destId="{1698658E-2840-4DE6-8314-657817B8F469}" srcOrd="1" destOrd="0" presId="urn:microsoft.com/office/officeart/2008/layout/HalfCircleOrganizationChart"/>
    <dgm:cxn modelId="{10E96944-870F-44FC-B3B1-D3DB0D5DD757}" type="presOf" srcId="{854E7559-D612-4BFC-BF68-16492ED9DF18}" destId="{181EDE15-FE14-4EE2-A05F-10910C2817FC}" srcOrd="0" destOrd="0" presId="urn:microsoft.com/office/officeart/2008/layout/HalfCircleOrganizationChart"/>
    <dgm:cxn modelId="{8520810B-04FA-455F-83DF-29E645B26428}" srcId="{FBA34732-8D2F-4CE6-9DE1-AEFFCA179CDB}" destId="{5AB3B96F-D219-4F1A-9433-6C9221F3B3FF}" srcOrd="0" destOrd="0" parTransId="{02102BA3-5F37-49C3-BE8B-F4B0C4BC012F}" sibTransId="{59A99C2F-6C69-4AF2-9C7F-5D5FB7DD0030}"/>
    <dgm:cxn modelId="{02501B4C-0D54-4A76-B4D4-E2C481B1E2DF}" type="presParOf" srcId="{01325225-CDE9-44E4-A806-B4F73FE96FC4}" destId="{0A53F4F9-D436-43DD-8D3E-9D6C3D952828}" srcOrd="0" destOrd="0" presId="urn:microsoft.com/office/officeart/2008/layout/HalfCircleOrganizationChart"/>
    <dgm:cxn modelId="{A55FCF1B-9D5F-4A85-BD65-4393E19F97A9}" type="presParOf" srcId="{0A53F4F9-D436-43DD-8D3E-9D6C3D952828}" destId="{EB7FFF0D-113B-4103-87E9-BB3EB461D3AE}" srcOrd="0" destOrd="0" presId="urn:microsoft.com/office/officeart/2008/layout/HalfCircleOrganizationChart"/>
    <dgm:cxn modelId="{C1A06DFC-9C40-46CC-868B-0177684B8F6B}" type="presParOf" srcId="{EB7FFF0D-113B-4103-87E9-BB3EB461D3AE}" destId="{5F3D22C5-577A-4096-AF55-5E05459D97F4}" srcOrd="0" destOrd="0" presId="urn:microsoft.com/office/officeart/2008/layout/HalfCircleOrganizationChart"/>
    <dgm:cxn modelId="{7CB6D183-9A79-4748-AD79-402424C4910F}" type="presParOf" srcId="{EB7FFF0D-113B-4103-87E9-BB3EB461D3AE}" destId="{DE5C66D4-75AD-4524-85D4-D370EDC6E76A}" srcOrd="1" destOrd="0" presId="urn:microsoft.com/office/officeart/2008/layout/HalfCircleOrganizationChart"/>
    <dgm:cxn modelId="{D28FE846-7ECB-4C4A-B049-B1C092D9239B}" type="presParOf" srcId="{EB7FFF0D-113B-4103-87E9-BB3EB461D3AE}" destId="{DD24DDE7-1838-4A65-B28E-58EC87CBA242}" srcOrd="2" destOrd="0" presId="urn:microsoft.com/office/officeart/2008/layout/HalfCircleOrganizationChart"/>
    <dgm:cxn modelId="{9D35C8B1-F132-4CB5-A9BB-66F4C2F97E55}" type="presParOf" srcId="{EB7FFF0D-113B-4103-87E9-BB3EB461D3AE}" destId="{38B9021F-8160-49A6-9498-D4DF7C610E19}" srcOrd="3" destOrd="0" presId="urn:microsoft.com/office/officeart/2008/layout/HalfCircleOrganizationChart"/>
    <dgm:cxn modelId="{A720019E-E593-49C3-A1A7-54F5BBEE16E7}" type="presParOf" srcId="{0A53F4F9-D436-43DD-8D3E-9D6C3D952828}" destId="{D75325BB-5B35-41E6-83AE-FB1B3A705E01}" srcOrd="1" destOrd="0" presId="urn:microsoft.com/office/officeart/2008/layout/HalfCircleOrganizationChart"/>
    <dgm:cxn modelId="{BC446ABF-D183-4794-9090-2F8BE90D2B1E}" type="presParOf" srcId="{D75325BB-5B35-41E6-83AE-FB1B3A705E01}" destId="{F11141D5-A148-4286-A0F8-C37E4CB782BC}" srcOrd="0" destOrd="0" presId="urn:microsoft.com/office/officeart/2008/layout/HalfCircleOrganizationChart"/>
    <dgm:cxn modelId="{419A82F6-4158-4B8F-9901-9F30B31525F1}" type="presParOf" srcId="{D75325BB-5B35-41E6-83AE-FB1B3A705E01}" destId="{484C735B-29BB-44C1-A54A-BC44E21096A1}" srcOrd="1" destOrd="0" presId="urn:microsoft.com/office/officeart/2008/layout/HalfCircleOrganizationChart"/>
    <dgm:cxn modelId="{70161EFC-01E0-4E95-A607-11E26D75F681}" type="presParOf" srcId="{484C735B-29BB-44C1-A54A-BC44E21096A1}" destId="{081EE73A-93D2-4F1B-9EE3-5D8C6D1AD5B3}" srcOrd="0" destOrd="0" presId="urn:microsoft.com/office/officeart/2008/layout/HalfCircleOrganizationChart"/>
    <dgm:cxn modelId="{2E83C760-3A14-4F53-827D-F806D082B089}" type="presParOf" srcId="{081EE73A-93D2-4F1B-9EE3-5D8C6D1AD5B3}" destId="{181EDE15-FE14-4EE2-A05F-10910C2817FC}" srcOrd="0" destOrd="0" presId="urn:microsoft.com/office/officeart/2008/layout/HalfCircleOrganizationChart"/>
    <dgm:cxn modelId="{821FA112-3162-422D-8E8C-7BF984EDCF8D}" type="presParOf" srcId="{081EE73A-93D2-4F1B-9EE3-5D8C6D1AD5B3}" destId="{4BCE5F1C-CF45-4295-A630-438C9D77453E}" srcOrd="1" destOrd="0" presId="urn:microsoft.com/office/officeart/2008/layout/HalfCircleOrganizationChart"/>
    <dgm:cxn modelId="{F277818B-169E-4EA1-8C8E-2819678AB729}" type="presParOf" srcId="{081EE73A-93D2-4F1B-9EE3-5D8C6D1AD5B3}" destId="{1EDA2923-5CD2-436D-9BED-B1D844C0898A}" srcOrd="2" destOrd="0" presId="urn:microsoft.com/office/officeart/2008/layout/HalfCircleOrganizationChart"/>
    <dgm:cxn modelId="{E35FFBA6-A42D-4269-92B2-FE81889B879D}" type="presParOf" srcId="{081EE73A-93D2-4F1B-9EE3-5D8C6D1AD5B3}" destId="{02B7E3B1-E320-4D34-9896-D51B1FFE0B12}" srcOrd="3" destOrd="0" presId="urn:microsoft.com/office/officeart/2008/layout/HalfCircleOrganizationChart"/>
    <dgm:cxn modelId="{2988185D-8ECA-46C8-89AD-A4E12EA4792D}" type="presParOf" srcId="{484C735B-29BB-44C1-A54A-BC44E21096A1}" destId="{EDF0A4C1-C316-4B0C-9109-3050B09C42A5}" srcOrd="1" destOrd="0" presId="urn:microsoft.com/office/officeart/2008/layout/HalfCircleOrganizationChart"/>
    <dgm:cxn modelId="{9751843C-39BB-4D84-875E-A49691A58E0B}" type="presParOf" srcId="{EDF0A4C1-C316-4B0C-9109-3050B09C42A5}" destId="{D0CB43CA-9D82-480F-8A88-11A2D095FF36}" srcOrd="0" destOrd="0" presId="urn:microsoft.com/office/officeart/2008/layout/HalfCircleOrganizationChart"/>
    <dgm:cxn modelId="{9BC20CA1-B51D-42B7-AC6C-9ABD0D9EBE33}" type="presParOf" srcId="{EDF0A4C1-C316-4B0C-9109-3050B09C42A5}" destId="{A7CCF3DF-0C71-4E9A-8229-36169FD2753F}" srcOrd="1" destOrd="0" presId="urn:microsoft.com/office/officeart/2008/layout/HalfCircleOrganizationChart"/>
    <dgm:cxn modelId="{7A0A7343-D86F-4D62-96CC-6AF7E37E8A6C}" type="presParOf" srcId="{A7CCF3DF-0C71-4E9A-8229-36169FD2753F}" destId="{3ACD4478-9863-467E-9826-5B60E0CFC79E}" srcOrd="0" destOrd="0" presId="urn:microsoft.com/office/officeart/2008/layout/HalfCircleOrganizationChart"/>
    <dgm:cxn modelId="{EF35A61B-21BE-4204-BF28-006AB76E7361}" type="presParOf" srcId="{3ACD4478-9863-467E-9826-5B60E0CFC79E}" destId="{6A150ED3-E276-4CEC-A13E-7B3C731DB8CF}" srcOrd="0" destOrd="0" presId="urn:microsoft.com/office/officeart/2008/layout/HalfCircleOrganizationChart"/>
    <dgm:cxn modelId="{51DCB921-9386-43DC-8AB9-8A6326A14CB9}" type="presParOf" srcId="{3ACD4478-9863-467E-9826-5B60E0CFC79E}" destId="{B73AB0D6-B9D8-4CC0-86B6-003FC7C4000C}" srcOrd="1" destOrd="0" presId="urn:microsoft.com/office/officeart/2008/layout/HalfCircleOrganizationChart"/>
    <dgm:cxn modelId="{ED058D58-07F2-4757-9DAB-61387E58817F}" type="presParOf" srcId="{3ACD4478-9863-467E-9826-5B60E0CFC79E}" destId="{55B2B7FB-E6DF-4AC3-8E59-3FA1010021DA}" srcOrd="2" destOrd="0" presId="urn:microsoft.com/office/officeart/2008/layout/HalfCircleOrganizationChart"/>
    <dgm:cxn modelId="{8CFB408A-D55D-4E93-A4B0-4139B4B3DA9F}" type="presParOf" srcId="{3ACD4478-9863-467E-9826-5B60E0CFC79E}" destId="{F7277E93-7CDB-437F-9260-AE5672439E44}" srcOrd="3" destOrd="0" presId="urn:microsoft.com/office/officeart/2008/layout/HalfCircleOrganizationChart"/>
    <dgm:cxn modelId="{DC52BFF4-A239-4131-A5D2-FFDB5CE86320}" type="presParOf" srcId="{A7CCF3DF-0C71-4E9A-8229-36169FD2753F}" destId="{C671CF0E-7E56-4BBF-B22A-0340F7B4A9B8}" srcOrd="1" destOrd="0" presId="urn:microsoft.com/office/officeart/2008/layout/HalfCircleOrganizationChart"/>
    <dgm:cxn modelId="{37354ED8-CEDA-4957-9CDC-6156C07C2573}" type="presParOf" srcId="{C671CF0E-7E56-4BBF-B22A-0340F7B4A9B8}" destId="{EB367FA2-E26F-4AD9-A0F9-CFC4CEF677A2}" srcOrd="0" destOrd="0" presId="urn:microsoft.com/office/officeart/2008/layout/HalfCircleOrganizationChart"/>
    <dgm:cxn modelId="{8BE87BCD-FF59-42E9-B2F6-C58EE2E4986C}" type="presParOf" srcId="{C671CF0E-7E56-4BBF-B22A-0340F7B4A9B8}" destId="{9843C9E1-EC1E-4919-80DE-57CA48F1BCF8}" srcOrd="1" destOrd="0" presId="urn:microsoft.com/office/officeart/2008/layout/HalfCircleOrganizationChart"/>
    <dgm:cxn modelId="{294C6EA4-B32B-4968-9AF2-8F24FA99F64F}" type="presParOf" srcId="{9843C9E1-EC1E-4919-80DE-57CA48F1BCF8}" destId="{D69306C6-B551-403F-9A0E-0896ED57617D}" srcOrd="0" destOrd="0" presId="urn:microsoft.com/office/officeart/2008/layout/HalfCircleOrganizationChart"/>
    <dgm:cxn modelId="{A7C330D6-016A-4ADD-BB11-76C02C840C8A}" type="presParOf" srcId="{D69306C6-B551-403F-9A0E-0896ED57617D}" destId="{8B9CD2FF-8346-4E29-ADE3-A2D06D07F1BD}" srcOrd="0" destOrd="0" presId="urn:microsoft.com/office/officeart/2008/layout/HalfCircleOrganizationChart"/>
    <dgm:cxn modelId="{6601A865-D4C1-46C8-BDD2-3671CBEDC345}" type="presParOf" srcId="{D69306C6-B551-403F-9A0E-0896ED57617D}" destId="{B7879233-145F-463B-A40D-DB3C0BC4AF31}" srcOrd="1" destOrd="0" presId="urn:microsoft.com/office/officeart/2008/layout/HalfCircleOrganizationChart"/>
    <dgm:cxn modelId="{FA4A16A7-8ED6-40B1-ADD6-91078C949D06}" type="presParOf" srcId="{D69306C6-B551-403F-9A0E-0896ED57617D}" destId="{FECCD40F-9F8A-49B4-8632-1C56C15DC599}" srcOrd="2" destOrd="0" presId="urn:microsoft.com/office/officeart/2008/layout/HalfCircleOrganizationChart"/>
    <dgm:cxn modelId="{F42121B7-67E7-43C3-BAE8-AD6CAE073931}" type="presParOf" srcId="{D69306C6-B551-403F-9A0E-0896ED57617D}" destId="{4C1B9A2F-EB69-4331-8C49-EEB152FFBF04}" srcOrd="3" destOrd="0" presId="urn:microsoft.com/office/officeart/2008/layout/HalfCircleOrganizationChart"/>
    <dgm:cxn modelId="{B0FFBF80-0CDB-4F23-8C44-24CAEAFD2BCA}" type="presParOf" srcId="{9843C9E1-EC1E-4919-80DE-57CA48F1BCF8}" destId="{A4B4C7A1-8E86-4EAE-A69C-DB8C30A2C7D1}" srcOrd="1" destOrd="0" presId="urn:microsoft.com/office/officeart/2008/layout/HalfCircleOrganizationChart"/>
    <dgm:cxn modelId="{D5B9900D-F1B6-40F6-951B-2362B4DB91F8}" type="presParOf" srcId="{9843C9E1-EC1E-4919-80DE-57CA48F1BCF8}" destId="{425F81CA-2CAD-40F8-8B6F-888FFF327BD6}" srcOrd="2" destOrd="0" presId="urn:microsoft.com/office/officeart/2008/layout/HalfCircleOrganizationChart"/>
    <dgm:cxn modelId="{FFFCD4EC-534C-4B28-ADDB-D0995CB53BAB}" type="presParOf" srcId="{C671CF0E-7E56-4BBF-B22A-0340F7B4A9B8}" destId="{D655AA53-37AE-4A3C-85EF-4F569F11182D}" srcOrd="2" destOrd="0" presId="urn:microsoft.com/office/officeart/2008/layout/HalfCircleOrganizationChart"/>
    <dgm:cxn modelId="{74F4A74E-19AE-4DF0-9409-61635A88579C}" type="presParOf" srcId="{C671CF0E-7E56-4BBF-B22A-0340F7B4A9B8}" destId="{18D7FF9D-DAF3-4530-8511-FE7048ED8E7B}" srcOrd="3" destOrd="0" presId="urn:microsoft.com/office/officeart/2008/layout/HalfCircleOrganizationChart"/>
    <dgm:cxn modelId="{9F847C91-27C6-403E-A695-13666E78A12C}" type="presParOf" srcId="{18D7FF9D-DAF3-4530-8511-FE7048ED8E7B}" destId="{E8B713E7-1175-422F-B946-99E93C7FCFAB}" srcOrd="0" destOrd="0" presId="urn:microsoft.com/office/officeart/2008/layout/HalfCircleOrganizationChart"/>
    <dgm:cxn modelId="{D5EAE6F6-B304-463A-A3BE-48F7AD34A730}" type="presParOf" srcId="{E8B713E7-1175-422F-B946-99E93C7FCFAB}" destId="{3135029E-5CBC-4319-B57B-A9CF8338528E}" srcOrd="0" destOrd="0" presId="urn:microsoft.com/office/officeart/2008/layout/HalfCircleOrganizationChart"/>
    <dgm:cxn modelId="{53720616-40E6-4B0C-9F67-CC18F6F0C7D6}" type="presParOf" srcId="{E8B713E7-1175-422F-B946-99E93C7FCFAB}" destId="{9F6DA50A-FAE0-4046-8852-7AB35E32B0DD}" srcOrd="1" destOrd="0" presId="urn:microsoft.com/office/officeart/2008/layout/HalfCircleOrganizationChart"/>
    <dgm:cxn modelId="{230019D8-3A3B-4EFD-9D35-B42C8CD5A12D}" type="presParOf" srcId="{E8B713E7-1175-422F-B946-99E93C7FCFAB}" destId="{E205DD8A-8E8E-4FCA-A47D-B38215CDC5F1}" srcOrd="2" destOrd="0" presId="urn:microsoft.com/office/officeart/2008/layout/HalfCircleOrganizationChart"/>
    <dgm:cxn modelId="{F07EB15E-1E58-4A80-8E8E-D6E96911A971}" type="presParOf" srcId="{E8B713E7-1175-422F-B946-99E93C7FCFAB}" destId="{2F4E0D4B-A997-4914-8A39-C93177FC7AA4}" srcOrd="3" destOrd="0" presId="urn:microsoft.com/office/officeart/2008/layout/HalfCircleOrganizationChart"/>
    <dgm:cxn modelId="{A6B5EBDC-B53B-4601-BE43-084321F8D4EA}" type="presParOf" srcId="{18D7FF9D-DAF3-4530-8511-FE7048ED8E7B}" destId="{056E5D78-25B6-4CD4-8EFB-6581749CB391}" srcOrd="1" destOrd="0" presId="urn:microsoft.com/office/officeart/2008/layout/HalfCircleOrganizationChart"/>
    <dgm:cxn modelId="{01F7499F-8280-4500-A0BF-440A215E727C}" type="presParOf" srcId="{18D7FF9D-DAF3-4530-8511-FE7048ED8E7B}" destId="{4832C434-EF6D-48C5-8F4D-3CD034D8B2E2}" srcOrd="2" destOrd="0" presId="urn:microsoft.com/office/officeart/2008/layout/HalfCircleOrganizationChart"/>
    <dgm:cxn modelId="{DBBE0B81-94F2-4980-BD1E-BBE6765B3FA4}" type="presParOf" srcId="{C671CF0E-7E56-4BBF-B22A-0340F7B4A9B8}" destId="{A93AA0A2-A955-4667-9000-CB2E814E1874}" srcOrd="4" destOrd="0" presId="urn:microsoft.com/office/officeart/2008/layout/HalfCircleOrganizationChart"/>
    <dgm:cxn modelId="{2F448A4C-FE5F-430B-A693-85B5896DEDA3}" type="presParOf" srcId="{C671CF0E-7E56-4BBF-B22A-0340F7B4A9B8}" destId="{78F4D3C0-A711-4C87-B39E-E34CEA374CAC}" srcOrd="5" destOrd="0" presId="urn:microsoft.com/office/officeart/2008/layout/HalfCircleOrganizationChart"/>
    <dgm:cxn modelId="{C4DC84A7-AB94-446D-AD0C-ED00D1D3FE59}" type="presParOf" srcId="{78F4D3C0-A711-4C87-B39E-E34CEA374CAC}" destId="{CF56AC15-9383-485A-B47A-435BAE4A6C24}" srcOrd="0" destOrd="0" presId="urn:microsoft.com/office/officeart/2008/layout/HalfCircleOrganizationChart"/>
    <dgm:cxn modelId="{ACB14551-F074-48E5-A15C-0898DBE05BE8}" type="presParOf" srcId="{CF56AC15-9383-485A-B47A-435BAE4A6C24}" destId="{D9E4B33D-A0FF-439C-A3F9-08810D0C3B13}" srcOrd="0" destOrd="0" presId="urn:microsoft.com/office/officeart/2008/layout/HalfCircleOrganizationChart"/>
    <dgm:cxn modelId="{CAF0360F-F843-485D-A9ED-4A6080343EFA}" type="presParOf" srcId="{CF56AC15-9383-485A-B47A-435BAE4A6C24}" destId="{E274E16F-861B-4DBE-9DD1-CDD133B19FB6}" srcOrd="1" destOrd="0" presId="urn:microsoft.com/office/officeart/2008/layout/HalfCircleOrganizationChart"/>
    <dgm:cxn modelId="{779907EB-844F-4218-8269-6120C7EDA5AD}" type="presParOf" srcId="{CF56AC15-9383-485A-B47A-435BAE4A6C24}" destId="{96B6105E-1B80-4F1B-B17F-F2EA68717F1D}" srcOrd="2" destOrd="0" presId="urn:microsoft.com/office/officeart/2008/layout/HalfCircleOrganizationChart"/>
    <dgm:cxn modelId="{0DFA096E-FEFF-4905-9304-966D1C341999}" type="presParOf" srcId="{CF56AC15-9383-485A-B47A-435BAE4A6C24}" destId="{D9CF6CFA-B647-46C9-A33B-3A5E8FFD4F59}" srcOrd="3" destOrd="0" presId="urn:microsoft.com/office/officeart/2008/layout/HalfCircleOrganizationChart"/>
    <dgm:cxn modelId="{4D78595B-FA92-4858-9262-FEF4574A5AB8}" type="presParOf" srcId="{78F4D3C0-A711-4C87-B39E-E34CEA374CAC}" destId="{0B0696FF-1656-494E-9717-BD26B8CE8A41}" srcOrd="1" destOrd="0" presId="urn:microsoft.com/office/officeart/2008/layout/HalfCircleOrganizationChart"/>
    <dgm:cxn modelId="{2DD79A40-0178-45AB-8B1C-70D7EA88B671}" type="presParOf" srcId="{78F4D3C0-A711-4C87-B39E-E34CEA374CAC}" destId="{DD583688-93E3-4EAA-AF27-AACA0D2F5EAE}" srcOrd="2" destOrd="0" presId="urn:microsoft.com/office/officeart/2008/layout/HalfCircleOrganizationChart"/>
    <dgm:cxn modelId="{43D3C73F-4D91-44C0-9A8F-07FDB33FEDC7}" type="presParOf" srcId="{C671CF0E-7E56-4BBF-B22A-0340F7B4A9B8}" destId="{368EAB80-2E6C-49BE-993A-CD0C7136B44D}" srcOrd="6" destOrd="0" presId="urn:microsoft.com/office/officeart/2008/layout/HalfCircleOrganizationChart"/>
    <dgm:cxn modelId="{EC88FFE1-49F5-407F-8CDF-B999E1B8BA76}" type="presParOf" srcId="{C671CF0E-7E56-4BBF-B22A-0340F7B4A9B8}" destId="{F9E57E04-59FF-4338-B7E7-7CABE022CFBB}" srcOrd="7" destOrd="0" presId="urn:microsoft.com/office/officeart/2008/layout/HalfCircleOrganizationChart"/>
    <dgm:cxn modelId="{64183E1E-9726-4403-A84C-A6AF4F208FC3}" type="presParOf" srcId="{F9E57E04-59FF-4338-B7E7-7CABE022CFBB}" destId="{CF96202F-181A-413F-AE2A-359160C2A779}" srcOrd="0" destOrd="0" presId="urn:microsoft.com/office/officeart/2008/layout/HalfCircleOrganizationChart"/>
    <dgm:cxn modelId="{7C93E9A7-F237-46FB-8810-527160042770}" type="presParOf" srcId="{CF96202F-181A-413F-AE2A-359160C2A779}" destId="{EC9F0268-09AA-45FD-BDE9-575C654B9AF2}" srcOrd="0" destOrd="0" presId="urn:microsoft.com/office/officeart/2008/layout/HalfCircleOrganizationChart"/>
    <dgm:cxn modelId="{147C97A8-0195-4D23-990A-4F10E64CFAE1}" type="presParOf" srcId="{CF96202F-181A-413F-AE2A-359160C2A779}" destId="{CBCCE603-F162-41E6-9D82-55DB76653672}" srcOrd="1" destOrd="0" presId="urn:microsoft.com/office/officeart/2008/layout/HalfCircleOrganizationChart"/>
    <dgm:cxn modelId="{BAA16CCD-DB73-43C0-9326-4F8B1225D556}" type="presParOf" srcId="{CF96202F-181A-413F-AE2A-359160C2A779}" destId="{25F49260-FEF8-4D16-B330-A4B225E74B29}" srcOrd="2" destOrd="0" presId="urn:microsoft.com/office/officeart/2008/layout/HalfCircleOrganizationChart"/>
    <dgm:cxn modelId="{842692A8-E2CC-41BE-9322-F3608778680D}" type="presParOf" srcId="{CF96202F-181A-413F-AE2A-359160C2A779}" destId="{2BE4285D-7FD9-4FEE-919B-6740EF6E6263}" srcOrd="3" destOrd="0" presId="urn:microsoft.com/office/officeart/2008/layout/HalfCircleOrganizationChart"/>
    <dgm:cxn modelId="{89128B35-AB6D-4909-BAD6-CF344BE1A3EB}" type="presParOf" srcId="{F9E57E04-59FF-4338-B7E7-7CABE022CFBB}" destId="{468BAE45-1409-4E91-9584-66C25C2F223C}" srcOrd="1" destOrd="0" presId="urn:microsoft.com/office/officeart/2008/layout/HalfCircleOrganizationChart"/>
    <dgm:cxn modelId="{BE8E66C0-613A-40E3-AC7B-67A16B2926E3}" type="presParOf" srcId="{F9E57E04-59FF-4338-B7E7-7CABE022CFBB}" destId="{07B8EB81-C5B8-4F0B-8E37-18B7A41B6A1C}" srcOrd="2" destOrd="0" presId="urn:microsoft.com/office/officeart/2008/layout/HalfCircleOrganizationChart"/>
    <dgm:cxn modelId="{853E8F11-A7D9-47AD-B2C5-9093F9F6F1A1}" type="presParOf" srcId="{C671CF0E-7E56-4BBF-B22A-0340F7B4A9B8}" destId="{1D6EA465-DADF-4C52-A8C2-CCD727EBBC75}" srcOrd="8" destOrd="0" presId="urn:microsoft.com/office/officeart/2008/layout/HalfCircleOrganizationChart"/>
    <dgm:cxn modelId="{8F4487FE-BEB4-4BC1-A6B4-3FFF0D572512}" type="presParOf" srcId="{C671CF0E-7E56-4BBF-B22A-0340F7B4A9B8}" destId="{1BC2F4C7-E400-4169-945F-93AC66B305F9}" srcOrd="9" destOrd="0" presId="urn:microsoft.com/office/officeart/2008/layout/HalfCircleOrganizationChart"/>
    <dgm:cxn modelId="{EA8A456D-F62C-4E1D-910C-BE59AAFF4228}" type="presParOf" srcId="{1BC2F4C7-E400-4169-945F-93AC66B305F9}" destId="{169EA037-10BB-4C03-BE46-865C0012BBD6}" srcOrd="0" destOrd="0" presId="urn:microsoft.com/office/officeart/2008/layout/HalfCircleOrganizationChart"/>
    <dgm:cxn modelId="{2FD5BA91-31F7-4D5A-87E8-EDCEACE1B06A}" type="presParOf" srcId="{169EA037-10BB-4C03-BE46-865C0012BBD6}" destId="{DE8574B8-6FCC-42D0-B6E4-6989AB6764FF}" srcOrd="0" destOrd="0" presId="urn:microsoft.com/office/officeart/2008/layout/HalfCircleOrganizationChart"/>
    <dgm:cxn modelId="{0442140A-1332-4DD8-A8DC-66AB8F6E3AFD}" type="presParOf" srcId="{169EA037-10BB-4C03-BE46-865C0012BBD6}" destId="{152F5B10-19F5-43CB-BBA3-BFE3EADF57B9}" srcOrd="1" destOrd="0" presId="urn:microsoft.com/office/officeart/2008/layout/HalfCircleOrganizationChart"/>
    <dgm:cxn modelId="{DA084CE5-11A0-409F-A514-913F71282341}" type="presParOf" srcId="{169EA037-10BB-4C03-BE46-865C0012BBD6}" destId="{6BD0B03E-879C-4CD5-AEFB-9FEFAE00AA70}" srcOrd="2" destOrd="0" presId="urn:microsoft.com/office/officeart/2008/layout/HalfCircleOrganizationChart"/>
    <dgm:cxn modelId="{24906E69-5B4B-4072-B628-44CE42BC8632}" type="presParOf" srcId="{169EA037-10BB-4C03-BE46-865C0012BBD6}" destId="{E10B31E5-7E04-4D2C-84D2-8059D81D6421}" srcOrd="3" destOrd="0" presId="urn:microsoft.com/office/officeart/2008/layout/HalfCircleOrganizationChart"/>
    <dgm:cxn modelId="{141E6A2E-A5DF-4938-9C4A-EC77C80EEC85}" type="presParOf" srcId="{1BC2F4C7-E400-4169-945F-93AC66B305F9}" destId="{F12F7D2E-B665-414A-899A-0EA50E527BCB}" srcOrd="1" destOrd="0" presId="urn:microsoft.com/office/officeart/2008/layout/HalfCircleOrganizationChart"/>
    <dgm:cxn modelId="{8DCB7B65-5768-4972-96C5-C1D8085DDB08}" type="presParOf" srcId="{1BC2F4C7-E400-4169-945F-93AC66B305F9}" destId="{BB77928F-467F-4145-AE40-58E88D9BB269}" srcOrd="2" destOrd="0" presId="urn:microsoft.com/office/officeart/2008/layout/HalfCircleOrganizationChart"/>
    <dgm:cxn modelId="{05EBD9CD-0F5F-4CF8-AAEC-E6B8D2DE73B4}" type="presParOf" srcId="{C671CF0E-7E56-4BBF-B22A-0340F7B4A9B8}" destId="{70E35EE7-38BA-42AF-8F6B-B09A84BA52E7}" srcOrd="10" destOrd="0" presId="urn:microsoft.com/office/officeart/2008/layout/HalfCircleOrganizationChart"/>
    <dgm:cxn modelId="{98A59AD4-D4AF-47C6-A3B8-545D449BAEB6}" type="presParOf" srcId="{C671CF0E-7E56-4BBF-B22A-0340F7B4A9B8}" destId="{BCBDA0B3-9546-4D20-9C51-A985B185E131}" srcOrd="11" destOrd="0" presId="urn:microsoft.com/office/officeart/2008/layout/HalfCircleOrganizationChart"/>
    <dgm:cxn modelId="{4A6BA228-A1CB-4D46-9097-1EE08075A78E}" type="presParOf" srcId="{BCBDA0B3-9546-4D20-9C51-A985B185E131}" destId="{4C45B7B8-D27C-432C-A872-BEB6F431ECAC}" srcOrd="0" destOrd="0" presId="urn:microsoft.com/office/officeart/2008/layout/HalfCircleOrganizationChart"/>
    <dgm:cxn modelId="{FE22FE70-29D1-4F2C-84F3-7135AA4DA385}" type="presParOf" srcId="{4C45B7B8-D27C-432C-A872-BEB6F431ECAC}" destId="{504DA54F-8A2D-468B-9D60-0BF4CCFB278F}" srcOrd="0" destOrd="0" presId="urn:microsoft.com/office/officeart/2008/layout/HalfCircleOrganizationChart"/>
    <dgm:cxn modelId="{2DCB923B-D643-4A4C-B916-EEE26621BA2D}" type="presParOf" srcId="{4C45B7B8-D27C-432C-A872-BEB6F431ECAC}" destId="{B904A219-53ED-4FB6-BB6A-F6E8E9C95513}" srcOrd="1" destOrd="0" presId="urn:microsoft.com/office/officeart/2008/layout/HalfCircleOrganizationChart"/>
    <dgm:cxn modelId="{48853AC1-3FD1-4519-8035-740CB5F31C60}" type="presParOf" srcId="{4C45B7B8-D27C-432C-A872-BEB6F431ECAC}" destId="{B1F70F61-7C6C-47ED-94A3-5C03555B2513}" srcOrd="2" destOrd="0" presId="urn:microsoft.com/office/officeart/2008/layout/HalfCircleOrganizationChart"/>
    <dgm:cxn modelId="{B3F56A67-375E-4A68-9552-D60CD6BD42DE}" type="presParOf" srcId="{4C45B7B8-D27C-432C-A872-BEB6F431ECAC}" destId="{74C56A62-FCC3-4939-98D4-DD0F89D35046}" srcOrd="3" destOrd="0" presId="urn:microsoft.com/office/officeart/2008/layout/HalfCircleOrganizationChart"/>
    <dgm:cxn modelId="{3F58FC7C-800E-42A5-922E-33FA9CB56D29}" type="presParOf" srcId="{BCBDA0B3-9546-4D20-9C51-A985B185E131}" destId="{E254FCBB-6DF3-490E-AF22-29E035E2CAC5}" srcOrd="1" destOrd="0" presId="urn:microsoft.com/office/officeart/2008/layout/HalfCircleOrganizationChart"/>
    <dgm:cxn modelId="{AF8A8CB8-94F3-40A7-B9BB-D17BB464AF56}" type="presParOf" srcId="{BCBDA0B3-9546-4D20-9C51-A985B185E131}" destId="{C6637475-0CA9-4D8F-AD78-8E427967BBDA}" srcOrd="2" destOrd="0" presId="urn:microsoft.com/office/officeart/2008/layout/HalfCircleOrganizationChart"/>
    <dgm:cxn modelId="{FF1DF8BB-D1FE-4F97-A881-0EA8C9852223}" type="presParOf" srcId="{C671CF0E-7E56-4BBF-B22A-0340F7B4A9B8}" destId="{7BA52BD5-F766-49D3-9D61-1F73EA6EC304}" srcOrd="12" destOrd="0" presId="urn:microsoft.com/office/officeart/2008/layout/HalfCircleOrganizationChart"/>
    <dgm:cxn modelId="{3804AEA2-1839-4B02-93E4-44576080F374}" type="presParOf" srcId="{C671CF0E-7E56-4BBF-B22A-0340F7B4A9B8}" destId="{1EECBC4B-C337-4F53-A408-9C5A195057A4}" srcOrd="13" destOrd="0" presId="urn:microsoft.com/office/officeart/2008/layout/HalfCircleOrganizationChart"/>
    <dgm:cxn modelId="{6341A3FA-A419-4641-B73A-E4FBA0171ACC}" type="presParOf" srcId="{1EECBC4B-C337-4F53-A408-9C5A195057A4}" destId="{B69AADBC-57CC-4054-960E-11D7E0A39281}" srcOrd="0" destOrd="0" presId="urn:microsoft.com/office/officeart/2008/layout/HalfCircleOrganizationChart"/>
    <dgm:cxn modelId="{53AE7DFA-0BD9-4608-949C-9B0E8D1A9C13}" type="presParOf" srcId="{B69AADBC-57CC-4054-960E-11D7E0A39281}" destId="{57ABF2CF-5AC7-4210-8B7A-47B5156740A0}" srcOrd="0" destOrd="0" presId="urn:microsoft.com/office/officeart/2008/layout/HalfCircleOrganizationChart"/>
    <dgm:cxn modelId="{F4B60107-4EEF-4FCD-ACCC-BA277BE1F47E}" type="presParOf" srcId="{B69AADBC-57CC-4054-960E-11D7E0A39281}" destId="{52B9EC4D-60DA-4057-8BAF-06AE6E7F6747}" srcOrd="1" destOrd="0" presId="urn:microsoft.com/office/officeart/2008/layout/HalfCircleOrganizationChart"/>
    <dgm:cxn modelId="{4036CBCA-FA4A-4DBA-A774-F1B10F247CBE}" type="presParOf" srcId="{B69AADBC-57CC-4054-960E-11D7E0A39281}" destId="{78FD0D22-902F-4423-9F38-F82A99896B1D}" srcOrd="2" destOrd="0" presId="urn:microsoft.com/office/officeart/2008/layout/HalfCircleOrganizationChart"/>
    <dgm:cxn modelId="{ED2D1A6A-762F-47A2-A5EA-93B8915A8CD0}" type="presParOf" srcId="{B69AADBC-57CC-4054-960E-11D7E0A39281}" destId="{13B774A0-B2B5-47BA-BA58-B458E375F770}" srcOrd="3" destOrd="0" presId="urn:microsoft.com/office/officeart/2008/layout/HalfCircleOrganizationChart"/>
    <dgm:cxn modelId="{E36E639D-ACC9-4ED8-A24A-C5AA679EAD7C}" type="presParOf" srcId="{1EECBC4B-C337-4F53-A408-9C5A195057A4}" destId="{7178226F-9368-4FE1-83D1-8112B8020B39}" srcOrd="1" destOrd="0" presId="urn:microsoft.com/office/officeart/2008/layout/HalfCircleOrganizationChart"/>
    <dgm:cxn modelId="{AC469F7E-8E5E-4875-912D-F7DDD6CB562F}" type="presParOf" srcId="{1EECBC4B-C337-4F53-A408-9C5A195057A4}" destId="{608D7695-19F6-413A-B20A-A8E783B47DC1}" srcOrd="2" destOrd="0" presId="urn:microsoft.com/office/officeart/2008/layout/HalfCircleOrganizationChart"/>
    <dgm:cxn modelId="{1A0A0D50-8FCF-4AAA-8508-40EE2631400A}" type="presParOf" srcId="{A7CCF3DF-0C71-4E9A-8229-36169FD2753F}" destId="{BF8D3810-577F-4F11-9FCE-3FF9BEA3A6DB}" srcOrd="2" destOrd="0" presId="urn:microsoft.com/office/officeart/2008/layout/HalfCircleOrganizationChart"/>
    <dgm:cxn modelId="{A5DB9466-682F-4C1D-9EFD-BBE5F9A78747}" type="presParOf" srcId="{484C735B-29BB-44C1-A54A-BC44E21096A1}" destId="{F27440E8-D3E2-46B7-973D-5730E1E3F71C}" srcOrd="2" destOrd="0" presId="urn:microsoft.com/office/officeart/2008/layout/HalfCircleOrganizationChart"/>
    <dgm:cxn modelId="{26F92F2D-C9E9-4819-A5A3-B960FCEFC093}" type="presParOf" srcId="{D75325BB-5B35-41E6-83AE-FB1B3A705E01}" destId="{B64FD03A-F867-4C74-BB34-B9C6ABE544FC}" srcOrd="2" destOrd="0" presId="urn:microsoft.com/office/officeart/2008/layout/HalfCircleOrganizationChart"/>
    <dgm:cxn modelId="{75C9AF81-9E9D-4AE6-AE32-EAB788D37A41}" type="presParOf" srcId="{D75325BB-5B35-41E6-83AE-FB1B3A705E01}" destId="{B2522D29-D973-4A75-9C08-370601209F48}" srcOrd="3" destOrd="0" presId="urn:microsoft.com/office/officeart/2008/layout/HalfCircleOrganizationChart"/>
    <dgm:cxn modelId="{B60C47CC-34DC-44B6-A150-E1D01DABD58F}" type="presParOf" srcId="{B2522D29-D973-4A75-9C08-370601209F48}" destId="{14F28D97-E2A1-4CBC-89FD-2DFD876399A8}" srcOrd="0" destOrd="0" presId="urn:microsoft.com/office/officeart/2008/layout/HalfCircleOrganizationChart"/>
    <dgm:cxn modelId="{0F5D096F-431A-495D-87D9-90BF2630A5D3}" type="presParOf" srcId="{14F28D97-E2A1-4CBC-89FD-2DFD876399A8}" destId="{391C26C5-C94D-4B5E-B839-B177DC858F60}" srcOrd="0" destOrd="0" presId="urn:microsoft.com/office/officeart/2008/layout/HalfCircleOrganizationChart"/>
    <dgm:cxn modelId="{9BE3A33C-6E88-4466-B3BA-9038D26254E3}" type="presParOf" srcId="{14F28D97-E2A1-4CBC-89FD-2DFD876399A8}" destId="{9D510FDE-1FA5-4524-878A-C061FDF012F1}" srcOrd="1" destOrd="0" presId="urn:microsoft.com/office/officeart/2008/layout/HalfCircleOrganizationChart"/>
    <dgm:cxn modelId="{D953A445-D756-47DB-9E37-752063E11BD1}" type="presParOf" srcId="{14F28D97-E2A1-4CBC-89FD-2DFD876399A8}" destId="{2F12D152-CEA9-48D1-90CB-2D31F8127ABC}" srcOrd="2" destOrd="0" presId="urn:microsoft.com/office/officeart/2008/layout/HalfCircleOrganizationChart"/>
    <dgm:cxn modelId="{6B114072-AA47-429B-AAEC-FBF849841F7D}" type="presParOf" srcId="{14F28D97-E2A1-4CBC-89FD-2DFD876399A8}" destId="{3F4FD907-1178-40DB-AC1F-6AB10822A4A4}" srcOrd="3" destOrd="0" presId="urn:microsoft.com/office/officeart/2008/layout/HalfCircleOrganizationChart"/>
    <dgm:cxn modelId="{DD011D0A-1130-4FE6-A3BD-11A97D7D6D80}" type="presParOf" srcId="{B2522D29-D973-4A75-9C08-370601209F48}" destId="{20804E04-AD0B-4373-87E9-DD0133E2506A}" srcOrd="1" destOrd="0" presId="urn:microsoft.com/office/officeart/2008/layout/HalfCircleOrganizationChart"/>
    <dgm:cxn modelId="{C3465F65-4CEF-474D-A482-6577AE4584E1}" type="presParOf" srcId="{20804E04-AD0B-4373-87E9-DD0133E2506A}" destId="{54A87A2C-716A-4C85-962F-1BFEECC74356}" srcOrd="0" destOrd="0" presId="urn:microsoft.com/office/officeart/2008/layout/HalfCircleOrganizationChart"/>
    <dgm:cxn modelId="{FF8C000D-ECBF-4F42-8160-8E4F2FFEDBB6}" type="presParOf" srcId="{20804E04-AD0B-4373-87E9-DD0133E2506A}" destId="{55A293B8-EA38-491D-82CE-645231F7C504}" srcOrd="1" destOrd="0" presId="urn:microsoft.com/office/officeart/2008/layout/HalfCircleOrganizationChart"/>
    <dgm:cxn modelId="{C7693160-5385-494A-B39C-CADB28CA8FD8}" type="presParOf" srcId="{55A293B8-EA38-491D-82CE-645231F7C504}" destId="{2E2E5591-5008-4C07-87B4-C8F5C154DFE5}" srcOrd="0" destOrd="0" presId="urn:microsoft.com/office/officeart/2008/layout/HalfCircleOrganizationChart"/>
    <dgm:cxn modelId="{C5AC9074-351F-44FB-AD57-28DD716AAFFC}" type="presParOf" srcId="{2E2E5591-5008-4C07-87B4-C8F5C154DFE5}" destId="{BB5EE5BB-5174-4774-A1A0-BD1A341E440F}" srcOrd="0" destOrd="0" presId="urn:microsoft.com/office/officeart/2008/layout/HalfCircleOrganizationChart"/>
    <dgm:cxn modelId="{D2C8DAD0-2012-4BF8-8C27-340CC5B91244}" type="presParOf" srcId="{2E2E5591-5008-4C07-87B4-C8F5C154DFE5}" destId="{09A25795-C40A-4733-A184-AA83FE2C5C26}" srcOrd="1" destOrd="0" presId="urn:microsoft.com/office/officeart/2008/layout/HalfCircleOrganizationChart"/>
    <dgm:cxn modelId="{5F0677C4-BEF9-41FE-A4C7-8665FA97B107}" type="presParOf" srcId="{2E2E5591-5008-4C07-87B4-C8F5C154DFE5}" destId="{A5EA3874-6035-4B69-ACA7-FB85C17A9072}" srcOrd="2" destOrd="0" presId="urn:microsoft.com/office/officeart/2008/layout/HalfCircleOrganizationChart"/>
    <dgm:cxn modelId="{47C60AFC-59FB-48D6-B30C-11426C12322F}" type="presParOf" srcId="{2E2E5591-5008-4C07-87B4-C8F5C154DFE5}" destId="{D459E85D-6B8F-4FA2-A7D1-82E661969562}" srcOrd="3" destOrd="0" presId="urn:microsoft.com/office/officeart/2008/layout/HalfCircleOrganizationChart"/>
    <dgm:cxn modelId="{08ACCBA2-C0FF-4407-8379-AD9325AFEEDE}" type="presParOf" srcId="{55A293B8-EA38-491D-82CE-645231F7C504}" destId="{DE0980AF-F94C-481A-ABC1-EBEBD3322579}" srcOrd="1" destOrd="0" presId="urn:microsoft.com/office/officeart/2008/layout/HalfCircleOrganizationChart"/>
    <dgm:cxn modelId="{54749CFE-5DA2-49FD-9E85-438B22236635}" type="presParOf" srcId="{DE0980AF-F94C-481A-ABC1-EBEBD3322579}" destId="{592B0EF8-9A1A-4759-B1D4-F4692F27DFF7}" srcOrd="0" destOrd="0" presId="urn:microsoft.com/office/officeart/2008/layout/HalfCircleOrganizationChart"/>
    <dgm:cxn modelId="{F2C3E32D-3BB1-4C5C-8F5C-B99901ED8E6E}" type="presParOf" srcId="{DE0980AF-F94C-481A-ABC1-EBEBD3322579}" destId="{224D9518-86BA-4F45-BE97-4370B32B48AF}" srcOrd="1" destOrd="0" presId="urn:microsoft.com/office/officeart/2008/layout/HalfCircleOrganizationChart"/>
    <dgm:cxn modelId="{19D4324D-F173-4C69-B6A9-B96AA873EFFA}" type="presParOf" srcId="{224D9518-86BA-4F45-BE97-4370B32B48AF}" destId="{7B7824F1-AC97-46C9-8E46-D66F5FF8C01E}" srcOrd="0" destOrd="0" presId="urn:microsoft.com/office/officeart/2008/layout/HalfCircleOrganizationChart"/>
    <dgm:cxn modelId="{9C906A4A-E230-4486-8F18-7C635E3CF908}" type="presParOf" srcId="{7B7824F1-AC97-46C9-8E46-D66F5FF8C01E}" destId="{EEB5F39D-1ED5-47BF-A883-34FDAE5221B7}" srcOrd="0" destOrd="0" presId="urn:microsoft.com/office/officeart/2008/layout/HalfCircleOrganizationChart"/>
    <dgm:cxn modelId="{13CBEED9-7724-4D2B-A7C7-FEF2C32CD5F8}" type="presParOf" srcId="{7B7824F1-AC97-46C9-8E46-D66F5FF8C01E}" destId="{466BA11D-FF09-4922-8157-F51037DCF75D}" srcOrd="1" destOrd="0" presId="urn:microsoft.com/office/officeart/2008/layout/HalfCircleOrganizationChart"/>
    <dgm:cxn modelId="{DE964321-F6A7-4D6C-9C12-B9F08964C4E1}" type="presParOf" srcId="{7B7824F1-AC97-46C9-8E46-D66F5FF8C01E}" destId="{2CAAC6D4-0432-47BB-8D48-2BA12F3EA9D8}" srcOrd="2" destOrd="0" presId="urn:microsoft.com/office/officeart/2008/layout/HalfCircleOrganizationChart"/>
    <dgm:cxn modelId="{89D5070B-719B-4FC6-9009-D51BF6C593DD}" type="presParOf" srcId="{7B7824F1-AC97-46C9-8E46-D66F5FF8C01E}" destId="{6F90E4C0-6B95-41DA-A50D-A06649B78D6A}" srcOrd="3" destOrd="0" presId="urn:microsoft.com/office/officeart/2008/layout/HalfCircleOrganizationChart"/>
    <dgm:cxn modelId="{6CAC2337-23A7-4AF5-9F8D-F0ACB2852C05}" type="presParOf" srcId="{224D9518-86BA-4F45-BE97-4370B32B48AF}" destId="{811F4BD3-B05D-4847-8513-5686227F99B3}" srcOrd="1" destOrd="0" presId="urn:microsoft.com/office/officeart/2008/layout/HalfCircleOrganizationChart"/>
    <dgm:cxn modelId="{01F4ECD3-FBB4-41E3-AF2E-3FCFA3A1AA21}" type="presParOf" srcId="{224D9518-86BA-4F45-BE97-4370B32B48AF}" destId="{3DDF2641-9644-4E29-A7F4-04389ECE4586}" srcOrd="2" destOrd="0" presId="urn:microsoft.com/office/officeart/2008/layout/HalfCircleOrganizationChart"/>
    <dgm:cxn modelId="{EDE44098-6750-4AB0-BA4B-768FBACAAE06}" type="presParOf" srcId="{DE0980AF-F94C-481A-ABC1-EBEBD3322579}" destId="{8DC5F7F7-7EA7-4C59-8732-994F4241BC4A}" srcOrd="2" destOrd="0" presId="urn:microsoft.com/office/officeart/2008/layout/HalfCircleOrganizationChart"/>
    <dgm:cxn modelId="{26B327E2-1D7A-4E99-8E01-70F805E4A32E}" type="presParOf" srcId="{DE0980AF-F94C-481A-ABC1-EBEBD3322579}" destId="{246B73C1-105A-4927-979F-6A15DC2EDF27}" srcOrd="3" destOrd="0" presId="urn:microsoft.com/office/officeart/2008/layout/HalfCircleOrganizationChart"/>
    <dgm:cxn modelId="{0BC181B8-A6E7-43CE-8A30-55F07B2D6CF7}" type="presParOf" srcId="{246B73C1-105A-4927-979F-6A15DC2EDF27}" destId="{22A83557-C2F4-4756-B1F7-4EAD87315299}" srcOrd="0" destOrd="0" presId="urn:microsoft.com/office/officeart/2008/layout/HalfCircleOrganizationChart"/>
    <dgm:cxn modelId="{E42978E1-C493-4FE8-95E8-9E4F04AC906D}" type="presParOf" srcId="{22A83557-C2F4-4756-B1F7-4EAD87315299}" destId="{E8FD6DE2-B5CC-4A99-9702-5A2345E31F67}" srcOrd="0" destOrd="0" presId="urn:microsoft.com/office/officeart/2008/layout/HalfCircleOrganizationChart"/>
    <dgm:cxn modelId="{183C3DC4-D6CF-4A3F-8586-29D93D08CBBA}" type="presParOf" srcId="{22A83557-C2F4-4756-B1F7-4EAD87315299}" destId="{2106AB97-926E-4478-8AC9-39E5897C772C}" srcOrd="1" destOrd="0" presId="urn:microsoft.com/office/officeart/2008/layout/HalfCircleOrganizationChart"/>
    <dgm:cxn modelId="{6910FE28-0B8C-4C09-B80F-7C76D67AC6B3}" type="presParOf" srcId="{22A83557-C2F4-4756-B1F7-4EAD87315299}" destId="{2DAE6729-603E-480D-B6C3-872F7938CD82}" srcOrd="2" destOrd="0" presId="urn:microsoft.com/office/officeart/2008/layout/HalfCircleOrganizationChart"/>
    <dgm:cxn modelId="{36C2F217-2052-472F-BB59-9A8EDD9B040F}" type="presParOf" srcId="{22A83557-C2F4-4756-B1F7-4EAD87315299}" destId="{225C1A86-87E9-4490-952F-644A982DF28A}" srcOrd="3" destOrd="0" presId="urn:microsoft.com/office/officeart/2008/layout/HalfCircleOrganizationChart"/>
    <dgm:cxn modelId="{B493D4D2-9E7A-48CC-A8D6-18C09A419A10}" type="presParOf" srcId="{246B73C1-105A-4927-979F-6A15DC2EDF27}" destId="{7C0B3189-13D7-451C-8F2A-9B8A3E9F6BF4}" srcOrd="1" destOrd="0" presId="urn:microsoft.com/office/officeart/2008/layout/HalfCircleOrganizationChart"/>
    <dgm:cxn modelId="{B5EBA529-392A-41B4-8B72-11977A5509AD}" type="presParOf" srcId="{246B73C1-105A-4927-979F-6A15DC2EDF27}" destId="{BC14C06D-F199-4C61-BA7F-7E4BDE2CABB7}" srcOrd="2" destOrd="0" presId="urn:microsoft.com/office/officeart/2008/layout/HalfCircleOrganizationChart"/>
    <dgm:cxn modelId="{1E146DF2-07F3-4823-A866-E7B5DC133C26}" type="presParOf" srcId="{55A293B8-EA38-491D-82CE-645231F7C504}" destId="{40683702-9925-4960-AD68-0381D9103A10}" srcOrd="2" destOrd="0" presId="urn:microsoft.com/office/officeart/2008/layout/HalfCircleOrganizationChart"/>
    <dgm:cxn modelId="{5860DC9F-51C8-4562-98E1-D510E2D8B101}" type="presParOf" srcId="{20804E04-AD0B-4373-87E9-DD0133E2506A}" destId="{27259F0C-97AA-4E75-83FC-592F665BCBD7}" srcOrd="2" destOrd="0" presId="urn:microsoft.com/office/officeart/2008/layout/HalfCircleOrganizationChart"/>
    <dgm:cxn modelId="{9390049F-D1C7-41E0-A002-DF80BAE43774}" type="presParOf" srcId="{20804E04-AD0B-4373-87E9-DD0133E2506A}" destId="{23AD2322-8DF5-435A-B659-F2DFD56229FE}" srcOrd="3" destOrd="0" presId="urn:microsoft.com/office/officeart/2008/layout/HalfCircleOrganizationChart"/>
    <dgm:cxn modelId="{FA9F7FC5-31F1-491C-AF3D-9DDC6DDB583B}" type="presParOf" srcId="{23AD2322-8DF5-435A-B659-F2DFD56229FE}" destId="{A36B744F-D767-416D-AD4B-3347C9B2C2C5}" srcOrd="0" destOrd="0" presId="urn:microsoft.com/office/officeart/2008/layout/HalfCircleOrganizationChart"/>
    <dgm:cxn modelId="{2D842583-45BA-4B83-801D-297BD92198C3}" type="presParOf" srcId="{A36B744F-D767-416D-AD4B-3347C9B2C2C5}" destId="{01775015-8D72-4132-B064-CF970FE2D030}" srcOrd="0" destOrd="0" presId="urn:microsoft.com/office/officeart/2008/layout/HalfCircleOrganizationChart"/>
    <dgm:cxn modelId="{CE5D63E3-D4A9-4008-8938-2B3F30933DB1}" type="presParOf" srcId="{A36B744F-D767-416D-AD4B-3347C9B2C2C5}" destId="{CEA8E07A-A703-41A7-82A1-4045CB94C34F}" srcOrd="1" destOrd="0" presId="urn:microsoft.com/office/officeart/2008/layout/HalfCircleOrganizationChart"/>
    <dgm:cxn modelId="{205807D5-0710-4F67-BE19-1D5CA6C3F983}" type="presParOf" srcId="{A36B744F-D767-416D-AD4B-3347C9B2C2C5}" destId="{E8ED191B-1161-4635-AEDF-98F5D5A8D532}" srcOrd="2" destOrd="0" presId="urn:microsoft.com/office/officeart/2008/layout/HalfCircleOrganizationChart"/>
    <dgm:cxn modelId="{7151C2E7-1D98-465E-8DC1-E61387DF2A54}" type="presParOf" srcId="{A36B744F-D767-416D-AD4B-3347C9B2C2C5}" destId="{F8A56187-B866-4182-9174-5B9E5EA7D1AE}" srcOrd="3" destOrd="0" presId="urn:microsoft.com/office/officeart/2008/layout/HalfCircleOrganizationChart"/>
    <dgm:cxn modelId="{E3CC0559-EC48-4CDD-A65A-2795CA18A80B}" type="presParOf" srcId="{23AD2322-8DF5-435A-B659-F2DFD56229FE}" destId="{2FB3E0C1-00E4-4AB0-95DE-4EE9324CDCC0}" srcOrd="1" destOrd="0" presId="urn:microsoft.com/office/officeart/2008/layout/HalfCircleOrganizationChart"/>
    <dgm:cxn modelId="{60864814-B84D-4E39-81C9-083DC9888D03}" type="presParOf" srcId="{2FB3E0C1-00E4-4AB0-95DE-4EE9324CDCC0}" destId="{DC5C9941-D79B-4A16-B1B9-F2D5FC4730C0}" srcOrd="0" destOrd="0" presId="urn:microsoft.com/office/officeart/2008/layout/HalfCircleOrganizationChart"/>
    <dgm:cxn modelId="{2E6EADBB-9EEA-47C5-8155-E0C05A8DB771}" type="presParOf" srcId="{2FB3E0C1-00E4-4AB0-95DE-4EE9324CDCC0}" destId="{4C6400A2-9D4D-4416-9319-B90AA18AB7BC}" srcOrd="1" destOrd="0" presId="urn:microsoft.com/office/officeart/2008/layout/HalfCircleOrganizationChart"/>
    <dgm:cxn modelId="{5C21ED56-35E5-472C-8B64-1D4EFECBB55D}" type="presParOf" srcId="{4C6400A2-9D4D-4416-9319-B90AA18AB7BC}" destId="{6770259D-D000-417B-A2BB-FD4D9F40AC5E}" srcOrd="0" destOrd="0" presId="urn:microsoft.com/office/officeart/2008/layout/HalfCircleOrganizationChart"/>
    <dgm:cxn modelId="{7AC528A2-D715-4B67-B11A-5AC7DA3F02BD}" type="presParOf" srcId="{6770259D-D000-417B-A2BB-FD4D9F40AC5E}" destId="{A8189678-4CB1-42E2-B94F-A76E6F837B46}" srcOrd="0" destOrd="0" presId="urn:microsoft.com/office/officeart/2008/layout/HalfCircleOrganizationChart"/>
    <dgm:cxn modelId="{69C771F9-4602-432F-8E7E-2E16B31FA477}" type="presParOf" srcId="{6770259D-D000-417B-A2BB-FD4D9F40AC5E}" destId="{D45A7836-E801-407D-9E2D-FA12FB8270EC}" srcOrd="1" destOrd="0" presId="urn:microsoft.com/office/officeart/2008/layout/HalfCircleOrganizationChart"/>
    <dgm:cxn modelId="{C5EC0F78-8386-4827-96EE-B29FED8FD1DB}" type="presParOf" srcId="{6770259D-D000-417B-A2BB-FD4D9F40AC5E}" destId="{F93B085B-AEFD-41A4-9682-778C41F68EF8}" srcOrd="2" destOrd="0" presId="urn:microsoft.com/office/officeart/2008/layout/HalfCircleOrganizationChart"/>
    <dgm:cxn modelId="{283657B3-11CA-4D12-8E92-F12E39041AB9}" type="presParOf" srcId="{6770259D-D000-417B-A2BB-FD4D9F40AC5E}" destId="{1698658E-2840-4DE6-8314-657817B8F469}" srcOrd="3" destOrd="0" presId="urn:microsoft.com/office/officeart/2008/layout/HalfCircleOrganizationChart"/>
    <dgm:cxn modelId="{B6909AB9-0F27-43C9-A297-563AA823237D}" type="presParOf" srcId="{4C6400A2-9D4D-4416-9319-B90AA18AB7BC}" destId="{CCAB6867-97BE-4D18-8171-AE64B992956E}" srcOrd="1" destOrd="0" presId="urn:microsoft.com/office/officeart/2008/layout/HalfCircleOrganizationChart"/>
    <dgm:cxn modelId="{C125F626-665B-4B5D-8396-DC290BE13773}" type="presParOf" srcId="{4C6400A2-9D4D-4416-9319-B90AA18AB7BC}" destId="{17FAA604-711A-44F6-A9FA-5B3493CB374C}" srcOrd="2" destOrd="0" presId="urn:microsoft.com/office/officeart/2008/layout/HalfCircleOrganizationChart"/>
    <dgm:cxn modelId="{7B69ECC4-5668-426A-8BCF-B7EBB163C2D0}" type="presParOf" srcId="{23AD2322-8DF5-435A-B659-F2DFD56229FE}" destId="{7BB52495-CD03-4F62-938E-3C464BCA3FC7}" srcOrd="2" destOrd="0" presId="urn:microsoft.com/office/officeart/2008/layout/HalfCircleOrganizationChart"/>
    <dgm:cxn modelId="{E8BC6737-F161-4194-96CA-144957520141}" type="presParOf" srcId="{B2522D29-D973-4A75-9C08-370601209F48}" destId="{C421849E-5072-431F-B6A5-F90D9D05CE6F}" srcOrd="2" destOrd="0" presId="urn:microsoft.com/office/officeart/2008/layout/HalfCircleOrganizationChart"/>
    <dgm:cxn modelId="{5D1F0041-06CE-4ABD-8E62-FED92FFFD2E5}" type="presParOf" srcId="{D75325BB-5B35-41E6-83AE-FB1B3A705E01}" destId="{F0311CE0-C89B-432C-BD53-630950917ECB}" srcOrd="4" destOrd="0" presId="urn:microsoft.com/office/officeart/2008/layout/HalfCircleOrganizationChart"/>
    <dgm:cxn modelId="{403B248A-AAFF-4278-9EE4-A2099156887B}" type="presParOf" srcId="{D75325BB-5B35-41E6-83AE-FB1B3A705E01}" destId="{CF3A7F40-4196-4FA8-A870-B2F9928CF2BA}" srcOrd="5" destOrd="0" presId="urn:microsoft.com/office/officeart/2008/layout/HalfCircleOrganizationChart"/>
    <dgm:cxn modelId="{A6A3D19E-8F9B-4286-8ECA-8CFF33CC5D7C}" type="presParOf" srcId="{CF3A7F40-4196-4FA8-A870-B2F9928CF2BA}" destId="{025CAB26-AA40-4AF4-B1D1-8A29F1EB6F2B}" srcOrd="0" destOrd="0" presId="urn:microsoft.com/office/officeart/2008/layout/HalfCircleOrganizationChart"/>
    <dgm:cxn modelId="{EA0BA9E6-2F3B-447D-AD9D-6864874FF60C}" type="presParOf" srcId="{025CAB26-AA40-4AF4-B1D1-8A29F1EB6F2B}" destId="{CAF2447F-9362-4179-A456-F9506AAA340B}" srcOrd="0" destOrd="0" presId="urn:microsoft.com/office/officeart/2008/layout/HalfCircleOrganizationChart"/>
    <dgm:cxn modelId="{62009ED3-D637-46D0-9F2C-54E37D441521}" type="presParOf" srcId="{025CAB26-AA40-4AF4-B1D1-8A29F1EB6F2B}" destId="{C5BDDEA2-6960-4949-A320-A46350E6E7B4}" srcOrd="1" destOrd="0" presId="urn:microsoft.com/office/officeart/2008/layout/HalfCircleOrganizationChart"/>
    <dgm:cxn modelId="{3DAD112F-0367-42D1-8831-079D43760523}" type="presParOf" srcId="{025CAB26-AA40-4AF4-B1D1-8A29F1EB6F2B}" destId="{1173D0F4-3EC4-4A46-9AD0-1ED0FFECBD37}" srcOrd="2" destOrd="0" presId="urn:microsoft.com/office/officeart/2008/layout/HalfCircleOrganizationChart"/>
    <dgm:cxn modelId="{B28638AE-CC7D-428B-BFB5-2554408CC40D}" type="presParOf" srcId="{025CAB26-AA40-4AF4-B1D1-8A29F1EB6F2B}" destId="{B4413DC9-C460-4F38-B68C-239BCBCF630F}" srcOrd="3" destOrd="0" presId="urn:microsoft.com/office/officeart/2008/layout/HalfCircleOrganizationChart"/>
    <dgm:cxn modelId="{711125FE-0760-4B46-97B1-208B63C14BD4}" type="presParOf" srcId="{CF3A7F40-4196-4FA8-A870-B2F9928CF2BA}" destId="{64BABA5E-C9CF-46E9-9598-EB792318CB9B}" srcOrd="1" destOrd="0" presId="urn:microsoft.com/office/officeart/2008/layout/HalfCircleOrganizationChart"/>
    <dgm:cxn modelId="{A51CC4D8-3A91-4B04-AE20-9A19913B9158}" type="presParOf" srcId="{64BABA5E-C9CF-46E9-9598-EB792318CB9B}" destId="{39F61525-3461-41A9-9FF5-E6C0FB97E64E}" srcOrd="0" destOrd="0" presId="urn:microsoft.com/office/officeart/2008/layout/HalfCircleOrganizationChart"/>
    <dgm:cxn modelId="{07AC90FF-4776-47B9-99A1-B493EB1CC6CD}" type="presParOf" srcId="{64BABA5E-C9CF-46E9-9598-EB792318CB9B}" destId="{355422FE-B697-49AF-91CE-9725D75AAE5E}" srcOrd="1" destOrd="0" presId="urn:microsoft.com/office/officeart/2008/layout/HalfCircleOrganizationChart"/>
    <dgm:cxn modelId="{9A20FE05-765E-4F67-A10B-3E05E6F02EDC}" type="presParOf" srcId="{355422FE-B697-49AF-91CE-9725D75AAE5E}" destId="{BF8EE17A-E109-4012-A95D-4BC66B16B99C}" srcOrd="0" destOrd="0" presId="urn:microsoft.com/office/officeart/2008/layout/HalfCircleOrganizationChart"/>
    <dgm:cxn modelId="{189C84E7-85E3-4E8A-8E45-6C97BD40564A}" type="presParOf" srcId="{BF8EE17A-E109-4012-A95D-4BC66B16B99C}" destId="{EADC74D5-14E0-4DE7-9786-E8F15C7CDD6B}" srcOrd="0" destOrd="0" presId="urn:microsoft.com/office/officeart/2008/layout/HalfCircleOrganizationChart"/>
    <dgm:cxn modelId="{99F92B33-9348-4BEF-8066-FDE2D2AEDF02}" type="presParOf" srcId="{BF8EE17A-E109-4012-A95D-4BC66B16B99C}" destId="{EFA7A437-6EAF-43D8-93A3-A2547C8F4A2F}" srcOrd="1" destOrd="0" presId="urn:microsoft.com/office/officeart/2008/layout/HalfCircleOrganizationChart"/>
    <dgm:cxn modelId="{58C56705-93B7-4E3E-93E9-81B6ED57A28D}" type="presParOf" srcId="{BF8EE17A-E109-4012-A95D-4BC66B16B99C}" destId="{260B55D5-CEC0-4623-B531-874268B8CB7C}" srcOrd="2" destOrd="0" presId="urn:microsoft.com/office/officeart/2008/layout/HalfCircleOrganizationChart"/>
    <dgm:cxn modelId="{B88E27A1-7401-4BFB-87AE-BBEAC0C10761}" type="presParOf" srcId="{BF8EE17A-E109-4012-A95D-4BC66B16B99C}" destId="{F152B65C-2B74-4005-952A-E0AED2421FEA}" srcOrd="3" destOrd="0" presId="urn:microsoft.com/office/officeart/2008/layout/HalfCircleOrganizationChart"/>
    <dgm:cxn modelId="{89C443FB-9681-4FBA-AB1C-5682B1567329}" type="presParOf" srcId="{355422FE-B697-49AF-91CE-9725D75AAE5E}" destId="{AD0E6F82-6EB2-444E-B678-699F1EB4DDDB}" srcOrd="1" destOrd="0" presId="urn:microsoft.com/office/officeart/2008/layout/HalfCircleOrganizationChart"/>
    <dgm:cxn modelId="{110435F5-4EE5-40E9-AEFA-FC6F669E8AD1}" type="presParOf" srcId="{AD0E6F82-6EB2-444E-B678-699F1EB4DDDB}" destId="{41B2C489-EA66-4071-8933-1C0DD65855A5}" srcOrd="0" destOrd="0" presId="urn:microsoft.com/office/officeart/2008/layout/HalfCircleOrganizationChart"/>
    <dgm:cxn modelId="{D45E9539-F36A-4F44-82AF-8DA803B9AAD4}" type="presParOf" srcId="{AD0E6F82-6EB2-444E-B678-699F1EB4DDDB}" destId="{0A36DB15-D796-44E2-9C09-E2224033B668}" srcOrd="1" destOrd="0" presId="urn:microsoft.com/office/officeart/2008/layout/HalfCircleOrganizationChart"/>
    <dgm:cxn modelId="{AB3DF767-937C-4FDB-880C-CB99C60CF932}" type="presParOf" srcId="{0A36DB15-D796-44E2-9C09-E2224033B668}" destId="{5810A012-34C2-45EA-864B-0E50F79B0179}" srcOrd="0" destOrd="0" presId="urn:microsoft.com/office/officeart/2008/layout/HalfCircleOrganizationChart"/>
    <dgm:cxn modelId="{F0A93D70-C725-4D92-8130-B00F0E8A76F7}" type="presParOf" srcId="{5810A012-34C2-45EA-864B-0E50F79B0179}" destId="{4837AC8A-B4A2-4F55-8E98-D49200E550D5}" srcOrd="0" destOrd="0" presId="urn:microsoft.com/office/officeart/2008/layout/HalfCircleOrganizationChart"/>
    <dgm:cxn modelId="{074BFDE7-E2C7-4139-837E-28F5420890E6}" type="presParOf" srcId="{5810A012-34C2-45EA-864B-0E50F79B0179}" destId="{2BAA6B94-0FB3-48E4-8FD8-7CCE55137B26}" srcOrd="1" destOrd="0" presId="urn:microsoft.com/office/officeart/2008/layout/HalfCircleOrganizationChart"/>
    <dgm:cxn modelId="{FBA25B51-E25C-45FC-B2F3-BAEC5B615BFD}" type="presParOf" srcId="{5810A012-34C2-45EA-864B-0E50F79B0179}" destId="{3AB742B1-910E-4C34-A5EC-7FEBD884BAD2}" srcOrd="2" destOrd="0" presId="urn:microsoft.com/office/officeart/2008/layout/HalfCircleOrganizationChart"/>
    <dgm:cxn modelId="{37FC866F-C0CB-45BF-B9C9-E8CC2C7E6939}" type="presParOf" srcId="{5810A012-34C2-45EA-864B-0E50F79B0179}" destId="{21F9F8C3-FD21-4984-84C5-DB0AE7FD0023}" srcOrd="3" destOrd="0" presId="urn:microsoft.com/office/officeart/2008/layout/HalfCircleOrganizationChart"/>
    <dgm:cxn modelId="{3BBA7E80-AC4B-40D1-A062-2D156DA3C559}" type="presParOf" srcId="{0A36DB15-D796-44E2-9C09-E2224033B668}" destId="{22B500B3-0120-42B0-804B-51F051BE660D}" srcOrd="1" destOrd="0" presId="urn:microsoft.com/office/officeart/2008/layout/HalfCircleOrganizationChart"/>
    <dgm:cxn modelId="{BC69E179-DEC3-42F1-9417-AE0785706F1A}" type="presParOf" srcId="{0A36DB15-D796-44E2-9C09-E2224033B668}" destId="{C5BEC86B-D025-4652-BDBD-FD146D3B12C9}" srcOrd="2" destOrd="0" presId="urn:microsoft.com/office/officeart/2008/layout/HalfCircleOrganizationChart"/>
    <dgm:cxn modelId="{5DD30A34-1F52-48A0-8179-D0646F6C943A}" type="presParOf" srcId="{355422FE-B697-49AF-91CE-9725D75AAE5E}" destId="{70062C62-C4C4-431F-A17F-B014DF3B435A}" srcOrd="2" destOrd="0" presId="urn:microsoft.com/office/officeart/2008/layout/HalfCircleOrganizationChart"/>
    <dgm:cxn modelId="{9206AEA4-50CE-42A7-961A-0FA13D20EA0A}" type="presParOf" srcId="{CF3A7F40-4196-4FA8-A870-B2F9928CF2BA}" destId="{53E1101A-69FE-457D-B492-34028B1A1668}" srcOrd="2" destOrd="0" presId="urn:microsoft.com/office/officeart/2008/layout/HalfCircleOrganizationChart"/>
    <dgm:cxn modelId="{D7245D49-E15C-45DE-A76A-0E91A5EF484A}" type="presParOf" srcId="{D75325BB-5B35-41E6-83AE-FB1B3A705E01}" destId="{58DACF78-0F5A-4721-B287-7F744D06971B}" srcOrd="6" destOrd="0" presId="urn:microsoft.com/office/officeart/2008/layout/HalfCircleOrganizationChart"/>
    <dgm:cxn modelId="{4855F4F4-FBE2-4FD9-A7BE-DCF46033A20D}" type="presParOf" srcId="{D75325BB-5B35-41E6-83AE-FB1B3A705E01}" destId="{802DC205-4D45-4FEF-ADD3-52001E277B6A}" srcOrd="7" destOrd="0" presId="urn:microsoft.com/office/officeart/2008/layout/HalfCircleOrganizationChart"/>
    <dgm:cxn modelId="{E44086FA-8FAA-4A0C-AE41-40C3197AAE28}" type="presParOf" srcId="{802DC205-4D45-4FEF-ADD3-52001E277B6A}" destId="{5CA83266-E5D8-4641-A1AC-ECE4CCDF1CF4}" srcOrd="0" destOrd="0" presId="urn:microsoft.com/office/officeart/2008/layout/HalfCircleOrganizationChart"/>
    <dgm:cxn modelId="{5388B8EC-ADFD-47A3-84BA-3003740B4A65}" type="presParOf" srcId="{5CA83266-E5D8-4641-A1AC-ECE4CCDF1CF4}" destId="{368360DB-7433-4E3A-8186-4A9C2F3E0549}" srcOrd="0" destOrd="0" presId="urn:microsoft.com/office/officeart/2008/layout/HalfCircleOrganizationChart"/>
    <dgm:cxn modelId="{7CB43D38-4887-470B-88FA-D4B9FF4E6E7A}" type="presParOf" srcId="{5CA83266-E5D8-4641-A1AC-ECE4CCDF1CF4}" destId="{43097DD3-3B47-464A-9B6A-F6340B1275EF}" srcOrd="1" destOrd="0" presId="urn:microsoft.com/office/officeart/2008/layout/HalfCircleOrganizationChart"/>
    <dgm:cxn modelId="{1A909FF0-EE4B-41B4-9D7A-000DC9ECCF2E}" type="presParOf" srcId="{5CA83266-E5D8-4641-A1AC-ECE4CCDF1CF4}" destId="{195C53F9-3D63-4F4D-8C65-BDF251A72599}" srcOrd="2" destOrd="0" presId="urn:microsoft.com/office/officeart/2008/layout/HalfCircleOrganizationChart"/>
    <dgm:cxn modelId="{B95302D5-F353-4D99-ABAC-F07D596962BF}" type="presParOf" srcId="{5CA83266-E5D8-4641-A1AC-ECE4CCDF1CF4}" destId="{2F1C9207-95A1-45F0-8336-C65E96C297F7}" srcOrd="3" destOrd="0" presId="urn:microsoft.com/office/officeart/2008/layout/HalfCircleOrganizationChart"/>
    <dgm:cxn modelId="{C80212F4-87D0-4AF6-ACD0-04073704CAD9}" type="presParOf" srcId="{802DC205-4D45-4FEF-ADD3-52001E277B6A}" destId="{7D4A5899-7B36-4C13-8FA1-E28FD53981C9}" srcOrd="1" destOrd="0" presId="urn:microsoft.com/office/officeart/2008/layout/HalfCircleOrganizationChart"/>
    <dgm:cxn modelId="{9865FDF2-AB6B-4B8F-AB6E-4B0FC575B6D7}" type="presParOf" srcId="{7D4A5899-7B36-4C13-8FA1-E28FD53981C9}" destId="{05771703-03CE-4468-B4A1-5E3AB7A1E1F6}" srcOrd="0" destOrd="0" presId="urn:microsoft.com/office/officeart/2008/layout/HalfCircleOrganizationChart"/>
    <dgm:cxn modelId="{8392B2AE-50F6-4CD0-B5FA-14863F01F548}" type="presParOf" srcId="{7D4A5899-7B36-4C13-8FA1-E28FD53981C9}" destId="{6BC83A7E-B418-4FA0-9A31-FC02E91A43EA}" srcOrd="1" destOrd="0" presId="urn:microsoft.com/office/officeart/2008/layout/HalfCircleOrganizationChart"/>
    <dgm:cxn modelId="{437147C1-BCF9-4F91-9C45-5545FA8C6D7F}" type="presParOf" srcId="{6BC83A7E-B418-4FA0-9A31-FC02E91A43EA}" destId="{5B5D845A-9630-4295-8AEC-28C2123C2FAE}" srcOrd="0" destOrd="0" presId="urn:microsoft.com/office/officeart/2008/layout/HalfCircleOrganizationChart"/>
    <dgm:cxn modelId="{45A159B3-CEFC-4C41-94E9-B698772923A9}" type="presParOf" srcId="{5B5D845A-9630-4295-8AEC-28C2123C2FAE}" destId="{CD8538E4-B6A7-4648-A306-1DA1245DFCD2}" srcOrd="0" destOrd="0" presId="urn:microsoft.com/office/officeart/2008/layout/HalfCircleOrganizationChart"/>
    <dgm:cxn modelId="{4FFBECE1-873B-4DA0-81BF-D6A0551C6AF2}" type="presParOf" srcId="{5B5D845A-9630-4295-8AEC-28C2123C2FAE}" destId="{B5EDE068-7643-47C3-A0B5-6469413623A1}" srcOrd="1" destOrd="0" presId="urn:microsoft.com/office/officeart/2008/layout/HalfCircleOrganizationChart"/>
    <dgm:cxn modelId="{AC965BE3-3542-426A-9836-FF1DB844D8C3}" type="presParOf" srcId="{5B5D845A-9630-4295-8AEC-28C2123C2FAE}" destId="{4E482A72-A6A8-4B46-B6B1-16821E85132C}" srcOrd="2" destOrd="0" presId="urn:microsoft.com/office/officeart/2008/layout/HalfCircleOrganizationChart"/>
    <dgm:cxn modelId="{B8E8504C-E1B9-4A01-8ACE-91CBD304BA83}" type="presParOf" srcId="{5B5D845A-9630-4295-8AEC-28C2123C2FAE}" destId="{C81B4C88-A9AD-430E-8D7B-73D3BE5ABF50}" srcOrd="3" destOrd="0" presId="urn:microsoft.com/office/officeart/2008/layout/HalfCircleOrganizationChart"/>
    <dgm:cxn modelId="{96CBDCD8-B7DF-4C0E-81AB-EDB716332E37}" type="presParOf" srcId="{6BC83A7E-B418-4FA0-9A31-FC02E91A43EA}" destId="{5D95C516-867C-4AB3-98B4-10FB6893D7B5}" srcOrd="1" destOrd="0" presId="urn:microsoft.com/office/officeart/2008/layout/HalfCircleOrganizationChart"/>
    <dgm:cxn modelId="{13A3BB3B-6537-40B8-9EC8-90D55B587B8B}" type="presParOf" srcId="{5D95C516-867C-4AB3-98B4-10FB6893D7B5}" destId="{B0EE275B-C5FD-441E-B23F-C37EAE2C4ACB}" srcOrd="0" destOrd="0" presId="urn:microsoft.com/office/officeart/2008/layout/HalfCircleOrganizationChart"/>
    <dgm:cxn modelId="{00E94E87-A253-4254-A9EA-577061CE0023}" type="presParOf" srcId="{5D95C516-867C-4AB3-98B4-10FB6893D7B5}" destId="{E0F774C3-1FF2-4470-A9E8-46B02EC91806}" srcOrd="1" destOrd="0" presId="urn:microsoft.com/office/officeart/2008/layout/HalfCircleOrganizationChart"/>
    <dgm:cxn modelId="{2F6EA121-80AA-417E-AE89-B2AE7CB3CBCB}" type="presParOf" srcId="{E0F774C3-1FF2-4470-A9E8-46B02EC91806}" destId="{C1777645-429F-41C0-B7CA-61805E7984E7}" srcOrd="0" destOrd="0" presId="urn:microsoft.com/office/officeart/2008/layout/HalfCircleOrganizationChart"/>
    <dgm:cxn modelId="{FF289DFA-CBEE-4657-A703-EA11E81A7D79}" type="presParOf" srcId="{C1777645-429F-41C0-B7CA-61805E7984E7}" destId="{FC4FC732-5F87-49CD-AFF3-6750B2221240}" srcOrd="0" destOrd="0" presId="urn:microsoft.com/office/officeart/2008/layout/HalfCircleOrganizationChart"/>
    <dgm:cxn modelId="{17BE61FD-1701-470B-902D-2D52D0A8EF57}" type="presParOf" srcId="{C1777645-429F-41C0-B7CA-61805E7984E7}" destId="{7AA3CB30-E944-4C91-8FB9-7DFEEC4E36AC}" srcOrd="1" destOrd="0" presId="urn:microsoft.com/office/officeart/2008/layout/HalfCircleOrganizationChart"/>
    <dgm:cxn modelId="{6721A566-85E9-4A6F-96C4-0DFC36148D5C}" type="presParOf" srcId="{C1777645-429F-41C0-B7CA-61805E7984E7}" destId="{96EAD561-728E-4AA1-BA4A-599071BFD7CE}" srcOrd="2" destOrd="0" presId="urn:microsoft.com/office/officeart/2008/layout/HalfCircleOrganizationChart"/>
    <dgm:cxn modelId="{162E1D81-1A3C-45A3-A1DF-25BC5712214D}" type="presParOf" srcId="{C1777645-429F-41C0-B7CA-61805E7984E7}" destId="{6FB03F4D-5A6C-45C1-9DDC-C14E3F534AB4}" srcOrd="3" destOrd="0" presId="urn:microsoft.com/office/officeart/2008/layout/HalfCircleOrganizationChart"/>
    <dgm:cxn modelId="{1F81FBB6-770A-4DBF-96BF-AB82DC758437}" type="presParOf" srcId="{E0F774C3-1FF2-4470-A9E8-46B02EC91806}" destId="{BD8592A1-E72E-48E5-8F0A-92FAEAE75CD5}" srcOrd="1" destOrd="0" presId="urn:microsoft.com/office/officeart/2008/layout/HalfCircleOrganizationChart"/>
    <dgm:cxn modelId="{B8E3730F-E1BB-464F-95B0-62223988F503}" type="presParOf" srcId="{E0F774C3-1FF2-4470-A9E8-46B02EC91806}" destId="{4E1EEC42-3077-4195-AE61-8B3D6D7A8D02}" srcOrd="2" destOrd="0" presId="urn:microsoft.com/office/officeart/2008/layout/HalfCircleOrganizationChart"/>
    <dgm:cxn modelId="{E4605F91-F175-4477-ACC0-181E3587719D}" type="presParOf" srcId="{5D95C516-867C-4AB3-98B4-10FB6893D7B5}" destId="{FD917C5C-2250-48C4-BFA2-82FF598913F1}" srcOrd="2" destOrd="0" presId="urn:microsoft.com/office/officeart/2008/layout/HalfCircleOrganizationChart"/>
    <dgm:cxn modelId="{063F532A-C194-452E-87B9-E87716B79E47}" type="presParOf" srcId="{5D95C516-867C-4AB3-98B4-10FB6893D7B5}" destId="{745B63E8-BEB0-4C58-B593-FBE8ED175A4B}" srcOrd="3" destOrd="0" presId="urn:microsoft.com/office/officeart/2008/layout/HalfCircleOrganizationChart"/>
    <dgm:cxn modelId="{7DF0980F-1E1C-4D91-A7A8-95E3B060508E}" type="presParOf" srcId="{745B63E8-BEB0-4C58-B593-FBE8ED175A4B}" destId="{4931BA58-AB4B-42FF-BCA0-752DA6C98E29}" srcOrd="0" destOrd="0" presId="urn:microsoft.com/office/officeart/2008/layout/HalfCircleOrganizationChart"/>
    <dgm:cxn modelId="{961816C4-EEC9-47A7-AFA9-53C656CDF392}" type="presParOf" srcId="{4931BA58-AB4B-42FF-BCA0-752DA6C98E29}" destId="{32D6D826-0C37-43E0-87F2-90A9CCE400B1}" srcOrd="0" destOrd="0" presId="urn:microsoft.com/office/officeart/2008/layout/HalfCircleOrganizationChart"/>
    <dgm:cxn modelId="{D98B5847-9689-408A-A8D1-CBF3010D7A8A}" type="presParOf" srcId="{4931BA58-AB4B-42FF-BCA0-752DA6C98E29}" destId="{9DE58831-D8C0-4A35-96EF-061CE9807876}" srcOrd="1" destOrd="0" presId="urn:microsoft.com/office/officeart/2008/layout/HalfCircleOrganizationChart"/>
    <dgm:cxn modelId="{2FFAA463-7CB4-4797-83A3-CD19145F50E1}" type="presParOf" srcId="{4931BA58-AB4B-42FF-BCA0-752DA6C98E29}" destId="{8DB0998C-F218-4ACD-ABB1-E954ED9E17EF}" srcOrd="2" destOrd="0" presId="urn:microsoft.com/office/officeart/2008/layout/HalfCircleOrganizationChart"/>
    <dgm:cxn modelId="{F18F74FD-65E8-4553-97D1-E0FB35E90305}" type="presParOf" srcId="{4931BA58-AB4B-42FF-BCA0-752DA6C98E29}" destId="{1873F42D-5DCB-49CD-8EDA-88490DC08996}" srcOrd="3" destOrd="0" presId="urn:microsoft.com/office/officeart/2008/layout/HalfCircleOrganizationChart"/>
    <dgm:cxn modelId="{FE225151-2C43-40D6-B836-86AC187EFF9B}" type="presParOf" srcId="{745B63E8-BEB0-4C58-B593-FBE8ED175A4B}" destId="{DFFD86DC-99D7-4966-8588-4CCB7656DE26}" srcOrd="1" destOrd="0" presId="urn:microsoft.com/office/officeart/2008/layout/HalfCircleOrganizationChart"/>
    <dgm:cxn modelId="{577B9897-5624-404F-9619-C538C2BC9760}" type="presParOf" srcId="{745B63E8-BEB0-4C58-B593-FBE8ED175A4B}" destId="{21AC14AA-5BC9-41CA-9273-47F2EE99B976}" srcOrd="2" destOrd="0" presId="urn:microsoft.com/office/officeart/2008/layout/HalfCircleOrganizationChart"/>
    <dgm:cxn modelId="{D7FC191A-0CC5-4ADE-8CAC-5B2B9164392E}" type="presParOf" srcId="{5D95C516-867C-4AB3-98B4-10FB6893D7B5}" destId="{052828AF-3C7A-4314-BD33-05F1E1CCE1D3}" srcOrd="4" destOrd="0" presId="urn:microsoft.com/office/officeart/2008/layout/HalfCircleOrganizationChart"/>
    <dgm:cxn modelId="{06191237-FC4F-4DC5-98BD-1715B73461F6}" type="presParOf" srcId="{5D95C516-867C-4AB3-98B4-10FB6893D7B5}" destId="{3F1347B3-65B8-4D85-9464-8236892244D4}" srcOrd="5" destOrd="0" presId="urn:microsoft.com/office/officeart/2008/layout/HalfCircleOrganizationChart"/>
    <dgm:cxn modelId="{CDE87B5B-EF9C-4EF5-ABF3-10CCE0F01BA3}" type="presParOf" srcId="{3F1347B3-65B8-4D85-9464-8236892244D4}" destId="{17FEE817-8366-4B65-8EAE-475880C96712}" srcOrd="0" destOrd="0" presId="urn:microsoft.com/office/officeart/2008/layout/HalfCircleOrganizationChart"/>
    <dgm:cxn modelId="{437C8237-8199-429E-A5C6-4186AADADE6C}" type="presParOf" srcId="{17FEE817-8366-4B65-8EAE-475880C96712}" destId="{38652FF4-C50F-41F5-A4DF-3A7CB87779C8}" srcOrd="0" destOrd="0" presId="urn:microsoft.com/office/officeart/2008/layout/HalfCircleOrganizationChart"/>
    <dgm:cxn modelId="{C34DFB9C-6153-4226-BA3A-9A16E0A5D062}" type="presParOf" srcId="{17FEE817-8366-4B65-8EAE-475880C96712}" destId="{1DF29C0B-C7F3-4C2F-8215-6272872BA130}" srcOrd="1" destOrd="0" presId="urn:microsoft.com/office/officeart/2008/layout/HalfCircleOrganizationChart"/>
    <dgm:cxn modelId="{9DBD48A6-A327-45A4-94A8-9EF582CC60BC}" type="presParOf" srcId="{17FEE817-8366-4B65-8EAE-475880C96712}" destId="{76E7D067-568C-4D88-8052-1AE7A5ABD567}" srcOrd="2" destOrd="0" presId="urn:microsoft.com/office/officeart/2008/layout/HalfCircleOrganizationChart"/>
    <dgm:cxn modelId="{DA8779A0-0730-4D46-A5CE-25D88B6E2034}" type="presParOf" srcId="{17FEE817-8366-4B65-8EAE-475880C96712}" destId="{8120DFA3-A57D-4A8E-9E98-FEA03F66FE64}" srcOrd="3" destOrd="0" presId="urn:microsoft.com/office/officeart/2008/layout/HalfCircleOrganizationChart"/>
    <dgm:cxn modelId="{A1A59221-001E-4822-BE04-987B4D975750}" type="presParOf" srcId="{3F1347B3-65B8-4D85-9464-8236892244D4}" destId="{610D128F-4345-4C07-81BF-0EA87B8EEB90}" srcOrd="1" destOrd="0" presId="urn:microsoft.com/office/officeart/2008/layout/HalfCircleOrganizationChart"/>
    <dgm:cxn modelId="{D6F1DEB0-70D9-48AF-B9EA-E84B816BDED1}" type="presParOf" srcId="{3F1347B3-65B8-4D85-9464-8236892244D4}" destId="{5A2E731F-C244-46A5-9CB0-BFED97F08982}" srcOrd="2" destOrd="0" presId="urn:microsoft.com/office/officeart/2008/layout/HalfCircleOrganizationChart"/>
    <dgm:cxn modelId="{76D6C868-0488-4330-9A8C-ECD1864A7BD7}" type="presParOf" srcId="{6BC83A7E-B418-4FA0-9A31-FC02E91A43EA}" destId="{CB165C26-AF2D-434F-8732-B55E103CAF9E}" srcOrd="2" destOrd="0" presId="urn:microsoft.com/office/officeart/2008/layout/HalfCircleOrganizationChart"/>
    <dgm:cxn modelId="{884DD472-DE3B-463E-8C4F-EB60ABD64AD3}" type="presParOf" srcId="{7D4A5899-7B36-4C13-8FA1-E28FD53981C9}" destId="{41DEA828-47E1-4114-892F-F1648E771229}" srcOrd="2" destOrd="0" presId="urn:microsoft.com/office/officeart/2008/layout/HalfCircleOrganizationChart"/>
    <dgm:cxn modelId="{6DDE8779-CF6B-4884-B578-F5BEE4C856D7}" type="presParOf" srcId="{7D4A5899-7B36-4C13-8FA1-E28FD53981C9}" destId="{7DD9187F-6880-4953-BBE9-CEC840704CA9}" srcOrd="3" destOrd="0" presId="urn:microsoft.com/office/officeart/2008/layout/HalfCircleOrganizationChart"/>
    <dgm:cxn modelId="{C0D5696E-DEF1-4B17-B471-F7AEE7D20493}" type="presParOf" srcId="{7DD9187F-6880-4953-BBE9-CEC840704CA9}" destId="{CC8C11D5-E224-4BA9-9756-FCFB1BC78838}" srcOrd="0" destOrd="0" presId="urn:microsoft.com/office/officeart/2008/layout/HalfCircleOrganizationChart"/>
    <dgm:cxn modelId="{1AFAFDBA-9633-40DD-A62E-35AF0EAAD9A2}" type="presParOf" srcId="{CC8C11D5-E224-4BA9-9756-FCFB1BC78838}" destId="{FA9A8A1E-2509-4990-9C56-6B311CCC6763}" srcOrd="0" destOrd="0" presId="urn:microsoft.com/office/officeart/2008/layout/HalfCircleOrganizationChart"/>
    <dgm:cxn modelId="{03C5B05F-6094-402F-B0D1-574DE57997C4}" type="presParOf" srcId="{CC8C11D5-E224-4BA9-9756-FCFB1BC78838}" destId="{56384311-7144-4CEB-BAE9-897A7BB4FF74}" srcOrd="1" destOrd="0" presId="urn:microsoft.com/office/officeart/2008/layout/HalfCircleOrganizationChart"/>
    <dgm:cxn modelId="{B6F51340-1E7E-4E3D-A126-D9E9B9BCE88B}" type="presParOf" srcId="{CC8C11D5-E224-4BA9-9756-FCFB1BC78838}" destId="{DB0FA64E-68C8-4682-BA2B-9B31C7395FA0}" srcOrd="2" destOrd="0" presId="urn:microsoft.com/office/officeart/2008/layout/HalfCircleOrganizationChart"/>
    <dgm:cxn modelId="{7F895115-9FC2-4EA8-8FC2-22CD18C0A93C}" type="presParOf" srcId="{CC8C11D5-E224-4BA9-9756-FCFB1BC78838}" destId="{D12532FB-31F5-413E-B812-86E4A4CB70D8}" srcOrd="3" destOrd="0" presId="urn:microsoft.com/office/officeart/2008/layout/HalfCircleOrganizationChart"/>
    <dgm:cxn modelId="{77564C1E-27E3-407A-BFBC-C9A74C792B8D}" type="presParOf" srcId="{7DD9187F-6880-4953-BBE9-CEC840704CA9}" destId="{AD2AA6A7-23D3-49D2-9480-B30992DD1F05}" srcOrd="1" destOrd="0" presId="urn:microsoft.com/office/officeart/2008/layout/HalfCircleOrganizationChart"/>
    <dgm:cxn modelId="{4443FF6F-5DCE-46DD-A780-83B825DB38B3}" type="presParOf" srcId="{AD2AA6A7-23D3-49D2-9480-B30992DD1F05}" destId="{A0F96475-D6EE-408B-AEE0-36D3C00D3B74}" srcOrd="0" destOrd="0" presId="urn:microsoft.com/office/officeart/2008/layout/HalfCircleOrganizationChart"/>
    <dgm:cxn modelId="{FF8BF3C7-D0F2-44B8-8B8F-E09660C25D05}" type="presParOf" srcId="{AD2AA6A7-23D3-49D2-9480-B30992DD1F05}" destId="{3AEB5ADF-06CB-46A5-931C-0AF14C947D3D}" srcOrd="1" destOrd="0" presId="urn:microsoft.com/office/officeart/2008/layout/HalfCircleOrganizationChart"/>
    <dgm:cxn modelId="{B9E534DB-DFAA-4127-961D-8DC372C95322}" type="presParOf" srcId="{3AEB5ADF-06CB-46A5-931C-0AF14C947D3D}" destId="{B775CAE4-EE97-4581-8EA7-A41A1A9BFB2E}" srcOrd="0" destOrd="0" presId="urn:microsoft.com/office/officeart/2008/layout/HalfCircleOrganizationChart"/>
    <dgm:cxn modelId="{2700BBB9-AD0A-4395-A7CA-F46AFCB57D05}" type="presParOf" srcId="{B775CAE4-EE97-4581-8EA7-A41A1A9BFB2E}" destId="{52809BB7-615C-412C-96F9-B33BC9F6B7B2}" srcOrd="0" destOrd="0" presId="urn:microsoft.com/office/officeart/2008/layout/HalfCircleOrganizationChart"/>
    <dgm:cxn modelId="{E3B55515-302A-4FC7-ADFD-D014B498DBD4}" type="presParOf" srcId="{B775CAE4-EE97-4581-8EA7-A41A1A9BFB2E}" destId="{1741165F-FE4C-4BE2-A76E-0C600C8BCC6E}" srcOrd="1" destOrd="0" presId="urn:microsoft.com/office/officeart/2008/layout/HalfCircleOrganizationChart"/>
    <dgm:cxn modelId="{167C093C-DC0A-4E21-96D3-A1DD72E699DD}" type="presParOf" srcId="{B775CAE4-EE97-4581-8EA7-A41A1A9BFB2E}" destId="{08A2610A-0218-42EF-94C2-F2AC60D1E209}" srcOrd="2" destOrd="0" presId="urn:microsoft.com/office/officeart/2008/layout/HalfCircleOrganizationChart"/>
    <dgm:cxn modelId="{3C603994-7695-4D37-A206-CDA9E71A49F2}" type="presParOf" srcId="{B775CAE4-EE97-4581-8EA7-A41A1A9BFB2E}" destId="{86B85533-D4AF-4FA9-836A-04AA5250EFB5}" srcOrd="3" destOrd="0" presId="urn:microsoft.com/office/officeart/2008/layout/HalfCircleOrganizationChart"/>
    <dgm:cxn modelId="{12319B4D-3163-4005-B4E9-AFAA576A4A76}" type="presParOf" srcId="{3AEB5ADF-06CB-46A5-931C-0AF14C947D3D}" destId="{136CF710-3871-4CE1-BA01-3C967B8C18EC}" srcOrd="1" destOrd="0" presId="urn:microsoft.com/office/officeart/2008/layout/HalfCircleOrganizationChart"/>
    <dgm:cxn modelId="{2825ED3B-8175-4582-8DF5-460ECF42E590}" type="presParOf" srcId="{3AEB5ADF-06CB-46A5-931C-0AF14C947D3D}" destId="{66B47BDB-29FF-4791-8ED2-4943C1605A8D}" srcOrd="2" destOrd="0" presId="urn:microsoft.com/office/officeart/2008/layout/HalfCircleOrganizationChart"/>
    <dgm:cxn modelId="{822A4326-2C9B-4A84-8295-55658D145C5A}" type="presParOf" srcId="{AD2AA6A7-23D3-49D2-9480-B30992DD1F05}" destId="{639D2C6C-DA26-477F-B1E4-13A6518452AC}" srcOrd="2" destOrd="0" presId="urn:microsoft.com/office/officeart/2008/layout/HalfCircleOrganizationChart"/>
    <dgm:cxn modelId="{DAE68278-F6CE-4BBE-9DA5-1AE16B98038E}" type="presParOf" srcId="{AD2AA6A7-23D3-49D2-9480-B30992DD1F05}" destId="{4A3DD109-C4CF-49A8-98EA-1CF695BC958D}" srcOrd="3" destOrd="0" presId="urn:microsoft.com/office/officeart/2008/layout/HalfCircleOrganizationChart"/>
    <dgm:cxn modelId="{0B66C0C9-6F39-4437-9BF1-DE30A5D80942}" type="presParOf" srcId="{4A3DD109-C4CF-49A8-98EA-1CF695BC958D}" destId="{FDA13C42-E43B-4C43-ADE2-84F8CCF2FC5A}" srcOrd="0" destOrd="0" presId="urn:microsoft.com/office/officeart/2008/layout/HalfCircleOrganizationChart"/>
    <dgm:cxn modelId="{9B4EA22B-0046-4B34-94A2-F395C13F1DB7}" type="presParOf" srcId="{FDA13C42-E43B-4C43-ADE2-84F8CCF2FC5A}" destId="{23DE1141-8AF1-45FC-8988-33974E3A6BBC}" srcOrd="0" destOrd="0" presId="urn:microsoft.com/office/officeart/2008/layout/HalfCircleOrganizationChart"/>
    <dgm:cxn modelId="{A660F4EE-9F48-42F2-A9C4-48A1D7001B84}" type="presParOf" srcId="{FDA13C42-E43B-4C43-ADE2-84F8CCF2FC5A}" destId="{9902CF6B-5795-4E37-8E48-F637BFBAC821}" srcOrd="1" destOrd="0" presId="urn:microsoft.com/office/officeart/2008/layout/HalfCircleOrganizationChart"/>
    <dgm:cxn modelId="{91398681-7EA4-44D0-B60B-31A04AD85439}" type="presParOf" srcId="{FDA13C42-E43B-4C43-ADE2-84F8CCF2FC5A}" destId="{AA905E54-532B-49C4-BB4F-4065F36B537A}" srcOrd="2" destOrd="0" presId="urn:microsoft.com/office/officeart/2008/layout/HalfCircleOrganizationChart"/>
    <dgm:cxn modelId="{21271AB5-4671-499E-9401-6702D4E7A2CD}" type="presParOf" srcId="{FDA13C42-E43B-4C43-ADE2-84F8CCF2FC5A}" destId="{1392BC7E-B404-47C5-9377-424EFAE3A599}" srcOrd="3" destOrd="0" presId="urn:microsoft.com/office/officeart/2008/layout/HalfCircleOrganizationChart"/>
    <dgm:cxn modelId="{621D65D4-EE8A-463C-A9ED-2408D3B337AE}" type="presParOf" srcId="{4A3DD109-C4CF-49A8-98EA-1CF695BC958D}" destId="{24264B4D-ACA5-4B83-9E86-E5A3CAB93BCD}" srcOrd="1" destOrd="0" presId="urn:microsoft.com/office/officeart/2008/layout/HalfCircleOrganizationChart"/>
    <dgm:cxn modelId="{DBDC2F98-55EA-486C-B65F-F9D081841C0C}" type="presParOf" srcId="{4A3DD109-C4CF-49A8-98EA-1CF695BC958D}" destId="{ABD72607-9E73-4348-BC3F-726C06537D1A}" srcOrd="2" destOrd="0" presId="urn:microsoft.com/office/officeart/2008/layout/HalfCircleOrganizationChart"/>
    <dgm:cxn modelId="{5FAAF730-0B1D-44C6-A469-F8353FFC8203}" type="presParOf" srcId="{AD2AA6A7-23D3-49D2-9480-B30992DD1F05}" destId="{1DA9760A-480D-42A3-8B11-D39B150B90B1}" srcOrd="4" destOrd="0" presId="urn:microsoft.com/office/officeart/2008/layout/HalfCircleOrganizationChart"/>
    <dgm:cxn modelId="{6BE41326-3C40-41C9-A65A-317D8A3ECC83}" type="presParOf" srcId="{AD2AA6A7-23D3-49D2-9480-B30992DD1F05}" destId="{65CD6AAC-0019-47B0-9927-2BE1929E56BE}" srcOrd="5" destOrd="0" presId="urn:microsoft.com/office/officeart/2008/layout/HalfCircleOrganizationChart"/>
    <dgm:cxn modelId="{B03DD10B-3075-4CE0-9EBF-35AAAF77A820}" type="presParOf" srcId="{65CD6AAC-0019-47B0-9927-2BE1929E56BE}" destId="{F015AFDD-CC87-4B0E-86FA-C284B7AAFCA6}" srcOrd="0" destOrd="0" presId="urn:microsoft.com/office/officeart/2008/layout/HalfCircleOrganizationChart"/>
    <dgm:cxn modelId="{E55D614F-794C-4CCD-B39E-41A9A0410237}" type="presParOf" srcId="{F015AFDD-CC87-4B0E-86FA-C284B7AAFCA6}" destId="{9D149CE9-C22B-4D7F-B5F4-485FC39D4263}" srcOrd="0" destOrd="0" presId="urn:microsoft.com/office/officeart/2008/layout/HalfCircleOrganizationChart"/>
    <dgm:cxn modelId="{51A1EFC4-B97C-47F3-AD34-8FF78AE28432}" type="presParOf" srcId="{F015AFDD-CC87-4B0E-86FA-C284B7AAFCA6}" destId="{0EF5857D-CFC6-4F42-B9F8-1ED7F893DEF0}" srcOrd="1" destOrd="0" presId="urn:microsoft.com/office/officeart/2008/layout/HalfCircleOrganizationChart"/>
    <dgm:cxn modelId="{A44230EE-1BE5-4FC9-863A-17178CB41A70}" type="presParOf" srcId="{F015AFDD-CC87-4B0E-86FA-C284B7AAFCA6}" destId="{B3A12F36-B4A4-4FFB-A098-CD620353FD1C}" srcOrd="2" destOrd="0" presId="urn:microsoft.com/office/officeart/2008/layout/HalfCircleOrganizationChart"/>
    <dgm:cxn modelId="{5D9DC6B9-658B-4E42-BFED-12107D12FAFC}" type="presParOf" srcId="{F015AFDD-CC87-4B0E-86FA-C284B7AAFCA6}" destId="{1A0FB135-3211-4E90-A3C9-ECC83462AE4C}" srcOrd="3" destOrd="0" presId="urn:microsoft.com/office/officeart/2008/layout/HalfCircleOrganizationChart"/>
    <dgm:cxn modelId="{23E6F130-F174-4B37-B30C-652AD3C393FF}" type="presParOf" srcId="{65CD6AAC-0019-47B0-9927-2BE1929E56BE}" destId="{B4CA2C4C-C613-4C72-8D1C-BB6F19F6557D}" srcOrd="1" destOrd="0" presId="urn:microsoft.com/office/officeart/2008/layout/HalfCircleOrganizationChart"/>
    <dgm:cxn modelId="{EFF00C47-D3E3-48C5-B6DA-3EBE000A616D}" type="presParOf" srcId="{65CD6AAC-0019-47B0-9927-2BE1929E56BE}" destId="{505FE696-514F-4FC1-AD21-1DEEFFF21ED5}" srcOrd="2" destOrd="0" presId="urn:microsoft.com/office/officeart/2008/layout/HalfCircleOrganizationChart"/>
    <dgm:cxn modelId="{16ABC19D-1F63-4478-897B-342ECC72EE90}" type="presParOf" srcId="{7DD9187F-6880-4953-BBE9-CEC840704CA9}" destId="{DA9038ED-0B8E-435A-AE18-A812894607B6}" srcOrd="2" destOrd="0" presId="urn:microsoft.com/office/officeart/2008/layout/HalfCircleOrganizationChart"/>
    <dgm:cxn modelId="{CDBD1AF0-9C06-4D93-A536-12B05F893527}" type="presParOf" srcId="{802DC205-4D45-4FEF-ADD3-52001E277B6A}" destId="{8AB98418-B638-4069-9C6F-93B9E0040653}" srcOrd="2" destOrd="0" presId="urn:microsoft.com/office/officeart/2008/layout/HalfCircleOrganizationChart"/>
    <dgm:cxn modelId="{B8691367-FA27-478A-BEB7-C711518ED56D}" type="presParOf" srcId="{0A53F4F9-D436-43DD-8D3E-9D6C3D952828}" destId="{83E3BE5E-A66C-45A9-9FB2-7101A3CD7008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A9760A-480D-42A3-8B11-D39B150B90B1}">
      <dsp:nvSpPr>
        <dsp:cNvPr id="0" name=""/>
        <dsp:cNvSpPr/>
      </dsp:nvSpPr>
      <dsp:spPr>
        <a:xfrm>
          <a:off x="7144962" y="2314089"/>
          <a:ext cx="417500" cy="22232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23285"/>
              </a:lnTo>
              <a:lnTo>
                <a:pt x="417500" y="2223285"/>
              </a:lnTo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9D2C6C-DA26-477F-B1E4-13A6518452AC}">
      <dsp:nvSpPr>
        <dsp:cNvPr id="0" name=""/>
        <dsp:cNvSpPr/>
      </dsp:nvSpPr>
      <dsp:spPr>
        <a:xfrm>
          <a:off x="7144962" y="2314089"/>
          <a:ext cx="417500" cy="10045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4533"/>
              </a:lnTo>
              <a:lnTo>
                <a:pt x="417500" y="1004533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F96475-D6EE-408B-AEE0-36D3C00D3B74}">
      <dsp:nvSpPr>
        <dsp:cNvPr id="0" name=""/>
        <dsp:cNvSpPr/>
      </dsp:nvSpPr>
      <dsp:spPr>
        <a:xfrm>
          <a:off x="7144962" y="2314089"/>
          <a:ext cx="447429" cy="291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801"/>
              </a:lnTo>
              <a:lnTo>
                <a:pt x="447429" y="2918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DEA828-47E1-4114-892F-F1648E771229}">
      <dsp:nvSpPr>
        <dsp:cNvPr id="0" name=""/>
        <dsp:cNvSpPr/>
      </dsp:nvSpPr>
      <dsp:spPr>
        <a:xfrm>
          <a:off x="6556495" y="1623491"/>
          <a:ext cx="588467" cy="2042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130"/>
              </a:lnTo>
              <a:lnTo>
                <a:pt x="588467" y="102130"/>
              </a:lnTo>
              <a:lnTo>
                <a:pt x="588467" y="2042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2828AF-3C7A-4314-BD33-05F1E1CCE1D3}">
      <dsp:nvSpPr>
        <dsp:cNvPr id="0" name=""/>
        <dsp:cNvSpPr/>
      </dsp:nvSpPr>
      <dsp:spPr>
        <a:xfrm>
          <a:off x="5968028" y="2314089"/>
          <a:ext cx="549793" cy="22232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23285"/>
              </a:lnTo>
              <a:lnTo>
                <a:pt x="549793" y="2223285"/>
              </a:lnTo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917C5C-2250-48C4-BFA2-82FF598913F1}">
      <dsp:nvSpPr>
        <dsp:cNvPr id="0" name=""/>
        <dsp:cNvSpPr/>
      </dsp:nvSpPr>
      <dsp:spPr>
        <a:xfrm>
          <a:off x="5968028" y="2314089"/>
          <a:ext cx="447429" cy="9823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2399"/>
              </a:lnTo>
              <a:lnTo>
                <a:pt x="447429" y="9823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EE275B-C5FD-441E-B23F-C37EAE2C4ACB}">
      <dsp:nvSpPr>
        <dsp:cNvPr id="0" name=""/>
        <dsp:cNvSpPr/>
      </dsp:nvSpPr>
      <dsp:spPr>
        <a:xfrm>
          <a:off x="5968028" y="2314089"/>
          <a:ext cx="447429" cy="291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801"/>
              </a:lnTo>
              <a:lnTo>
                <a:pt x="447429" y="2918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771703-03CE-4468-B4A1-5E3AB7A1E1F6}">
      <dsp:nvSpPr>
        <dsp:cNvPr id="0" name=""/>
        <dsp:cNvSpPr/>
      </dsp:nvSpPr>
      <dsp:spPr>
        <a:xfrm>
          <a:off x="5968028" y="1623491"/>
          <a:ext cx="588467" cy="204261"/>
        </a:xfrm>
        <a:custGeom>
          <a:avLst/>
          <a:gdLst/>
          <a:ahLst/>
          <a:cxnLst/>
          <a:rect l="0" t="0" r="0" b="0"/>
          <a:pathLst>
            <a:path>
              <a:moveTo>
                <a:pt x="588467" y="0"/>
              </a:moveTo>
              <a:lnTo>
                <a:pt x="588467" y="102130"/>
              </a:lnTo>
              <a:lnTo>
                <a:pt x="0" y="102130"/>
              </a:lnTo>
              <a:lnTo>
                <a:pt x="0" y="2042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DACF78-0F5A-4721-B287-7F744D06971B}">
      <dsp:nvSpPr>
        <dsp:cNvPr id="0" name=""/>
        <dsp:cNvSpPr/>
      </dsp:nvSpPr>
      <dsp:spPr>
        <a:xfrm>
          <a:off x="3908392" y="932893"/>
          <a:ext cx="2648102" cy="2042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130"/>
              </a:lnTo>
              <a:lnTo>
                <a:pt x="2648102" y="102130"/>
              </a:lnTo>
              <a:lnTo>
                <a:pt x="2648102" y="2042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B2C489-EA66-4071-8933-1C0DD65855A5}">
      <dsp:nvSpPr>
        <dsp:cNvPr id="0" name=""/>
        <dsp:cNvSpPr/>
      </dsp:nvSpPr>
      <dsp:spPr>
        <a:xfrm>
          <a:off x="4791093" y="2314089"/>
          <a:ext cx="447429" cy="291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801"/>
              </a:lnTo>
              <a:lnTo>
                <a:pt x="447429" y="2918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F61525-3461-41A9-9FF5-E6C0FB97E64E}">
      <dsp:nvSpPr>
        <dsp:cNvPr id="0" name=""/>
        <dsp:cNvSpPr/>
      </dsp:nvSpPr>
      <dsp:spPr>
        <a:xfrm>
          <a:off x="4745373" y="1623491"/>
          <a:ext cx="91440" cy="2042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42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311CE0-C89B-432C-BD53-630950917ECB}">
      <dsp:nvSpPr>
        <dsp:cNvPr id="0" name=""/>
        <dsp:cNvSpPr/>
      </dsp:nvSpPr>
      <dsp:spPr>
        <a:xfrm>
          <a:off x="3908392" y="932893"/>
          <a:ext cx="882700" cy="2042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130"/>
              </a:lnTo>
              <a:lnTo>
                <a:pt x="882700" y="102130"/>
              </a:lnTo>
              <a:lnTo>
                <a:pt x="882700" y="2042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5C9941-D79B-4A16-B1B9-F2D5FC4730C0}">
      <dsp:nvSpPr>
        <dsp:cNvPr id="0" name=""/>
        <dsp:cNvSpPr/>
      </dsp:nvSpPr>
      <dsp:spPr>
        <a:xfrm>
          <a:off x="3614158" y="2314089"/>
          <a:ext cx="447429" cy="291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801"/>
              </a:lnTo>
              <a:lnTo>
                <a:pt x="447429" y="2918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259F0C-97AA-4E75-83FC-592F665BCBD7}">
      <dsp:nvSpPr>
        <dsp:cNvPr id="0" name=""/>
        <dsp:cNvSpPr/>
      </dsp:nvSpPr>
      <dsp:spPr>
        <a:xfrm>
          <a:off x="3025691" y="1623491"/>
          <a:ext cx="588467" cy="2042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130"/>
              </a:lnTo>
              <a:lnTo>
                <a:pt x="588467" y="102130"/>
              </a:lnTo>
              <a:lnTo>
                <a:pt x="588467" y="2042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C5F7F7-7EA7-4C59-8732-994F4241BC4A}">
      <dsp:nvSpPr>
        <dsp:cNvPr id="0" name=""/>
        <dsp:cNvSpPr/>
      </dsp:nvSpPr>
      <dsp:spPr>
        <a:xfrm>
          <a:off x="2437224" y="2314089"/>
          <a:ext cx="447429" cy="9823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2399"/>
              </a:lnTo>
              <a:lnTo>
                <a:pt x="447429" y="9823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2B0EF8-9A1A-4759-B1D4-F4692F27DFF7}">
      <dsp:nvSpPr>
        <dsp:cNvPr id="0" name=""/>
        <dsp:cNvSpPr/>
      </dsp:nvSpPr>
      <dsp:spPr>
        <a:xfrm>
          <a:off x="2437224" y="2314089"/>
          <a:ext cx="447429" cy="291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801"/>
              </a:lnTo>
              <a:lnTo>
                <a:pt x="447429" y="2918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A87A2C-716A-4C85-962F-1BFEECC74356}">
      <dsp:nvSpPr>
        <dsp:cNvPr id="0" name=""/>
        <dsp:cNvSpPr/>
      </dsp:nvSpPr>
      <dsp:spPr>
        <a:xfrm>
          <a:off x="2437224" y="1623491"/>
          <a:ext cx="588467" cy="204261"/>
        </a:xfrm>
        <a:custGeom>
          <a:avLst/>
          <a:gdLst/>
          <a:ahLst/>
          <a:cxnLst/>
          <a:rect l="0" t="0" r="0" b="0"/>
          <a:pathLst>
            <a:path>
              <a:moveTo>
                <a:pt x="588467" y="0"/>
              </a:moveTo>
              <a:lnTo>
                <a:pt x="588467" y="102130"/>
              </a:lnTo>
              <a:lnTo>
                <a:pt x="0" y="102130"/>
              </a:lnTo>
              <a:lnTo>
                <a:pt x="0" y="2042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4FD03A-F867-4C74-BB34-B9C6ABE544FC}">
      <dsp:nvSpPr>
        <dsp:cNvPr id="0" name=""/>
        <dsp:cNvSpPr/>
      </dsp:nvSpPr>
      <dsp:spPr>
        <a:xfrm>
          <a:off x="3025691" y="932893"/>
          <a:ext cx="882700" cy="204261"/>
        </a:xfrm>
        <a:custGeom>
          <a:avLst/>
          <a:gdLst/>
          <a:ahLst/>
          <a:cxnLst/>
          <a:rect l="0" t="0" r="0" b="0"/>
          <a:pathLst>
            <a:path>
              <a:moveTo>
                <a:pt x="882700" y="0"/>
              </a:moveTo>
              <a:lnTo>
                <a:pt x="882700" y="102130"/>
              </a:lnTo>
              <a:lnTo>
                <a:pt x="0" y="102130"/>
              </a:lnTo>
              <a:lnTo>
                <a:pt x="0" y="2042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A52BD5-F766-49D3-9D61-1F73EA6EC304}">
      <dsp:nvSpPr>
        <dsp:cNvPr id="0" name=""/>
        <dsp:cNvSpPr/>
      </dsp:nvSpPr>
      <dsp:spPr>
        <a:xfrm>
          <a:off x="881657" y="2314089"/>
          <a:ext cx="378632" cy="2007370"/>
        </a:xfrm>
        <a:custGeom>
          <a:avLst/>
          <a:gdLst/>
          <a:ahLst/>
          <a:cxnLst/>
          <a:rect l="0" t="0" r="0" b="0"/>
          <a:pathLst>
            <a:path>
              <a:moveTo>
                <a:pt x="378632" y="0"/>
              </a:moveTo>
              <a:lnTo>
                <a:pt x="378632" y="2007370"/>
              </a:lnTo>
              <a:lnTo>
                <a:pt x="0" y="200737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E35EE7-38BA-42AF-8F6B-B09A84BA52E7}">
      <dsp:nvSpPr>
        <dsp:cNvPr id="0" name=""/>
        <dsp:cNvSpPr/>
      </dsp:nvSpPr>
      <dsp:spPr>
        <a:xfrm>
          <a:off x="807140" y="2314089"/>
          <a:ext cx="453148" cy="1262246"/>
        </a:xfrm>
        <a:custGeom>
          <a:avLst/>
          <a:gdLst/>
          <a:ahLst/>
          <a:cxnLst/>
          <a:rect l="0" t="0" r="0" b="0"/>
          <a:pathLst>
            <a:path>
              <a:moveTo>
                <a:pt x="453148" y="0"/>
              </a:moveTo>
              <a:lnTo>
                <a:pt x="453148" y="1262246"/>
              </a:lnTo>
              <a:lnTo>
                <a:pt x="0" y="12622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6EA465-DADF-4C52-A8C2-CCD727EBBC75}">
      <dsp:nvSpPr>
        <dsp:cNvPr id="0" name=""/>
        <dsp:cNvSpPr/>
      </dsp:nvSpPr>
      <dsp:spPr>
        <a:xfrm>
          <a:off x="807140" y="2314089"/>
          <a:ext cx="453148" cy="591637"/>
        </a:xfrm>
        <a:custGeom>
          <a:avLst/>
          <a:gdLst/>
          <a:ahLst/>
          <a:cxnLst/>
          <a:rect l="0" t="0" r="0" b="0"/>
          <a:pathLst>
            <a:path>
              <a:moveTo>
                <a:pt x="453148" y="0"/>
              </a:moveTo>
              <a:lnTo>
                <a:pt x="453148" y="591637"/>
              </a:lnTo>
              <a:lnTo>
                <a:pt x="0" y="59163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8EAB80-2E6C-49BE-993A-CD0C7136B44D}">
      <dsp:nvSpPr>
        <dsp:cNvPr id="0" name=""/>
        <dsp:cNvSpPr/>
      </dsp:nvSpPr>
      <dsp:spPr>
        <a:xfrm>
          <a:off x="1260289" y="2314089"/>
          <a:ext cx="447429" cy="23635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3595"/>
              </a:lnTo>
              <a:lnTo>
                <a:pt x="447429" y="236359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3AA0A2-A955-4667-9000-CB2E814E1874}">
      <dsp:nvSpPr>
        <dsp:cNvPr id="0" name=""/>
        <dsp:cNvSpPr/>
      </dsp:nvSpPr>
      <dsp:spPr>
        <a:xfrm>
          <a:off x="1260289" y="2314089"/>
          <a:ext cx="447429" cy="16729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2997"/>
              </a:lnTo>
              <a:lnTo>
                <a:pt x="447429" y="16729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55AA53-37AE-4A3C-85EF-4F569F11182D}">
      <dsp:nvSpPr>
        <dsp:cNvPr id="0" name=""/>
        <dsp:cNvSpPr/>
      </dsp:nvSpPr>
      <dsp:spPr>
        <a:xfrm>
          <a:off x="1260289" y="2314089"/>
          <a:ext cx="447429" cy="9823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2399"/>
              </a:lnTo>
              <a:lnTo>
                <a:pt x="447429" y="9823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367FA2-E26F-4AD9-A0F9-CFC4CEF677A2}">
      <dsp:nvSpPr>
        <dsp:cNvPr id="0" name=""/>
        <dsp:cNvSpPr/>
      </dsp:nvSpPr>
      <dsp:spPr>
        <a:xfrm>
          <a:off x="1260289" y="2314089"/>
          <a:ext cx="447429" cy="291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801"/>
              </a:lnTo>
              <a:lnTo>
                <a:pt x="447429" y="2918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CB43CA-9D82-480F-8A88-11A2D095FF36}">
      <dsp:nvSpPr>
        <dsp:cNvPr id="0" name=""/>
        <dsp:cNvSpPr/>
      </dsp:nvSpPr>
      <dsp:spPr>
        <a:xfrm>
          <a:off x="1214569" y="1623491"/>
          <a:ext cx="91440" cy="2042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42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1141D5-A148-4286-A0F8-C37E4CB782BC}">
      <dsp:nvSpPr>
        <dsp:cNvPr id="0" name=""/>
        <dsp:cNvSpPr/>
      </dsp:nvSpPr>
      <dsp:spPr>
        <a:xfrm>
          <a:off x="1260289" y="932893"/>
          <a:ext cx="2648102" cy="204261"/>
        </a:xfrm>
        <a:custGeom>
          <a:avLst/>
          <a:gdLst/>
          <a:ahLst/>
          <a:cxnLst/>
          <a:rect l="0" t="0" r="0" b="0"/>
          <a:pathLst>
            <a:path>
              <a:moveTo>
                <a:pt x="2648102" y="0"/>
              </a:moveTo>
              <a:lnTo>
                <a:pt x="2648102" y="102130"/>
              </a:lnTo>
              <a:lnTo>
                <a:pt x="0" y="102130"/>
              </a:lnTo>
              <a:lnTo>
                <a:pt x="0" y="2042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5C66D4-75AD-4524-85D4-D370EDC6E76A}">
      <dsp:nvSpPr>
        <dsp:cNvPr id="0" name=""/>
        <dsp:cNvSpPr/>
      </dsp:nvSpPr>
      <dsp:spPr>
        <a:xfrm>
          <a:off x="3665224" y="446556"/>
          <a:ext cx="486336" cy="486336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24DDE7-1838-4A65-B28E-58EC87CBA242}">
      <dsp:nvSpPr>
        <dsp:cNvPr id="0" name=""/>
        <dsp:cNvSpPr/>
      </dsp:nvSpPr>
      <dsp:spPr>
        <a:xfrm>
          <a:off x="3665224" y="446556"/>
          <a:ext cx="486336" cy="486336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3D22C5-577A-4096-AF55-5E05459D97F4}">
      <dsp:nvSpPr>
        <dsp:cNvPr id="0" name=""/>
        <dsp:cNvSpPr/>
      </dsp:nvSpPr>
      <dsp:spPr>
        <a:xfrm>
          <a:off x="3422055" y="534097"/>
          <a:ext cx="972673" cy="31125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1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Batang" pitchFamily="18" charset="-127"/>
            </a:rPr>
            <a:t>Division</a:t>
          </a:r>
          <a:r>
            <a:rPr kumimoji="0" lang="es-ES_tradnl" altLang="ja-JP" sz="1000" b="0" i="1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Batang" pitchFamily="18" charset="-127"/>
            </a:rPr>
            <a:t> Head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1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Batang" pitchFamily="18" charset="-127"/>
            </a:rPr>
            <a:t>F. PEREZ</a:t>
          </a:r>
          <a:endParaRPr kumimoji="0" lang="es-ES" altLang="en-US" sz="1000" b="0" i="0" u="sng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sp:txBody>
      <dsp:txXfrm>
        <a:off x="3422055" y="534097"/>
        <a:ext cx="972673" cy="311255"/>
      </dsp:txXfrm>
    </dsp:sp>
    <dsp:sp modelId="{4BCE5F1C-CF45-4295-A630-438C9D77453E}">
      <dsp:nvSpPr>
        <dsp:cNvPr id="0" name=""/>
        <dsp:cNvSpPr/>
      </dsp:nvSpPr>
      <dsp:spPr>
        <a:xfrm>
          <a:off x="1017121" y="1137154"/>
          <a:ext cx="486336" cy="486336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DA2923-5CD2-436D-9BED-B1D844C0898A}">
      <dsp:nvSpPr>
        <dsp:cNvPr id="0" name=""/>
        <dsp:cNvSpPr/>
      </dsp:nvSpPr>
      <dsp:spPr>
        <a:xfrm>
          <a:off x="1017121" y="1137154"/>
          <a:ext cx="486336" cy="486336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1EDE15-FE14-4EE2-A05F-10910C2817FC}">
      <dsp:nvSpPr>
        <dsp:cNvPr id="0" name=""/>
        <dsp:cNvSpPr/>
      </dsp:nvSpPr>
      <dsp:spPr>
        <a:xfrm>
          <a:off x="773953" y="1224695"/>
          <a:ext cx="972673" cy="31125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1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Batang" pitchFamily="18" charset="-127"/>
            </a:rPr>
            <a:t>Operations</a:t>
          </a:r>
          <a:r>
            <a:rPr kumimoji="0" lang="es-ES_tradnl" altLang="ja-JP" sz="1000" b="0" i="1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Batang" pitchFamily="18" charset="-127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1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Batang" pitchFamily="18" charset="-127"/>
            </a:rPr>
            <a:t>M. PONT</a:t>
          </a:r>
          <a:endParaRPr kumimoji="0" lang="es-ES" altLang="en-US" sz="1000" b="0" i="0" u="sng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sp:txBody>
      <dsp:txXfrm>
        <a:off x="773953" y="1224695"/>
        <a:ext cx="972673" cy="311255"/>
      </dsp:txXfrm>
    </dsp:sp>
    <dsp:sp modelId="{B73AB0D6-B9D8-4CC0-86B6-003FC7C4000C}">
      <dsp:nvSpPr>
        <dsp:cNvPr id="0" name=""/>
        <dsp:cNvSpPr/>
      </dsp:nvSpPr>
      <dsp:spPr>
        <a:xfrm>
          <a:off x="1017121" y="1827752"/>
          <a:ext cx="486336" cy="486336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B2B7FB-E6DF-4AC3-8E59-3FA1010021DA}">
      <dsp:nvSpPr>
        <dsp:cNvPr id="0" name=""/>
        <dsp:cNvSpPr/>
      </dsp:nvSpPr>
      <dsp:spPr>
        <a:xfrm>
          <a:off x="1017121" y="1827752"/>
          <a:ext cx="486336" cy="486336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150ED3-E276-4CEC-A13E-7B3C731DB8CF}">
      <dsp:nvSpPr>
        <dsp:cNvPr id="0" name=""/>
        <dsp:cNvSpPr/>
      </dsp:nvSpPr>
      <dsp:spPr>
        <a:xfrm>
          <a:off x="773953" y="1915293"/>
          <a:ext cx="972673" cy="31125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 Operators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1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Batang" pitchFamily="18" charset="-127"/>
            </a:rPr>
            <a:t>F.FERNANDEZ</a:t>
          </a:r>
          <a:endParaRPr kumimoji="0" lang="es-ES" altLang="en-US" sz="1000" b="0" i="1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Batang" pitchFamily="18" charset="-127"/>
          </a:endParaRPr>
        </a:p>
      </dsp:txBody>
      <dsp:txXfrm>
        <a:off x="773953" y="1915293"/>
        <a:ext cx="972673" cy="311255"/>
      </dsp:txXfrm>
    </dsp:sp>
    <dsp:sp modelId="{B7879233-145F-463B-A40D-DB3C0BC4AF31}">
      <dsp:nvSpPr>
        <dsp:cNvPr id="0" name=""/>
        <dsp:cNvSpPr/>
      </dsp:nvSpPr>
      <dsp:spPr>
        <a:xfrm>
          <a:off x="1649359" y="2518350"/>
          <a:ext cx="486336" cy="486336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CCD40F-9F8A-49B4-8632-1C56C15DC599}">
      <dsp:nvSpPr>
        <dsp:cNvPr id="0" name=""/>
        <dsp:cNvSpPr/>
      </dsp:nvSpPr>
      <dsp:spPr>
        <a:xfrm>
          <a:off x="1649359" y="2518350"/>
          <a:ext cx="486336" cy="486336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9CD2FF-8346-4E29-ADE3-A2D06D07F1BD}">
      <dsp:nvSpPr>
        <dsp:cNvPr id="0" name=""/>
        <dsp:cNvSpPr/>
      </dsp:nvSpPr>
      <dsp:spPr>
        <a:xfrm>
          <a:off x="1406190" y="2605891"/>
          <a:ext cx="972673" cy="31125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M. ALVAREZ</a:t>
          </a:r>
          <a:endParaRPr kumimoji="0" lang="es-ES" altLang="en-US" sz="1000" b="0" i="0" u="sng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sp:txBody>
      <dsp:txXfrm>
        <a:off x="1406190" y="2605891"/>
        <a:ext cx="972673" cy="311255"/>
      </dsp:txXfrm>
    </dsp:sp>
    <dsp:sp modelId="{9F6DA50A-FAE0-4046-8852-7AB35E32B0DD}">
      <dsp:nvSpPr>
        <dsp:cNvPr id="0" name=""/>
        <dsp:cNvSpPr/>
      </dsp:nvSpPr>
      <dsp:spPr>
        <a:xfrm>
          <a:off x="1649359" y="3208948"/>
          <a:ext cx="486336" cy="486336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05DD8A-8E8E-4FCA-A47D-B38215CDC5F1}">
      <dsp:nvSpPr>
        <dsp:cNvPr id="0" name=""/>
        <dsp:cNvSpPr/>
      </dsp:nvSpPr>
      <dsp:spPr>
        <a:xfrm>
          <a:off x="1649359" y="3208948"/>
          <a:ext cx="486336" cy="486336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35029E-5CBC-4319-B57B-A9CF8338528E}">
      <dsp:nvSpPr>
        <dsp:cNvPr id="0" name=""/>
        <dsp:cNvSpPr/>
      </dsp:nvSpPr>
      <dsp:spPr>
        <a:xfrm>
          <a:off x="1406190" y="3296489"/>
          <a:ext cx="972673" cy="31125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R. NUÑEZ</a:t>
          </a:r>
          <a:endParaRPr kumimoji="0" lang="es-ES" altLang="en-US" sz="1000" b="0" i="0" u="sng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sp:txBody>
      <dsp:txXfrm>
        <a:off x="1406190" y="3296489"/>
        <a:ext cx="972673" cy="311255"/>
      </dsp:txXfrm>
    </dsp:sp>
    <dsp:sp modelId="{E274E16F-861B-4DBE-9DD1-CDD133B19FB6}">
      <dsp:nvSpPr>
        <dsp:cNvPr id="0" name=""/>
        <dsp:cNvSpPr/>
      </dsp:nvSpPr>
      <dsp:spPr>
        <a:xfrm>
          <a:off x="1649359" y="3899546"/>
          <a:ext cx="486336" cy="486336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B6105E-1B80-4F1B-B17F-F2EA68717F1D}">
      <dsp:nvSpPr>
        <dsp:cNvPr id="0" name=""/>
        <dsp:cNvSpPr/>
      </dsp:nvSpPr>
      <dsp:spPr>
        <a:xfrm>
          <a:off x="1649359" y="3899546"/>
          <a:ext cx="486336" cy="486336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E4B33D-A0FF-439C-A3F9-08810D0C3B13}">
      <dsp:nvSpPr>
        <dsp:cNvPr id="0" name=""/>
        <dsp:cNvSpPr/>
      </dsp:nvSpPr>
      <dsp:spPr>
        <a:xfrm>
          <a:off x="1406190" y="3987087"/>
          <a:ext cx="972673" cy="31125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D. YEPEZ</a:t>
          </a:r>
          <a:endParaRPr kumimoji="0" lang="es-ES" altLang="en-US" sz="1000" b="0" i="0" u="sng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sp:txBody>
      <dsp:txXfrm>
        <a:off x="1406190" y="3987087"/>
        <a:ext cx="972673" cy="311255"/>
      </dsp:txXfrm>
    </dsp:sp>
    <dsp:sp modelId="{CBCCE603-F162-41E6-9D82-55DB76653672}">
      <dsp:nvSpPr>
        <dsp:cNvPr id="0" name=""/>
        <dsp:cNvSpPr/>
      </dsp:nvSpPr>
      <dsp:spPr>
        <a:xfrm>
          <a:off x="1649359" y="4590144"/>
          <a:ext cx="486336" cy="486336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F49260-FEF8-4D16-B330-A4B225E74B29}">
      <dsp:nvSpPr>
        <dsp:cNvPr id="0" name=""/>
        <dsp:cNvSpPr/>
      </dsp:nvSpPr>
      <dsp:spPr>
        <a:xfrm>
          <a:off x="1649359" y="4590144"/>
          <a:ext cx="486336" cy="486336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9F0268-09AA-45FD-BDE9-575C654B9AF2}">
      <dsp:nvSpPr>
        <dsp:cNvPr id="0" name=""/>
        <dsp:cNvSpPr/>
      </dsp:nvSpPr>
      <dsp:spPr>
        <a:xfrm>
          <a:off x="1406190" y="4677685"/>
          <a:ext cx="972673" cy="31125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ja-JP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P. SOLANS</a:t>
          </a:r>
          <a:endParaRPr kumimoji="0" lang="es-ES" altLang="en-US" sz="1000" b="0" i="0" u="sng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sp:txBody>
      <dsp:txXfrm>
        <a:off x="1406190" y="4677685"/>
        <a:ext cx="972673" cy="311255"/>
      </dsp:txXfrm>
    </dsp:sp>
    <dsp:sp modelId="{152F5B10-19F5-43CB-BBA3-BFE3EADF57B9}">
      <dsp:nvSpPr>
        <dsp:cNvPr id="0" name=""/>
        <dsp:cNvSpPr/>
      </dsp:nvSpPr>
      <dsp:spPr>
        <a:xfrm>
          <a:off x="379164" y="2818186"/>
          <a:ext cx="486336" cy="486336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D0B03E-879C-4CD5-AEFB-9FEFAE00AA70}">
      <dsp:nvSpPr>
        <dsp:cNvPr id="0" name=""/>
        <dsp:cNvSpPr/>
      </dsp:nvSpPr>
      <dsp:spPr>
        <a:xfrm>
          <a:off x="379164" y="2818186"/>
          <a:ext cx="486336" cy="486336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574B8-6FCC-42D0-B6E4-6989AB6764FF}">
      <dsp:nvSpPr>
        <dsp:cNvPr id="0" name=""/>
        <dsp:cNvSpPr/>
      </dsp:nvSpPr>
      <dsp:spPr>
        <a:xfrm>
          <a:off x="135996" y="2905726"/>
          <a:ext cx="972673" cy="31125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n-US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rPr>
            <a:t>J.C GIRALDO</a:t>
          </a:r>
        </a:p>
      </dsp:txBody>
      <dsp:txXfrm>
        <a:off x="135996" y="2905726"/>
        <a:ext cx="972673" cy="311255"/>
      </dsp:txXfrm>
    </dsp:sp>
    <dsp:sp modelId="{B904A219-53ED-4FB6-BB6A-F6E8E9C95513}">
      <dsp:nvSpPr>
        <dsp:cNvPr id="0" name=""/>
        <dsp:cNvSpPr/>
      </dsp:nvSpPr>
      <dsp:spPr>
        <a:xfrm>
          <a:off x="379164" y="3488795"/>
          <a:ext cx="486336" cy="486336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F70F61-7C6C-47ED-94A3-5C03555B2513}">
      <dsp:nvSpPr>
        <dsp:cNvPr id="0" name=""/>
        <dsp:cNvSpPr/>
      </dsp:nvSpPr>
      <dsp:spPr>
        <a:xfrm>
          <a:off x="379164" y="3488795"/>
          <a:ext cx="486336" cy="486336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4DA54F-8A2D-468B-9D60-0BF4CCFB278F}">
      <dsp:nvSpPr>
        <dsp:cNvPr id="0" name=""/>
        <dsp:cNvSpPr/>
      </dsp:nvSpPr>
      <dsp:spPr>
        <a:xfrm>
          <a:off x="135996" y="3576335"/>
          <a:ext cx="972673" cy="31125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n-US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rPr>
            <a:t>M. SOS</a:t>
          </a:r>
        </a:p>
      </dsp:txBody>
      <dsp:txXfrm>
        <a:off x="135996" y="3576335"/>
        <a:ext cx="972673" cy="311255"/>
      </dsp:txXfrm>
    </dsp:sp>
    <dsp:sp modelId="{52B9EC4D-60DA-4057-8BAF-06AE6E7F6747}">
      <dsp:nvSpPr>
        <dsp:cNvPr id="0" name=""/>
        <dsp:cNvSpPr/>
      </dsp:nvSpPr>
      <dsp:spPr>
        <a:xfrm>
          <a:off x="453681" y="4233918"/>
          <a:ext cx="486336" cy="486336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FD0D22-902F-4423-9F38-F82A99896B1D}">
      <dsp:nvSpPr>
        <dsp:cNvPr id="0" name=""/>
        <dsp:cNvSpPr/>
      </dsp:nvSpPr>
      <dsp:spPr>
        <a:xfrm>
          <a:off x="453681" y="4233918"/>
          <a:ext cx="486336" cy="486336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ABF2CF-5AC7-4210-8B7A-47B5156740A0}">
      <dsp:nvSpPr>
        <dsp:cNvPr id="0" name=""/>
        <dsp:cNvSpPr/>
      </dsp:nvSpPr>
      <dsp:spPr>
        <a:xfrm>
          <a:off x="210512" y="4321459"/>
          <a:ext cx="972673" cy="31125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n-US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rPr>
            <a:t>N. AYALA</a:t>
          </a:r>
        </a:p>
      </dsp:txBody>
      <dsp:txXfrm>
        <a:off x="210512" y="4321459"/>
        <a:ext cx="972673" cy="311255"/>
      </dsp:txXfrm>
    </dsp:sp>
    <dsp:sp modelId="{9D510FDE-1FA5-4524-878A-C061FDF012F1}">
      <dsp:nvSpPr>
        <dsp:cNvPr id="0" name=""/>
        <dsp:cNvSpPr/>
      </dsp:nvSpPr>
      <dsp:spPr>
        <a:xfrm>
          <a:off x="2782523" y="1137154"/>
          <a:ext cx="486336" cy="486336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lumMod val="20000"/>
              <a:lumOff val="8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12D152-CEA9-48D1-90CB-2D31F8127ABC}">
      <dsp:nvSpPr>
        <dsp:cNvPr id="0" name=""/>
        <dsp:cNvSpPr/>
      </dsp:nvSpPr>
      <dsp:spPr>
        <a:xfrm>
          <a:off x="2782523" y="1137154"/>
          <a:ext cx="486336" cy="486336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lumMod val="20000"/>
              <a:lumOff val="8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1C26C5-C94D-4B5E-B839-B177DC858F60}">
      <dsp:nvSpPr>
        <dsp:cNvPr id="0" name=""/>
        <dsp:cNvSpPr/>
      </dsp:nvSpPr>
      <dsp:spPr>
        <a:xfrm>
          <a:off x="2539355" y="1224695"/>
          <a:ext cx="972673" cy="31125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1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Batang" pitchFamily="18" charset="-127"/>
            </a:rPr>
            <a:t>RF &amp; Linac</a:t>
          </a:r>
          <a:endParaRPr kumimoji="0" lang="es-ES_tradnl" altLang="ja-JP" sz="1000" b="0" i="1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Batang" pitchFamily="18" charset="-127"/>
          </a:endParaRPr>
        </a:p>
      </dsp:txBody>
      <dsp:txXfrm>
        <a:off x="2539355" y="1224695"/>
        <a:ext cx="972673" cy="311255"/>
      </dsp:txXfrm>
    </dsp:sp>
    <dsp:sp modelId="{09A25795-C40A-4733-A184-AA83FE2C5C26}">
      <dsp:nvSpPr>
        <dsp:cNvPr id="0" name=""/>
        <dsp:cNvSpPr/>
      </dsp:nvSpPr>
      <dsp:spPr>
        <a:xfrm>
          <a:off x="2194056" y="1827752"/>
          <a:ext cx="486336" cy="486336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EA3874-6035-4B69-ACA7-FB85C17A9072}">
      <dsp:nvSpPr>
        <dsp:cNvPr id="0" name=""/>
        <dsp:cNvSpPr/>
      </dsp:nvSpPr>
      <dsp:spPr>
        <a:xfrm>
          <a:off x="2194056" y="1827752"/>
          <a:ext cx="486336" cy="486336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5EE5BB-5174-4774-A1A0-BD1A341E440F}">
      <dsp:nvSpPr>
        <dsp:cNvPr id="0" name=""/>
        <dsp:cNvSpPr/>
      </dsp:nvSpPr>
      <dsp:spPr>
        <a:xfrm>
          <a:off x="1950887" y="1915293"/>
          <a:ext cx="972673" cy="31125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RF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1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A. SALOM</a:t>
          </a:r>
          <a:endParaRPr kumimoji="0" lang="es-ES" altLang="en-US" sz="1000" b="0" i="1" u="sng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sp:txBody>
      <dsp:txXfrm>
        <a:off x="1950887" y="1915293"/>
        <a:ext cx="972673" cy="311255"/>
      </dsp:txXfrm>
    </dsp:sp>
    <dsp:sp modelId="{466BA11D-FF09-4922-8157-F51037DCF75D}">
      <dsp:nvSpPr>
        <dsp:cNvPr id="0" name=""/>
        <dsp:cNvSpPr/>
      </dsp:nvSpPr>
      <dsp:spPr>
        <a:xfrm>
          <a:off x="2826293" y="2518350"/>
          <a:ext cx="486336" cy="486336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AAC6D4-0432-47BB-8D48-2BA12F3EA9D8}">
      <dsp:nvSpPr>
        <dsp:cNvPr id="0" name=""/>
        <dsp:cNvSpPr/>
      </dsp:nvSpPr>
      <dsp:spPr>
        <a:xfrm>
          <a:off x="2826293" y="2518350"/>
          <a:ext cx="486336" cy="486336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B5F39D-1ED5-47BF-A883-34FDAE5221B7}">
      <dsp:nvSpPr>
        <dsp:cNvPr id="0" name=""/>
        <dsp:cNvSpPr/>
      </dsp:nvSpPr>
      <dsp:spPr>
        <a:xfrm>
          <a:off x="2583125" y="2605891"/>
          <a:ext cx="972673" cy="31125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B. BRAVO</a:t>
          </a:r>
          <a:endParaRPr kumimoji="0" lang="es-ES" altLang="en-US" sz="1000" b="0" i="0" u="sng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sp:txBody>
      <dsp:txXfrm>
        <a:off x="2583125" y="2605891"/>
        <a:ext cx="972673" cy="311255"/>
      </dsp:txXfrm>
    </dsp:sp>
    <dsp:sp modelId="{2106AB97-926E-4478-8AC9-39E5897C772C}">
      <dsp:nvSpPr>
        <dsp:cNvPr id="0" name=""/>
        <dsp:cNvSpPr/>
      </dsp:nvSpPr>
      <dsp:spPr>
        <a:xfrm>
          <a:off x="2826293" y="3208948"/>
          <a:ext cx="486336" cy="486336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AE6729-603E-480D-B6C3-872F7938CD82}">
      <dsp:nvSpPr>
        <dsp:cNvPr id="0" name=""/>
        <dsp:cNvSpPr/>
      </dsp:nvSpPr>
      <dsp:spPr>
        <a:xfrm>
          <a:off x="2826293" y="3208948"/>
          <a:ext cx="486336" cy="486336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FD6DE2-B5CC-4A99-9702-5A2345E31F67}">
      <dsp:nvSpPr>
        <dsp:cNvPr id="0" name=""/>
        <dsp:cNvSpPr/>
      </dsp:nvSpPr>
      <dsp:spPr>
        <a:xfrm>
          <a:off x="2583125" y="3296489"/>
          <a:ext cx="972673" cy="31125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J. OCAMPO</a:t>
          </a:r>
          <a:endParaRPr kumimoji="0" lang="es-ES" altLang="en-US" sz="1000" b="0" i="0" u="sng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sp:txBody>
      <dsp:txXfrm>
        <a:off x="2583125" y="3296489"/>
        <a:ext cx="972673" cy="311255"/>
      </dsp:txXfrm>
    </dsp:sp>
    <dsp:sp modelId="{CEA8E07A-A703-41A7-82A1-4045CB94C34F}">
      <dsp:nvSpPr>
        <dsp:cNvPr id="0" name=""/>
        <dsp:cNvSpPr/>
      </dsp:nvSpPr>
      <dsp:spPr>
        <a:xfrm>
          <a:off x="3370990" y="1827752"/>
          <a:ext cx="486336" cy="486336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ED191B-1161-4635-AEDF-98F5D5A8D532}">
      <dsp:nvSpPr>
        <dsp:cNvPr id="0" name=""/>
        <dsp:cNvSpPr/>
      </dsp:nvSpPr>
      <dsp:spPr>
        <a:xfrm>
          <a:off x="3370990" y="1827752"/>
          <a:ext cx="486336" cy="486336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775015-8D72-4132-B064-CF970FE2D030}">
      <dsp:nvSpPr>
        <dsp:cNvPr id="0" name=""/>
        <dsp:cNvSpPr/>
      </dsp:nvSpPr>
      <dsp:spPr>
        <a:xfrm>
          <a:off x="3127822" y="1915293"/>
          <a:ext cx="972673" cy="31125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Linac</a:t>
          </a:r>
          <a:endParaRPr kumimoji="0" lang="es-ES_tradnl" altLang="ja-JP" sz="10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MS Mincho" pitchFamily="49" charset="-128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1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R. MUÑOZ</a:t>
          </a:r>
          <a:endParaRPr kumimoji="0" lang="es-ES" altLang="en-US" sz="1000" b="0" i="1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MS Mincho" pitchFamily="49" charset="-128"/>
          </a:endParaRPr>
        </a:p>
      </dsp:txBody>
      <dsp:txXfrm>
        <a:off x="3127822" y="1915293"/>
        <a:ext cx="972673" cy="311255"/>
      </dsp:txXfrm>
    </dsp:sp>
    <dsp:sp modelId="{D45A7836-E801-407D-9E2D-FA12FB8270EC}">
      <dsp:nvSpPr>
        <dsp:cNvPr id="0" name=""/>
        <dsp:cNvSpPr/>
      </dsp:nvSpPr>
      <dsp:spPr>
        <a:xfrm>
          <a:off x="4003228" y="2518350"/>
          <a:ext cx="486336" cy="486336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3B085B-AEFD-41A4-9682-778C41F68EF8}">
      <dsp:nvSpPr>
        <dsp:cNvPr id="0" name=""/>
        <dsp:cNvSpPr/>
      </dsp:nvSpPr>
      <dsp:spPr>
        <a:xfrm>
          <a:off x="4003228" y="2518350"/>
          <a:ext cx="486336" cy="486336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189678-4CB1-42E2-B94F-A76E6F837B46}">
      <dsp:nvSpPr>
        <dsp:cNvPr id="0" name=""/>
        <dsp:cNvSpPr/>
      </dsp:nvSpPr>
      <dsp:spPr>
        <a:xfrm>
          <a:off x="3760059" y="2605891"/>
          <a:ext cx="972673" cy="31125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n-US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rPr>
            <a:t>D. LANAIA</a:t>
          </a:r>
        </a:p>
      </dsp:txBody>
      <dsp:txXfrm>
        <a:off x="3760059" y="2605891"/>
        <a:ext cx="972673" cy="311255"/>
      </dsp:txXfrm>
    </dsp:sp>
    <dsp:sp modelId="{C5BDDEA2-6960-4949-A320-A46350E6E7B4}">
      <dsp:nvSpPr>
        <dsp:cNvPr id="0" name=""/>
        <dsp:cNvSpPr/>
      </dsp:nvSpPr>
      <dsp:spPr>
        <a:xfrm>
          <a:off x="4547925" y="1137154"/>
          <a:ext cx="486336" cy="486336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73D0F4-3EC4-4A46-9AD0-1ED0FFECBD37}">
      <dsp:nvSpPr>
        <dsp:cNvPr id="0" name=""/>
        <dsp:cNvSpPr/>
      </dsp:nvSpPr>
      <dsp:spPr>
        <a:xfrm>
          <a:off x="4547925" y="1137154"/>
          <a:ext cx="486336" cy="486336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F2447F-9362-4179-A456-F9506AAA340B}">
      <dsp:nvSpPr>
        <dsp:cNvPr id="0" name=""/>
        <dsp:cNvSpPr/>
      </dsp:nvSpPr>
      <dsp:spPr>
        <a:xfrm>
          <a:off x="4304756" y="1224695"/>
          <a:ext cx="972673" cy="31125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ja-JP" sz="1000" b="0" i="1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Batang" pitchFamily="18" charset="-127"/>
            </a:rPr>
            <a:t>IDs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ja-JP" sz="1000" b="0" i="1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Batang" pitchFamily="18" charset="-127"/>
            </a:rPr>
            <a:t>J. CAMPMANY</a:t>
          </a:r>
          <a:endParaRPr kumimoji="0" lang="es-ES" altLang="en-US" sz="1000" b="0" i="0" u="sng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sp:txBody>
      <dsp:txXfrm>
        <a:off x="4304756" y="1224695"/>
        <a:ext cx="972673" cy="311255"/>
      </dsp:txXfrm>
    </dsp:sp>
    <dsp:sp modelId="{EFA7A437-6EAF-43D8-93A3-A2547C8F4A2F}">
      <dsp:nvSpPr>
        <dsp:cNvPr id="0" name=""/>
        <dsp:cNvSpPr/>
      </dsp:nvSpPr>
      <dsp:spPr>
        <a:xfrm>
          <a:off x="4547925" y="1827752"/>
          <a:ext cx="486336" cy="486336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0B55D5-CEC0-4623-B531-874268B8CB7C}">
      <dsp:nvSpPr>
        <dsp:cNvPr id="0" name=""/>
        <dsp:cNvSpPr/>
      </dsp:nvSpPr>
      <dsp:spPr>
        <a:xfrm>
          <a:off x="4547925" y="1827752"/>
          <a:ext cx="486336" cy="486336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DC74D5-14E0-4DE7-9786-E8F15C7CDD6B}">
      <dsp:nvSpPr>
        <dsp:cNvPr id="0" name=""/>
        <dsp:cNvSpPr/>
      </dsp:nvSpPr>
      <dsp:spPr>
        <a:xfrm>
          <a:off x="4304756" y="1915293"/>
          <a:ext cx="972673" cy="31125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ja-JP" sz="1000" b="0" i="1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Batang" pitchFamily="18" charset="-127"/>
            </a:rPr>
            <a:t>Magn Lab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ja-JP" sz="1000" b="0" i="1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Batang" pitchFamily="18" charset="-127"/>
            </a:rPr>
            <a:t>J. MARCOS</a:t>
          </a:r>
          <a:endParaRPr kumimoji="0" lang="es-ES" altLang="en-US" sz="1000" b="0" i="0" u="sng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sp:txBody>
      <dsp:txXfrm>
        <a:off x="4304756" y="1915293"/>
        <a:ext cx="972673" cy="311255"/>
      </dsp:txXfrm>
    </dsp:sp>
    <dsp:sp modelId="{2BAA6B94-0FB3-48E4-8FD8-7CCE55137B26}">
      <dsp:nvSpPr>
        <dsp:cNvPr id="0" name=""/>
        <dsp:cNvSpPr/>
      </dsp:nvSpPr>
      <dsp:spPr>
        <a:xfrm>
          <a:off x="5180162" y="2518350"/>
          <a:ext cx="486336" cy="486336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B742B1-910E-4C34-A5EC-7FEBD884BAD2}">
      <dsp:nvSpPr>
        <dsp:cNvPr id="0" name=""/>
        <dsp:cNvSpPr/>
      </dsp:nvSpPr>
      <dsp:spPr>
        <a:xfrm>
          <a:off x="5180162" y="2518350"/>
          <a:ext cx="486336" cy="486336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37AC8A-B4A2-4F55-8E98-D49200E550D5}">
      <dsp:nvSpPr>
        <dsp:cNvPr id="0" name=""/>
        <dsp:cNvSpPr/>
      </dsp:nvSpPr>
      <dsp:spPr>
        <a:xfrm>
          <a:off x="4936994" y="2605891"/>
          <a:ext cx="972673" cy="31125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V. MASSANA</a:t>
          </a:r>
          <a:endParaRPr kumimoji="0" lang="es-ES" altLang="en-US" sz="1000" b="0" i="0" u="sng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sp:txBody>
      <dsp:txXfrm>
        <a:off x="4936994" y="2605891"/>
        <a:ext cx="972673" cy="311255"/>
      </dsp:txXfrm>
    </dsp:sp>
    <dsp:sp modelId="{43097DD3-3B47-464A-9B6A-F6340B1275EF}">
      <dsp:nvSpPr>
        <dsp:cNvPr id="0" name=""/>
        <dsp:cNvSpPr/>
      </dsp:nvSpPr>
      <dsp:spPr>
        <a:xfrm>
          <a:off x="6313326" y="1137154"/>
          <a:ext cx="486336" cy="486336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5C53F9-3D63-4F4D-8C65-BDF251A72599}">
      <dsp:nvSpPr>
        <dsp:cNvPr id="0" name=""/>
        <dsp:cNvSpPr/>
      </dsp:nvSpPr>
      <dsp:spPr>
        <a:xfrm>
          <a:off x="6313326" y="1137154"/>
          <a:ext cx="486336" cy="486336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8360DB-7433-4E3A-8186-4A9C2F3E0549}">
      <dsp:nvSpPr>
        <dsp:cNvPr id="0" name=""/>
        <dsp:cNvSpPr/>
      </dsp:nvSpPr>
      <dsp:spPr>
        <a:xfrm>
          <a:off x="6070158" y="1224695"/>
          <a:ext cx="972673" cy="31125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1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Batang" pitchFamily="18" charset="-127"/>
            </a:rPr>
            <a:t>Beam Physics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ja-JP" sz="1000" b="0" i="1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Batang" pitchFamily="18" charset="-127"/>
            </a:rPr>
            <a:t>U. IRISO</a:t>
          </a:r>
          <a:endParaRPr kumimoji="0" lang="es-ES" altLang="en-US" sz="1000" b="0" i="1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Batang" pitchFamily="18" charset="-127"/>
          </a:endParaRPr>
        </a:p>
      </dsp:txBody>
      <dsp:txXfrm>
        <a:off x="6070158" y="1224695"/>
        <a:ext cx="972673" cy="311255"/>
      </dsp:txXfrm>
    </dsp:sp>
    <dsp:sp modelId="{B5EDE068-7643-47C3-A0B5-6469413623A1}">
      <dsp:nvSpPr>
        <dsp:cNvPr id="0" name=""/>
        <dsp:cNvSpPr/>
      </dsp:nvSpPr>
      <dsp:spPr>
        <a:xfrm>
          <a:off x="5724859" y="1827752"/>
          <a:ext cx="486336" cy="486336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482A72-A6A8-4B46-B6B1-16821E85132C}">
      <dsp:nvSpPr>
        <dsp:cNvPr id="0" name=""/>
        <dsp:cNvSpPr/>
      </dsp:nvSpPr>
      <dsp:spPr>
        <a:xfrm>
          <a:off x="5724859" y="1827752"/>
          <a:ext cx="486336" cy="486336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8538E4-B6A7-4648-A306-1DA1245DFCD2}">
      <dsp:nvSpPr>
        <dsp:cNvPr id="0" name=""/>
        <dsp:cNvSpPr/>
      </dsp:nvSpPr>
      <dsp:spPr>
        <a:xfrm>
          <a:off x="5481691" y="1915293"/>
          <a:ext cx="972673" cy="31125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Beam</a:t>
          </a:r>
          <a:r>
            <a:rPr kumimoji="0" lang="es-ES_tradnl" altLang="ja-JP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 Dynamics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1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G. BENEDETTI</a:t>
          </a:r>
          <a:endParaRPr kumimoji="0" lang="es-ES" altLang="en-US" sz="1000" b="0" i="1" u="sng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sp:txBody>
      <dsp:txXfrm>
        <a:off x="5481691" y="1915293"/>
        <a:ext cx="972673" cy="311255"/>
      </dsp:txXfrm>
    </dsp:sp>
    <dsp:sp modelId="{7AA3CB30-E944-4C91-8FB9-7DFEEC4E36AC}">
      <dsp:nvSpPr>
        <dsp:cNvPr id="0" name=""/>
        <dsp:cNvSpPr/>
      </dsp:nvSpPr>
      <dsp:spPr>
        <a:xfrm>
          <a:off x="6357097" y="2518350"/>
          <a:ext cx="486336" cy="486336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EAD561-728E-4AA1-BA4A-599071BFD7CE}">
      <dsp:nvSpPr>
        <dsp:cNvPr id="0" name=""/>
        <dsp:cNvSpPr/>
      </dsp:nvSpPr>
      <dsp:spPr>
        <a:xfrm>
          <a:off x="6357097" y="2518350"/>
          <a:ext cx="486336" cy="486336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4FC732-5F87-49CD-AFF3-6750B2221240}">
      <dsp:nvSpPr>
        <dsp:cNvPr id="0" name=""/>
        <dsp:cNvSpPr/>
      </dsp:nvSpPr>
      <dsp:spPr>
        <a:xfrm>
          <a:off x="6113928" y="2605891"/>
          <a:ext cx="972673" cy="31125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altLang="ja-JP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T. GÜNZEL</a:t>
          </a:r>
          <a:endParaRPr kumimoji="0" lang="es-ES" altLang="en-US" sz="1000" b="0" i="0" u="sng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sp:txBody>
      <dsp:txXfrm>
        <a:off x="6113928" y="2605891"/>
        <a:ext cx="972673" cy="311255"/>
      </dsp:txXfrm>
    </dsp:sp>
    <dsp:sp modelId="{9DE58831-D8C0-4A35-96EF-061CE9807876}">
      <dsp:nvSpPr>
        <dsp:cNvPr id="0" name=""/>
        <dsp:cNvSpPr/>
      </dsp:nvSpPr>
      <dsp:spPr>
        <a:xfrm>
          <a:off x="6357097" y="3208948"/>
          <a:ext cx="486336" cy="486336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B0998C-F218-4ACD-ABB1-E954ED9E17EF}">
      <dsp:nvSpPr>
        <dsp:cNvPr id="0" name=""/>
        <dsp:cNvSpPr/>
      </dsp:nvSpPr>
      <dsp:spPr>
        <a:xfrm>
          <a:off x="6357097" y="3208948"/>
          <a:ext cx="486336" cy="486336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D6D826-0C37-43E0-87F2-90A9CCE400B1}">
      <dsp:nvSpPr>
        <dsp:cNvPr id="0" name=""/>
        <dsp:cNvSpPr/>
      </dsp:nvSpPr>
      <dsp:spPr>
        <a:xfrm>
          <a:off x="6113928" y="3296489"/>
          <a:ext cx="972673" cy="31125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ja-JP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Z. MARTÍ</a:t>
          </a:r>
          <a:endParaRPr kumimoji="0" lang="es-ES" altLang="en-US" sz="1000" b="0" i="0" u="sng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sp:txBody>
      <dsp:txXfrm>
        <a:off x="6113928" y="3296489"/>
        <a:ext cx="972673" cy="311255"/>
      </dsp:txXfrm>
    </dsp:sp>
    <dsp:sp modelId="{1DF29C0B-C7F3-4C2F-8215-6272872BA130}">
      <dsp:nvSpPr>
        <dsp:cNvPr id="0" name=""/>
        <dsp:cNvSpPr/>
      </dsp:nvSpPr>
      <dsp:spPr>
        <a:xfrm>
          <a:off x="6459461" y="4449833"/>
          <a:ext cx="486336" cy="486336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E7D067-568C-4D88-8052-1AE7A5ABD567}">
      <dsp:nvSpPr>
        <dsp:cNvPr id="0" name=""/>
        <dsp:cNvSpPr/>
      </dsp:nvSpPr>
      <dsp:spPr>
        <a:xfrm>
          <a:off x="6459461" y="4449833"/>
          <a:ext cx="486336" cy="486336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652FF4-C50F-41F5-A4DF-3A7CB87779C8}">
      <dsp:nvSpPr>
        <dsp:cNvPr id="0" name=""/>
        <dsp:cNvSpPr/>
      </dsp:nvSpPr>
      <dsp:spPr>
        <a:xfrm>
          <a:off x="6216293" y="4537374"/>
          <a:ext cx="972673" cy="31125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n-US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M. CARLÀ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n-US" sz="1000" b="0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oPAC</a:t>
          </a:r>
          <a:endParaRPr kumimoji="0" lang="es-ES" altLang="en-US" sz="10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MS Mincho" pitchFamily="49" charset="-128"/>
          </a:endParaRPr>
        </a:p>
      </dsp:txBody>
      <dsp:txXfrm>
        <a:off x="6216293" y="4537374"/>
        <a:ext cx="972673" cy="311255"/>
      </dsp:txXfrm>
    </dsp:sp>
    <dsp:sp modelId="{56384311-7144-4CEB-BAE9-897A7BB4FF74}">
      <dsp:nvSpPr>
        <dsp:cNvPr id="0" name=""/>
        <dsp:cNvSpPr/>
      </dsp:nvSpPr>
      <dsp:spPr>
        <a:xfrm>
          <a:off x="6901794" y="1827752"/>
          <a:ext cx="486336" cy="486336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lumMod val="20000"/>
              <a:lumOff val="8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FA64E-68C8-4682-BA2B-9B31C7395FA0}">
      <dsp:nvSpPr>
        <dsp:cNvPr id="0" name=""/>
        <dsp:cNvSpPr/>
      </dsp:nvSpPr>
      <dsp:spPr>
        <a:xfrm>
          <a:off x="6901794" y="1827752"/>
          <a:ext cx="486336" cy="486336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lumMod val="20000"/>
              <a:lumOff val="8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9A8A1E-2509-4990-9C56-6B311CCC6763}">
      <dsp:nvSpPr>
        <dsp:cNvPr id="0" name=""/>
        <dsp:cNvSpPr/>
      </dsp:nvSpPr>
      <dsp:spPr>
        <a:xfrm>
          <a:off x="6658625" y="1915293"/>
          <a:ext cx="972673" cy="31125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ja-JP" sz="1000" b="0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Diagnostics</a:t>
          </a:r>
          <a:endParaRPr kumimoji="0" lang="es-ES" altLang="ja-JP" sz="10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MS Mincho" pitchFamily="49" charset="-128"/>
          </a:endParaRPr>
        </a:p>
      </dsp:txBody>
      <dsp:txXfrm>
        <a:off x="6658625" y="1915293"/>
        <a:ext cx="972673" cy="311255"/>
      </dsp:txXfrm>
    </dsp:sp>
    <dsp:sp modelId="{1741165F-FE4C-4BE2-A76E-0C600C8BCC6E}">
      <dsp:nvSpPr>
        <dsp:cNvPr id="0" name=""/>
        <dsp:cNvSpPr/>
      </dsp:nvSpPr>
      <dsp:spPr>
        <a:xfrm>
          <a:off x="7534031" y="2518350"/>
          <a:ext cx="486336" cy="486336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A2610A-0218-42EF-94C2-F2AC60D1E209}">
      <dsp:nvSpPr>
        <dsp:cNvPr id="0" name=""/>
        <dsp:cNvSpPr/>
      </dsp:nvSpPr>
      <dsp:spPr>
        <a:xfrm>
          <a:off x="7534031" y="2518350"/>
          <a:ext cx="486336" cy="486336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809BB7-615C-412C-96F9-B33BC9F6B7B2}">
      <dsp:nvSpPr>
        <dsp:cNvPr id="0" name=""/>
        <dsp:cNvSpPr/>
      </dsp:nvSpPr>
      <dsp:spPr>
        <a:xfrm>
          <a:off x="7290863" y="2605891"/>
          <a:ext cx="972673" cy="31125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ja-JP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A. OLMOS</a:t>
          </a:r>
          <a:endParaRPr kumimoji="0" lang="es-ES" altLang="en-US" sz="1000" b="0" i="0" u="sng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sp:txBody>
      <dsp:txXfrm>
        <a:off x="7290863" y="2605891"/>
        <a:ext cx="972673" cy="311255"/>
      </dsp:txXfrm>
    </dsp:sp>
    <dsp:sp modelId="{9902CF6B-5795-4E37-8E48-F637BFBAC821}">
      <dsp:nvSpPr>
        <dsp:cNvPr id="0" name=""/>
        <dsp:cNvSpPr/>
      </dsp:nvSpPr>
      <dsp:spPr>
        <a:xfrm>
          <a:off x="7504102" y="3231082"/>
          <a:ext cx="486336" cy="486336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905E54-532B-49C4-BB4F-4065F36B537A}">
      <dsp:nvSpPr>
        <dsp:cNvPr id="0" name=""/>
        <dsp:cNvSpPr/>
      </dsp:nvSpPr>
      <dsp:spPr>
        <a:xfrm>
          <a:off x="7504102" y="3231082"/>
          <a:ext cx="486336" cy="486336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DE1141-8AF1-45FC-8988-33974E3A6BBC}">
      <dsp:nvSpPr>
        <dsp:cNvPr id="0" name=""/>
        <dsp:cNvSpPr/>
      </dsp:nvSpPr>
      <dsp:spPr>
        <a:xfrm>
          <a:off x="7260934" y="3318622"/>
          <a:ext cx="972673" cy="31125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n-US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A. NOSYCH</a:t>
          </a:r>
        </a:p>
      </dsp:txBody>
      <dsp:txXfrm>
        <a:off x="7260934" y="3318622"/>
        <a:ext cx="972673" cy="311255"/>
      </dsp:txXfrm>
    </dsp:sp>
    <dsp:sp modelId="{0EF5857D-CFC6-4F42-B9F8-1ED7F893DEF0}">
      <dsp:nvSpPr>
        <dsp:cNvPr id="0" name=""/>
        <dsp:cNvSpPr/>
      </dsp:nvSpPr>
      <dsp:spPr>
        <a:xfrm>
          <a:off x="7504102" y="4449833"/>
          <a:ext cx="486336" cy="486336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A12F36-B4A4-4FFB-A098-CD620353FD1C}">
      <dsp:nvSpPr>
        <dsp:cNvPr id="0" name=""/>
        <dsp:cNvSpPr/>
      </dsp:nvSpPr>
      <dsp:spPr>
        <a:xfrm>
          <a:off x="7504102" y="4449833"/>
          <a:ext cx="486336" cy="486336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149CE9-C22B-4D7F-B5F4-485FC39D4263}">
      <dsp:nvSpPr>
        <dsp:cNvPr id="0" name=""/>
        <dsp:cNvSpPr/>
      </dsp:nvSpPr>
      <dsp:spPr>
        <a:xfrm>
          <a:off x="7260934" y="4537374"/>
          <a:ext cx="972673" cy="31125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n-US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L. TORINO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n-US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 </a:t>
          </a:r>
          <a:r>
            <a:rPr kumimoji="0" lang="es-ES" altLang="en-US" sz="1000" b="0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S Mincho" pitchFamily="49" charset="-128"/>
            </a:rPr>
            <a:t>oPAC</a:t>
          </a:r>
          <a:endParaRPr kumimoji="0" lang="es-ES" altLang="en-US" sz="10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endParaRPr>
        </a:p>
      </dsp:txBody>
      <dsp:txXfrm>
        <a:off x="7260934" y="4537374"/>
        <a:ext cx="972673" cy="3112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9E8BD02A-659A-4BD1-8867-123BE9625D58}" type="datetimeFigureOut">
              <a:rPr lang="en-US" smtClean="0"/>
              <a:t>6/30/2014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0996BDD0-B58C-4867-AEFE-A74914E55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494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A2710A5-AAF5-4646-B3F4-B8B6E5726253}" type="datetimeFigureOut">
              <a:rPr lang="en-US" smtClean="0"/>
              <a:t>6/30/2014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FF4D05F-0845-432B-BBD0-32E47074A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165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6677" y="4532025"/>
            <a:ext cx="6246976" cy="4261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17500"/>
            <a:ext cx="4763" cy="3175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758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536677" y="4532025"/>
            <a:ext cx="6246976" cy="426344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95145A-FED8-4CFF-AAE6-9011C6A7B5BE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567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19088"/>
            <a:ext cx="1588" cy="0"/>
          </a:xfrm>
          <a:solidFill>
            <a:srgbClr val="FFFFFF"/>
          </a:solidFill>
          <a:ln/>
        </p:spPr>
      </p:sp>
      <p:sp>
        <p:nvSpPr>
          <p:cNvPr id="56729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535970" y="4531509"/>
            <a:ext cx="6248399" cy="4263953"/>
          </a:xfrm>
          <a:ln/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16EAD5A-81CE-42B2-90BE-12AF618EFDF2}" type="slidenum">
              <a:rPr lang="en-US" altLang="en-US"/>
              <a:pPr/>
              <a:t>35</a:t>
            </a:fld>
            <a:endParaRPr lang="en-US" altLang="en-US"/>
          </a:p>
        </p:txBody>
      </p:sp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4140201" y="9120838"/>
            <a:ext cx="3173506" cy="478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</a:defRPr>
            </a:lvl9pPr>
          </a:lstStyle>
          <a:p>
            <a:pPr algn="r">
              <a:buClrTx/>
              <a:buFontTx/>
              <a:buNone/>
            </a:pPr>
            <a:fld id="{DAFA7C1C-9EC8-4CC6-9760-E937C41E6B20}" type="slidenum">
              <a:rPr lang="en-US" altLang="en-US" sz="1400">
                <a:latin typeface="Times New Roman" pitchFamily="18" charset="0"/>
                <a:ea typeface="DejaVu Sans" pitchFamily="34" charset="0"/>
                <a:cs typeface="DejaVu Sans" pitchFamily="34" charset="0"/>
              </a:rPr>
              <a:pPr algn="r">
                <a:buClrTx/>
                <a:buFontTx/>
                <a:buNone/>
              </a:pPr>
              <a:t>35</a:t>
            </a:fld>
            <a:endParaRPr lang="en-US" altLang="en-US" sz="1400">
              <a:latin typeface="Times New Roman" pitchFamily="18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38915" name="Rectangle 3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8663"/>
            <a:ext cx="4800600" cy="360045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8916" name="Rectangle 4"/>
          <p:cNvSpPr txBox="1">
            <a:spLocks noGrp="1" noChangeArrowheads="1"/>
          </p:cNvSpPr>
          <p:nvPr>
            <p:ph type="body" idx="1"/>
          </p:nvPr>
        </p:nvSpPr>
        <p:spPr>
          <a:xfrm>
            <a:off x="732118" y="4559662"/>
            <a:ext cx="5852460" cy="4320237"/>
          </a:xfrm>
          <a:noFill/>
          <a:ln/>
        </p:spPr>
        <p:txBody>
          <a:bodyPr wrap="none" anchor="ctr"/>
          <a:lstStyle/>
          <a:p>
            <a:endParaRPr lang="es-E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1CF1FA0-630C-45C8-A0DE-1DED7C2F46D2}" type="slidenum">
              <a:rPr lang="en-US" altLang="en-US"/>
              <a:pPr/>
              <a:t>36</a:t>
            </a:fld>
            <a:endParaRPr lang="en-US" altLang="en-US"/>
          </a:p>
        </p:txBody>
      </p:sp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4140201" y="9120838"/>
            <a:ext cx="3173506" cy="478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</a:defRPr>
            </a:lvl9pPr>
          </a:lstStyle>
          <a:p>
            <a:pPr algn="r">
              <a:buClrTx/>
              <a:buFontTx/>
              <a:buNone/>
            </a:pPr>
            <a:fld id="{30BA3D07-2E57-48EA-9533-9B9A1BF2CE53}" type="slidenum">
              <a:rPr lang="en-US" altLang="en-US" sz="1400">
                <a:latin typeface="Times New Roman" pitchFamily="18" charset="0"/>
                <a:ea typeface="DejaVu Sans" pitchFamily="34" charset="0"/>
                <a:cs typeface="DejaVu Sans" pitchFamily="34" charset="0"/>
              </a:rPr>
              <a:pPr algn="r">
                <a:buClrTx/>
                <a:buFontTx/>
                <a:buNone/>
              </a:pPr>
              <a:t>36</a:t>
            </a:fld>
            <a:endParaRPr lang="en-US" altLang="en-US" sz="1400">
              <a:latin typeface="Times New Roman" pitchFamily="18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34819" name="Rectangle 3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8663"/>
            <a:ext cx="4800600" cy="360045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4820" name="Rectangle 4"/>
          <p:cNvSpPr txBox="1">
            <a:spLocks noGrp="1" noChangeArrowheads="1"/>
          </p:cNvSpPr>
          <p:nvPr>
            <p:ph type="body" idx="1"/>
          </p:nvPr>
        </p:nvSpPr>
        <p:spPr>
          <a:xfrm>
            <a:off x="732118" y="4559662"/>
            <a:ext cx="5852460" cy="4320237"/>
          </a:xfrm>
          <a:noFill/>
          <a:ln/>
        </p:spPr>
        <p:txBody>
          <a:bodyPr wrap="none" anchor="ctr"/>
          <a:lstStyle/>
          <a:p>
            <a:endParaRPr lang="es-E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8831846-79A6-44A4-A176-73635D3AAC61}" type="slidenum">
              <a:rPr lang="en-US" altLang="en-US"/>
              <a:pPr/>
              <a:t>37</a:t>
            </a:fld>
            <a:endParaRPr lang="en-US" altLang="en-US"/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4140201" y="9120838"/>
            <a:ext cx="3173506" cy="478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</a:defRPr>
            </a:lvl9pPr>
          </a:lstStyle>
          <a:p>
            <a:pPr algn="r">
              <a:buClrTx/>
              <a:buFontTx/>
              <a:buNone/>
            </a:pPr>
            <a:fld id="{FF08BA86-ACC5-4AA9-B8AE-96732CC24A95}" type="slidenum">
              <a:rPr lang="en-US" altLang="en-US" sz="1400">
                <a:latin typeface="Times New Roman" pitchFamily="18" charset="0"/>
                <a:ea typeface="DejaVu Sans" pitchFamily="34" charset="0"/>
                <a:cs typeface="DejaVu Sans" pitchFamily="34" charset="0"/>
              </a:rPr>
              <a:pPr algn="r">
                <a:buClrTx/>
                <a:buFontTx/>
                <a:buNone/>
              </a:pPr>
              <a:t>37</a:t>
            </a:fld>
            <a:endParaRPr lang="en-US" altLang="en-US" sz="1400">
              <a:latin typeface="Times New Roman" pitchFamily="18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28675" name="Rectangle 3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8663"/>
            <a:ext cx="4800600" cy="360045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8676" name="Rectangle 4"/>
          <p:cNvSpPr txBox="1">
            <a:spLocks noGrp="1" noChangeArrowheads="1"/>
          </p:cNvSpPr>
          <p:nvPr>
            <p:ph type="body" idx="1"/>
          </p:nvPr>
        </p:nvSpPr>
        <p:spPr>
          <a:xfrm>
            <a:off x="732118" y="4559662"/>
            <a:ext cx="5852460" cy="4320237"/>
          </a:xfrm>
          <a:noFill/>
          <a:ln/>
        </p:spPr>
        <p:txBody>
          <a:bodyPr wrap="none" anchor="ctr"/>
          <a:lstStyle/>
          <a:p>
            <a:endParaRPr lang="es-E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85295" indent="-302037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208147" indent="-24163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91405" indent="-24163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74665" indent="-24163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657924" indent="-2416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41182" indent="-2416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24441" indent="-2416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07699" indent="-2416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DC4FFA1-8C1B-42ED-82D5-9065696C68E9}" type="slidenum">
              <a:rPr lang="en-US" altLang="en-US"/>
              <a:pPr eaLnBrk="1" hangingPunct="1"/>
              <a:t>38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081CADF-ABFB-47E9-BF67-53206E3725EB}" type="slidenum">
              <a:rPr lang="en-US" altLang="en-US"/>
              <a:pPr/>
              <a:t>42</a:t>
            </a:fld>
            <a:endParaRPr lang="en-US" altLang="en-US"/>
          </a:p>
        </p:txBody>
      </p:sp>
      <p:sp>
        <p:nvSpPr>
          <p:cNvPr id="266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28663"/>
            <a:ext cx="4800600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2118" y="4559662"/>
            <a:ext cx="5852460" cy="432023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060161"/>
            <a:ext cx="4495800" cy="2523703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1143000"/>
            <a:ext cx="4495800" cy="1728446"/>
          </a:xfrm>
        </p:spPr>
        <p:txBody>
          <a:bodyPr/>
          <a:lstStyle>
            <a:lvl1pPr algn="l">
              <a:defRPr>
                <a:solidFill>
                  <a:srgbClr val="112E5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5181600" y="1149172"/>
            <a:ext cx="3581400" cy="471822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1255266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31966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1360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688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E8DAB-01D1-4B39-BC2E-A5B97B40B8D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43645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E985F-B20B-4FD9-B91A-2FD7818E1863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40663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4076818" cy="2215662"/>
          </a:xfrm>
          <a:solidFill>
            <a:srgbClr val="DEDFE6"/>
          </a:solidFill>
        </p:spPr>
        <p:txBody>
          <a:bodyPr/>
          <a:lstStyle>
            <a:lvl1pPr marL="0" indent="0">
              <a:buFont typeface="+mj-lt"/>
              <a:buNone/>
              <a:defRPr>
                <a:solidFill>
                  <a:srgbClr val="112E50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609600" y="3505200"/>
            <a:ext cx="4076818" cy="2215662"/>
          </a:xfrm>
          <a:solidFill>
            <a:srgbClr val="979F07"/>
          </a:solidFill>
        </p:spPr>
        <p:txBody>
          <a:bodyPr/>
          <a:lstStyle>
            <a:lvl1pPr marL="0" indent="0">
              <a:buFont typeface="+mj-lt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4686182" y="1295400"/>
            <a:ext cx="4076818" cy="2215662"/>
          </a:xfrm>
          <a:solidFill>
            <a:srgbClr val="88A0B8"/>
          </a:solidFill>
        </p:spPr>
        <p:txBody>
          <a:bodyPr/>
          <a:lstStyle>
            <a:lvl1pPr marL="0" indent="0">
              <a:buFont typeface="+mj-lt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>
          <a:xfrm>
            <a:off x="4686182" y="3505200"/>
            <a:ext cx="4076818" cy="2215662"/>
          </a:xfrm>
          <a:solidFill>
            <a:srgbClr val="125E9F"/>
          </a:solidFill>
        </p:spPr>
        <p:txBody>
          <a:bodyPr/>
          <a:lstStyle>
            <a:lvl1pPr marL="0" indent="0">
              <a:buFont typeface="+mj-lt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130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2037471" cy="1107322"/>
          </a:xfrm>
          <a:solidFill>
            <a:srgbClr val="DEDFE6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rgbClr val="112E50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2667000" y="1676400"/>
            <a:ext cx="2037471" cy="1107322"/>
          </a:xfrm>
          <a:solidFill>
            <a:srgbClr val="979F07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4724400" y="1676400"/>
            <a:ext cx="2037471" cy="1107322"/>
          </a:xfrm>
          <a:solidFill>
            <a:srgbClr val="88A0B8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>
          <a:xfrm>
            <a:off x="6781800" y="1676400"/>
            <a:ext cx="2049194" cy="1113693"/>
          </a:xfrm>
          <a:solidFill>
            <a:srgbClr val="125E9F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6"/>
          </p:nvPr>
        </p:nvSpPr>
        <p:spPr>
          <a:xfrm>
            <a:off x="6781800" y="2819400"/>
            <a:ext cx="2037471" cy="1107322"/>
          </a:xfrm>
          <a:solidFill>
            <a:srgbClr val="DEDFE6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rgbClr val="112E50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7"/>
          </p:nvPr>
        </p:nvSpPr>
        <p:spPr>
          <a:xfrm>
            <a:off x="609600" y="2819400"/>
            <a:ext cx="2037471" cy="1107322"/>
          </a:xfrm>
          <a:solidFill>
            <a:srgbClr val="979F07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8"/>
          </p:nvPr>
        </p:nvSpPr>
        <p:spPr>
          <a:xfrm>
            <a:off x="2667000" y="2819400"/>
            <a:ext cx="2037471" cy="1107322"/>
          </a:xfrm>
          <a:solidFill>
            <a:srgbClr val="88A0B8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9"/>
          </p:nvPr>
        </p:nvSpPr>
        <p:spPr>
          <a:xfrm>
            <a:off x="4724400" y="2819400"/>
            <a:ext cx="2049194" cy="1113693"/>
          </a:xfrm>
          <a:solidFill>
            <a:srgbClr val="125E9F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20"/>
          </p:nvPr>
        </p:nvSpPr>
        <p:spPr>
          <a:xfrm>
            <a:off x="4724400" y="3962400"/>
            <a:ext cx="2037471" cy="1107322"/>
          </a:xfrm>
          <a:solidFill>
            <a:srgbClr val="DEDFE6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rgbClr val="112E50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21"/>
          </p:nvPr>
        </p:nvSpPr>
        <p:spPr>
          <a:xfrm>
            <a:off x="609600" y="3962400"/>
            <a:ext cx="2037471" cy="1107322"/>
          </a:xfrm>
          <a:solidFill>
            <a:srgbClr val="88A0B8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22"/>
          </p:nvPr>
        </p:nvSpPr>
        <p:spPr>
          <a:xfrm>
            <a:off x="2667000" y="3962400"/>
            <a:ext cx="2049194" cy="1113693"/>
          </a:xfrm>
          <a:solidFill>
            <a:srgbClr val="125E9F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23"/>
          </p:nvPr>
        </p:nvSpPr>
        <p:spPr>
          <a:xfrm>
            <a:off x="6781800" y="3962400"/>
            <a:ext cx="2037471" cy="1107322"/>
          </a:xfrm>
          <a:solidFill>
            <a:srgbClr val="979F07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31459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10404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9069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9069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07945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219200"/>
            <a:ext cx="4040188" cy="9556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19200"/>
            <a:ext cx="4041775" cy="9556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47852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075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-309265"/>
            <a:ext cx="6477000" cy="1169551"/>
          </a:xfrm>
        </p:spPr>
        <p:txBody>
          <a:bodyPr anchor="b"/>
          <a:lstStyle>
            <a:lvl1pPr algn="l">
              <a:defRPr sz="3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9200"/>
            <a:ext cx="5111751" cy="46482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205843"/>
            <a:ext cx="3008313" cy="46615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97937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4861510"/>
            <a:ext cx="6019800" cy="415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87488" y="990600"/>
            <a:ext cx="6056312" cy="37369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0" y="5257800"/>
            <a:ext cx="6019800" cy="51917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611225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76199"/>
            <a:ext cx="1524000" cy="8387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400800"/>
            <a:ext cx="3200400" cy="457200"/>
          </a:xfrm>
          <a:prstGeom prst="rect">
            <a:avLst/>
          </a:prstGeom>
          <a:solidFill>
            <a:srgbClr val="DED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angle 12"/>
          <p:cNvSpPr/>
          <p:nvPr/>
        </p:nvSpPr>
        <p:spPr>
          <a:xfrm>
            <a:off x="2971800" y="6400800"/>
            <a:ext cx="3200400" cy="457200"/>
          </a:xfrm>
          <a:prstGeom prst="rect">
            <a:avLst/>
          </a:prstGeom>
          <a:solidFill>
            <a:srgbClr val="979F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angle 13"/>
          <p:cNvSpPr/>
          <p:nvPr/>
        </p:nvSpPr>
        <p:spPr>
          <a:xfrm>
            <a:off x="6172200" y="6400800"/>
            <a:ext cx="2971800" cy="457200"/>
          </a:xfrm>
          <a:prstGeom prst="rect">
            <a:avLst/>
          </a:prstGeom>
          <a:solidFill>
            <a:srgbClr val="88A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800" y="304800"/>
            <a:ext cx="6553200" cy="63094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lvl="0" algn="l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3001"/>
            <a:ext cx="8229600" cy="472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550223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  <p:sp>
        <p:nvSpPr>
          <p:cNvPr id="24" name="Footer Placeholder 4"/>
          <p:cNvSpPr txBox="1">
            <a:spLocks/>
          </p:cNvSpPr>
          <p:nvPr/>
        </p:nvSpPr>
        <p:spPr>
          <a:xfrm>
            <a:off x="0" y="6550223"/>
            <a:ext cx="29718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1400" b="0" kern="120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noProof="0" dirty="0" smtClean="0">
                <a:solidFill>
                  <a:srgbClr val="112E50"/>
                </a:solidFill>
              </a:rPr>
              <a:t>18</a:t>
            </a:r>
            <a:r>
              <a:rPr lang="en-US" baseline="30000" noProof="0" dirty="0" smtClean="0">
                <a:solidFill>
                  <a:srgbClr val="112E50"/>
                </a:solidFill>
              </a:rPr>
              <a:t>th</a:t>
            </a:r>
            <a:r>
              <a:rPr lang="en-US" noProof="0" dirty="0" smtClean="0">
                <a:solidFill>
                  <a:srgbClr val="112E50"/>
                </a:solidFill>
              </a:rPr>
              <a:t> SAC</a:t>
            </a:r>
            <a:endParaRPr lang="en-US" noProof="0" dirty="0">
              <a:solidFill>
                <a:srgbClr val="112E50"/>
              </a:solidFill>
            </a:endParaRPr>
          </a:p>
        </p:txBody>
      </p:sp>
      <p:sp>
        <p:nvSpPr>
          <p:cNvPr id="12" name="Footer Placeholder 4"/>
          <p:cNvSpPr txBox="1">
            <a:spLocks/>
          </p:cNvSpPr>
          <p:nvPr/>
        </p:nvSpPr>
        <p:spPr>
          <a:xfrm>
            <a:off x="2895600" y="6545757"/>
            <a:ext cx="335280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1400" b="0" kern="120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noProof="0" dirty="0" smtClean="0">
                <a:solidFill>
                  <a:schemeClr val="bg1"/>
                </a:solidFill>
              </a:rPr>
              <a:t>Machine Status and Top Up Operation</a:t>
            </a:r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5" name="Footer Placeholder 4"/>
          <p:cNvSpPr txBox="1">
            <a:spLocks/>
          </p:cNvSpPr>
          <p:nvPr/>
        </p:nvSpPr>
        <p:spPr>
          <a:xfrm>
            <a:off x="6685671" y="6550223"/>
            <a:ext cx="1848729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1400" b="0" kern="120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noProof="0" dirty="0" smtClean="0">
                <a:solidFill>
                  <a:schemeClr val="bg1"/>
                </a:solidFill>
              </a:rPr>
              <a:t>July 1</a:t>
            </a:r>
            <a:r>
              <a:rPr lang="en-US" baseline="30000" noProof="0" dirty="0" smtClean="0">
                <a:solidFill>
                  <a:schemeClr val="bg1"/>
                </a:solidFill>
              </a:rPr>
              <a:t>st</a:t>
            </a:r>
            <a:r>
              <a:rPr lang="en-US" noProof="0" dirty="0" smtClean="0">
                <a:solidFill>
                  <a:schemeClr val="bg1"/>
                </a:solidFill>
              </a:rPr>
              <a:t>, 2014</a:t>
            </a:r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430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9" r:id="rId10"/>
    <p:sldLayoutId id="2147483662" r:id="rId11"/>
    <p:sldLayoutId id="2147483663" r:id="rId12"/>
    <p:sldLayoutId id="2147483664" r:id="rId13"/>
    <p:sldLayoutId id="2147483665" r:id="rId1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lang="en-US" sz="3500" b="1" kern="1200" smtClean="0">
          <a:solidFill>
            <a:srgbClr val="112E50"/>
          </a:solidFill>
          <a:latin typeface="Arial" pitchFamily="34" charset="0"/>
          <a:ea typeface="+mn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59F38"/>
        </a:buClr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112E50"/>
        </a:buClr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959F38"/>
        </a:buClr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112E50"/>
        </a:buClr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88A0B8"/>
        </a:buClr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3.wmf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56.gi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5.gif"/><Relationship Id="rId5" Type="http://schemas.openxmlformats.org/officeDocument/2006/relationships/image" Target="../media/image54.emf"/><Relationship Id="rId4" Type="http://schemas.openxmlformats.org/officeDocument/2006/relationships/oleObject" Target="../embeddings/oleObject1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2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57200" y="5172497"/>
            <a:ext cx="4495800" cy="694903"/>
          </a:xfrm>
        </p:spPr>
        <p:txBody>
          <a:bodyPr/>
          <a:lstStyle/>
          <a:p>
            <a:r>
              <a:rPr lang="es-ES" dirty="0" smtClean="0"/>
              <a:t>Francis Perez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981200"/>
            <a:ext cx="4495800" cy="1708160"/>
          </a:xfrm>
        </p:spPr>
        <p:txBody>
          <a:bodyPr/>
          <a:lstStyle/>
          <a:p>
            <a:r>
              <a:rPr lang="en-US" dirty="0" smtClean="0"/>
              <a:t>Machine Status</a:t>
            </a:r>
            <a:br>
              <a:rPr lang="en-US" dirty="0" smtClean="0"/>
            </a:br>
            <a:r>
              <a:rPr lang="en-US" dirty="0" smtClean="0"/>
              <a:t>and</a:t>
            </a:r>
            <a:br>
              <a:rPr lang="en-US" dirty="0" smtClean="0"/>
            </a:br>
            <a:r>
              <a:rPr lang="en-US" dirty="0" smtClean="0"/>
              <a:t>Top Up Operation</a:t>
            </a:r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type="pic" sz="quarter" idx="1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53000" y="1149172"/>
            <a:ext cx="3636801" cy="4718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756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Line 10"/>
          <p:cNvSpPr>
            <a:spLocks noChangeShapeType="1"/>
          </p:cNvSpPr>
          <p:nvPr/>
        </p:nvSpPr>
        <p:spPr bwMode="auto">
          <a:xfrm>
            <a:off x="1828234" y="2924255"/>
            <a:ext cx="12954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" name="Text Box 11"/>
          <p:cNvSpPr txBox="1">
            <a:spLocks noChangeArrowheads="1"/>
          </p:cNvSpPr>
          <p:nvPr/>
        </p:nvSpPr>
        <p:spPr bwMode="auto">
          <a:xfrm>
            <a:off x="1972697" y="2635330"/>
            <a:ext cx="10318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1400"/>
              <a:t>2 shifts/day</a:t>
            </a: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588" y="1340078"/>
            <a:ext cx="9010650" cy="3919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1864731" y="1752600"/>
            <a:ext cx="1769202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ca-ES" dirty="0" err="1"/>
              <a:t>Beam</a:t>
            </a:r>
            <a:r>
              <a:rPr lang="ca-ES" dirty="0"/>
              <a:t> </a:t>
            </a:r>
            <a:r>
              <a:rPr lang="ca-ES" dirty="0" err="1" smtClean="0"/>
              <a:t>availability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036692" y="2795102"/>
            <a:ext cx="752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&gt; 98%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05824" y="2924255"/>
            <a:ext cx="752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&gt; 97%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01188" y="3231027"/>
            <a:ext cx="752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&gt; 97%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73055" y="4004375"/>
            <a:ext cx="752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&gt; 91%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53316" y="3415693"/>
            <a:ext cx="752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&gt; 95%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87501" y="3208751"/>
            <a:ext cx="752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&gt; 97%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2679675" y="5445224"/>
            <a:ext cx="36686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Clr>
                <a:srgbClr val="00CC00"/>
              </a:buClr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83.8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%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average over initial schedule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Clr>
                <a:srgbClr val="00CC00"/>
              </a:buClr>
            </a:pPr>
            <a:r>
              <a:rPr lang="ca-ES" i="1" dirty="0" smtClean="0">
                <a:solidFill>
                  <a:schemeClr val="tx2"/>
                </a:solidFill>
              </a:rPr>
              <a:t>96.8 </a:t>
            </a:r>
            <a:r>
              <a:rPr lang="ca-ES" i="1" dirty="0">
                <a:solidFill>
                  <a:schemeClr val="tx2"/>
                </a:solidFill>
              </a:rPr>
              <a:t>% </a:t>
            </a:r>
            <a:r>
              <a:rPr lang="ca-ES" i="1" dirty="0" err="1">
                <a:solidFill>
                  <a:schemeClr val="tx2"/>
                </a:solidFill>
              </a:rPr>
              <a:t>average</a:t>
            </a:r>
            <a:r>
              <a:rPr lang="ca-ES" i="1" dirty="0">
                <a:solidFill>
                  <a:schemeClr val="tx2"/>
                </a:solidFill>
              </a:rPr>
              <a:t> </a:t>
            </a:r>
            <a:r>
              <a:rPr lang="ca-ES" i="1" dirty="0" smtClean="0">
                <a:solidFill>
                  <a:schemeClr val="tx2"/>
                </a:solidFill>
              </a:rPr>
              <a:t>over </a:t>
            </a:r>
            <a:r>
              <a:rPr lang="ca-ES" i="1" dirty="0" err="1" smtClean="0">
                <a:solidFill>
                  <a:schemeClr val="tx2"/>
                </a:solidFill>
              </a:rPr>
              <a:t>revised</a:t>
            </a:r>
            <a:r>
              <a:rPr lang="ca-ES" i="1" dirty="0" smtClean="0">
                <a:solidFill>
                  <a:schemeClr val="tx2"/>
                </a:solidFill>
              </a:rPr>
              <a:t> </a:t>
            </a:r>
            <a:r>
              <a:rPr lang="ca-ES" i="1" dirty="0" err="1" smtClean="0">
                <a:solidFill>
                  <a:schemeClr val="tx2"/>
                </a:solidFill>
              </a:rPr>
              <a:t>schedule</a:t>
            </a:r>
            <a:endParaRPr lang="en-US" i="1" dirty="0">
              <a:solidFill>
                <a:schemeClr val="tx2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209800" y="304800"/>
            <a:ext cx="6553200" cy="63094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3200" dirty="0" err="1" smtClean="0"/>
              <a:t>Operation</a:t>
            </a:r>
            <a:r>
              <a:rPr lang="es-ES" sz="3200" dirty="0" smtClean="0"/>
              <a:t> 2013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85050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5724128" y="2934964"/>
            <a:ext cx="2843809" cy="291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dirty="0"/>
              <a:t>BL	</a:t>
            </a:r>
            <a:r>
              <a:rPr lang="en-US" sz="1200" dirty="0" err="1"/>
              <a:t>Beamlines</a:t>
            </a:r>
            <a:r>
              <a:rPr lang="en-US" sz="1200" dirty="0"/>
              <a:t> PSS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CT	Controls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DI	Diagnostics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EPS	EPS interlock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ID	Insertion Devices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INF	Infrastructure 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LI	</a:t>
            </a:r>
            <a:r>
              <a:rPr lang="en-US" sz="1200" dirty="0" err="1"/>
              <a:t>Linac</a:t>
            </a:r>
            <a:endParaRPr lang="en-US" sz="1200" dirty="0"/>
          </a:p>
          <a:p>
            <a:pPr>
              <a:lnSpc>
                <a:spcPct val="90000"/>
              </a:lnSpc>
            </a:pPr>
            <a:r>
              <a:rPr lang="en-US" sz="1200" dirty="0"/>
              <a:t>MML	High Level Software (MML)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OE	Human error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OI	Orbit Interlock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OT	Others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PM	Pulsed magnets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PS	Power Supplies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PSS	PSS (except BLs)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RF	Radio Frequency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VC	Vacuum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WI	Water interlocks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445176" y="1304332"/>
            <a:ext cx="5867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GB" dirty="0"/>
              <a:t>Analysis of failures per sub-system</a:t>
            </a:r>
          </a:p>
          <a:p>
            <a:pPr algn="ctr" eaLnBrk="1" hangingPunct="1"/>
            <a:r>
              <a:rPr lang="en-GB" dirty="0" smtClean="0"/>
              <a:t>Total </a:t>
            </a:r>
            <a:r>
              <a:rPr lang="en-GB" dirty="0"/>
              <a:t>of </a:t>
            </a:r>
            <a:r>
              <a:rPr lang="en-US" dirty="0" smtClean="0"/>
              <a:t>1109.5</a:t>
            </a:r>
            <a:r>
              <a:rPr lang="en-GB" dirty="0" smtClean="0"/>
              <a:t> </a:t>
            </a:r>
            <a:r>
              <a:rPr lang="en-GB" dirty="0"/>
              <a:t>h of  beam  </a:t>
            </a:r>
            <a:r>
              <a:rPr lang="en-GB" dirty="0" smtClean="0"/>
              <a:t>downtime</a:t>
            </a:r>
            <a:endParaRPr lang="en-GB" dirty="0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2396356"/>
            <a:ext cx="4968552" cy="3474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209800" y="304800"/>
            <a:ext cx="6553200" cy="63094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3200" dirty="0" err="1" smtClean="0"/>
              <a:t>Operation</a:t>
            </a:r>
            <a:r>
              <a:rPr lang="es-ES" sz="3200" dirty="0" smtClean="0"/>
              <a:t> 2013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07761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919191" y="2721078"/>
            <a:ext cx="2843809" cy="291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dirty="0"/>
              <a:t>BL	</a:t>
            </a:r>
            <a:r>
              <a:rPr lang="en-US" sz="1200" dirty="0" err="1"/>
              <a:t>Beamlines</a:t>
            </a:r>
            <a:r>
              <a:rPr lang="en-US" sz="1200" dirty="0"/>
              <a:t> PSS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CT	Controls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DI	Diagnostics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EPS	EPS interlock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ID	Insertion Devices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INF	Infrastructure 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LI	</a:t>
            </a:r>
            <a:r>
              <a:rPr lang="en-US" sz="1200" dirty="0" err="1"/>
              <a:t>Linac</a:t>
            </a:r>
            <a:endParaRPr lang="en-US" sz="1200" dirty="0"/>
          </a:p>
          <a:p>
            <a:pPr>
              <a:lnSpc>
                <a:spcPct val="90000"/>
              </a:lnSpc>
            </a:pPr>
            <a:r>
              <a:rPr lang="en-US" sz="1200" dirty="0"/>
              <a:t>MML	High Level Software (MML)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OE	Human error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OI	Orbit Interlock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OT	Others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PM	Pulsed magnets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PS	Power Supplies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PSS	PSS (except BLs)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RF	Radio Frequency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VC	Vacuum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WI	Water interlocks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533400" y="1411069"/>
            <a:ext cx="7620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GB" dirty="0"/>
              <a:t>Analysis of failures per </a:t>
            </a:r>
            <a:r>
              <a:rPr lang="en-GB" dirty="0" smtClean="0"/>
              <a:t>sub-system w/o cooling &amp; MPW chamber replacement</a:t>
            </a:r>
            <a:endParaRPr lang="en-GB" dirty="0"/>
          </a:p>
          <a:p>
            <a:pPr algn="ctr" eaLnBrk="1" hangingPunct="1"/>
            <a:r>
              <a:rPr lang="en-GB" dirty="0" smtClean="0"/>
              <a:t>Total </a:t>
            </a:r>
            <a:r>
              <a:rPr lang="en-GB" dirty="0"/>
              <a:t>of </a:t>
            </a:r>
            <a:r>
              <a:rPr lang="en-GB" dirty="0" smtClean="0">
                <a:solidFill>
                  <a:schemeClr val="accent6">
                    <a:lumMod val="50000"/>
                  </a:schemeClr>
                </a:solidFill>
              </a:rPr>
              <a:t>97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</a:rPr>
              <a:t>h</a:t>
            </a:r>
            <a:r>
              <a:rPr lang="en-GB" dirty="0"/>
              <a:t> of  beam  downtime </a:t>
            </a:r>
            <a:r>
              <a:rPr lang="en-GB" dirty="0" smtClean="0"/>
              <a:t> </a:t>
            </a:r>
            <a:r>
              <a:rPr lang="en-GB" dirty="0" smtClean="0">
                <a:cs typeface="Arial" charset="0"/>
              </a:rPr>
              <a:t>≈ </a:t>
            </a:r>
            <a:r>
              <a:rPr lang="en-GB" dirty="0" smtClean="0"/>
              <a:t>0.7 </a:t>
            </a:r>
            <a:r>
              <a:rPr lang="en-GB" dirty="0"/>
              <a:t>h/BL </a:t>
            </a:r>
            <a:r>
              <a:rPr lang="en-GB" dirty="0" smtClean="0"/>
              <a:t>day</a:t>
            </a:r>
            <a:endParaRPr lang="en-GB" dirty="0"/>
          </a:p>
        </p:txBody>
      </p:sp>
      <p:pic>
        <p:nvPicPr>
          <p:cNvPr id="7192" name="Picture 2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6000" y="2397600"/>
            <a:ext cx="5329765" cy="347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209800" y="304800"/>
            <a:ext cx="6553200" cy="63094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3200" dirty="0" err="1" smtClean="0"/>
              <a:t>Operation</a:t>
            </a:r>
            <a:r>
              <a:rPr lang="es-ES" sz="3200" dirty="0" smtClean="0"/>
              <a:t> 2013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117290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854829" y="3025878"/>
            <a:ext cx="2843809" cy="291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dirty="0"/>
              <a:t>BL	</a:t>
            </a:r>
            <a:r>
              <a:rPr lang="en-US" sz="1200" dirty="0" err="1"/>
              <a:t>Beamlines</a:t>
            </a:r>
            <a:r>
              <a:rPr lang="en-US" sz="1200" dirty="0"/>
              <a:t> PSS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CT	Controls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DI	Diagnostics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EPS	EPS interlock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ID	Insertion Devices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INF	Infrastructure 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LI	</a:t>
            </a:r>
            <a:r>
              <a:rPr lang="en-US" sz="1200" dirty="0" err="1"/>
              <a:t>Linac</a:t>
            </a:r>
            <a:endParaRPr lang="en-US" sz="1200" dirty="0"/>
          </a:p>
          <a:p>
            <a:pPr>
              <a:lnSpc>
                <a:spcPct val="90000"/>
              </a:lnSpc>
            </a:pPr>
            <a:r>
              <a:rPr lang="en-US" sz="1200" dirty="0"/>
              <a:t>MML	High Level Software (MML)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OE	Human error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OI	Orbit Interlock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OT	Others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PM	Pulsed magnets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PS	Power Supplies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PSS	PSS (except BLs)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RF	Radio Frequency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VC	Vacuum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WI	Water interlocks</a:t>
            </a:r>
          </a:p>
        </p:txBody>
      </p:sp>
      <p:sp>
        <p:nvSpPr>
          <p:cNvPr id="8196" name="Text Box 3"/>
          <p:cNvSpPr txBox="1">
            <a:spLocks noChangeArrowheads="1"/>
          </p:cNvSpPr>
          <p:nvPr/>
        </p:nvSpPr>
        <p:spPr bwMode="auto">
          <a:xfrm>
            <a:off x="457200" y="1143000"/>
            <a:ext cx="751205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GB" dirty="0"/>
              <a:t>Analysis of failures per sub-system w/o cooling &amp; MPW chamber replacement</a:t>
            </a:r>
          </a:p>
          <a:p>
            <a:pPr algn="ctr" eaLnBrk="1" hangingPunct="1"/>
            <a:r>
              <a:rPr lang="en-GB" dirty="0" smtClean="0"/>
              <a:t>Total </a:t>
            </a:r>
            <a:r>
              <a:rPr lang="en-GB" dirty="0"/>
              <a:t>of </a:t>
            </a:r>
            <a:r>
              <a:rPr lang="en-GB" dirty="0" smtClean="0">
                <a:solidFill>
                  <a:schemeClr val="accent6">
                    <a:lumMod val="50000"/>
                  </a:schemeClr>
                </a:solidFill>
              </a:rPr>
              <a:t>123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</a:rPr>
              <a:t>failures </a:t>
            </a:r>
            <a:r>
              <a:rPr lang="en-GB" dirty="0" smtClean="0"/>
              <a:t>causing a </a:t>
            </a:r>
            <a:r>
              <a:rPr lang="en-GB" dirty="0"/>
              <a:t>beam dump </a:t>
            </a:r>
            <a:r>
              <a:rPr lang="en-GB" dirty="0" smtClean="0">
                <a:cs typeface="Arial" charset="0"/>
              </a:rPr>
              <a:t>≈</a:t>
            </a:r>
            <a:r>
              <a:rPr lang="en-GB" dirty="0" smtClean="0"/>
              <a:t> 0.9 </a:t>
            </a:r>
            <a:r>
              <a:rPr lang="en-GB" dirty="0"/>
              <a:t>failure/BL </a:t>
            </a:r>
            <a:r>
              <a:rPr lang="en-GB" dirty="0" smtClean="0"/>
              <a:t>day </a:t>
            </a:r>
            <a:r>
              <a:rPr lang="en-GB" dirty="0" smtClean="0">
                <a:sym typeface="Wingdings" panose="05000000000000000000" pitchFamily="2" charset="2"/>
              </a:rPr>
              <a:t> </a:t>
            </a:r>
            <a:r>
              <a:rPr lang="en-GB" dirty="0" smtClean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25 h MTBF</a:t>
            </a: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  <a:p>
            <a:pPr algn="ctr" eaLnBrk="1" hangingPunct="1"/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1905265"/>
            <a:ext cx="5955438" cy="4266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209800" y="304800"/>
            <a:ext cx="6553200" cy="63094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3200" dirty="0" err="1" smtClean="0"/>
              <a:t>Operation</a:t>
            </a:r>
            <a:r>
              <a:rPr lang="es-ES" sz="3200" dirty="0" smtClean="0"/>
              <a:t> 2013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143059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9"/>
          <p:cNvSpPr>
            <a:spLocks noChangeArrowheads="1"/>
          </p:cNvSpPr>
          <p:nvPr/>
        </p:nvSpPr>
        <p:spPr bwMode="auto">
          <a:xfrm>
            <a:off x="0" y="28051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en-GB">
              <a:latin typeface="Arial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314692"/>
              </p:ext>
            </p:extLst>
          </p:nvPr>
        </p:nvGraphicFramePr>
        <p:xfrm>
          <a:off x="1727683" y="2286000"/>
          <a:ext cx="5688633" cy="1857375"/>
        </p:xfrm>
        <a:graphic>
          <a:graphicData uri="http://schemas.openxmlformats.org/drawingml/2006/table">
            <a:tbl>
              <a:tblPr/>
              <a:tblGrid>
                <a:gridCol w="1896211"/>
                <a:gridCol w="1896211"/>
                <a:gridCol w="1896211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2012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2013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Beam</a:t>
                      </a: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es-E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for</a:t>
                      </a: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es-E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BLs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2387.3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Verdana" pitchFamily="34" charset="0"/>
                        </a:rPr>
                        <a:t>2971.5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Availability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85 %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Verdana" pitchFamily="34" charset="0"/>
                        </a:rPr>
                        <a:t>96 % *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MTBF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21.0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Verdana" pitchFamily="34" charset="0"/>
                        </a:rPr>
                        <a:t>25.0 *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MTTB(back)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1.0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Verdana" pitchFamily="34" charset="0"/>
                        </a:rPr>
                        <a:t>0.8 *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684213" y="1268413"/>
            <a:ext cx="7772400" cy="86444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Verdan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Verdan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Verdan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Verdan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s-ES" b="1" kern="0" dirty="0" err="1" smtClean="0"/>
              <a:t>Summary</a:t>
            </a:r>
            <a:endParaRPr lang="es-ES" b="1" kern="0" dirty="0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209800" y="304800"/>
            <a:ext cx="6553200" cy="63094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3200" dirty="0" err="1" smtClean="0"/>
              <a:t>Operation</a:t>
            </a:r>
            <a:r>
              <a:rPr lang="es-ES" sz="3200" dirty="0" smtClean="0"/>
              <a:t> 2013</a:t>
            </a:r>
            <a:endParaRPr lang="es-ES" sz="3200" dirty="0"/>
          </a:p>
        </p:txBody>
      </p:sp>
      <p:sp>
        <p:nvSpPr>
          <p:cNvPr id="3" name="Rectangle 2"/>
          <p:cNvSpPr/>
          <p:nvPr/>
        </p:nvSpPr>
        <p:spPr>
          <a:xfrm>
            <a:off x="5715000" y="4191000"/>
            <a:ext cx="1600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es-ES" sz="1100" b="1" dirty="0" smtClean="0">
                <a:solidFill>
                  <a:schemeClr val="accent3">
                    <a:lumMod val="75000"/>
                  </a:schemeClr>
                </a:solidFill>
                <a:latin typeface="Verdana" pitchFamily="34" charset="0"/>
              </a:rPr>
              <a:t>* </a:t>
            </a:r>
            <a:r>
              <a:rPr lang="es-ES" sz="1100" b="1" dirty="0" err="1" smtClean="0">
                <a:solidFill>
                  <a:schemeClr val="accent3">
                    <a:lumMod val="75000"/>
                  </a:schemeClr>
                </a:solidFill>
                <a:latin typeface="Verdana" pitchFamily="34" charset="0"/>
              </a:rPr>
              <a:t>Excluding</a:t>
            </a:r>
            <a:r>
              <a:rPr lang="es-ES" sz="1100" b="1" dirty="0" smtClean="0">
                <a:solidFill>
                  <a:schemeClr val="accent3">
                    <a:lumMod val="75000"/>
                  </a:schemeClr>
                </a:solidFill>
                <a:latin typeface="Verdana" pitchFamily="34" charset="0"/>
              </a:rPr>
              <a:t> </a:t>
            </a:r>
            <a:r>
              <a:rPr lang="es-ES" sz="1100" b="1" dirty="0" err="1" smtClean="0">
                <a:solidFill>
                  <a:schemeClr val="accent3">
                    <a:lumMod val="75000"/>
                  </a:schemeClr>
                </a:solidFill>
                <a:latin typeface="Verdana" pitchFamily="34" charset="0"/>
              </a:rPr>
              <a:t>water</a:t>
            </a:r>
            <a:r>
              <a:rPr lang="es-ES" sz="1100" b="1" dirty="0" smtClean="0">
                <a:solidFill>
                  <a:schemeClr val="accent3">
                    <a:lumMod val="75000"/>
                  </a:schemeClr>
                </a:solidFill>
                <a:latin typeface="Verdana" pitchFamily="34" charset="0"/>
              </a:rPr>
              <a:t> </a:t>
            </a:r>
            <a:r>
              <a:rPr lang="es-ES" sz="1100" b="1" dirty="0" err="1" smtClean="0">
                <a:solidFill>
                  <a:schemeClr val="accent3">
                    <a:lumMod val="75000"/>
                  </a:schemeClr>
                </a:solidFill>
                <a:latin typeface="Verdana" pitchFamily="34" charset="0"/>
              </a:rPr>
              <a:t>cooling</a:t>
            </a:r>
            <a:r>
              <a:rPr lang="es-ES" sz="1100" b="1" dirty="0" smtClean="0">
                <a:solidFill>
                  <a:schemeClr val="accent3">
                    <a:lumMod val="75000"/>
                  </a:schemeClr>
                </a:solidFill>
                <a:latin typeface="Verdana" pitchFamily="34" charset="0"/>
              </a:rPr>
              <a:t> </a:t>
            </a:r>
            <a:r>
              <a:rPr lang="es-ES" sz="1100" b="1" dirty="0" err="1" smtClean="0">
                <a:solidFill>
                  <a:schemeClr val="accent3">
                    <a:lumMod val="75000"/>
                  </a:schemeClr>
                </a:solidFill>
                <a:latin typeface="Verdana" pitchFamily="34" charset="0"/>
              </a:rPr>
              <a:t>problem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5191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67" y="1523999"/>
            <a:ext cx="4992233" cy="434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3" name="Rectangle 29"/>
          <p:cNvSpPr>
            <a:spLocks noChangeArrowheads="1"/>
          </p:cNvSpPr>
          <p:nvPr/>
        </p:nvSpPr>
        <p:spPr bwMode="auto">
          <a:xfrm>
            <a:off x="0" y="28051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en-GB">
              <a:latin typeface="Arial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209800" y="304800"/>
            <a:ext cx="6553200" cy="63094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3200" dirty="0" err="1" smtClean="0"/>
              <a:t>Operation</a:t>
            </a:r>
            <a:r>
              <a:rPr lang="es-ES" sz="3200" dirty="0" smtClean="0"/>
              <a:t> 2014 </a:t>
            </a:r>
            <a:r>
              <a:rPr lang="es-ES" sz="2800" dirty="0" smtClean="0"/>
              <a:t>(so </a:t>
            </a:r>
            <a:r>
              <a:rPr lang="es-ES" sz="2800" dirty="0" err="1" smtClean="0"/>
              <a:t>far</a:t>
            </a:r>
            <a:r>
              <a:rPr lang="es-ES" sz="2800" dirty="0" smtClean="0"/>
              <a:t>)</a:t>
            </a:r>
            <a:endParaRPr lang="es-E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400800" y="1129605"/>
            <a:ext cx="2057400" cy="14773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i="1" dirty="0" err="1" smtClean="0"/>
              <a:t>Beam</a:t>
            </a:r>
            <a:r>
              <a:rPr lang="es-ES" i="1" dirty="0" smtClean="0"/>
              <a:t> </a:t>
            </a:r>
            <a:r>
              <a:rPr lang="es-ES" i="1" dirty="0" err="1" smtClean="0"/>
              <a:t>availability</a:t>
            </a:r>
            <a:r>
              <a:rPr lang="es-ES" i="1" dirty="0" smtClean="0"/>
              <a:t>:</a:t>
            </a:r>
          </a:p>
          <a:p>
            <a:pPr algn="r"/>
            <a:r>
              <a:rPr lang="es-ES" dirty="0" smtClean="0"/>
              <a:t>RUN_01	96.7 %</a:t>
            </a:r>
          </a:p>
          <a:p>
            <a:pPr algn="r"/>
            <a:r>
              <a:rPr lang="es-ES" dirty="0" smtClean="0"/>
              <a:t>RUN_02	97.1 %</a:t>
            </a:r>
          </a:p>
          <a:p>
            <a:pPr algn="r"/>
            <a:r>
              <a:rPr lang="es-ES" dirty="0" smtClean="0"/>
              <a:t>RUN_03	97.6 %</a:t>
            </a:r>
          </a:p>
          <a:p>
            <a:pPr algn="r"/>
            <a:r>
              <a:rPr lang="es-ES" dirty="0" smtClean="0"/>
              <a:t>RUN_04   </a:t>
            </a:r>
            <a:r>
              <a:rPr lang="es-ES" dirty="0"/>
              <a:t>97,7 %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489641" y="2145268"/>
            <a:ext cx="771365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accent3">
                    <a:lumMod val="75000"/>
                  </a:schemeClr>
                </a:solidFill>
              </a:rPr>
              <a:t>41,2 h</a:t>
            </a:r>
            <a:endParaRPr lang="en-US" b="1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43400" y="4659868"/>
            <a:ext cx="4114800" cy="6832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ca-ES" sz="1600" dirty="0">
                <a:solidFill>
                  <a:schemeClr val="tx2"/>
                </a:solidFill>
                <a:latin typeface="Calibri" pitchFamily="34" charset="0"/>
              </a:rPr>
              <a:t>11.0 </a:t>
            </a:r>
            <a:r>
              <a:rPr lang="ca-ES" sz="1600" dirty="0" smtClean="0">
                <a:solidFill>
                  <a:schemeClr val="tx2"/>
                </a:solidFill>
                <a:latin typeface="Calibri" pitchFamily="34" charset="0"/>
              </a:rPr>
              <a:t>h</a:t>
            </a:r>
            <a:r>
              <a:rPr lang="ca-ES" sz="1600" dirty="0">
                <a:solidFill>
                  <a:schemeClr val="tx2"/>
                </a:solidFill>
                <a:latin typeface="Calibri" pitchFamily="34" charset="0"/>
              </a:rPr>
              <a:t>	</a:t>
            </a:r>
            <a:r>
              <a:rPr lang="ca-ES" sz="1600" dirty="0" err="1" smtClean="0">
                <a:solidFill>
                  <a:schemeClr val="tx2"/>
                </a:solidFill>
                <a:latin typeface="Calibri" pitchFamily="34" charset="0"/>
              </a:rPr>
              <a:t>Water</a:t>
            </a:r>
            <a:r>
              <a:rPr lang="ca-ES" sz="1600" dirty="0" smtClean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ca-ES" sz="1600" dirty="0" err="1">
                <a:solidFill>
                  <a:schemeClr val="tx2"/>
                </a:solidFill>
                <a:latin typeface="Calibri" pitchFamily="34" charset="0"/>
              </a:rPr>
              <a:t>leak</a:t>
            </a:r>
            <a:r>
              <a:rPr lang="ca-ES" sz="1600" dirty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ca-ES" sz="1600" dirty="0" err="1">
                <a:solidFill>
                  <a:schemeClr val="tx2"/>
                </a:solidFill>
                <a:latin typeface="Calibri" pitchFamily="34" charset="0"/>
              </a:rPr>
              <a:t>at</a:t>
            </a:r>
            <a:r>
              <a:rPr lang="ca-ES" sz="1600" dirty="0">
                <a:solidFill>
                  <a:schemeClr val="tx2"/>
                </a:solidFill>
                <a:latin typeface="Calibri" pitchFamily="34" charset="0"/>
              </a:rPr>
              <a:t> FE34</a:t>
            </a:r>
          </a:p>
          <a:p>
            <a:pPr algn="r">
              <a:lnSpc>
                <a:spcPct val="120000"/>
              </a:lnSpc>
            </a:pPr>
            <a:r>
              <a:rPr lang="ca-ES" sz="1600" dirty="0" smtClean="0">
                <a:latin typeface="Calibri" pitchFamily="34" charset="0"/>
              </a:rPr>
              <a:t>2.3 h	  PSS </a:t>
            </a:r>
            <a:r>
              <a:rPr lang="ca-ES" sz="1600" dirty="0" err="1">
                <a:latin typeface="Calibri" pitchFamily="34" charset="0"/>
              </a:rPr>
              <a:t>intlk</a:t>
            </a:r>
            <a:r>
              <a:rPr lang="ca-ES" sz="1600" dirty="0">
                <a:latin typeface="Calibri" pitchFamily="34" charset="0"/>
              </a:rPr>
              <a:t> </a:t>
            </a:r>
            <a:r>
              <a:rPr lang="ca-ES" sz="1600" dirty="0" err="1">
                <a:latin typeface="Calibri" pitchFamily="34" charset="0"/>
              </a:rPr>
              <a:t>at</a:t>
            </a:r>
            <a:r>
              <a:rPr lang="ca-ES" sz="1600" dirty="0">
                <a:latin typeface="Calibri" pitchFamily="34" charset="0"/>
              </a:rPr>
              <a:t> BL09</a:t>
            </a:r>
            <a:endParaRPr lang="en-US" sz="1600" dirty="0">
              <a:latin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48200" y="4659868"/>
            <a:ext cx="654346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accent3">
                    <a:lumMod val="75000"/>
                  </a:schemeClr>
                </a:solidFill>
              </a:rPr>
              <a:t>1,1 h</a:t>
            </a:r>
            <a:endParaRPr lang="en-US" b="1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3804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9"/>
          <p:cNvSpPr>
            <a:spLocks noChangeArrowheads="1"/>
          </p:cNvSpPr>
          <p:nvPr/>
        </p:nvSpPr>
        <p:spPr bwMode="auto">
          <a:xfrm>
            <a:off x="0" y="28051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en-GB">
              <a:latin typeface="Arial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209800" y="304800"/>
            <a:ext cx="6553200" cy="63094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3200" dirty="0" err="1" smtClean="0"/>
              <a:t>Operation</a:t>
            </a:r>
            <a:r>
              <a:rPr lang="es-ES" sz="3200" dirty="0" smtClean="0"/>
              <a:t> 2014 </a:t>
            </a:r>
            <a:r>
              <a:rPr lang="es-ES" sz="2800" dirty="0" smtClean="0"/>
              <a:t>(so </a:t>
            </a:r>
            <a:r>
              <a:rPr lang="es-ES" sz="2800" dirty="0" err="1" smtClean="0"/>
              <a:t>far</a:t>
            </a:r>
            <a:r>
              <a:rPr lang="es-ES" sz="2800" dirty="0" smtClean="0"/>
              <a:t>)</a:t>
            </a:r>
            <a:endParaRPr lang="es-ES" sz="28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093" y="2286000"/>
            <a:ext cx="4274107" cy="3824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66800"/>
            <a:ext cx="4323234" cy="3900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93345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160" y="1255811"/>
            <a:ext cx="3612601" cy="4817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val 5"/>
          <p:cNvSpPr/>
          <p:nvPr/>
        </p:nvSpPr>
        <p:spPr>
          <a:xfrm>
            <a:off x="1507920" y="2674233"/>
            <a:ext cx="1261440" cy="830967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82945" tIns="41473" rIns="82945" bIns="41473"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pic>
        <p:nvPicPr>
          <p:cNvPr id="2053" name="Picture 2" descr="FE34_Thermocoupl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3000" y="3737402"/>
            <a:ext cx="3363480" cy="2282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TextBox 7"/>
          <p:cNvSpPr txBox="1">
            <a:spLocks noChangeArrowheads="1"/>
          </p:cNvSpPr>
          <p:nvPr/>
        </p:nvSpPr>
        <p:spPr bwMode="auto">
          <a:xfrm>
            <a:off x="5060040" y="3803648"/>
            <a:ext cx="3332640" cy="360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945" tIns="41473" rIns="82945" bIns="41473">
            <a:spAutoFit/>
          </a:bodyPr>
          <a:lstStyle/>
          <a:p>
            <a:r>
              <a:rPr lang="en-US" altLang="en-US"/>
              <a:t>FE absorber temperature – ok 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057400" y="304800"/>
            <a:ext cx="6679440" cy="63094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2800" dirty="0" err="1" smtClean="0"/>
              <a:t>Pinhole</a:t>
            </a:r>
            <a:r>
              <a:rPr lang="es-ES" sz="2800" dirty="0" smtClean="0"/>
              <a:t> </a:t>
            </a:r>
            <a:r>
              <a:rPr lang="es-ES" sz="2800" dirty="0" err="1" smtClean="0"/>
              <a:t>aluminium</a:t>
            </a:r>
            <a:r>
              <a:rPr lang="es-ES" sz="2800" dirty="0" smtClean="0"/>
              <a:t> </a:t>
            </a:r>
            <a:r>
              <a:rPr lang="es-ES" sz="2800" dirty="0" err="1" smtClean="0"/>
              <a:t>window</a:t>
            </a:r>
            <a:r>
              <a:rPr lang="es-ES" sz="2800" dirty="0" smtClean="0"/>
              <a:t> </a:t>
            </a:r>
            <a:r>
              <a:rPr lang="es-ES" sz="2800" dirty="0" err="1" smtClean="0"/>
              <a:t>water</a:t>
            </a:r>
            <a:r>
              <a:rPr lang="es-ES" sz="2800" dirty="0" smtClean="0"/>
              <a:t> </a:t>
            </a:r>
            <a:r>
              <a:rPr lang="es-ES" sz="2800" dirty="0" err="1" smtClean="0"/>
              <a:t>leak</a:t>
            </a:r>
            <a:endParaRPr lang="es-ES" sz="2800" dirty="0"/>
          </a:p>
        </p:txBody>
      </p:sp>
      <p:cxnSp>
        <p:nvCxnSpPr>
          <p:cNvPr id="3" name="Straight Arrow Connector 2"/>
          <p:cNvCxnSpPr/>
          <p:nvPr/>
        </p:nvCxnSpPr>
        <p:spPr>
          <a:xfrm flipH="1">
            <a:off x="3429000" y="1752600"/>
            <a:ext cx="2133600" cy="762000"/>
          </a:xfrm>
          <a:prstGeom prst="straightConnector1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5638800" y="1295400"/>
            <a:ext cx="236220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Damaged</a:t>
            </a:r>
            <a:endParaRPr lang="es-ES" sz="24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s-ES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Kicker</a:t>
            </a:r>
            <a:r>
              <a:rPr lang="es-E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r>
              <a:rPr lang="es-ES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Electronics</a:t>
            </a:r>
            <a:endParaRPr lang="en-US" sz="24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38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8" descr="http://logbook.cells.es/diagnostics/140127_190025/ESRF_Presentation.JPG?lb=diagnostic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1704498"/>
            <a:ext cx="4129677" cy="3096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6" descr="http://logbook.cells.es/diagnostics/140127_185832/IMG_20140127_093859204.jpg?lb=diagnostic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9200" y="3496119"/>
            <a:ext cx="3661920" cy="2057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TextBox 11"/>
          <p:cNvSpPr txBox="1">
            <a:spLocks noChangeArrowheads="1"/>
          </p:cNvSpPr>
          <p:nvPr/>
        </p:nvSpPr>
        <p:spPr bwMode="auto">
          <a:xfrm>
            <a:off x="5334000" y="5638800"/>
            <a:ext cx="3022779" cy="391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>
            <a:spAutoFit/>
          </a:bodyPr>
          <a:lstStyle/>
          <a:p>
            <a:r>
              <a:rPr lang="en-US" altLang="en-US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Repaired the </a:t>
            </a:r>
            <a:r>
              <a:rPr lang="en-US" alt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following </a:t>
            </a:r>
            <a:r>
              <a:rPr lang="en-US" altLang="en-US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day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057400" y="304800"/>
            <a:ext cx="6679440" cy="63094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2800" dirty="0" err="1" smtClean="0"/>
              <a:t>Pinhole</a:t>
            </a:r>
            <a:r>
              <a:rPr lang="es-ES" sz="2800" dirty="0" smtClean="0"/>
              <a:t> </a:t>
            </a:r>
            <a:r>
              <a:rPr lang="es-ES" sz="2800" dirty="0" err="1" smtClean="0"/>
              <a:t>aluminium</a:t>
            </a:r>
            <a:r>
              <a:rPr lang="es-ES" sz="2800" dirty="0" smtClean="0"/>
              <a:t> </a:t>
            </a:r>
            <a:r>
              <a:rPr lang="es-ES" sz="2800" dirty="0" err="1" smtClean="0"/>
              <a:t>window</a:t>
            </a:r>
            <a:r>
              <a:rPr lang="es-ES" sz="2800" dirty="0" smtClean="0"/>
              <a:t> </a:t>
            </a:r>
            <a:r>
              <a:rPr lang="es-ES" sz="2800" dirty="0" err="1" smtClean="0"/>
              <a:t>water</a:t>
            </a:r>
            <a:r>
              <a:rPr lang="es-ES" sz="2800" dirty="0" smtClean="0"/>
              <a:t> </a:t>
            </a:r>
            <a:r>
              <a:rPr lang="es-ES" sz="2800" dirty="0" err="1" smtClean="0"/>
              <a:t>leak</a:t>
            </a:r>
            <a:endParaRPr lang="es-E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3977277" y="1672594"/>
            <a:ext cx="381000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3200" dirty="0" smtClean="0">
                <a:solidFill>
                  <a:schemeClr val="tx2"/>
                </a:solidFill>
              </a:rPr>
              <a:t>?</a:t>
            </a:r>
            <a:endParaRPr lang="en-US" sz="3200" dirty="0" smtClean="0">
              <a:solidFill>
                <a:schemeClr val="tx2"/>
              </a:solidFill>
            </a:endParaRP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4826760" y="914400"/>
            <a:ext cx="4088640" cy="360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945" tIns="41473" rIns="82945" bIns="41473">
            <a:spAutoFit/>
          </a:bodyPr>
          <a:lstStyle/>
          <a:p>
            <a:r>
              <a:rPr lang="en-US" altLang="en-US" dirty="0"/>
              <a:t>Small (350um) hole in the Cu cooling pipe</a:t>
            </a:r>
          </a:p>
        </p:txBody>
      </p:sp>
      <p:pic>
        <p:nvPicPr>
          <p:cNvPr id="9" name="Picture 10" descr="http://logbook.cells.es/diagnostics/140127_185923/ScanImage001.jpg?lb=diagnostic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7320" y="1275227"/>
            <a:ext cx="2363640" cy="189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11"/>
          <p:cNvSpPr txBox="1">
            <a:spLocks noChangeArrowheads="1"/>
          </p:cNvSpPr>
          <p:nvPr/>
        </p:nvSpPr>
        <p:spPr bwMode="auto">
          <a:xfrm>
            <a:off x="5758681" y="2769104"/>
            <a:ext cx="2106374" cy="391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>
            <a:spAutoFit/>
          </a:bodyPr>
          <a:lstStyle/>
          <a:p>
            <a:r>
              <a:rPr lang="es-ES" altLang="en-US" sz="2000" b="1">
                <a:solidFill>
                  <a:schemeClr val="bg1"/>
                </a:solidFill>
              </a:rPr>
              <a:t>Microscope image</a:t>
            </a:r>
            <a:endParaRPr lang="en-US" altLang="en-US" sz="2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07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057400" y="304800"/>
            <a:ext cx="6679440" cy="63094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2800" dirty="0" smtClean="0"/>
              <a:t>LINAC </a:t>
            </a:r>
            <a:r>
              <a:rPr lang="es-ES" sz="2800" dirty="0" err="1" smtClean="0"/>
              <a:t>Gun</a:t>
            </a:r>
            <a:r>
              <a:rPr lang="es-ES" sz="2800" dirty="0" smtClean="0"/>
              <a:t> High </a:t>
            </a:r>
            <a:r>
              <a:rPr lang="es-ES" sz="2800" dirty="0" err="1" smtClean="0"/>
              <a:t>Voltage</a:t>
            </a:r>
            <a:r>
              <a:rPr lang="es-ES" sz="2800" dirty="0" smtClean="0"/>
              <a:t> PS </a:t>
            </a:r>
            <a:endParaRPr lang="es-E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685801" y="1600200"/>
            <a:ext cx="7620000" cy="42165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Before starting run #3, during the subsystem tests,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the LINAC Gun High Voltage PS (-90 kV) did broke.</a:t>
            </a:r>
          </a:p>
          <a:p>
            <a:endParaRPr lang="en-US" dirty="0" smtClean="0">
              <a:solidFill>
                <a:schemeClr val="tx2"/>
              </a:solidFill>
            </a:endParaRPr>
          </a:p>
          <a:p>
            <a:r>
              <a:rPr lang="en-US" dirty="0" smtClean="0">
                <a:solidFill>
                  <a:schemeClr val="tx2"/>
                </a:solidFill>
              </a:rPr>
              <a:t>We did not have available spare:</a:t>
            </a:r>
          </a:p>
          <a:p>
            <a:endParaRPr lang="en-US" dirty="0" smtClean="0">
              <a:solidFill>
                <a:schemeClr val="tx2"/>
              </a:solidFill>
            </a:endParaRPr>
          </a:p>
          <a:p>
            <a:r>
              <a:rPr lang="en-US" dirty="0" smtClean="0">
                <a:solidFill>
                  <a:schemeClr val="tx2"/>
                </a:solidFill>
              </a:rPr>
              <a:t>	Exchanged by -50 kV PS </a:t>
            </a:r>
            <a:r>
              <a:rPr lang="en-US" sz="1600" i="1" dirty="0" smtClean="0">
                <a:solidFill>
                  <a:schemeClr val="tx2"/>
                </a:solidFill>
              </a:rPr>
              <a:t>(from RF group) </a:t>
            </a:r>
            <a:r>
              <a:rPr lang="en-US" dirty="0" smtClean="0">
                <a:solidFill>
                  <a:schemeClr val="tx2"/>
                </a:solidFill>
              </a:rPr>
              <a:t>and commissioned the </a:t>
            </a:r>
            <a:r>
              <a:rPr lang="en-US" dirty="0" err="1" smtClean="0">
                <a:solidFill>
                  <a:schemeClr val="tx2"/>
                </a:solidFill>
              </a:rPr>
              <a:t>Linac</a:t>
            </a:r>
            <a:r>
              <a:rPr lang="en-US" dirty="0" smtClean="0">
                <a:solidFill>
                  <a:schemeClr val="tx2"/>
                </a:solidFill>
              </a:rPr>
              <a:t> 	with reduced e-gun beam energy.</a:t>
            </a:r>
            <a:endParaRPr lang="en-US" sz="1600" i="1" dirty="0" smtClean="0">
              <a:solidFill>
                <a:schemeClr val="tx2"/>
              </a:solidFill>
            </a:endParaRPr>
          </a:p>
          <a:p>
            <a:endParaRPr lang="en-US" dirty="0" smtClean="0">
              <a:solidFill>
                <a:schemeClr val="tx2"/>
              </a:solidFill>
            </a:endParaRPr>
          </a:p>
          <a:p>
            <a:r>
              <a:rPr lang="en-US" dirty="0" smtClean="0">
                <a:solidFill>
                  <a:schemeClr val="tx2"/>
                </a:solidFill>
              </a:rPr>
              <a:t>	BESSY lend us a -90 kV as back-up </a:t>
            </a:r>
          </a:p>
          <a:p>
            <a:r>
              <a:rPr lang="en-US" dirty="0">
                <a:solidFill>
                  <a:schemeClr val="tx2"/>
                </a:solidFill>
              </a:rPr>
              <a:t>	</a:t>
            </a:r>
            <a:r>
              <a:rPr lang="en-US" sz="1600" i="1" dirty="0" smtClean="0">
                <a:solidFill>
                  <a:schemeClr val="tx2"/>
                </a:solidFill>
              </a:rPr>
              <a:t>(many thanks to Andreas that pick up the phone on May 1</a:t>
            </a:r>
            <a:r>
              <a:rPr lang="en-US" sz="1600" i="1" baseline="30000" dirty="0" smtClean="0">
                <a:solidFill>
                  <a:schemeClr val="tx2"/>
                </a:solidFill>
              </a:rPr>
              <a:t>st </a:t>
            </a:r>
            <a:r>
              <a:rPr lang="en-US" sz="1600" i="1" dirty="0" smtClean="0">
                <a:solidFill>
                  <a:schemeClr val="tx2"/>
                </a:solidFill>
              </a:rPr>
              <a:t>and SOLEIL that 	offered also their spare)</a:t>
            </a:r>
          </a:p>
          <a:p>
            <a:endParaRPr lang="en-US" dirty="0" smtClean="0">
              <a:solidFill>
                <a:schemeClr val="tx2"/>
              </a:solidFill>
            </a:endParaRPr>
          </a:p>
          <a:p>
            <a:r>
              <a:rPr lang="en-US" dirty="0" smtClean="0">
                <a:solidFill>
                  <a:schemeClr val="tx2"/>
                </a:solidFill>
              </a:rPr>
              <a:t>	Reparation already done and new spare purchased</a:t>
            </a:r>
          </a:p>
          <a:p>
            <a:endParaRPr lang="en-US" dirty="0" smtClean="0">
              <a:solidFill>
                <a:schemeClr val="tx2"/>
              </a:solidFill>
            </a:endParaRPr>
          </a:p>
          <a:p>
            <a:r>
              <a:rPr lang="en-US" dirty="0" smtClean="0">
                <a:solidFill>
                  <a:schemeClr val="tx2"/>
                </a:solidFill>
              </a:rPr>
              <a:t>Back to normal along this week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15000" y="1219200"/>
            <a:ext cx="2945640" cy="1539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800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304800"/>
            <a:ext cx="6248400" cy="584775"/>
          </a:xfrm>
        </p:spPr>
        <p:txBody>
          <a:bodyPr/>
          <a:lstStyle/>
          <a:p>
            <a:r>
              <a:rPr lang="es-ES" sz="3200" dirty="0" err="1" smtClean="0"/>
              <a:t>Outline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219200"/>
            <a:ext cx="6248400" cy="472440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000" dirty="0" err="1" smtClean="0"/>
              <a:t>Operation</a:t>
            </a:r>
            <a:r>
              <a:rPr lang="es-ES" sz="3000" dirty="0" smtClean="0"/>
              <a:t> 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s-ES" sz="2000" dirty="0" smtClean="0"/>
              <a:t>2013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s-ES" sz="2000" dirty="0" smtClean="0"/>
              <a:t>2014 </a:t>
            </a:r>
            <a:r>
              <a:rPr lang="es-ES" sz="1800" dirty="0" smtClean="0"/>
              <a:t>(so </a:t>
            </a:r>
            <a:r>
              <a:rPr lang="es-ES" sz="1800" dirty="0" err="1" smtClean="0"/>
              <a:t>far</a:t>
            </a:r>
            <a:r>
              <a:rPr lang="es-ES" sz="1800" dirty="0" smtClean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000" dirty="0" smtClean="0"/>
              <a:t>Top Up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000" dirty="0" err="1" smtClean="0"/>
              <a:t>Accelerator</a:t>
            </a:r>
            <a:r>
              <a:rPr lang="es-ES" sz="3000" dirty="0" smtClean="0"/>
              <a:t> </a:t>
            </a:r>
            <a:r>
              <a:rPr lang="es-ES" sz="3000" dirty="0" err="1" smtClean="0"/>
              <a:t>Developments</a:t>
            </a:r>
            <a:endParaRPr lang="es-ES" sz="3000" dirty="0" smtClean="0"/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s-ES" sz="2000" dirty="0" err="1" smtClean="0"/>
              <a:t>Injection</a:t>
            </a:r>
            <a:r>
              <a:rPr lang="es-ES" sz="2000" dirty="0" smtClean="0"/>
              <a:t> </a:t>
            </a:r>
            <a:r>
              <a:rPr lang="es-ES" sz="2000" dirty="0" err="1" smtClean="0"/>
              <a:t>bump</a:t>
            </a:r>
            <a:r>
              <a:rPr lang="es-ES" sz="2000" dirty="0" smtClean="0"/>
              <a:t> </a:t>
            </a:r>
            <a:r>
              <a:rPr lang="es-ES" sz="2000" dirty="0" err="1" smtClean="0"/>
              <a:t>closure</a:t>
            </a:r>
            <a:endParaRPr lang="es-ES" sz="2000" dirty="0"/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s-ES" sz="2000" dirty="0" smtClean="0"/>
              <a:t>FOFB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s-ES" sz="2000" dirty="0" err="1" smtClean="0"/>
              <a:t>Beam</a:t>
            </a:r>
            <a:r>
              <a:rPr lang="es-ES" sz="2000" dirty="0" smtClean="0"/>
              <a:t> </a:t>
            </a:r>
            <a:r>
              <a:rPr lang="es-ES" sz="2000" dirty="0" err="1" smtClean="0"/>
              <a:t>lifetime</a:t>
            </a:r>
            <a:endParaRPr lang="es-ES" sz="2000" dirty="0" smtClean="0"/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s-ES" sz="2000" dirty="0" err="1" smtClean="0"/>
              <a:t>Energy</a:t>
            </a:r>
            <a:r>
              <a:rPr lang="es-ES" sz="2000" dirty="0" smtClean="0"/>
              <a:t> </a:t>
            </a:r>
            <a:r>
              <a:rPr lang="es-ES" sz="2000" dirty="0" err="1" smtClean="0"/>
              <a:t>measurement</a:t>
            </a:r>
            <a:endParaRPr lang="es-ES" sz="2000" dirty="0" smtClean="0"/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s-ES" sz="2000" dirty="0" err="1" smtClean="0"/>
              <a:t>Interferometry</a:t>
            </a:r>
            <a:r>
              <a:rPr lang="es-ES" sz="2000" dirty="0" smtClean="0"/>
              <a:t> </a:t>
            </a:r>
            <a:r>
              <a:rPr lang="es-ES" sz="2000" dirty="0" err="1" smtClean="0"/>
              <a:t>beam</a:t>
            </a:r>
            <a:r>
              <a:rPr lang="es-ES" sz="2000" dirty="0" smtClean="0"/>
              <a:t> </a:t>
            </a:r>
            <a:r>
              <a:rPr lang="es-ES" sz="2000" dirty="0" err="1" smtClean="0"/>
              <a:t>size</a:t>
            </a:r>
            <a:endParaRPr lang="es-ES" sz="2000" dirty="0" smtClean="0"/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s-ES" sz="2000" dirty="0" smtClean="0"/>
              <a:t>“67 </a:t>
            </a:r>
            <a:r>
              <a:rPr lang="es-ES" sz="2000" dirty="0" err="1" smtClean="0"/>
              <a:t>MeV</a:t>
            </a:r>
            <a:r>
              <a:rPr lang="es-ES" sz="2000" dirty="0" smtClean="0"/>
              <a:t>” </a:t>
            </a:r>
            <a:r>
              <a:rPr lang="es-ES" sz="2000" dirty="0" err="1" smtClean="0"/>
              <a:t>injector</a:t>
            </a:r>
            <a:endParaRPr lang="es-ES" sz="2000" dirty="0" smtClean="0"/>
          </a:p>
          <a:p>
            <a:endParaRPr lang="es-ES" dirty="0" smtClean="0"/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97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9"/>
          <p:cNvSpPr>
            <a:spLocks noChangeArrowheads="1"/>
          </p:cNvSpPr>
          <p:nvPr/>
        </p:nvSpPr>
        <p:spPr bwMode="auto">
          <a:xfrm>
            <a:off x="0" y="28051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en-GB">
              <a:latin typeface="Arial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209800" y="304800"/>
            <a:ext cx="6553200" cy="63094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2800" dirty="0" err="1" smtClean="0"/>
              <a:t>IOTs</a:t>
            </a:r>
            <a:r>
              <a:rPr lang="es-ES" sz="2800" dirty="0" smtClean="0"/>
              <a:t> – RF </a:t>
            </a:r>
            <a:r>
              <a:rPr lang="es-ES" sz="2800" dirty="0" err="1" smtClean="0"/>
              <a:t>transmitter</a:t>
            </a:r>
            <a:r>
              <a:rPr lang="es-ES" sz="2800" dirty="0" smtClean="0"/>
              <a:t> </a:t>
            </a:r>
            <a:r>
              <a:rPr lang="es-ES" sz="2800" dirty="0" err="1" smtClean="0"/>
              <a:t>upgrade</a:t>
            </a:r>
            <a:endParaRPr lang="es-ES" sz="2400" dirty="0"/>
          </a:p>
        </p:txBody>
      </p:sp>
      <p:sp>
        <p:nvSpPr>
          <p:cNvPr id="2" name="Rectangle 1"/>
          <p:cNvSpPr/>
          <p:nvPr/>
        </p:nvSpPr>
        <p:spPr>
          <a:xfrm>
            <a:off x="1017654" y="1295399"/>
            <a:ext cx="65261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IOTs Upgrade: 1 prototype 		end of 2014</a:t>
            </a:r>
          </a:p>
          <a:p>
            <a:r>
              <a:rPr lang="en-US" sz="2400" dirty="0" smtClean="0"/>
              <a:t>		4 series units		summer 2015</a:t>
            </a:r>
            <a:endParaRPr lang="en-US" sz="2400" dirty="0"/>
          </a:p>
        </p:txBody>
      </p:sp>
      <p:sp>
        <p:nvSpPr>
          <p:cNvPr id="11" name="Rectangle 10"/>
          <p:cNvSpPr/>
          <p:nvPr/>
        </p:nvSpPr>
        <p:spPr>
          <a:xfrm>
            <a:off x="1378792" y="5634335"/>
            <a:ext cx="63287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/>
              <a:t>In addition, more Thales IOTs spares purchased.</a:t>
            </a:r>
            <a:endParaRPr lang="en-US" sz="2400" i="1" dirty="0"/>
          </a:p>
        </p:txBody>
      </p:sp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95600" y="2286000"/>
            <a:ext cx="4176531" cy="2307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36619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981200"/>
            <a:ext cx="4495800" cy="630942"/>
          </a:xfrm>
        </p:spPr>
        <p:txBody>
          <a:bodyPr/>
          <a:lstStyle/>
          <a:p>
            <a:r>
              <a:rPr lang="en-US" dirty="0" smtClean="0"/>
              <a:t>Top Up</a:t>
            </a:r>
            <a:endParaRPr lang="en-US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67497" y="1143000"/>
            <a:ext cx="3990703" cy="4720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820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219200" y="1219200"/>
            <a:ext cx="6702476" cy="830997"/>
          </a:xfrm>
          <a:prstGeom prst="rect">
            <a:avLst/>
          </a:prstGeom>
          <a:solidFill>
            <a:srgbClr val="300371"/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Top-up operation </a:t>
            </a:r>
            <a:r>
              <a:rPr lang="en-US" sz="2400" dirty="0" smtClean="0">
                <a:solidFill>
                  <a:srgbClr val="FFFFFF"/>
                </a:solidFill>
              </a:rPr>
              <a:t>test with users: 	</a:t>
            </a:r>
            <a:r>
              <a:rPr lang="en-US" sz="2400" i="1" dirty="0" smtClean="0">
                <a:solidFill>
                  <a:srgbClr val="FFFFFF"/>
                </a:solidFill>
              </a:rPr>
              <a:t>last week</a:t>
            </a:r>
          </a:p>
          <a:p>
            <a:r>
              <a:rPr lang="en-US" sz="2400" dirty="0">
                <a:solidFill>
                  <a:srgbClr val="FFFFFF"/>
                </a:solidFill>
              </a:rPr>
              <a:t>	</a:t>
            </a:r>
            <a:r>
              <a:rPr lang="en-US" sz="2400" dirty="0" smtClean="0">
                <a:solidFill>
                  <a:srgbClr val="FFFFFF"/>
                </a:solidFill>
              </a:rPr>
              <a:t>			June 25</a:t>
            </a:r>
            <a:r>
              <a:rPr lang="en-US" sz="2400" baseline="30000" dirty="0" smtClean="0">
                <a:solidFill>
                  <a:srgbClr val="FFFFFF"/>
                </a:solidFill>
              </a:rPr>
              <a:t>th</a:t>
            </a:r>
            <a:r>
              <a:rPr lang="en-US" sz="2400" dirty="0" smtClean="0">
                <a:solidFill>
                  <a:srgbClr val="FFFFFF"/>
                </a:solidFill>
              </a:rPr>
              <a:t> – 28</a:t>
            </a:r>
            <a:r>
              <a:rPr lang="en-US" sz="2400" baseline="30000" dirty="0" smtClean="0">
                <a:solidFill>
                  <a:srgbClr val="FFFFFF"/>
                </a:solidFill>
              </a:rPr>
              <a:t>th</a:t>
            </a:r>
            <a:r>
              <a:rPr lang="en-US" sz="2400" dirty="0" smtClean="0">
                <a:solidFill>
                  <a:srgbClr val="FFFFFF"/>
                </a:solidFill>
              </a:rPr>
              <a:t>, 2014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209800" y="304800"/>
            <a:ext cx="6553200" cy="5847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3200" smtClean="0"/>
              <a:t>Top Up</a:t>
            </a:r>
            <a:endParaRPr lang="es-ES" sz="3200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19200" y="2214067"/>
            <a:ext cx="6702476" cy="3577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584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2209800" y="304800"/>
            <a:ext cx="6553200" cy="5847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3200" smtClean="0"/>
              <a:t>Top Up</a:t>
            </a:r>
            <a:endParaRPr lang="es-E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1219200" y="1219200"/>
            <a:ext cx="6702476" cy="830997"/>
          </a:xfrm>
          <a:prstGeom prst="rect">
            <a:avLst/>
          </a:prstGeom>
          <a:solidFill>
            <a:srgbClr val="300371"/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Top-up operation </a:t>
            </a:r>
            <a:r>
              <a:rPr lang="en-US" sz="2400" dirty="0" smtClean="0">
                <a:solidFill>
                  <a:srgbClr val="FFFFFF"/>
                </a:solidFill>
              </a:rPr>
              <a:t>test with users: 	</a:t>
            </a:r>
            <a:r>
              <a:rPr lang="en-US" sz="2400" i="1" dirty="0" smtClean="0">
                <a:solidFill>
                  <a:srgbClr val="FFFFFF"/>
                </a:solidFill>
              </a:rPr>
              <a:t>last week</a:t>
            </a:r>
          </a:p>
          <a:p>
            <a:r>
              <a:rPr lang="en-US" sz="2400" dirty="0">
                <a:solidFill>
                  <a:srgbClr val="FFFFFF"/>
                </a:solidFill>
              </a:rPr>
              <a:t>	</a:t>
            </a:r>
            <a:r>
              <a:rPr lang="en-US" sz="2400" dirty="0" smtClean="0">
                <a:solidFill>
                  <a:srgbClr val="FFFFFF"/>
                </a:solidFill>
              </a:rPr>
              <a:t>			June 25</a:t>
            </a:r>
            <a:r>
              <a:rPr lang="en-US" sz="2400" baseline="30000" dirty="0" smtClean="0">
                <a:solidFill>
                  <a:srgbClr val="FFFFFF"/>
                </a:solidFill>
              </a:rPr>
              <a:t>th</a:t>
            </a:r>
            <a:r>
              <a:rPr lang="en-US" sz="2400" dirty="0" smtClean="0">
                <a:solidFill>
                  <a:srgbClr val="FFFFFF"/>
                </a:solidFill>
              </a:rPr>
              <a:t> – 28</a:t>
            </a:r>
            <a:r>
              <a:rPr lang="en-US" sz="2400" baseline="30000" dirty="0" smtClean="0">
                <a:solidFill>
                  <a:srgbClr val="FFFFFF"/>
                </a:solidFill>
              </a:rPr>
              <a:t>th</a:t>
            </a:r>
            <a:r>
              <a:rPr lang="en-US" sz="2400" dirty="0" smtClean="0">
                <a:solidFill>
                  <a:srgbClr val="FFFFFF"/>
                </a:solidFill>
              </a:rPr>
              <a:t>, 2014</a:t>
            </a:r>
            <a:endParaRPr lang="en-US" sz="2400" dirty="0">
              <a:solidFill>
                <a:srgbClr val="FFFFFF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19200" y="2057400"/>
            <a:ext cx="6702476" cy="424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96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2209800" y="304800"/>
            <a:ext cx="6553200" cy="5847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3200" smtClean="0"/>
              <a:t>Top Up</a:t>
            </a:r>
            <a:endParaRPr lang="es-E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1219200" y="1219200"/>
            <a:ext cx="6702476" cy="830997"/>
          </a:xfrm>
          <a:prstGeom prst="rect">
            <a:avLst/>
          </a:prstGeom>
          <a:solidFill>
            <a:srgbClr val="300371"/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Top-up operation </a:t>
            </a:r>
            <a:r>
              <a:rPr lang="en-US" sz="2400" dirty="0" smtClean="0">
                <a:solidFill>
                  <a:srgbClr val="FFFFFF"/>
                </a:solidFill>
              </a:rPr>
              <a:t>test with users: 	</a:t>
            </a:r>
            <a:r>
              <a:rPr lang="en-US" sz="2400" i="1" dirty="0" smtClean="0">
                <a:solidFill>
                  <a:srgbClr val="FFFFFF"/>
                </a:solidFill>
              </a:rPr>
              <a:t>last week</a:t>
            </a:r>
          </a:p>
          <a:p>
            <a:r>
              <a:rPr lang="en-US" sz="2400" dirty="0">
                <a:solidFill>
                  <a:srgbClr val="FFFFFF"/>
                </a:solidFill>
              </a:rPr>
              <a:t>	</a:t>
            </a:r>
            <a:r>
              <a:rPr lang="en-US" sz="2400" dirty="0" smtClean="0">
                <a:solidFill>
                  <a:srgbClr val="FFFFFF"/>
                </a:solidFill>
              </a:rPr>
              <a:t>			June 25</a:t>
            </a:r>
            <a:r>
              <a:rPr lang="en-US" sz="2400" baseline="30000" dirty="0" smtClean="0">
                <a:solidFill>
                  <a:srgbClr val="FFFFFF"/>
                </a:solidFill>
              </a:rPr>
              <a:t>th</a:t>
            </a:r>
            <a:r>
              <a:rPr lang="en-US" sz="2400" dirty="0" smtClean="0">
                <a:solidFill>
                  <a:srgbClr val="FFFFFF"/>
                </a:solidFill>
              </a:rPr>
              <a:t> – 28</a:t>
            </a:r>
            <a:r>
              <a:rPr lang="en-US" sz="2400" baseline="30000" dirty="0" smtClean="0">
                <a:solidFill>
                  <a:srgbClr val="FFFFFF"/>
                </a:solidFill>
              </a:rPr>
              <a:t>th</a:t>
            </a:r>
            <a:r>
              <a:rPr lang="en-US" sz="2400" dirty="0" smtClean="0">
                <a:solidFill>
                  <a:srgbClr val="FFFFFF"/>
                </a:solidFill>
              </a:rPr>
              <a:t>, 2014</a:t>
            </a:r>
            <a:endParaRPr lang="en-US" sz="2400" dirty="0">
              <a:solidFill>
                <a:srgbClr val="FFFFFF"/>
              </a:solidFill>
            </a:endParaRPr>
          </a:p>
        </p:txBody>
      </p: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2743200"/>
            <a:ext cx="7632848" cy="1653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9"/>
          <p:cNvSpPr txBox="1"/>
          <p:nvPr/>
        </p:nvSpPr>
        <p:spPr>
          <a:xfrm>
            <a:off x="1381360" y="2307158"/>
            <a:ext cx="1962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s-ES" dirty="0" smtClean="0"/>
              <a:t>XALOC: </a:t>
            </a:r>
            <a:r>
              <a:rPr lang="es-ES" b="1" dirty="0" err="1" smtClean="0"/>
              <a:t>xBPM</a:t>
            </a:r>
            <a:r>
              <a:rPr lang="es-ES" b="1" baseline="-25000" dirty="0" smtClean="0"/>
              <a:t>(y)</a:t>
            </a:r>
            <a:endParaRPr lang="en-US" b="1" baseline="-25000" dirty="0"/>
          </a:p>
        </p:txBody>
      </p:sp>
      <p:sp>
        <p:nvSpPr>
          <p:cNvPr id="14" name="TextBox 12"/>
          <p:cNvSpPr txBox="1"/>
          <p:nvPr/>
        </p:nvSpPr>
        <p:spPr>
          <a:xfrm>
            <a:off x="1766557" y="4429780"/>
            <a:ext cx="352839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ES" dirty="0" err="1" smtClean="0">
                <a:solidFill>
                  <a:schemeClr val="tx2"/>
                </a:solidFill>
              </a:rPr>
              <a:t>Decay</a:t>
            </a:r>
            <a:r>
              <a:rPr lang="es-ES" dirty="0" smtClean="0">
                <a:solidFill>
                  <a:schemeClr val="tx2"/>
                </a:solidFill>
              </a:rPr>
              <a:t> </a:t>
            </a:r>
            <a:r>
              <a:rPr lang="es-ES" dirty="0" err="1" smtClean="0">
                <a:solidFill>
                  <a:schemeClr val="tx2"/>
                </a:solidFill>
              </a:rPr>
              <a:t>mode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69627" y="2895599"/>
            <a:ext cx="1002374" cy="986497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i="1" dirty="0" smtClean="0">
                <a:solidFill>
                  <a:schemeClr val="bg1">
                    <a:lumMod val="50000"/>
                  </a:schemeClr>
                </a:solidFill>
              </a:rPr>
              <a:t>Machine </a:t>
            </a:r>
            <a:r>
              <a:rPr lang="es-ES" i="1" dirty="0" err="1" smtClean="0">
                <a:solidFill>
                  <a:schemeClr val="bg1">
                    <a:lumMod val="50000"/>
                  </a:schemeClr>
                </a:solidFill>
              </a:rPr>
              <a:t>day</a:t>
            </a:r>
            <a:endParaRPr lang="en-US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Box 14"/>
          <p:cNvSpPr txBox="1"/>
          <p:nvPr/>
        </p:nvSpPr>
        <p:spPr>
          <a:xfrm>
            <a:off x="5181600" y="4429780"/>
            <a:ext cx="259079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ES" dirty="0" smtClean="0">
                <a:solidFill>
                  <a:srgbClr val="C00000"/>
                </a:solidFill>
              </a:rPr>
              <a:t>Top-up</a:t>
            </a:r>
          </a:p>
          <a:p>
            <a:pPr algn="ctr"/>
            <a:r>
              <a:rPr lang="es-ES" sz="1000" i="1" dirty="0" smtClean="0">
                <a:solidFill>
                  <a:srgbClr val="C00000"/>
                </a:solidFill>
              </a:rPr>
              <a:t>(</a:t>
            </a:r>
            <a:r>
              <a:rPr lang="es-ES" sz="1000" i="1" dirty="0" err="1" smtClean="0">
                <a:solidFill>
                  <a:srgbClr val="C00000"/>
                </a:solidFill>
              </a:rPr>
              <a:t>jumps</a:t>
            </a:r>
            <a:r>
              <a:rPr lang="es-ES" sz="1000" i="1" dirty="0" smtClean="0">
                <a:solidFill>
                  <a:srgbClr val="C00000"/>
                </a:solidFill>
              </a:rPr>
              <a:t> are </a:t>
            </a:r>
            <a:r>
              <a:rPr lang="es-ES" sz="1000" i="1" dirty="0" err="1" smtClean="0">
                <a:solidFill>
                  <a:srgbClr val="C00000"/>
                </a:solidFill>
              </a:rPr>
              <a:t>due</a:t>
            </a:r>
            <a:r>
              <a:rPr lang="es-ES" sz="1000" i="1" dirty="0" smtClean="0">
                <a:solidFill>
                  <a:srgbClr val="C00000"/>
                </a:solidFill>
              </a:rPr>
              <a:t> to </a:t>
            </a:r>
            <a:r>
              <a:rPr lang="es-ES" sz="1000" i="1" dirty="0" err="1" smtClean="0">
                <a:solidFill>
                  <a:srgbClr val="C00000"/>
                </a:solidFill>
              </a:rPr>
              <a:t>changes</a:t>
            </a:r>
            <a:r>
              <a:rPr lang="es-ES" sz="1000" i="1" dirty="0" smtClean="0">
                <a:solidFill>
                  <a:srgbClr val="C00000"/>
                </a:solidFill>
              </a:rPr>
              <a:t> in </a:t>
            </a:r>
            <a:r>
              <a:rPr lang="es-ES" sz="1000" i="1" dirty="0" err="1" smtClean="0">
                <a:solidFill>
                  <a:srgbClr val="C00000"/>
                </a:solidFill>
              </a:rPr>
              <a:t>the</a:t>
            </a:r>
            <a:r>
              <a:rPr lang="es-ES" sz="1000" i="1" dirty="0" smtClean="0">
                <a:solidFill>
                  <a:srgbClr val="C00000"/>
                </a:solidFill>
              </a:rPr>
              <a:t> ID gap)</a:t>
            </a:r>
            <a:endParaRPr lang="en-US" sz="1000" i="1" dirty="0">
              <a:solidFill>
                <a:srgbClr val="C00000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1766557" y="4419600"/>
            <a:ext cx="3528392" cy="0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5294949" y="4419600"/>
            <a:ext cx="2348243" cy="10180"/>
          </a:xfrm>
          <a:prstGeom prst="straightConnector1">
            <a:avLst/>
          </a:prstGeom>
          <a:ln w="19050">
            <a:solidFill>
              <a:schemeClr val="accent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44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2400" y="921603"/>
            <a:ext cx="8309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>
              <a:buSzPct val="60000"/>
            </a:pPr>
            <a:r>
              <a:rPr lang="es-ES" sz="2400" dirty="0" err="1" smtClean="0"/>
              <a:t>Influence</a:t>
            </a:r>
            <a:r>
              <a:rPr lang="es-ES" sz="2400" dirty="0" smtClean="0"/>
              <a:t> of </a:t>
            </a:r>
            <a:r>
              <a:rPr lang="es-ES" sz="2400" dirty="0" err="1" smtClean="0"/>
              <a:t>injection</a:t>
            </a:r>
            <a:r>
              <a:rPr lang="es-ES" sz="2400" dirty="0" smtClean="0"/>
              <a:t> </a:t>
            </a:r>
            <a:r>
              <a:rPr lang="es-ES" sz="2400" dirty="0" err="1" smtClean="0"/>
              <a:t>on</a:t>
            </a:r>
            <a:r>
              <a:rPr lang="es-ES" sz="2400" dirty="0" smtClean="0"/>
              <a:t> </a:t>
            </a:r>
            <a:r>
              <a:rPr lang="es-ES" sz="2400" dirty="0" err="1" smtClean="0"/>
              <a:t>BLs</a:t>
            </a:r>
            <a:r>
              <a:rPr lang="es-ES" sz="2400" dirty="0" smtClean="0"/>
              <a:t>,</a:t>
            </a:r>
          </a:p>
          <a:p>
            <a:pPr lvl="2">
              <a:buSzPct val="60000"/>
            </a:pPr>
            <a:r>
              <a:rPr lang="es-ES" sz="2400" i="1" dirty="0" smtClean="0"/>
              <a:t>    </a:t>
            </a:r>
            <a:r>
              <a:rPr lang="es-ES" sz="2400" i="1" dirty="0" err="1" smtClean="0"/>
              <a:t>after</a:t>
            </a:r>
            <a:r>
              <a:rPr lang="es-ES" sz="2400" i="1" dirty="0" smtClean="0"/>
              <a:t> </a:t>
            </a:r>
            <a:r>
              <a:rPr lang="es-ES" sz="2400" i="1" dirty="0" err="1" smtClean="0"/>
              <a:t>several</a:t>
            </a:r>
            <a:r>
              <a:rPr lang="es-ES" sz="2400" i="1" dirty="0" smtClean="0"/>
              <a:t> test </a:t>
            </a:r>
            <a:r>
              <a:rPr lang="es-ES" sz="2400" i="1" dirty="0" err="1" smtClean="0"/>
              <a:t>together</a:t>
            </a:r>
            <a:r>
              <a:rPr lang="es-ES" sz="2400" i="1" dirty="0" smtClean="0"/>
              <a:t> </a:t>
            </a:r>
            <a:r>
              <a:rPr lang="es-ES" sz="2400" i="1" dirty="0" err="1" smtClean="0"/>
              <a:t>with</a:t>
            </a:r>
            <a:r>
              <a:rPr lang="es-ES" sz="2400" i="1" dirty="0" smtClean="0"/>
              <a:t> </a:t>
            </a:r>
            <a:r>
              <a:rPr lang="es-ES" sz="2400" i="1" dirty="0" err="1" smtClean="0"/>
              <a:t>the</a:t>
            </a:r>
            <a:r>
              <a:rPr lang="es-ES" sz="2400" i="1" dirty="0" smtClean="0"/>
              <a:t> BL </a:t>
            </a:r>
            <a:r>
              <a:rPr lang="es-ES" sz="2400" i="1" dirty="0" err="1" smtClean="0"/>
              <a:t>scientist</a:t>
            </a:r>
            <a:r>
              <a:rPr lang="es-ES" sz="2400" dirty="0" err="1" smtClean="0"/>
              <a:t>s</a:t>
            </a:r>
            <a:r>
              <a:rPr lang="es-ES" sz="2400" dirty="0" smtClean="0"/>
              <a:t>.</a:t>
            </a:r>
            <a:endParaRPr lang="es-ES" sz="24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25765"/>
              </p:ext>
            </p:extLst>
          </p:nvPr>
        </p:nvGraphicFramePr>
        <p:xfrm>
          <a:off x="658848" y="3505200"/>
          <a:ext cx="5596880" cy="2362202"/>
        </p:xfrm>
        <a:graphic>
          <a:graphicData uri="http://schemas.openxmlformats.org/drawingml/2006/table">
            <a:tbl>
              <a:tblPr/>
              <a:tblGrid>
                <a:gridCol w="699610"/>
                <a:gridCol w="2043590"/>
                <a:gridCol w="2853680"/>
              </a:tblGrid>
              <a:tr h="231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sensitive to BO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sensitive to KI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12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BL04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12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BL09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12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BL11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12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BL13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12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BL22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125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BL24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Slight increase of noise, but the effect is marginal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Yes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, gating is 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needed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4624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BL29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No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Slight increase of noise but the effect is marginal. No gating is needed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2209800" y="304800"/>
            <a:ext cx="65532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3200" smtClean="0"/>
              <a:t>Top Up</a:t>
            </a:r>
            <a:endParaRPr lang="es-ES" sz="32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1828800"/>
            <a:ext cx="4499487" cy="1416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7037209" y="4267200"/>
            <a:ext cx="1344791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i="1" dirty="0">
                <a:solidFill>
                  <a:schemeClr val="tx2"/>
                </a:solidFill>
              </a:rPr>
              <a:t>Soft gating provided to BLs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6351409" y="5105400"/>
            <a:ext cx="6096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00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2209800" y="304800"/>
            <a:ext cx="65532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3200" smtClean="0"/>
              <a:t>Top Up</a:t>
            </a:r>
            <a:endParaRPr lang="es-ES" sz="3200" dirty="0"/>
          </a:p>
        </p:txBody>
      </p:sp>
      <p:grpSp>
        <p:nvGrpSpPr>
          <p:cNvPr id="8" name="Group 7"/>
          <p:cNvGrpSpPr/>
          <p:nvPr/>
        </p:nvGrpSpPr>
        <p:grpSpPr>
          <a:xfrm>
            <a:off x="2057400" y="1757209"/>
            <a:ext cx="6275102" cy="3652991"/>
            <a:chOff x="2362200" y="1757209"/>
            <a:chExt cx="6275102" cy="3652991"/>
          </a:xfrm>
        </p:grpSpPr>
        <p:pic>
          <p:nvPicPr>
            <p:cNvPr id="16386" name="Picture 2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2200" y="1757209"/>
              <a:ext cx="6275102" cy="36529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6622611" y="2983468"/>
              <a:ext cx="99738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s-ES" dirty="0" smtClean="0">
                  <a:solidFill>
                    <a:schemeClr val="tx2"/>
                  </a:solidFill>
                </a:rPr>
                <a:t>12.5 kHz</a:t>
              </a:r>
              <a:endParaRPr lang="en-US" dirty="0" smtClean="0">
                <a:solidFill>
                  <a:schemeClr val="tx2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4602885" y="2138209"/>
              <a:ext cx="166353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s-ES" b="1" dirty="0" smtClean="0">
                  <a:solidFill>
                    <a:schemeClr val="tx2"/>
                  </a:solidFill>
                </a:rPr>
                <a:t>(</a:t>
              </a:r>
              <a:r>
                <a:rPr lang="es-ES" b="1" dirty="0" err="1" smtClean="0">
                  <a:solidFill>
                    <a:schemeClr val="tx2"/>
                  </a:solidFill>
                </a:rPr>
                <a:t>close</a:t>
              </a:r>
              <a:r>
                <a:rPr lang="es-ES" b="1" dirty="0" smtClean="0">
                  <a:solidFill>
                    <a:schemeClr val="tx2"/>
                  </a:solidFill>
                </a:rPr>
                <a:t> </a:t>
              </a:r>
              <a:r>
                <a:rPr lang="es-ES" b="1" dirty="0" err="1" smtClean="0">
                  <a:solidFill>
                    <a:schemeClr val="tx2"/>
                  </a:solidFill>
                </a:rPr>
                <a:t>to</a:t>
              </a:r>
              <a:r>
                <a:rPr lang="es-ES" b="1" dirty="0" smtClean="0">
                  <a:solidFill>
                    <a:schemeClr val="tx2"/>
                  </a:solidFill>
                </a:rPr>
                <a:t> CIRCE)</a:t>
              </a:r>
              <a:endParaRPr lang="en-US" b="1" dirty="0" smtClean="0">
                <a:solidFill>
                  <a:schemeClr val="tx2"/>
                </a:solidFill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609600" y="997803"/>
            <a:ext cx="7924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Acoustic </a:t>
            </a:r>
            <a:r>
              <a:rPr lang="en-US" sz="2400" dirty="0"/>
              <a:t>noise </a:t>
            </a:r>
            <a:r>
              <a:rPr lang="en-US" sz="2400" dirty="0" smtClean="0"/>
              <a:t>-due to the Booster PS ramping at 3 Hz- at </a:t>
            </a:r>
            <a:r>
              <a:rPr lang="en-US" sz="2400" dirty="0"/>
              <a:t>Experimental </a:t>
            </a:r>
            <a:r>
              <a:rPr lang="en-US" sz="2400" dirty="0" smtClean="0"/>
              <a:t>Hall</a:t>
            </a:r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589" y="4343400"/>
            <a:ext cx="2019951" cy="1817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3859498" y="5562600"/>
            <a:ext cx="46749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>
                <a:solidFill>
                  <a:schemeClr val="tx2"/>
                </a:solidFill>
              </a:rPr>
              <a:t>Technical solutions to damp the noise are under investigation</a:t>
            </a:r>
            <a:endParaRPr lang="en-US" sz="2400" b="1" i="1" dirty="0">
              <a:solidFill>
                <a:schemeClr val="tx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924800" y="120134"/>
            <a:ext cx="1039708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" i="1" dirty="0" smtClean="0">
                <a:solidFill>
                  <a:schemeClr val="tx2"/>
                </a:solidFill>
              </a:rPr>
              <a:t>© Safety</a:t>
            </a:r>
            <a:endParaRPr lang="en-US" i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21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/>
          <p:cNvSpPr txBox="1">
            <a:spLocks/>
          </p:cNvSpPr>
          <p:nvPr/>
        </p:nvSpPr>
        <p:spPr>
          <a:xfrm>
            <a:off x="1371600" y="381000"/>
            <a:ext cx="73279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s-ES" sz="2800" dirty="0" err="1" smtClean="0"/>
              <a:t>Radiation</a:t>
            </a:r>
            <a:r>
              <a:rPr lang="es-ES" sz="2800" dirty="0" smtClean="0"/>
              <a:t> </a:t>
            </a:r>
            <a:r>
              <a:rPr lang="es-ES" sz="2800" dirty="0" err="1" smtClean="0"/>
              <a:t>measured</a:t>
            </a:r>
            <a:r>
              <a:rPr lang="es-ES" sz="2800" dirty="0" smtClean="0"/>
              <a:t> </a:t>
            </a:r>
            <a:r>
              <a:rPr lang="es-ES" sz="2800" dirty="0" err="1" smtClean="0"/>
              <a:t>during</a:t>
            </a:r>
            <a:r>
              <a:rPr lang="es-ES" sz="2800" dirty="0" smtClean="0"/>
              <a:t> Top-Up</a:t>
            </a:r>
            <a:endParaRPr lang="es-ES" sz="28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050" y="976942"/>
            <a:ext cx="8235950" cy="4890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1322122" y="5786735"/>
            <a:ext cx="6297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smtClean="0">
                <a:solidFill>
                  <a:schemeClr val="tx2"/>
                </a:solidFill>
              </a:rPr>
              <a:t>Well below Public Zone &amp; Similar to decay mode</a:t>
            </a:r>
            <a:endParaRPr lang="en-US" sz="2400" b="1" i="1" dirty="0">
              <a:solidFill>
                <a:schemeClr val="tx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924800" y="120134"/>
            <a:ext cx="1039708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" i="1" dirty="0" smtClean="0">
                <a:solidFill>
                  <a:schemeClr val="tx2"/>
                </a:solidFill>
              </a:rPr>
              <a:t>© Safety</a:t>
            </a:r>
            <a:endParaRPr lang="en-US" i="1" dirty="0" smtClean="0">
              <a:solidFill>
                <a:schemeClr val="tx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68108" y="1447800"/>
            <a:ext cx="14798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b="1" i="1" dirty="0" smtClean="0">
                <a:solidFill>
                  <a:schemeClr val="tx2"/>
                </a:solidFill>
              </a:rPr>
              <a:t>June 25th </a:t>
            </a:r>
            <a:endParaRPr lang="en-US" sz="2400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03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38283"/>
            <a:ext cx="6589713" cy="407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itle 2"/>
          <p:cNvSpPr txBox="1">
            <a:spLocks/>
          </p:cNvSpPr>
          <p:nvPr/>
        </p:nvSpPr>
        <p:spPr>
          <a:xfrm>
            <a:off x="1371600" y="381000"/>
            <a:ext cx="73279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s-ES" sz="2800" dirty="0" err="1" smtClean="0"/>
              <a:t>Radiation</a:t>
            </a:r>
            <a:r>
              <a:rPr lang="es-ES" sz="2800" dirty="0" smtClean="0"/>
              <a:t> </a:t>
            </a:r>
            <a:r>
              <a:rPr lang="es-ES" sz="2800" dirty="0" err="1" smtClean="0"/>
              <a:t>measured</a:t>
            </a:r>
            <a:r>
              <a:rPr lang="es-ES" sz="2800" dirty="0" smtClean="0"/>
              <a:t> </a:t>
            </a:r>
            <a:r>
              <a:rPr lang="es-ES" sz="2800" dirty="0" err="1" smtClean="0"/>
              <a:t>during</a:t>
            </a:r>
            <a:r>
              <a:rPr lang="es-ES" sz="2800" dirty="0" smtClean="0"/>
              <a:t> Top-Up</a:t>
            </a:r>
            <a:endParaRPr lang="es-ES" sz="2800" dirty="0"/>
          </a:p>
        </p:txBody>
      </p:sp>
      <p:sp>
        <p:nvSpPr>
          <p:cNvPr id="14" name="Rectangle 13"/>
          <p:cNvSpPr/>
          <p:nvPr/>
        </p:nvSpPr>
        <p:spPr>
          <a:xfrm>
            <a:off x="1142999" y="5124271"/>
            <a:ext cx="7548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smtClean="0">
                <a:solidFill>
                  <a:schemeClr val="tx2"/>
                </a:solidFill>
              </a:rPr>
              <a:t>These are beam loses, not Top Up related radiation, but triggered the Top Up PSS logic to act in order to maintain the dose below 2 </a:t>
            </a:r>
            <a:r>
              <a:rPr lang="en-US" sz="2400" i="1" dirty="0" err="1" smtClean="0">
                <a:solidFill>
                  <a:schemeClr val="tx2"/>
                </a:solidFill>
              </a:rPr>
              <a:t>uSv</a:t>
            </a:r>
            <a:r>
              <a:rPr lang="en-US" sz="2400" i="1" dirty="0" smtClean="0">
                <a:solidFill>
                  <a:schemeClr val="tx2"/>
                </a:solidFill>
              </a:rPr>
              <a:t> / 4h – Public Zone.</a:t>
            </a:r>
            <a:endParaRPr lang="en-US" sz="2400" i="1" dirty="0">
              <a:solidFill>
                <a:schemeClr val="tx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924800" y="120134"/>
            <a:ext cx="1039708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" i="1" dirty="0" smtClean="0">
                <a:solidFill>
                  <a:schemeClr val="tx2"/>
                </a:solidFill>
              </a:rPr>
              <a:t>© Safety</a:t>
            </a:r>
            <a:endParaRPr lang="en-US" i="1" dirty="0" smtClean="0">
              <a:solidFill>
                <a:schemeClr val="tx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44308" y="1214735"/>
            <a:ext cx="14798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b="1" i="1" dirty="0" smtClean="0">
                <a:solidFill>
                  <a:schemeClr val="tx2"/>
                </a:solidFill>
              </a:rPr>
              <a:t>June 29th </a:t>
            </a:r>
            <a:endParaRPr lang="en-US" sz="2400" b="1" i="1" dirty="0">
              <a:solidFill>
                <a:schemeClr val="tx2"/>
              </a:solidFill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712" y="990600"/>
            <a:ext cx="4532001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H="1">
            <a:off x="1644308" y="1445567"/>
            <a:ext cx="2450648" cy="1831033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3048000" y="2324100"/>
            <a:ext cx="1524000" cy="140970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174" y="2843040"/>
            <a:ext cx="3483769" cy="2206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" name="Straight Arrow Connector 17"/>
          <p:cNvCxnSpPr/>
          <p:nvPr/>
        </p:nvCxnSpPr>
        <p:spPr>
          <a:xfrm>
            <a:off x="5208174" y="1445567"/>
            <a:ext cx="3236480" cy="1831033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168296" y="1521768"/>
            <a:ext cx="1165704" cy="2308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" sz="9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 Up – FE open</a:t>
            </a:r>
            <a:endParaRPr lang="en-US" sz="900" b="1" dirty="0" smtClean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48200" y="2436168"/>
            <a:ext cx="1184940" cy="2308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" sz="9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s-ES" sz="9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  <a:r>
              <a:rPr lang="es-ES" sz="9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FE </a:t>
            </a:r>
            <a:r>
              <a:rPr lang="es-ES" sz="9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closed</a:t>
            </a:r>
            <a:endParaRPr lang="en-US" sz="9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27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1124744"/>
            <a:ext cx="8231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>
              <a:buSzPct val="60000"/>
            </a:pPr>
            <a:r>
              <a:rPr lang="en-US" sz="2400" dirty="0" smtClean="0"/>
              <a:t>Specific measurements at </a:t>
            </a:r>
            <a:r>
              <a:rPr lang="en-US" sz="2400" u="sng" dirty="0" smtClean="0"/>
              <a:t>BOREAS Optical Hutch</a:t>
            </a:r>
            <a:r>
              <a:rPr lang="en-US" sz="2400" dirty="0" smtClean="0"/>
              <a:t>, only BL where higher doses were detected</a:t>
            </a:r>
            <a:endParaRPr lang="en-US" sz="2400" i="1" dirty="0" smtClean="0">
              <a:solidFill>
                <a:schemeClr val="tx2"/>
              </a:solidFill>
            </a:endParaRP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400" y="2057400"/>
            <a:ext cx="5816693" cy="391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6096000" y="1540242"/>
            <a:ext cx="609600" cy="89815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002134" y="5943600"/>
            <a:ext cx="1465466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" i="1" dirty="0" err="1" smtClean="0">
                <a:solidFill>
                  <a:schemeClr val="tx2"/>
                </a:solidFill>
              </a:rPr>
              <a:t>From</a:t>
            </a:r>
            <a:r>
              <a:rPr lang="es-ES" i="1" dirty="0" smtClean="0">
                <a:solidFill>
                  <a:schemeClr val="tx2"/>
                </a:solidFill>
              </a:rPr>
              <a:t> </a:t>
            </a:r>
            <a:r>
              <a:rPr lang="es-ES" i="1" dirty="0" err="1" smtClean="0">
                <a:solidFill>
                  <a:schemeClr val="tx2"/>
                </a:solidFill>
              </a:rPr>
              <a:t>last</a:t>
            </a:r>
            <a:r>
              <a:rPr lang="es-ES" i="1" dirty="0" smtClean="0">
                <a:solidFill>
                  <a:schemeClr val="tx2"/>
                </a:solidFill>
              </a:rPr>
              <a:t> SAC</a:t>
            </a:r>
            <a:endParaRPr lang="en-US" i="1" dirty="0" smtClean="0">
              <a:solidFill>
                <a:schemeClr val="tx2"/>
              </a:solidFill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1371600" y="381000"/>
            <a:ext cx="73279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s-ES" sz="2800" dirty="0" err="1" smtClean="0"/>
              <a:t>Radiation</a:t>
            </a:r>
            <a:r>
              <a:rPr lang="es-ES" sz="2800" dirty="0" smtClean="0"/>
              <a:t> </a:t>
            </a:r>
            <a:r>
              <a:rPr lang="es-ES" sz="2800" dirty="0" err="1" smtClean="0"/>
              <a:t>measured</a:t>
            </a:r>
            <a:r>
              <a:rPr lang="es-ES" sz="2800" dirty="0" smtClean="0"/>
              <a:t> </a:t>
            </a:r>
            <a:r>
              <a:rPr lang="es-ES" sz="2800" dirty="0" err="1" smtClean="0"/>
              <a:t>during</a:t>
            </a:r>
            <a:r>
              <a:rPr lang="es-ES" sz="2800" dirty="0" smtClean="0"/>
              <a:t> Top-Up</a:t>
            </a:r>
            <a:endParaRPr lang="es-E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7924800" y="120134"/>
            <a:ext cx="1039708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" i="1" dirty="0" smtClean="0">
                <a:solidFill>
                  <a:schemeClr val="tx2"/>
                </a:solidFill>
              </a:rPr>
              <a:t>© Safety</a:t>
            </a:r>
            <a:endParaRPr lang="en-US" i="1" dirty="0" smtClean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35839" y="3239869"/>
            <a:ext cx="2955361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i="1" dirty="0" smtClean="0">
                <a:solidFill>
                  <a:schemeClr val="tx2"/>
                </a:solidFill>
              </a:rPr>
              <a:t>Data taken for the </a:t>
            </a:r>
          </a:p>
          <a:p>
            <a:pPr algn="ctr"/>
            <a:r>
              <a:rPr lang="en-US" b="1" i="1" dirty="0" smtClean="0">
                <a:solidFill>
                  <a:schemeClr val="tx2"/>
                </a:solidFill>
              </a:rPr>
              <a:t>worst </a:t>
            </a:r>
            <a:r>
              <a:rPr lang="en-US" sz="1600" i="1" dirty="0" smtClean="0">
                <a:solidFill>
                  <a:schemeClr val="tx2"/>
                </a:solidFill>
              </a:rPr>
              <a:t>(not allowed) </a:t>
            </a:r>
            <a:r>
              <a:rPr lang="en-US" b="1" i="1" dirty="0" smtClean="0">
                <a:solidFill>
                  <a:schemeClr val="tx2"/>
                </a:solidFill>
              </a:rPr>
              <a:t>conditions</a:t>
            </a:r>
          </a:p>
        </p:txBody>
      </p:sp>
    </p:spTree>
    <p:extLst>
      <p:ext uri="{BB962C8B-B14F-4D97-AF65-F5344CB8AC3E}">
        <p14:creationId xmlns:p14="http://schemas.microsoft.com/office/powerpoint/2010/main" val="329710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981200"/>
            <a:ext cx="4495800" cy="630942"/>
          </a:xfrm>
        </p:spPr>
        <p:txBody>
          <a:bodyPr/>
          <a:lstStyle/>
          <a:p>
            <a:r>
              <a:rPr lang="en-US" dirty="0" smtClean="0"/>
              <a:t>Operation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62000" y="4724400"/>
            <a:ext cx="4038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 smtClean="0"/>
              <a:t>ALBA </a:t>
            </a:r>
            <a:r>
              <a:rPr lang="es-ES" sz="2400" dirty="0" err="1" smtClean="0"/>
              <a:t>Accelerators</a:t>
            </a:r>
            <a:endParaRPr lang="es-ES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 err="1" smtClean="0"/>
              <a:t>Operation</a:t>
            </a:r>
            <a:r>
              <a:rPr lang="es-ES" sz="2400" dirty="0" smtClean="0"/>
              <a:t> 2013</a:t>
            </a:r>
            <a:endParaRPr lang="es-E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 err="1" smtClean="0"/>
              <a:t>Operation</a:t>
            </a:r>
            <a:r>
              <a:rPr lang="es-ES" sz="2400" dirty="0" smtClean="0"/>
              <a:t> 2014</a:t>
            </a:r>
            <a:r>
              <a:rPr lang="es-ES" dirty="0" smtClean="0"/>
              <a:t> (so </a:t>
            </a:r>
            <a:r>
              <a:rPr lang="es-ES" dirty="0" err="1" smtClean="0"/>
              <a:t>far</a:t>
            </a:r>
            <a:r>
              <a:rPr lang="es-ES" dirty="0" smtClean="0"/>
              <a:t>)</a:t>
            </a:r>
            <a:endParaRPr lang="es-ES" sz="2400" dirty="0"/>
          </a:p>
        </p:txBody>
      </p:sp>
      <p:pic>
        <p:nvPicPr>
          <p:cNvPr id="8" name="Picture 6" descr="fa11007scr (13)"/>
          <p:cNvPicPr>
            <a:picLocks noGrp="1" noChangeAspect="1" noChangeArrowheads="1"/>
          </p:cNvPicPr>
          <p:nvPr>
            <p:ph type="pic" sz="quarter" idx="1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00600" y="1149172"/>
            <a:ext cx="3739359" cy="4718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4245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371600" y="381000"/>
            <a:ext cx="73279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s-ES" sz="2800" dirty="0" err="1" smtClean="0"/>
              <a:t>Radiation</a:t>
            </a:r>
            <a:r>
              <a:rPr lang="es-ES" sz="2800" dirty="0" smtClean="0"/>
              <a:t> </a:t>
            </a:r>
            <a:r>
              <a:rPr lang="es-ES" sz="2800" dirty="0" err="1" smtClean="0"/>
              <a:t>measured</a:t>
            </a:r>
            <a:r>
              <a:rPr lang="es-ES" sz="2800" dirty="0" smtClean="0"/>
              <a:t> </a:t>
            </a:r>
            <a:r>
              <a:rPr lang="es-ES" sz="2800" dirty="0" err="1" smtClean="0"/>
              <a:t>during</a:t>
            </a:r>
            <a:r>
              <a:rPr lang="es-ES" sz="2800" dirty="0" smtClean="0"/>
              <a:t> Top-Up</a:t>
            </a:r>
            <a:endParaRPr lang="es-ES" sz="28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5415" y="1066800"/>
            <a:ext cx="4604084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7524" y="3276600"/>
            <a:ext cx="4416426" cy="279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74059" y="1676400"/>
            <a:ext cx="3123356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s-ES" sz="2400" dirty="0" err="1" smtClean="0">
                <a:solidFill>
                  <a:schemeClr val="tx2"/>
                </a:solidFill>
              </a:rPr>
              <a:t>Only</a:t>
            </a:r>
            <a:r>
              <a:rPr lang="es-ES" sz="2400" dirty="0" smtClean="0">
                <a:solidFill>
                  <a:schemeClr val="tx2"/>
                </a:solidFill>
              </a:rPr>
              <a:t> </a:t>
            </a:r>
            <a:r>
              <a:rPr lang="es-ES" sz="2400" dirty="0">
                <a:solidFill>
                  <a:schemeClr val="tx2"/>
                </a:solidFill>
              </a:rPr>
              <a:t>g</a:t>
            </a:r>
            <a:r>
              <a:rPr lang="es-ES" sz="2400" dirty="0" smtClean="0">
                <a:solidFill>
                  <a:schemeClr val="tx2"/>
                </a:solidFill>
              </a:rPr>
              <a:t>ammas </a:t>
            </a:r>
            <a:r>
              <a:rPr lang="es-ES" sz="2400" dirty="0" err="1" smtClean="0">
                <a:solidFill>
                  <a:schemeClr val="tx2"/>
                </a:solidFill>
              </a:rPr>
              <a:t>detected</a:t>
            </a:r>
            <a:r>
              <a:rPr lang="es-ES" sz="2400" dirty="0" smtClean="0">
                <a:solidFill>
                  <a:schemeClr val="tx2"/>
                </a:solidFill>
              </a:rPr>
              <a:t> </a:t>
            </a:r>
          </a:p>
          <a:p>
            <a:pPr algn="ctr"/>
            <a:r>
              <a:rPr lang="es-ES" sz="2400" dirty="0" smtClean="0">
                <a:solidFill>
                  <a:schemeClr val="tx2"/>
                </a:solidFill>
              </a:rPr>
              <a:t>at BOREAS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7848600" y="5029200"/>
            <a:ext cx="533400" cy="457200"/>
          </a:xfrm>
          <a:prstGeom prst="straightConnector1">
            <a:avLst/>
          </a:prstGeom>
          <a:ln w="190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4114800" y="2133600"/>
            <a:ext cx="457200" cy="228600"/>
          </a:xfrm>
          <a:prstGeom prst="straightConnector1">
            <a:avLst/>
          </a:prstGeom>
          <a:ln w="19050">
            <a:solidFill>
              <a:schemeClr val="accent3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" y="4620965"/>
            <a:ext cx="2593885" cy="161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390866" y="4343400"/>
            <a:ext cx="1809534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s-ES" sz="1600" dirty="0" err="1" smtClean="0">
                <a:solidFill>
                  <a:schemeClr val="tx2"/>
                </a:solidFill>
              </a:rPr>
              <a:t>Under</a:t>
            </a:r>
            <a:r>
              <a:rPr lang="es-ES" sz="1600" dirty="0" smtClean="0">
                <a:solidFill>
                  <a:schemeClr val="tx2"/>
                </a:solidFill>
              </a:rPr>
              <a:t> </a:t>
            </a:r>
            <a:r>
              <a:rPr lang="es-ES" sz="1600" dirty="0" err="1" smtClean="0">
                <a:solidFill>
                  <a:schemeClr val="tx2"/>
                </a:solidFill>
              </a:rPr>
              <a:t>investigation</a:t>
            </a:r>
            <a:endParaRPr lang="en-US" sz="1600" dirty="0" smtClean="0">
              <a:solidFill>
                <a:schemeClr val="tx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24800" y="120134"/>
            <a:ext cx="1039708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" i="1" dirty="0" smtClean="0">
                <a:solidFill>
                  <a:schemeClr val="tx2"/>
                </a:solidFill>
              </a:rPr>
              <a:t>© Safety</a:t>
            </a:r>
            <a:endParaRPr lang="en-US" i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1397756"/>
            <a:ext cx="7010400" cy="4610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2"/>
          <p:cNvSpPr txBox="1">
            <a:spLocks/>
          </p:cNvSpPr>
          <p:nvPr/>
        </p:nvSpPr>
        <p:spPr>
          <a:xfrm>
            <a:off x="1752600" y="304800"/>
            <a:ext cx="655320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s-ES" sz="2800" dirty="0" err="1" smtClean="0"/>
              <a:t>Additional</a:t>
            </a:r>
            <a:r>
              <a:rPr lang="es-ES" sz="2800" dirty="0" smtClean="0"/>
              <a:t> </a:t>
            </a:r>
            <a:r>
              <a:rPr lang="es-ES" sz="2800" dirty="0" err="1" smtClean="0"/>
              <a:t>Shielding</a:t>
            </a:r>
            <a:r>
              <a:rPr lang="es-ES" sz="2800" dirty="0" smtClean="0"/>
              <a:t> </a:t>
            </a:r>
          </a:p>
          <a:p>
            <a:r>
              <a:rPr lang="es-ES" sz="2800" dirty="0" smtClean="0"/>
              <a:t>BOREAS - BL29</a:t>
            </a:r>
            <a:endParaRPr lang="es-E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7924800" y="120134"/>
            <a:ext cx="1039708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" i="1" dirty="0" smtClean="0">
                <a:solidFill>
                  <a:schemeClr val="tx2"/>
                </a:solidFill>
              </a:rPr>
              <a:t>© Safety</a:t>
            </a:r>
            <a:endParaRPr lang="en-US" i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56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981200"/>
            <a:ext cx="4495800" cy="1738938"/>
          </a:xfrm>
        </p:spPr>
        <p:txBody>
          <a:bodyPr/>
          <a:lstStyle/>
          <a:p>
            <a:r>
              <a:rPr lang="es-ES" sz="3600" dirty="0" err="1" smtClean="0"/>
              <a:t>Accelerator</a:t>
            </a:r>
            <a:r>
              <a:rPr lang="es-ES" sz="3600" dirty="0" smtClean="0"/>
              <a:t> </a:t>
            </a:r>
            <a:r>
              <a:rPr lang="es-ES" sz="3600" dirty="0" err="1" smtClean="0"/>
              <a:t>Developments</a:t>
            </a:r>
            <a:r>
              <a:rPr lang="es-ES" sz="3600" dirty="0" smtClean="0"/>
              <a:t/>
            </a:r>
            <a:br>
              <a:rPr lang="es-ES" sz="3600" dirty="0" smtClean="0"/>
            </a:b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762000" y="3559076"/>
            <a:ext cx="4038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 err="1"/>
              <a:t>Injection</a:t>
            </a:r>
            <a:r>
              <a:rPr lang="es-ES" sz="2400" dirty="0"/>
              <a:t> </a:t>
            </a:r>
            <a:r>
              <a:rPr lang="es-ES" sz="2400" dirty="0" err="1"/>
              <a:t>bump</a:t>
            </a:r>
            <a:r>
              <a:rPr lang="es-ES" sz="2400" dirty="0"/>
              <a:t> </a:t>
            </a:r>
            <a:r>
              <a:rPr lang="es-ES" sz="2400" dirty="0" err="1"/>
              <a:t>closure</a:t>
            </a:r>
            <a:endParaRPr lang="es-E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/>
              <a:t>FOFB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 err="1"/>
              <a:t>Beam</a:t>
            </a:r>
            <a:r>
              <a:rPr lang="es-ES" sz="2400" dirty="0"/>
              <a:t> </a:t>
            </a:r>
            <a:r>
              <a:rPr lang="es-ES" sz="2400" dirty="0" err="1"/>
              <a:t>lifetime</a:t>
            </a:r>
            <a:endParaRPr lang="es-E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 err="1"/>
              <a:t>Energy</a:t>
            </a:r>
            <a:r>
              <a:rPr lang="es-ES" sz="2400" dirty="0"/>
              <a:t> </a:t>
            </a:r>
            <a:r>
              <a:rPr lang="es-ES" sz="2400" dirty="0" err="1"/>
              <a:t>measurement</a:t>
            </a:r>
            <a:endParaRPr lang="es-E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 err="1"/>
              <a:t>Interferometry</a:t>
            </a:r>
            <a:r>
              <a:rPr lang="es-ES" sz="2400" dirty="0"/>
              <a:t> </a:t>
            </a:r>
            <a:r>
              <a:rPr lang="es-ES" sz="2400" dirty="0" err="1"/>
              <a:t>beam</a:t>
            </a:r>
            <a:r>
              <a:rPr lang="es-ES" sz="2400" dirty="0"/>
              <a:t> </a:t>
            </a:r>
            <a:r>
              <a:rPr lang="es-ES" sz="2400" dirty="0" err="1"/>
              <a:t>size</a:t>
            </a:r>
            <a:endParaRPr lang="es-E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/>
              <a:t>“67 </a:t>
            </a:r>
            <a:r>
              <a:rPr lang="es-ES" sz="2400" dirty="0" err="1"/>
              <a:t>MeV</a:t>
            </a:r>
            <a:r>
              <a:rPr lang="es-ES" sz="2400" dirty="0"/>
              <a:t>” </a:t>
            </a:r>
            <a:r>
              <a:rPr lang="es-ES" sz="2400" dirty="0" err="1"/>
              <a:t>injector</a:t>
            </a:r>
            <a:endParaRPr lang="es-ES" sz="2400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type="pic" sz="quarter" idx="1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85806" y="1447800"/>
            <a:ext cx="3543289" cy="4718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572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Text Box 20"/>
          <p:cNvSpPr txBox="1">
            <a:spLocks noChangeArrowheads="1"/>
          </p:cNvSpPr>
          <p:nvPr/>
        </p:nvSpPr>
        <p:spPr bwMode="auto">
          <a:xfrm>
            <a:off x="2195513" y="157163"/>
            <a:ext cx="6048375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50000"/>
              </a:spcBef>
            </a:pPr>
            <a:r>
              <a:rPr lang="es-ES" altLang="en-US" sz="3200">
                <a:solidFill>
                  <a:schemeClr val="bg1"/>
                </a:solidFill>
                <a:latin typeface="Calibri" pitchFamily="34" charset="0"/>
              </a:rPr>
              <a:t>Top Up – Closing injection bump</a:t>
            </a:r>
          </a:p>
        </p:txBody>
      </p:sp>
      <p:sp>
        <p:nvSpPr>
          <p:cNvPr id="228364" name="Rectangle 12"/>
          <p:cNvSpPr>
            <a:spLocks noChangeArrowheads="1"/>
          </p:cNvSpPr>
          <p:nvPr/>
        </p:nvSpPr>
        <p:spPr bwMode="auto">
          <a:xfrm>
            <a:off x="900113" y="1425714"/>
            <a:ext cx="70564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altLang="en-US" sz="2000" b="0" dirty="0" smtClean="0"/>
              <a:t>The </a:t>
            </a:r>
            <a:r>
              <a:rPr lang="en-US" altLang="en-US" sz="2000" dirty="0"/>
              <a:t>BPM turn by turn</a:t>
            </a:r>
            <a:r>
              <a:rPr lang="en-US" altLang="en-US" sz="2000" b="0" dirty="0"/>
              <a:t> data </a:t>
            </a:r>
            <a:r>
              <a:rPr lang="en-US" altLang="en-US" sz="2000" dirty="0"/>
              <a:t>response matrix</a:t>
            </a:r>
            <a:r>
              <a:rPr lang="en-US" altLang="en-US" sz="2000" b="0" dirty="0"/>
              <a:t> to the </a:t>
            </a:r>
            <a:r>
              <a:rPr lang="en-US" altLang="en-US" sz="2000" dirty="0"/>
              <a:t>kicker voltage</a:t>
            </a:r>
            <a:r>
              <a:rPr lang="en-US" altLang="en-US" sz="2000" b="0" dirty="0"/>
              <a:t> is measured at </a:t>
            </a:r>
            <a:r>
              <a:rPr lang="en-US" altLang="en-US" sz="2000" dirty="0"/>
              <a:t>turn #9</a:t>
            </a:r>
            <a:r>
              <a:rPr lang="en-US" altLang="en-US" sz="2000" b="0" dirty="0"/>
              <a:t> </a:t>
            </a:r>
            <a:r>
              <a:rPr lang="en-US" altLang="en-US" sz="2000" b="0" i="1" dirty="0"/>
              <a:t>(end of kicker pulse)</a:t>
            </a:r>
          </a:p>
        </p:txBody>
      </p:sp>
      <p:pic>
        <p:nvPicPr>
          <p:cNvPr id="228366" name="Picture 14" descr="03h40_kickerRM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58978" y="2133600"/>
            <a:ext cx="3288475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8367" name="Text Box 15"/>
          <p:cNvSpPr txBox="1">
            <a:spLocks noChangeArrowheads="1"/>
          </p:cNvSpPr>
          <p:nvPr/>
        </p:nvSpPr>
        <p:spPr bwMode="auto">
          <a:xfrm rot="16200000">
            <a:off x="1650845" y="3172718"/>
            <a:ext cx="188288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solidFill>
                  <a:schemeClr val="accent2"/>
                </a:solidFill>
              </a:rPr>
              <a:t>dX</a:t>
            </a:r>
            <a:r>
              <a:rPr lang="en-US" altLang="en-US" sz="1400" dirty="0">
                <a:solidFill>
                  <a:schemeClr val="accent2"/>
                </a:solidFill>
              </a:rPr>
              <a:t> [mm] / Kicker </a:t>
            </a:r>
            <a:r>
              <a:rPr lang="en-US" altLang="en-US" sz="1400" dirty="0" err="1">
                <a:solidFill>
                  <a:schemeClr val="accent2"/>
                </a:solidFill>
              </a:rPr>
              <a:t>dV</a:t>
            </a:r>
            <a:r>
              <a:rPr lang="en-US" altLang="en-US" sz="1400" dirty="0">
                <a:solidFill>
                  <a:schemeClr val="accent2"/>
                </a:solidFill>
              </a:rPr>
              <a:t> [V]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209800" y="304800"/>
            <a:ext cx="65532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3200" dirty="0" err="1" smtClean="0"/>
              <a:t>Injection</a:t>
            </a:r>
            <a:r>
              <a:rPr lang="es-ES" sz="3200" dirty="0" smtClean="0"/>
              <a:t> </a:t>
            </a:r>
            <a:r>
              <a:rPr lang="es-ES" sz="3200" dirty="0" err="1" smtClean="0"/>
              <a:t>Bump</a:t>
            </a:r>
            <a:r>
              <a:rPr lang="es-ES" sz="3200" dirty="0" smtClean="0"/>
              <a:t> </a:t>
            </a:r>
            <a:r>
              <a:rPr lang="es-ES" sz="3200" dirty="0" err="1" smtClean="0"/>
              <a:t>Closure</a:t>
            </a:r>
            <a:endParaRPr lang="es-ES" sz="3200" dirty="0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898525" y="4775537"/>
            <a:ext cx="626427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altLang="en-US" sz="2000" dirty="0" err="1"/>
              <a:t>TbT</a:t>
            </a:r>
            <a:r>
              <a:rPr lang="en-US" altLang="en-US" sz="2000" dirty="0"/>
              <a:t> orbit oscillations</a:t>
            </a:r>
            <a:r>
              <a:rPr lang="en-US" altLang="en-US" sz="2000" b="0" dirty="0"/>
              <a:t> are </a:t>
            </a:r>
            <a:r>
              <a:rPr lang="en-US" altLang="en-US" sz="2000" dirty="0"/>
              <a:t>corrected </a:t>
            </a:r>
            <a:r>
              <a:rPr lang="en-US" altLang="en-US" sz="2000" b="0" dirty="0"/>
              <a:t>applying an </a:t>
            </a:r>
            <a:r>
              <a:rPr lang="en-US" altLang="en-US" sz="2000" dirty="0" smtClean="0"/>
              <a:t>SVD</a:t>
            </a:r>
          </a:p>
          <a:p>
            <a:pPr lvl="1"/>
            <a:endParaRPr lang="es-ES" altLang="en-US" sz="2000" dirty="0"/>
          </a:p>
          <a:p>
            <a:pPr lvl="1"/>
            <a:r>
              <a:rPr lang="es-ES" altLang="en-US" sz="2000" dirty="0" err="1" smtClean="0"/>
              <a:t>Nowadays</a:t>
            </a:r>
            <a:r>
              <a:rPr lang="es-ES" altLang="en-US" sz="2000" dirty="0" smtClean="0"/>
              <a:t>, manual </a:t>
            </a:r>
            <a:r>
              <a:rPr lang="es-ES" altLang="en-US" sz="2000" dirty="0" err="1" smtClean="0"/>
              <a:t>readjustment</a:t>
            </a:r>
            <a:r>
              <a:rPr lang="es-ES" altLang="en-US" sz="2000" dirty="0" smtClean="0"/>
              <a:t> are done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85806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Text Box 20"/>
          <p:cNvSpPr txBox="1">
            <a:spLocks noChangeArrowheads="1"/>
          </p:cNvSpPr>
          <p:nvPr/>
        </p:nvSpPr>
        <p:spPr bwMode="auto">
          <a:xfrm>
            <a:off x="2195513" y="157163"/>
            <a:ext cx="6048375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50000"/>
              </a:spcBef>
            </a:pPr>
            <a:r>
              <a:rPr lang="es-ES" altLang="en-US" sz="3200">
                <a:solidFill>
                  <a:schemeClr val="bg1"/>
                </a:solidFill>
                <a:latin typeface="Calibri" pitchFamily="34" charset="0"/>
              </a:rPr>
              <a:t>Top Up – Closing injection bump</a:t>
            </a:r>
          </a:p>
        </p:txBody>
      </p:sp>
      <p:sp>
        <p:nvSpPr>
          <p:cNvPr id="229380" name="Text Box 4"/>
          <p:cNvSpPr txBox="1">
            <a:spLocks noChangeArrowheads="1"/>
          </p:cNvSpPr>
          <p:nvPr/>
        </p:nvSpPr>
        <p:spPr bwMode="auto">
          <a:xfrm>
            <a:off x="4117975" y="1125538"/>
            <a:ext cx="217405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i="1" dirty="0" smtClean="0"/>
              <a:t>Best achieved</a:t>
            </a:r>
            <a:endParaRPr lang="en-US" altLang="en-US" sz="2800" i="1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209800" y="304800"/>
            <a:ext cx="65532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3200" dirty="0" err="1" smtClean="0"/>
              <a:t>Injection</a:t>
            </a:r>
            <a:r>
              <a:rPr lang="es-ES" sz="3200" dirty="0" smtClean="0"/>
              <a:t> </a:t>
            </a:r>
            <a:r>
              <a:rPr lang="es-ES" sz="3200" dirty="0" err="1" smtClean="0"/>
              <a:t>Bump</a:t>
            </a:r>
            <a:r>
              <a:rPr lang="es-ES" sz="3200" dirty="0" smtClean="0"/>
              <a:t> </a:t>
            </a:r>
            <a:r>
              <a:rPr lang="es-ES" sz="3200" dirty="0" err="1" smtClean="0"/>
              <a:t>Closure</a:t>
            </a:r>
            <a:endParaRPr lang="es-ES" sz="3200" dirty="0"/>
          </a:p>
        </p:txBody>
      </p:sp>
      <p:pic>
        <p:nvPicPr>
          <p:cNvPr id="14338" name="Picture 2" descr="Z:\PCbackup\Conferences\SAC\SAC18_July2014\bump01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16200" y="1676400"/>
            <a:ext cx="508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4521200" y="2743200"/>
            <a:ext cx="1371600" cy="4572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521200" y="4572000"/>
            <a:ext cx="1371600" cy="4572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62000" y="3048000"/>
            <a:ext cx="1117614" cy="147732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s-ES" dirty="0" err="1" smtClean="0"/>
              <a:t>Distortion</a:t>
            </a:r>
            <a:endParaRPr lang="es-ES" dirty="0"/>
          </a:p>
          <a:p>
            <a:pPr algn="ctr"/>
            <a:r>
              <a:rPr lang="es-ES" dirty="0" smtClean="0"/>
              <a:t>at</a:t>
            </a:r>
          </a:p>
          <a:p>
            <a:pPr algn="ctr"/>
            <a:r>
              <a:rPr lang="es-ES" dirty="0" smtClean="0"/>
              <a:t>Medium</a:t>
            </a:r>
          </a:p>
          <a:p>
            <a:pPr algn="ctr"/>
            <a:r>
              <a:rPr lang="es-ES" dirty="0" err="1" smtClean="0"/>
              <a:t>Straigth</a:t>
            </a:r>
            <a:r>
              <a:rPr lang="es-ES" dirty="0" smtClean="0"/>
              <a:t> </a:t>
            </a:r>
          </a:p>
          <a:p>
            <a:pPr algn="ctr"/>
            <a:r>
              <a:rPr lang="es-ES" dirty="0" err="1" smtClean="0"/>
              <a:t>Section</a:t>
            </a:r>
            <a:endParaRPr lang="en-US" dirty="0" smtClean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438400" y="2971800"/>
            <a:ext cx="1981200" cy="0"/>
          </a:xfrm>
          <a:prstGeom prst="straightConnector1">
            <a:avLst/>
          </a:prstGeom>
          <a:ln w="190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2438400" y="4800600"/>
            <a:ext cx="2006586" cy="0"/>
          </a:xfrm>
          <a:prstGeom prst="straightConnector1">
            <a:avLst/>
          </a:prstGeom>
          <a:ln w="190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133600" y="2769275"/>
            <a:ext cx="30489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accent2"/>
                </a:solidFill>
              </a:rPr>
              <a:t>X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133600" y="4583668"/>
            <a:ext cx="30489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tx2"/>
                </a:solidFill>
              </a:rPr>
              <a:t>Y</a:t>
            </a:r>
          </a:p>
        </p:txBody>
      </p:sp>
      <p:sp>
        <p:nvSpPr>
          <p:cNvPr id="4" name="Left Brace 3"/>
          <p:cNvSpPr/>
          <p:nvPr/>
        </p:nvSpPr>
        <p:spPr>
          <a:xfrm>
            <a:off x="1879614" y="2819400"/>
            <a:ext cx="177786" cy="21336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76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8749" y="990600"/>
            <a:ext cx="7317051" cy="5020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209800" y="304800"/>
            <a:ext cx="65532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3200" dirty="0" err="1" smtClean="0"/>
              <a:t>Fast</a:t>
            </a:r>
            <a:r>
              <a:rPr lang="es-ES" sz="3200" dirty="0" smtClean="0"/>
              <a:t> </a:t>
            </a:r>
            <a:r>
              <a:rPr lang="es-ES" sz="3200" dirty="0" err="1" smtClean="0"/>
              <a:t>Orbit</a:t>
            </a:r>
            <a:r>
              <a:rPr lang="es-ES" sz="3200" dirty="0" smtClean="0"/>
              <a:t> </a:t>
            </a:r>
            <a:r>
              <a:rPr lang="es-ES" sz="3200" dirty="0" err="1" smtClean="0"/>
              <a:t>FeedBack</a:t>
            </a:r>
            <a:r>
              <a:rPr lang="es-ES" sz="3200" dirty="0" smtClean="0"/>
              <a:t> </a:t>
            </a:r>
            <a:r>
              <a:rPr lang="es-ES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(Vertical)</a:t>
            </a:r>
            <a:endParaRPr lang="es-ES" sz="2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47800" y="3516868"/>
            <a:ext cx="108831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tx2"/>
                </a:solidFill>
              </a:rPr>
              <a:t>FOFB OFF</a:t>
            </a:r>
            <a:endParaRPr lang="en-US" dirty="0" smtClean="0">
              <a:solidFill>
                <a:schemeClr val="tx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55806" y="4419600"/>
            <a:ext cx="1025794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tx2"/>
                </a:solidFill>
              </a:rPr>
              <a:t>FOFB ON</a:t>
            </a:r>
            <a:endParaRPr lang="en-US" dirty="0" smtClean="0">
              <a:solidFill>
                <a:schemeClr val="tx2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4096804" y="2557898"/>
            <a:ext cx="0" cy="413266"/>
          </a:xfrm>
          <a:prstGeom prst="straightConnector1">
            <a:avLst/>
          </a:prstGeom>
          <a:ln w="1905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801691" y="2373232"/>
            <a:ext cx="590226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tx2"/>
                </a:solidFill>
              </a:rPr>
              <a:t>3 Hz</a:t>
            </a:r>
            <a:endParaRPr lang="en-US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0371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2209800" y="304800"/>
            <a:ext cx="65532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3200" dirty="0" err="1" smtClean="0"/>
              <a:t>Fast</a:t>
            </a:r>
            <a:r>
              <a:rPr lang="es-ES" sz="3200" dirty="0" smtClean="0"/>
              <a:t> </a:t>
            </a:r>
            <a:r>
              <a:rPr lang="es-ES" sz="3200" dirty="0" err="1" smtClean="0"/>
              <a:t>Orbit</a:t>
            </a:r>
            <a:r>
              <a:rPr lang="es-ES" sz="3200" dirty="0" smtClean="0"/>
              <a:t> </a:t>
            </a:r>
            <a:r>
              <a:rPr lang="es-ES" sz="3200" dirty="0" err="1" smtClean="0"/>
              <a:t>FeedBack</a:t>
            </a:r>
            <a:r>
              <a:rPr lang="es-ES" sz="3200" dirty="0" smtClean="0"/>
              <a:t> </a:t>
            </a:r>
            <a:r>
              <a:rPr lang="es-ES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(Horizontal</a:t>
            </a:r>
            <a:r>
              <a:rPr lang="es-ES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  <a:endParaRPr lang="es-ES" sz="28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1066801"/>
            <a:ext cx="5551714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0" y="2628137"/>
            <a:ext cx="4038600" cy="3430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2362200" y="4896395"/>
            <a:ext cx="2367636" cy="101566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" sz="2000" dirty="0" smtClean="0">
                <a:solidFill>
                  <a:schemeClr val="tx2"/>
                </a:solidFill>
              </a:rPr>
              <a:t>3 Hz horizontal</a:t>
            </a:r>
          </a:p>
          <a:p>
            <a:r>
              <a:rPr lang="es-ES" sz="2000" dirty="0" err="1" smtClean="0">
                <a:solidFill>
                  <a:schemeClr val="tx2"/>
                </a:solidFill>
              </a:rPr>
              <a:t>kicker</a:t>
            </a:r>
            <a:r>
              <a:rPr lang="es-ES" sz="2000" dirty="0" smtClean="0">
                <a:solidFill>
                  <a:schemeClr val="tx2"/>
                </a:solidFill>
              </a:rPr>
              <a:t> </a:t>
            </a:r>
            <a:r>
              <a:rPr lang="es-ES" sz="2000" dirty="0" err="1" smtClean="0">
                <a:solidFill>
                  <a:schemeClr val="tx2"/>
                </a:solidFill>
              </a:rPr>
              <a:t>induced</a:t>
            </a:r>
            <a:r>
              <a:rPr lang="es-ES" sz="2000" dirty="0" smtClean="0">
                <a:solidFill>
                  <a:schemeClr val="tx2"/>
                </a:solidFill>
              </a:rPr>
              <a:t> </a:t>
            </a:r>
            <a:r>
              <a:rPr lang="es-ES" sz="2000" dirty="0" err="1" smtClean="0">
                <a:solidFill>
                  <a:schemeClr val="tx2"/>
                </a:solidFill>
              </a:rPr>
              <a:t>noise</a:t>
            </a:r>
            <a:endParaRPr lang="es-ES" sz="2000" dirty="0" smtClean="0">
              <a:solidFill>
                <a:schemeClr val="tx2"/>
              </a:solidFill>
            </a:endParaRPr>
          </a:p>
          <a:p>
            <a:r>
              <a:rPr lang="es-ES" sz="2000" dirty="0" err="1" smtClean="0">
                <a:solidFill>
                  <a:schemeClr val="tx2"/>
                </a:solidFill>
              </a:rPr>
              <a:t>is</a:t>
            </a:r>
            <a:r>
              <a:rPr lang="es-ES" sz="2000" dirty="0" smtClean="0">
                <a:solidFill>
                  <a:schemeClr val="tx2"/>
                </a:solidFill>
              </a:rPr>
              <a:t> </a:t>
            </a:r>
            <a:r>
              <a:rPr lang="es-ES" sz="2000" dirty="0" err="1" smtClean="0">
                <a:solidFill>
                  <a:schemeClr val="tx2"/>
                </a:solidFill>
              </a:rPr>
              <a:t>amplified</a:t>
            </a:r>
            <a:r>
              <a:rPr lang="es-ES" sz="2000" dirty="0" smtClean="0">
                <a:solidFill>
                  <a:schemeClr val="tx2"/>
                </a:solidFill>
              </a:rPr>
              <a:t> </a:t>
            </a:r>
            <a:r>
              <a:rPr lang="es-ES" sz="2000" dirty="0" err="1" smtClean="0">
                <a:solidFill>
                  <a:schemeClr val="tx2"/>
                </a:solidFill>
              </a:rPr>
              <a:t>by</a:t>
            </a:r>
            <a:r>
              <a:rPr lang="es-ES" sz="2000" dirty="0" smtClean="0">
                <a:solidFill>
                  <a:schemeClr val="tx2"/>
                </a:solidFill>
              </a:rPr>
              <a:t> FOFB</a:t>
            </a:r>
            <a:endParaRPr lang="en-US" sz="20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8437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2209800" y="304800"/>
            <a:ext cx="65532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3200" dirty="0" err="1" smtClean="0"/>
              <a:t>Fast</a:t>
            </a:r>
            <a:r>
              <a:rPr lang="es-ES" sz="3200" dirty="0" smtClean="0"/>
              <a:t> </a:t>
            </a:r>
            <a:r>
              <a:rPr lang="es-ES" sz="3200" dirty="0" err="1" smtClean="0"/>
              <a:t>Orbit</a:t>
            </a:r>
            <a:r>
              <a:rPr lang="es-ES" sz="3200" dirty="0" smtClean="0"/>
              <a:t> </a:t>
            </a:r>
            <a:r>
              <a:rPr lang="es-ES" sz="3200" dirty="0" err="1" smtClean="0"/>
              <a:t>FeedBack</a:t>
            </a:r>
            <a:endParaRPr lang="es-ES" sz="3200" dirty="0"/>
          </a:p>
        </p:txBody>
      </p:sp>
      <p:sp>
        <p:nvSpPr>
          <p:cNvPr id="21" name="TextBox 20"/>
          <p:cNvSpPr txBox="1"/>
          <p:nvPr/>
        </p:nvSpPr>
        <p:spPr>
          <a:xfrm>
            <a:off x="1828800" y="1524000"/>
            <a:ext cx="5175969" cy="31700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tx2"/>
                </a:solidFill>
              </a:rPr>
              <a:t>FOFB is working </a:t>
            </a:r>
            <a:r>
              <a:rPr lang="en-US" sz="2400" i="1" dirty="0" smtClean="0">
                <a:solidFill>
                  <a:schemeClr val="tx2"/>
                </a:solidFill>
              </a:rPr>
              <a:t>but still</a:t>
            </a:r>
            <a:r>
              <a:rPr lang="en-US" sz="2400" dirty="0" smtClean="0">
                <a:solidFill>
                  <a:schemeClr val="tx2"/>
                </a:solidFill>
              </a:rPr>
              <a:t>:</a:t>
            </a:r>
          </a:p>
          <a:p>
            <a:endParaRPr lang="en-US" sz="800" dirty="0" smtClean="0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schemeClr val="tx2"/>
                </a:solidFill>
              </a:rPr>
              <a:t>Fine tune </a:t>
            </a:r>
            <a:r>
              <a:rPr lang="es-ES" sz="2400" dirty="0" err="1" smtClean="0">
                <a:solidFill>
                  <a:schemeClr val="tx2"/>
                </a:solidFill>
              </a:rPr>
              <a:t>required</a:t>
            </a:r>
            <a:endParaRPr lang="en-US" sz="2400" dirty="0" smtClean="0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Robustness </a:t>
            </a:r>
            <a:r>
              <a:rPr lang="en-US" sz="2000" dirty="0" smtClean="0">
                <a:solidFill>
                  <a:schemeClr val="tx2"/>
                </a:solidFill>
              </a:rPr>
              <a:t>(long runs)</a:t>
            </a:r>
            <a:r>
              <a:rPr lang="en-US" sz="2400" dirty="0" smtClean="0">
                <a:solidFill>
                  <a:schemeClr val="tx2"/>
                </a:solidFill>
              </a:rPr>
              <a:t> to be tested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Error handing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Friendly user interface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s-ES" sz="2400" dirty="0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s-ES" sz="2400" dirty="0" smtClean="0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s-E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8231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00261" y="1143000"/>
            <a:ext cx="3311607" cy="494649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8" name="AutoShape 145" descr="2Q=="/>
          <p:cNvSpPr>
            <a:spLocks noChangeAspect="1" noChangeArrowheads="1"/>
          </p:cNvSpPr>
          <p:nvPr/>
        </p:nvSpPr>
        <p:spPr bwMode="auto">
          <a:xfrm>
            <a:off x="4157663" y="2630329"/>
            <a:ext cx="8286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59F38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112E50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959F38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112E50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88A0B8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88A0B8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88A0B8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88A0B8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88A0B8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s-ES" altLang="en-US" sz="1800"/>
          </a:p>
        </p:txBody>
      </p:sp>
      <p:sp>
        <p:nvSpPr>
          <p:cNvPr id="5129" name="AutoShape 147" descr="2Q=="/>
          <p:cNvSpPr>
            <a:spLocks noChangeAspect="1" noChangeArrowheads="1"/>
          </p:cNvSpPr>
          <p:nvPr/>
        </p:nvSpPr>
        <p:spPr bwMode="auto">
          <a:xfrm>
            <a:off x="4157663" y="2630329"/>
            <a:ext cx="8286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59F38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112E50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959F38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112E50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88A0B8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88A0B8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88A0B8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88A0B8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88A0B8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s-ES" altLang="en-US" sz="1800"/>
          </a:p>
        </p:txBody>
      </p:sp>
      <p:sp>
        <p:nvSpPr>
          <p:cNvPr id="5130" name="AutoShape 149" descr="2Q=="/>
          <p:cNvSpPr>
            <a:spLocks noChangeAspect="1" noChangeArrowheads="1"/>
          </p:cNvSpPr>
          <p:nvPr/>
        </p:nvSpPr>
        <p:spPr bwMode="auto">
          <a:xfrm>
            <a:off x="4157663" y="2630329"/>
            <a:ext cx="8286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59F38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112E50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959F38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112E50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88A0B8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88A0B8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88A0B8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88A0B8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88A0B8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s-ES" altLang="en-US" sz="1800"/>
          </a:p>
        </p:txBody>
      </p:sp>
      <p:sp>
        <p:nvSpPr>
          <p:cNvPr id="13" name="Rounded Rectangle 12"/>
          <p:cNvSpPr/>
          <p:nvPr/>
        </p:nvSpPr>
        <p:spPr>
          <a:xfrm>
            <a:off x="521842" y="3547943"/>
            <a:ext cx="4219294" cy="117324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95536" y="1143000"/>
            <a:ext cx="424847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solidFill>
                  <a:schemeClr val="tx1"/>
                </a:solidFill>
              </a:rPr>
              <a:t>Theoretical</a:t>
            </a:r>
            <a:r>
              <a:rPr lang="en-US" sz="2000" b="1" u="sng" baseline="0" dirty="0" smtClean="0">
                <a:solidFill>
                  <a:schemeClr val="tx1"/>
                </a:solidFill>
              </a:rPr>
              <a:t> Lifetime Calculation</a:t>
            </a:r>
            <a:endParaRPr lang="en-US" sz="2000" b="1" u="sng" dirty="0" smtClean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68410" y="1747171"/>
                <a:ext cx="2896370" cy="69115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𝑡𝑜𝑡𝑎𝑙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𝑔𝑎𝑠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𝑡𝑜𝑢𝑠𝑐h𝑒𝑘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𝜏</m:t>
                      </m:r>
                    </m:oMath>
                  </m:oMathPara>
                </a14:m>
                <a:endParaRPr lang="en-US" dirty="0" smtClean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410" y="1747171"/>
                <a:ext cx="2896370" cy="69115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408509" y="2678110"/>
            <a:ext cx="699556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Project</a:t>
            </a:r>
            <a:r>
              <a:rPr lang="en-US" baseline="0" dirty="0" smtClean="0">
                <a:solidFill>
                  <a:schemeClr val="tx1"/>
                </a:solidFill>
              </a:rPr>
              <a:t> </a:t>
            </a:r>
            <a:r>
              <a:rPr lang="en-US" baseline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under development</a:t>
            </a:r>
            <a:r>
              <a:rPr lang="en-US" baseline="0" dirty="0" smtClean="0">
                <a:solidFill>
                  <a:schemeClr val="tx1"/>
                </a:solidFill>
              </a:rPr>
              <a:t>, </a:t>
            </a:r>
          </a:p>
          <a:p>
            <a:r>
              <a:rPr lang="en-US" baseline="0" dirty="0" smtClean="0">
                <a:solidFill>
                  <a:schemeClr val="tx1"/>
                </a:solidFill>
              </a:rPr>
              <a:t>but we already take into account: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4274" y="3672899"/>
            <a:ext cx="1733042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</a:rPr>
              <a:t>Current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</a:rPr>
              <a:t>Pressure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</a:rPr>
              <a:t>SCRV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1720" y="3666082"/>
            <a:ext cx="2689416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</a:rPr>
              <a:t>RF</a:t>
            </a:r>
            <a:r>
              <a:rPr lang="en-US" baseline="0" dirty="0" smtClean="0">
                <a:solidFill>
                  <a:schemeClr val="tx1"/>
                </a:solidFill>
              </a:rPr>
              <a:t> Voltage</a:t>
            </a:r>
          </a:p>
          <a:p>
            <a:pPr marL="285750" indent="-285750">
              <a:buFontTx/>
              <a:buChar char="-"/>
            </a:pPr>
            <a:r>
              <a:rPr lang="en-US" baseline="0" dirty="0" smtClean="0">
                <a:solidFill>
                  <a:schemeClr val="tx1"/>
                </a:solidFill>
              </a:rPr>
              <a:t>Energy Loss per Turn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08509" y="5051365"/>
            <a:ext cx="4739555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i="1" u="sng" dirty="0" smtClean="0">
                <a:solidFill>
                  <a:schemeClr val="tx1"/>
                </a:solidFill>
              </a:rPr>
              <a:t>Next step</a:t>
            </a:r>
            <a:r>
              <a:rPr lang="en-US" i="1" dirty="0" smtClean="0">
                <a:solidFill>
                  <a:schemeClr val="tx1"/>
                </a:solidFill>
              </a:rPr>
              <a:t>:    </a:t>
            </a:r>
            <a:r>
              <a:rPr lang="en-US" i="1" baseline="0" dirty="0" smtClean="0">
                <a:solidFill>
                  <a:schemeClr val="tx1"/>
                </a:solidFill>
              </a:rPr>
              <a:t>    </a:t>
            </a:r>
            <a:r>
              <a:rPr lang="en-US" i="1" dirty="0" smtClean="0">
                <a:solidFill>
                  <a:schemeClr val="tx1"/>
                </a:solidFill>
              </a:rPr>
              <a:t> 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Improve </a:t>
            </a:r>
            <a:r>
              <a:rPr lang="en-US" dirty="0" err="1" smtClean="0">
                <a:solidFill>
                  <a:schemeClr val="tx1"/>
                </a:solidFill>
              </a:rPr>
              <a:t>Touschek</a:t>
            </a:r>
            <a:r>
              <a:rPr lang="en-US" dirty="0" smtClean="0">
                <a:solidFill>
                  <a:schemeClr val="tx1"/>
                </a:solidFill>
              </a:rPr>
              <a:t> Lifetime Calculation using </a:t>
            </a:r>
            <a:r>
              <a:rPr lang="en-US" dirty="0" err="1" smtClean="0">
                <a:solidFill>
                  <a:schemeClr val="tx1"/>
                </a:solidFill>
              </a:rPr>
              <a:t>Piwinski</a:t>
            </a:r>
            <a:r>
              <a:rPr lang="en-US" dirty="0" smtClean="0">
                <a:solidFill>
                  <a:schemeClr val="tx1"/>
                </a:solidFill>
              </a:rPr>
              <a:t> Model (Coupling, RF Voltage)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9264" y="2283496"/>
            <a:ext cx="2529436" cy="366010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543516" y="1219200"/>
            <a:ext cx="2961501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baseline="0" dirty="0" smtClean="0">
                <a:solidFill>
                  <a:schemeClr val="tx1"/>
                </a:solidFill>
              </a:rPr>
              <a:t>Lifetime calculator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59268" y="1547336"/>
            <a:ext cx="2070332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sz="1400" baseline="0" dirty="0" smtClean="0">
                <a:solidFill>
                  <a:schemeClr val="tx1"/>
                </a:solidFill>
              </a:rPr>
              <a:t>Measured data</a:t>
            </a:r>
          </a:p>
          <a:p>
            <a:r>
              <a:rPr lang="en-US" sz="1400" baseline="0" dirty="0" smtClean="0">
                <a:solidFill>
                  <a:schemeClr val="tx1"/>
                </a:solidFill>
              </a:rPr>
              <a:t>or</a:t>
            </a:r>
          </a:p>
          <a:p>
            <a:pPr marL="171450" indent="-171450">
              <a:buFontTx/>
              <a:buChar char="-"/>
            </a:pPr>
            <a:r>
              <a:rPr lang="en-US" sz="1400" baseline="0" dirty="0" smtClean="0">
                <a:solidFill>
                  <a:schemeClr val="tx1"/>
                </a:solidFill>
              </a:rPr>
              <a:t>User defined values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2209800" y="304800"/>
            <a:ext cx="65532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3200" dirty="0" err="1" smtClean="0"/>
              <a:t>Lifetime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03561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435621" y="1247800"/>
            <a:ext cx="6209853" cy="40011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u="none" dirty="0" smtClean="0">
                <a:solidFill>
                  <a:schemeClr val="tx1"/>
                </a:solidFill>
              </a:rPr>
              <a:t>Good</a:t>
            </a:r>
            <a:r>
              <a:rPr lang="en-US" sz="2000" u="none" baseline="0" dirty="0" smtClean="0">
                <a:solidFill>
                  <a:schemeClr val="tx1"/>
                </a:solidFill>
              </a:rPr>
              <a:t> agreement with the measured Lifetime</a:t>
            </a:r>
            <a:endParaRPr lang="en-US" sz="2000" u="none" dirty="0" smtClean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8770" y="1895872"/>
            <a:ext cx="6463556" cy="35623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05672" y="4648200"/>
            <a:ext cx="1152128" cy="369332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Err &lt; 3%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209800" y="304800"/>
            <a:ext cx="65532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3200" dirty="0" err="1" smtClean="0"/>
              <a:t>Lifetime</a:t>
            </a:r>
            <a:endParaRPr lang="es-E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340459" y="5638800"/>
            <a:ext cx="666054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It</a:t>
            </a:r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s-ES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is</a:t>
            </a:r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s-ES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still</a:t>
            </a:r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a </a:t>
            </a:r>
            <a:r>
              <a:rPr lang="es-ES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work</a:t>
            </a:r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in </a:t>
            </a:r>
            <a:r>
              <a:rPr lang="es-ES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progress</a:t>
            </a:r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s-ES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some</a:t>
            </a:r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s-ES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constants</a:t>
            </a:r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are </a:t>
            </a:r>
            <a:r>
              <a:rPr lang="es-ES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manually</a:t>
            </a:r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s-ES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adjusted</a:t>
            </a:r>
            <a:endParaRPr lang="en-US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04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912813"/>
            <a:ext cx="5402263" cy="537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2484438" y="333375"/>
            <a:ext cx="38163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GB" altLang="en-US" sz="3200">
                <a:solidFill>
                  <a:schemeClr val="bg1"/>
                </a:solidFill>
              </a:rPr>
              <a:t>ALBA Accelerators</a:t>
            </a:r>
          </a:p>
        </p:txBody>
      </p:sp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179388" y="2205038"/>
            <a:ext cx="273685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s-ES" altLang="en-US" sz="2400" b="0" dirty="0">
                <a:solidFill>
                  <a:schemeClr val="tx2"/>
                </a:solidFill>
              </a:rPr>
              <a:t>LINAC</a:t>
            </a:r>
          </a:p>
          <a:p>
            <a:pPr algn="ctr"/>
            <a:r>
              <a:rPr lang="es-ES" altLang="en-US" sz="2000" b="0" i="1" dirty="0">
                <a:solidFill>
                  <a:schemeClr val="tx2"/>
                </a:solidFill>
              </a:rPr>
              <a:t>100 </a:t>
            </a:r>
            <a:r>
              <a:rPr lang="es-ES" altLang="en-US" sz="2000" b="0" i="1" dirty="0" err="1" smtClean="0">
                <a:solidFill>
                  <a:schemeClr val="tx2"/>
                </a:solidFill>
              </a:rPr>
              <a:t>MeV</a:t>
            </a:r>
            <a:endParaRPr lang="es-ES" altLang="en-US" sz="2000" b="0" i="1" dirty="0">
              <a:solidFill>
                <a:schemeClr val="tx2"/>
              </a:solidFill>
            </a:endParaRPr>
          </a:p>
          <a:p>
            <a:pPr algn="ctr"/>
            <a:endParaRPr lang="es-ES" altLang="en-US" sz="2400" b="0" dirty="0">
              <a:solidFill>
                <a:schemeClr val="tx2"/>
              </a:solidFill>
            </a:endParaRPr>
          </a:p>
          <a:p>
            <a:pPr algn="ctr"/>
            <a:r>
              <a:rPr lang="es-ES" altLang="en-US" sz="2400" b="0" dirty="0">
                <a:solidFill>
                  <a:schemeClr val="tx2"/>
                </a:solidFill>
              </a:rPr>
              <a:t>BOOSTER</a:t>
            </a:r>
          </a:p>
          <a:p>
            <a:pPr algn="ctr"/>
            <a:r>
              <a:rPr lang="es-ES" altLang="en-US" sz="2000" b="0" i="1" dirty="0">
                <a:solidFill>
                  <a:schemeClr val="tx2"/>
                </a:solidFill>
              </a:rPr>
              <a:t>100 </a:t>
            </a:r>
            <a:r>
              <a:rPr lang="es-ES" altLang="en-US" sz="2000" b="0" i="1" dirty="0" err="1">
                <a:solidFill>
                  <a:schemeClr val="tx2"/>
                </a:solidFill>
              </a:rPr>
              <a:t>MeV</a:t>
            </a:r>
            <a:r>
              <a:rPr lang="es-ES" altLang="en-US" sz="2000" b="0" i="1" dirty="0">
                <a:solidFill>
                  <a:schemeClr val="tx2"/>
                </a:solidFill>
              </a:rPr>
              <a:t> – 3 </a:t>
            </a:r>
            <a:r>
              <a:rPr lang="es-ES" altLang="en-US" sz="2000" b="0" i="1" dirty="0" err="1">
                <a:solidFill>
                  <a:schemeClr val="tx2"/>
                </a:solidFill>
              </a:rPr>
              <a:t>GeV</a:t>
            </a:r>
            <a:endParaRPr lang="es-ES" altLang="en-US" sz="2000" b="0" i="1" dirty="0">
              <a:solidFill>
                <a:schemeClr val="tx2"/>
              </a:solidFill>
            </a:endParaRPr>
          </a:p>
          <a:p>
            <a:pPr algn="ctr"/>
            <a:endParaRPr lang="es-ES" altLang="en-US" sz="2400" b="0" dirty="0">
              <a:solidFill>
                <a:schemeClr val="tx2"/>
              </a:solidFill>
            </a:endParaRPr>
          </a:p>
          <a:p>
            <a:pPr algn="ctr"/>
            <a:r>
              <a:rPr lang="es-ES" altLang="en-US" sz="2400" b="0" dirty="0">
                <a:solidFill>
                  <a:schemeClr val="tx2"/>
                </a:solidFill>
              </a:rPr>
              <a:t>STORAGE RING</a:t>
            </a:r>
          </a:p>
          <a:p>
            <a:pPr algn="ctr"/>
            <a:r>
              <a:rPr lang="es-ES" altLang="en-US" sz="2000" b="0" i="1" dirty="0">
                <a:solidFill>
                  <a:schemeClr val="tx2"/>
                </a:solidFill>
              </a:rPr>
              <a:t>3 </a:t>
            </a:r>
            <a:r>
              <a:rPr lang="es-ES" altLang="en-US" sz="2000" b="0" i="1" dirty="0" err="1">
                <a:solidFill>
                  <a:schemeClr val="tx2"/>
                </a:solidFill>
              </a:rPr>
              <a:t>GeV</a:t>
            </a:r>
            <a:endParaRPr lang="es-ES" altLang="en-US" sz="2000" b="0" i="1" dirty="0">
              <a:solidFill>
                <a:schemeClr val="tx2"/>
              </a:solidFill>
            </a:endParaRPr>
          </a:p>
        </p:txBody>
      </p:sp>
      <p:sp>
        <p:nvSpPr>
          <p:cNvPr id="64517" name="Line 5"/>
          <p:cNvSpPr>
            <a:spLocks noChangeShapeType="1"/>
          </p:cNvSpPr>
          <p:nvPr/>
        </p:nvSpPr>
        <p:spPr bwMode="auto">
          <a:xfrm>
            <a:off x="2339975" y="2636838"/>
            <a:ext cx="4822825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en-US">
              <a:solidFill>
                <a:schemeClr val="tx2"/>
              </a:solidFill>
            </a:endParaRPr>
          </a:p>
        </p:txBody>
      </p:sp>
      <p:sp>
        <p:nvSpPr>
          <p:cNvPr id="64518" name="Line 6"/>
          <p:cNvSpPr>
            <a:spLocks noChangeShapeType="1"/>
          </p:cNvSpPr>
          <p:nvPr/>
        </p:nvSpPr>
        <p:spPr bwMode="auto">
          <a:xfrm>
            <a:off x="2411413" y="3573463"/>
            <a:ext cx="1779587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en-US">
              <a:solidFill>
                <a:schemeClr val="tx2"/>
              </a:solidFill>
            </a:endParaRPr>
          </a:p>
        </p:txBody>
      </p:sp>
      <p:sp>
        <p:nvSpPr>
          <p:cNvPr id="64519" name="Line 7"/>
          <p:cNvSpPr>
            <a:spLocks noChangeShapeType="1"/>
          </p:cNvSpPr>
          <p:nvPr/>
        </p:nvSpPr>
        <p:spPr bwMode="auto">
          <a:xfrm flipV="1">
            <a:off x="2843213" y="4508499"/>
            <a:ext cx="1347787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en-US">
              <a:solidFill>
                <a:schemeClr val="tx2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752600" y="304800"/>
            <a:ext cx="65532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s-ES" sz="3200" dirty="0" smtClean="0"/>
              <a:t>ALBA </a:t>
            </a:r>
            <a:r>
              <a:rPr lang="es-ES" sz="3200" dirty="0" err="1" smtClean="0"/>
              <a:t>Accelerators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48001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2209800" y="304800"/>
            <a:ext cx="65532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3200" dirty="0" err="1" smtClean="0"/>
              <a:t>Energy</a:t>
            </a:r>
            <a:r>
              <a:rPr lang="es-ES" sz="3200" dirty="0" smtClean="0"/>
              <a:t> </a:t>
            </a:r>
            <a:r>
              <a:rPr lang="es-ES" sz="3200" dirty="0" err="1" smtClean="0"/>
              <a:t>Measurement</a:t>
            </a:r>
            <a:endParaRPr lang="es-ES" sz="32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9800" y="3657600"/>
            <a:ext cx="41656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1066800"/>
            <a:ext cx="4468812" cy="243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56566" y="2743200"/>
            <a:ext cx="1986891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tx2"/>
                </a:solidFill>
              </a:rPr>
              <a:t>Spin </a:t>
            </a:r>
            <a:r>
              <a:rPr lang="es-ES" dirty="0" err="1" smtClean="0">
                <a:solidFill>
                  <a:schemeClr val="tx2"/>
                </a:solidFill>
              </a:rPr>
              <a:t>depolarization</a:t>
            </a:r>
            <a:endParaRPr lang="en-US" dirty="0" smtClean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52654" y="3886200"/>
            <a:ext cx="212590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tx2"/>
                </a:solidFill>
              </a:rPr>
              <a:t>2.97813 </a:t>
            </a:r>
            <a:r>
              <a:rPr lang="es-ES" sz="1400" dirty="0" smtClean="0">
                <a:solidFill>
                  <a:schemeClr val="tx2"/>
                </a:solidFill>
              </a:rPr>
              <a:t>±0.00002</a:t>
            </a:r>
            <a:r>
              <a:rPr lang="es-ES" dirty="0" smtClean="0">
                <a:solidFill>
                  <a:schemeClr val="tx2"/>
                </a:solidFill>
              </a:rPr>
              <a:t> </a:t>
            </a:r>
            <a:r>
              <a:rPr lang="es-ES" dirty="0" err="1" smtClean="0">
                <a:solidFill>
                  <a:schemeClr val="tx2"/>
                </a:solidFill>
              </a:rPr>
              <a:t>GeV</a:t>
            </a:r>
            <a:endParaRPr lang="en-US" dirty="0" smtClean="0">
              <a:solidFill>
                <a:schemeClr val="tx2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886200" y="4191000"/>
            <a:ext cx="685800" cy="30480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400800" y="5156537"/>
            <a:ext cx="2283317" cy="89255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" sz="1200" dirty="0" smtClean="0">
                <a:solidFill>
                  <a:schemeClr val="tx2"/>
                </a:solidFill>
              </a:rPr>
              <a:t>3 </a:t>
            </a:r>
            <a:r>
              <a:rPr lang="es-ES" sz="1200" dirty="0" err="1" smtClean="0">
                <a:solidFill>
                  <a:schemeClr val="tx2"/>
                </a:solidFill>
              </a:rPr>
              <a:t>different</a:t>
            </a:r>
            <a:r>
              <a:rPr lang="es-ES" sz="1200" dirty="0" smtClean="0">
                <a:solidFill>
                  <a:schemeClr val="tx2"/>
                </a:solidFill>
              </a:rPr>
              <a:t> </a:t>
            </a:r>
            <a:r>
              <a:rPr lang="es-ES" sz="1200" dirty="0" err="1" smtClean="0">
                <a:solidFill>
                  <a:schemeClr val="tx2"/>
                </a:solidFill>
              </a:rPr>
              <a:t>days</a:t>
            </a:r>
            <a:endParaRPr lang="es-ES" sz="1200" dirty="0" smtClean="0">
              <a:solidFill>
                <a:schemeClr val="tx2"/>
              </a:solidFill>
            </a:endParaRPr>
          </a:p>
          <a:p>
            <a:endParaRPr lang="es-ES" sz="800" dirty="0" smtClean="0">
              <a:solidFill>
                <a:schemeClr val="tx2"/>
              </a:solidFill>
            </a:endParaRPr>
          </a:p>
          <a:p>
            <a:r>
              <a:rPr lang="es-ES" sz="1200" dirty="0" smtClean="0">
                <a:solidFill>
                  <a:schemeClr val="tx2"/>
                </a:solidFill>
              </a:rPr>
              <a:t>3 </a:t>
            </a:r>
            <a:r>
              <a:rPr lang="es-ES" sz="1200" dirty="0" err="1" smtClean="0">
                <a:solidFill>
                  <a:schemeClr val="tx2"/>
                </a:solidFill>
              </a:rPr>
              <a:t>different</a:t>
            </a:r>
            <a:r>
              <a:rPr lang="es-ES" sz="1200" dirty="0" smtClean="0">
                <a:solidFill>
                  <a:schemeClr val="tx2"/>
                </a:solidFill>
              </a:rPr>
              <a:t> RF </a:t>
            </a:r>
            <a:r>
              <a:rPr lang="es-ES" sz="1200" dirty="0" err="1" smtClean="0">
                <a:solidFill>
                  <a:schemeClr val="tx2"/>
                </a:solidFill>
              </a:rPr>
              <a:t>frequencies</a:t>
            </a:r>
            <a:endParaRPr lang="es-ES" sz="1200" dirty="0" smtClean="0">
              <a:solidFill>
                <a:schemeClr val="tx2"/>
              </a:solidFill>
            </a:endParaRPr>
          </a:p>
          <a:p>
            <a:endParaRPr lang="es-ES" sz="800" dirty="0" smtClean="0">
              <a:solidFill>
                <a:schemeClr val="tx2"/>
              </a:solidFill>
            </a:endParaRPr>
          </a:p>
          <a:p>
            <a:r>
              <a:rPr lang="es-ES" sz="1200" dirty="0" smtClean="0">
                <a:solidFill>
                  <a:schemeClr val="tx2"/>
                </a:solidFill>
              </a:rPr>
              <a:t>3 </a:t>
            </a:r>
            <a:r>
              <a:rPr lang="es-ES" sz="1200" dirty="0" err="1" smtClean="0">
                <a:solidFill>
                  <a:schemeClr val="tx2"/>
                </a:solidFill>
              </a:rPr>
              <a:t>different</a:t>
            </a:r>
            <a:r>
              <a:rPr lang="es-ES" sz="1200" dirty="0" smtClean="0">
                <a:solidFill>
                  <a:schemeClr val="tx2"/>
                </a:solidFill>
              </a:rPr>
              <a:t> </a:t>
            </a:r>
            <a:r>
              <a:rPr lang="es-ES" sz="1200" dirty="0" err="1" smtClean="0">
                <a:solidFill>
                  <a:schemeClr val="tx2"/>
                </a:solidFill>
              </a:rPr>
              <a:t>energies</a:t>
            </a:r>
            <a:r>
              <a:rPr lang="es-ES" sz="1200" dirty="0" smtClean="0">
                <a:solidFill>
                  <a:schemeClr val="tx2"/>
                </a:solidFill>
              </a:rPr>
              <a:t>: ±0.0001 </a:t>
            </a:r>
            <a:r>
              <a:rPr lang="es-ES" sz="1200" dirty="0" err="1" smtClean="0">
                <a:solidFill>
                  <a:schemeClr val="tx2"/>
                </a:solidFill>
              </a:rPr>
              <a:t>GeV</a:t>
            </a:r>
            <a:endParaRPr lang="en-US" sz="12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00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60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53200" y="1404526"/>
            <a:ext cx="1981200" cy="1561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60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3400" y="1404526"/>
            <a:ext cx="1987964" cy="1531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1184" y="990600"/>
            <a:ext cx="3774984" cy="4408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2055" y="3810000"/>
            <a:ext cx="4345745" cy="243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606" name="Picture 4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0400" y="3443846"/>
            <a:ext cx="1622745" cy="2258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2209800" y="304800"/>
            <a:ext cx="65532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3200" dirty="0" err="1" smtClean="0"/>
              <a:t>Interferometry</a:t>
            </a:r>
            <a:r>
              <a:rPr lang="es-ES" sz="3200" dirty="0" smtClean="0"/>
              <a:t> </a:t>
            </a:r>
            <a:r>
              <a:rPr lang="es-ES" sz="3200" dirty="0" err="1" smtClean="0"/>
              <a:t>beam</a:t>
            </a:r>
            <a:r>
              <a:rPr lang="es-ES" sz="3200" dirty="0" smtClean="0"/>
              <a:t> </a:t>
            </a:r>
            <a:r>
              <a:rPr lang="es-ES" sz="3200" dirty="0" err="1" smtClean="0"/>
              <a:t>size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403652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4579200" y="1604329"/>
          <a:ext cx="3925440" cy="39776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7" r:id="rId4" imgW="4327920" imgH="4384800" progId="">
                  <p:embed/>
                </p:oleObj>
              </mc:Choice>
              <mc:Fallback>
                <p:oleObj r:id="rId4" imgW="4327920" imgH="4384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9200" y="1604329"/>
                        <a:ext cx="3925440" cy="397769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7200" y="1149241"/>
            <a:ext cx="5060160" cy="4491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516" y="1600200"/>
            <a:ext cx="3719203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498240" y="5562600"/>
            <a:ext cx="8294400" cy="390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9" tIns="60086" rIns="81639" bIns="4082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altLang="en-US" sz="2200" dirty="0"/>
              <a:t>Vibration of the mirrors? Air turbulence?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209800" y="304800"/>
            <a:ext cx="65532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3200" dirty="0" err="1" smtClean="0"/>
              <a:t>Interferometry</a:t>
            </a:r>
            <a:r>
              <a:rPr lang="es-ES" sz="3200" dirty="0" smtClean="0"/>
              <a:t> </a:t>
            </a:r>
            <a:r>
              <a:rPr lang="es-ES" sz="3200" dirty="0" err="1" smtClean="0"/>
              <a:t>beam</a:t>
            </a:r>
            <a:r>
              <a:rPr lang="es-ES" sz="3200" dirty="0" smtClean="0"/>
              <a:t> </a:t>
            </a:r>
            <a:r>
              <a:rPr lang="es-ES" sz="3200" dirty="0" err="1" smtClean="0"/>
              <a:t>size</a:t>
            </a:r>
            <a:endParaRPr lang="es-ES" sz="3200" dirty="0"/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475131" y="1149241"/>
            <a:ext cx="8294400" cy="390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9" tIns="60086" rIns="81639" bIns="4082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2200" dirty="0" smtClean="0"/>
              <a:t>But…</a:t>
            </a:r>
            <a:endParaRPr lang="en-US" altLang="en-US" sz="2200" dirty="0"/>
          </a:p>
        </p:txBody>
      </p:sp>
    </p:spTree>
    <p:extLst>
      <p:ext uri="{BB962C8B-B14F-4D97-AF65-F5344CB8AC3E}">
        <p14:creationId xmlns:p14="http://schemas.microsoft.com/office/powerpoint/2010/main" val="30493529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2209800" y="304800"/>
            <a:ext cx="65532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3200" dirty="0" smtClean="0"/>
              <a:t>“67 </a:t>
            </a:r>
            <a:r>
              <a:rPr lang="es-ES" sz="3200" dirty="0" err="1" smtClean="0"/>
              <a:t>MeV</a:t>
            </a:r>
            <a:r>
              <a:rPr lang="es-ES" sz="3200" dirty="0" smtClean="0"/>
              <a:t>” </a:t>
            </a:r>
            <a:r>
              <a:rPr lang="es-ES" sz="3200" dirty="0" err="1" smtClean="0"/>
              <a:t>injector</a:t>
            </a:r>
            <a:endParaRPr lang="es-ES" sz="32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2819400"/>
            <a:ext cx="4989044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2600" y="2819400"/>
            <a:ext cx="3048000" cy="2278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V="1">
            <a:off x="3276600" y="3657600"/>
            <a:ext cx="2590800" cy="300813"/>
          </a:xfrm>
          <a:prstGeom prst="straightConnector1">
            <a:avLst/>
          </a:prstGeom>
          <a:ln w="28575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09600" y="1066562"/>
            <a:ext cx="7543800" cy="160043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2000" dirty="0" err="1" smtClean="0">
                <a:solidFill>
                  <a:schemeClr val="tx2"/>
                </a:solidFill>
              </a:rPr>
              <a:t>Objective</a:t>
            </a:r>
            <a:r>
              <a:rPr lang="es-ES" sz="2000" dirty="0" smtClean="0">
                <a:solidFill>
                  <a:schemeClr val="tx2"/>
                </a:solidFill>
              </a:rPr>
              <a:t>:</a:t>
            </a:r>
          </a:p>
          <a:p>
            <a:r>
              <a:rPr lang="es-ES" sz="900" dirty="0" smtClean="0">
                <a:solidFill>
                  <a:schemeClr val="tx2"/>
                </a:solidFill>
              </a:rPr>
              <a:t>                 </a:t>
            </a:r>
            <a:r>
              <a:rPr lang="es-ES" sz="2000" dirty="0" err="1" smtClean="0">
                <a:solidFill>
                  <a:schemeClr val="tx2"/>
                </a:solidFill>
              </a:rPr>
              <a:t>Operate</a:t>
            </a:r>
            <a:r>
              <a:rPr lang="es-ES" sz="2000" dirty="0" smtClean="0">
                <a:solidFill>
                  <a:schemeClr val="tx2"/>
                </a:solidFill>
              </a:rPr>
              <a:t> </a:t>
            </a:r>
            <a:r>
              <a:rPr lang="es-ES" sz="2000" dirty="0" err="1" smtClean="0">
                <a:solidFill>
                  <a:schemeClr val="tx2"/>
                </a:solidFill>
              </a:rPr>
              <a:t>the</a:t>
            </a:r>
            <a:r>
              <a:rPr lang="es-ES" sz="2000" dirty="0" smtClean="0">
                <a:solidFill>
                  <a:schemeClr val="tx2"/>
                </a:solidFill>
              </a:rPr>
              <a:t> LINAC </a:t>
            </a:r>
            <a:r>
              <a:rPr lang="es-ES" sz="2000" dirty="0" err="1" smtClean="0">
                <a:solidFill>
                  <a:schemeClr val="tx2"/>
                </a:solidFill>
              </a:rPr>
              <a:t>with</a:t>
            </a:r>
            <a:r>
              <a:rPr lang="es-ES" sz="2000" dirty="0" smtClean="0">
                <a:solidFill>
                  <a:schemeClr val="tx2"/>
                </a:solidFill>
              </a:rPr>
              <a:t> </a:t>
            </a:r>
            <a:r>
              <a:rPr lang="es-ES" sz="2000" dirty="0" err="1" smtClean="0">
                <a:solidFill>
                  <a:schemeClr val="tx2"/>
                </a:solidFill>
              </a:rPr>
              <a:t>only</a:t>
            </a:r>
            <a:r>
              <a:rPr lang="es-ES" sz="2000" dirty="0" smtClean="0">
                <a:solidFill>
                  <a:schemeClr val="tx2"/>
                </a:solidFill>
              </a:rPr>
              <a:t> </a:t>
            </a:r>
            <a:r>
              <a:rPr lang="es-ES" sz="2000" dirty="0" err="1" smtClean="0">
                <a:solidFill>
                  <a:schemeClr val="tx2"/>
                </a:solidFill>
              </a:rPr>
              <a:t>one</a:t>
            </a:r>
            <a:r>
              <a:rPr lang="es-ES" sz="2000" dirty="0" smtClean="0">
                <a:solidFill>
                  <a:schemeClr val="tx2"/>
                </a:solidFill>
              </a:rPr>
              <a:t> </a:t>
            </a:r>
            <a:r>
              <a:rPr lang="es-ES" sz="2000" dirty="0" err="1" smtClean="0">
                <a:solidFill>
                  <a:schemeClr val="tx2"/>
                </a:solidFill>
              </a:rPr>
              <a:t>Klystron</a:t>
            </a:r>
            <a:r>
              <a:rPr lang="es-ES" sz="2000" dirty="0" smtClean="0">
                <a:solidFill>
                  <a:schemeClr val="tx2"/>
                </a:solidFill>
              </a:rPr>
              <a:t>:</a:t>
            </a:r>
          </a:p>
          <a:p>
            <a:endParaRPr lang="es-ES" sz="900" dirty="0" smtClean="0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s-ES" sz="2000" dirty="0" err="1" smtClean="0">
                <a:solidFill>
                  <a:schemeClr val="tx2"/>
                </a:solidFill>
              </a:rPr>
              <a:t>Either</a:t>
            </a:r>
            <a:r>
              <a:rPr lang="es-ES" sz="2000" dirty="0" smtClean="0">
                <a:solidFill>
                  <a:schemeClr val="tx2"/>
                </a:solidFill>
              </a:rPr>
              <a:t> KA1 </a:t>
            </a:r>
            <a:r>
              <a:rPr lang="es-ES" sz="2000" dirty="0" err="1" smtClean="0">
                <a:solidFill>
                  <a:schemeClr val="tx2"/>
                </a:solidFill>
              </a:rPr>
              <a:t>or</a:t>
            </a:r>
            <a:r>
              <a:rPr lang="es-ES" sz="2000" dirty="0" smtClean="0">
                <a:solidFill>
                  <a:schemeClr val="tx2"/>
                </a:solidFill>
              </a:rPr>
              <a:t> KA2, </a:t>
            </a:r>
            <a:r>
              <a:rPr lang="es-ES" sz="2000" dirty="0" err="1" smtClean="0">
                <a:solidFill>
                  <a:schemeClr val="tx2"/>
                </a:solidFill>
              </a:rPr>
              <a:t>for</a:t>
            </a:r>
            <a:r>
              <a:rPr lang="es-ES" sz="2000" dirty="0" smtClean="0">
                <a:solidFill>
                  <a:schemeClr val="tx2"/>
                </a:solidFill>
              </a:rPr>
              <a:t> </a:t>
            </a:r>
            <a:r>
              <a:rPr lang="es-ES" sz="2000" dirty="0" err="1" smtClean="0">
                <a:solidFill>
                  <a:schemeClr val="tx2"/>
                </a:solidFill>
              </a:rPr>
              <a:t>redundancy</a:t>
            </a:r>
            <a:endParaRPr lang="es-ES" sz="2000" dirty="0" smtClean="0">
              <a:solidFill>
                <a:schemeClr val="tx2"/>
              </a:solidFill>
            </a:endParaRPr>
          </a:p>
          <a:p>
            <a:pPr marL="685800" lvl="1" indent="-228600">
              <a:buFont typeface="+mj-lt"/>
              <a:buAutoNum type="arabicPeriod"/>
            </a:pPr>
            <a:endParaRPr lang="es-ES" sz="900" dirty="0" smtClean="0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chemeClr val="tx2"/>
                </a:solidFill>
              </a:rPr>
              <a:t>Compatible </a:t>
            </a:r>
            <a:r>
              <a:rPr lang="es-ES" sz="2000" dirty="0" err="1" smtClean="0">
                <a:solidFill>
                  <a:schemeClr val="tx2"/>
                </a:solidFill>
              </a:rPr>
              <a:t>with</a:t>
            </a:r>
            <a:r>
              <a:rPr lang="es-ES" sz="2000" dirty="0" smtClean="0">
                <a:solidFill>
                  <a:schemeClr val="tx2"/>
                </a:solidFill>
              </a:rPr>
              <a:t> </a:t>
            </a:r>
            <a:r>
              <a:rPr lang="es-ES" sz="2000" dirty="0" err="1" smtClean="0">
                <a:solidFill>
                  <a:schemeClr val="tx2"/>
                </a:solidFill>
              </a:rPr>
              <a:t>installation</a:t>
            </a:r>
            <a:r>
              <a:rPr lang="es-ES" sz="2000" dirty="0" smtClean="0">
                <a:solidFill>
                  <a:schemeClr val="tx2"/>
                </a:solidFill>
              </a:rPr>
              <a:t> and test of </a:t>
            </a:r>
            <a:r>
              <a:rPr lang="es-ES" sz="2000" dirty="0" err="1" smtClean="0">
                <a:solidFill>
                  <a:schemeClr val="tx2"/>
                </a:solidFill>
              </a:rPr>
              <a:t>the</a:t>
            </a:r>
            <a:r>
              <a:rPr lang="es-ES" sz="2000" dirty="0" smtClean="0">
                <a:solidFill>
                  <a:schemeClr val="tx2"/>
                </a:solidFill>
              </a:rPr>
              <a:t> </a:t>
            </a:r>
            <a:r>
              <a:rPr lang="es-ES" sz="2000" dirty="0" err="1" smtClean="0">
                <a:solidFill>
                  <a:schemeClr val="tx2"/>
                </a:solidFill>
              </a:rPr>
              <a:t>second</a:t>
            </a:r>
            <a:r>
              <a:rPr lang="es-ES" sz="2000" dirty="0" smtClean="0">
                <a:solidFill>
                  <a:schemeClr val="tx2"/>
                </a:solidFill>
              </a:rPr>
              <a:t> </a:t>
            </a:r>
            <a:r>
              <a:rPr lang="es-ES" sz="2000" dirty="0" err="1" smtClean="0">
                <a:solidFill>
                  <a:schemeClr val="tx2"/>
                </a:solidFill>
              </a:rPr>
              <a:t>one</a:t>
            </a:r>
            <a:r>
              <a:rPr lang="es-ES" sz="2000" dirty="0" smtClean="0">
                <a:solidFill>
                  <a:schemeClr val="tx2"/>
                </a:solidFill>
              </a:rPr>
              <a:t> </a:t>
            </a:r>
            <a:endParaRPr lang="en-US" sz="2000" dirty="0" smtClean="0">
              <a:solidFill>
                <a:schemeClr val="tx2"/>
              </a:solidFill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0200" y="5202689"/>
            <a:ext cx="2819400" cy="1045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199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2209800" y="304800"/>
            <a:ext cx="65532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3200" dirty="0" smtClean="0"/>
              <a:t>“67 </a:t>
            </a:r>
            <a:r>
              <a:rPr lang="es-ES" sz="3200" dirty="0" err="1" smtClean="0"/>
              <a:t>MeV</a:t>
            </a:r>
            <a:r>
              <a:rPr lang="es-ES" sz="3200" dirty="0" smtClean="0"/>
              <a:t>” </a:t>
            </a:r>
            <a:r>
              <a:rPr lang="es-ES" sz="3200" dirty="0" err="1" smtClean="0"/>
              <a:t>injector</a:t>
            </a:r>
            <a:endParaRPr lang="es-ES" sz="32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58277" y="3295650"/>
            <a:ext cx="3628523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676250" y="5073134"/>
            <a:ext cx="201055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1st </a:t>
            </a:r>
            <a:r>
              <a:rPr lang="es-ES" b="1" dirty="0" err="1" smtClean="0">
                <a:solidFill>
                  <a:schemeClr val="bg1"/>
                </a:solidFill>
              </a:rPr>
              <a:t>turn</a:t>
            </a:r>
            <a:r>
              <a:rPr lang="es-ES" b="1" dirty="0" smtClean="0">
                <a:solidFill>
                  <a:schemeClr val="bg1"/>
                </a:solidFill>
              </a:rPr>
              <a:t> in </a:t>
            </a:r>
            <a:r>
              <a:rPr lang="es-ES" b="1" dirty="0" err="1" smtClean="0">
                <a:solidFill>
                  <a:schemeClr val="bg1"/>
                </a:solidFill>
              </a:rPr>
              <a:t>Booster</a:t>
            </a:r>
            <a:endParaRPr lang="en-US" b="1" dirty="0" smtClean="0">
              <a:solidFill>
                <a:schemeClr val="bg1"/>
              </a:solidFill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27889" y="3274153"/>
            <a:ext cx="2952456" cy="198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189" y="1066800"/>
            <a:ext cx="4114800" cy="2036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4648200" y="4265976"/>
            <a:ext cx="304800" cy="0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708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ext Box 7"/>
          <p:cNvSpPr txBox="1">
            <a:spLocks noChangeArrowheads="1"/>
          </p:cNvSpPr>
          <p:nvPr/>
        </p:nvSpPr>
        <p:spPr bwMode="auto">
          <a:xfrm>
            <a:off x="2930525" y="333375"/>
            <a:ext cx="22177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65138" lvl="1" indent="-285750"/>
            <a:r>
              <a:rPr lang="es-ES" altLang="en-US" sz="3200">
                <a:solidFill>
                  <a:schemeClr val="bg1"/>
                </a:solidFill>
              </a:rPr>
              <a:t>SUMMARY</a:t>
            </a: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1320800" y="1266885"/>
            <a:ext cx="6985000" cy="452431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defRPr b="1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 eaLnBrk="1" hangingPunct="1">
              <a:lnSpc>
                <a:spcPct val="120000"/>
              </a:lnSpc>
              <a:buClr>
                <a:schemeClr val="tx2"/>
              </a:buClr>
              <a:buSzPct val="80000"/>
              <a:buFont typeface="Wingdings" pitchFamily="2" charset="2"/>
              <a:buChar char="q"/>
              <a:defRPr/>
            </a:pPr>
            <a:r>
              <a:rPr lang="en-GB" sz="2400" b="0" dirty="0" smtClean="0">
                <a:solidFill>
                  <a:schemeClr val="tx2"/>
                </a:solidFill>
                <a:latin typeface="+mn-lt"/>
              </a:rPr>
              <a:t>   Accelerators operate reliable for users</a:t>
            </a:r>
          </a:p>
          <a:p>
            <a:pPr lvl="2" indent="0" eaLnBrk="1" hangingPunct="1">
              <a:lnSpc>
                <a:spcPct val="120000"/>
              </a:lnSpc>
              <a:buClr>
                <a:schemeClr val="tx2"/>
              </a:buClr>
              <a:buSzPct val="80000"/>
              <a:defRPr/>
            </a:pPr>
            <a:r>
              <a:rPr lang="en-GB" sz="2000" b="0" dirty="0" smtClean="0">
                <a:solidFill>
                  <a:schemeClr val="tx2"/>
                </a:solidFill>
                <a:latin typeface="+mn-lt"/>
              </a:rPr>
              <a:t>96% 		2013 </a:t>
            </a:r>
            <a:r>
              <a:rPr lang="en-GB" b="0" dirty="0" smtClean="0">
                <a:solidFill>
                  <a:schemeClr val="tx2"/>
                </a:solidFill>
                <a:latin typeface="+mn-lt"/>
              </a:rPr>
              <a:t>(excluding cooling problem)</a:t>
            </a:r>
            <a:endParaRPr lang="en-GB" sz="2000" b="0" dirty="0" smtClean="0">
              <a:solidFill>
                <a:schemeClr val="tx2"/>
              </a:solidFill>
              <a:latin typeface="+mn-lt"/>
            </a:endParaRPr>
          </a:p>
          <a:p>
            <a:pPr lvl="2" indent="0" eaLnBrk="1" hangingPunct="1">
              <a:lnSpc>
                <a:spcPct val="120000"/>
              </a:lnSpc>
              <a:buClr>
                <a:schemeClr val="tx2"/>
              </a:buClr>
              <a:buSzPct val="80000"/>
              <a:defRPr/>
            </a:pPr>
            <a:r>
              <a:rPr lang="en-GB" sz="2000" b="0" dirty="0" smtClean="0">
                <a:solidFill>
                  <a:schemeClr val="tx2"/>
                </a:solidFill>
                <a:latin typeface="+mn-lt"/>
              </a:rPr>
              <a:t>97%	 	2014 </a:t>
            </a:r>
            <a:r>
              <a:rPr lang="en-GB" b="0" dirty="0" smtClean="0">
                <a:solidFill>
                  <a:schemeClr val="tx2"/>
                </a:solidFill>
                <a:latin typeface="+mn-lt"/>
              </a:rPr>
              <a:t>(so far)</a:t>
            </a:r>
          </a:p>
          <a:p>
            <a:pPr marL="285750" indent="-285750" eaLnBrk="1" hangingPunct="1">
              <a:lnSpc>
                <a:spcPct val="120000"/>
              </a:lnSpc>
              <a:buClr>
                <a:schemeClr val="tx2"/>
              </a:buClr>
              <a:buSzPct val="80000"/>
              <a:buFont typeface="Wingdings" pitchFamily="2" charset="2"/>
              <a:buChar char="q"/>
              <a:defRPr/>
            </a:pPr>
            <a:endParaRPr lang="en-GB" sz="1400" b="0" dirty="0" smtClean="0">
              <a:solidFill>
                <a:schemeClr val="tx2"/>
              </a:solidFill>
              <a:latin typeface="+mn-lt"/>
            </a:endParaRPr>
          </a:p>
          <a:p>
            <a:pPr marL="342900" indent="-342900" eaLnBrk="1" hangingPunct="1">
              <a:lnSpc>
                <a:spcPct val="120000"/>
              </a:lnSpc>
              <a:buClr>
                <a:schemeClr val="tx2"/>
              </a:buClr>
              <a:buSzPct val="80000"/>
              <a:buFont typeface="Wingdings" pitchFamily="2" charset="2"/>
              <a:buChar char="q"/>
              <a:defRPr/>
            </a:pPr>
            <a:r>
              <a:rPr lang="en-GB" sz="2400" b="0" dirty="0" smtClean="0">
                <a:solidFill>
                  <a:schemeClr val="tx2"/>
                </a:solidFill>
                <a:latin typeface="+mn-lt"/>
              </a:rPr>
              <a:t>   Top Up operational</a:t>
            </a:r>
            <a:r>
              <a:rPr lang="en-GB" sz="2000" b="0" dirty="0" smtClean="0">
                <a:solidFill>
                  <a:schemeClr val="tx2"/>
                </a:solidFill>
                <a:latin typeface="+mn-lt"/>
              </a:rPr>
              <a:t>, but</a:t>
            </a:r>
            <a:endParaRPr lang="en-GB" sz="2400" b="0" dirty="0" smtClean="0">
              <a:solidFill>
                <a:schemeClr val="tx2"/>
              </a:solidFill>
              <a:latin typeface="+mn-lt"/>
            </a:endParaRPr>
          </a:p>
          <a:p>
            <a:pPr marL="1485900" lvl="2" indent="-342900" eaLnBrk="1" hangingPunct="1">
              <a:lnSpc>
                <a:spcPct val="120000"/>
              </a:lnSpc>
              <a:buClr>
                <a:schemeClr val="tx2"/>
              </a:buClr>
              <a:buSzPct val="65000"/>
              <a:buFont typeface="Wingdings" pitchFamily="2" charset="2"/>
              <a:buChar char="q"/>
              <a:defRPr/>
            </a:pPr>
            <a:r>
              <a:rPr lang="en-GB" sz="2000" b="0" dirty="0" smtClean="0">
                <a:solidFill>
                  <a:schemeClr val="tx2"/>
                </a:solidFill>
              </a:rPr>
              <a:t>Acoustic shielding of Booster PS</a:t>
            </a:r>
          </a:p>
          <a:p>
            <a:pPr marL="1485900" lvl="2" indent="-342900" eaLnBrk="1" hangingPunct="1">
              <a:lnSpc>
                <a:spcPct val="120000"/>
              </a:lnSpc>
              <a:buClr>
                <a:schemeClr val="tx2"/>
              </a:buClr>
              <a:buSzPct val="65000"/>
              <a:buFont typeface="Wingdings" pitchFamily="2" charset="2"/>
              <a:buChar char="q"/>
              <a:defRPr/>
            </a:pPr>
            <a:r>
              <a:rPr lang="en-GB" sz="2000" b="0" dirty="0" smtClean="0">
                <a:solidFill>
                  <a:schemeClr val="tx2"/>
                </a:solidFill>
              </a:rPr>
              <a:t>Radiation local shielding at BL29</a:t>
            </a:r>
            <a:endParaRPr lang="en-GB" sz="2000" b="0" dirty="0">
              <a:solidFill>
                <a:schemeClr val="tx2"/>
              </a:solidFill>
            </a:endParaRPr>
          </a:p>
          <a:p>
            <a:pPr eaLnBrk="1" hangingPunct="1">
              <a:lnSpc>
                <a:spcPct val="120000"/>
              </a:lnSpc>
              <a:buClr>
                <a:schemeClr val="tx2"/>
              </a:buClr>
              <a:buSzPct val="80000"/>
              <a:defRPr/>
            </a:pPr>
            <a:endParaRPr lang="en-GB" sz="1400" b="0" dirty="0" smtClean="0">
              <a:solidFill>
                <a:schemeClr val="tx2"/>
              </a:solidFill>
              <a:latin typeface="+mn-lt"/>
            </a:endParaRPr>
          </a:p>
          <a:p>
            <a:pPr marL="342900" indent="-342900" eaLnBrk="1" hangingPunct="1">
              <a:lnSpc>
                <a:spcPct val="120000"/>
              </a:lnSpc>
              <a:buClr>
                <a:schemeClr val="tx2"/>
              </a:buClr>
              <a:buSzPct val="80000"/>
              <a:buFont typeface="Wingdings" pitchFamily="2" charset="2"/>
              <a:buChar char="q"/>
              <a:defRPr/>
            </a:pPr>
            <a:r>
              <a:rPr lang="en-GB" sz="2400" b="0" dirty="0" smtClean="0">
                <a:solidFill>
                  <a:schemeClr val="tx2"/>
                </a:solidFill>
                <a:latin typeface="+mn-lt"/>
              </a:rPr>
              <a:t>   Objectives until end of 2014 </a:t>
            </a:r>
            <a:endParaRPr lang="en-GB" sz="2400" b="0" dirty="0">
              <a:solidFill>
                <a:schemeClr val="tx2"/>
              </a:solidFill>
              <a:latin typeface="+mn-lt"/>
            </a:endParaRPr>
          </a:p>
          <a:p>
            <a:pPr marL="1485900" lvl="2" indent="-342900" eaLnBrk="1" hangingPunct="1">
              <a:lnSpc>
                <a:spcPct val="120000"/>
              </a:lnSpc>
              <a:buClr>
                <a:schemeClr val="tx2"/>
              </a:buClr>
              <a:buSzPct val="65000"/>
              <a:buFont typeface="Wingdings" pitchFamily="2" charset="2"/>
              <a:buChar char="q"/>
              <a:defRPr/>
            </a:pPr>
            <a:r>
              <a:rPr lang="en-GB" sz="2000" b="0" dirty="0" smtClean="0">
                <a:solidFill>
                  <a:schemeClr val="tx2"/>
                </a:solidFill>
                <a:latin typeface="+mn-lt"/>
              </a:rPr>
              <a:t>FOFB operational</a:t>
            </a:r>
          </a:p>
          <a:p>
            <a:pPr marL="1485900" lvl="2" indent="-342900" eaLnBrk="1" hangingPunct="1">
              <a:lnSpc>
                <a:spcPct val="120000"/>
              </a:lnSpc>
              <a:buClr>
                <a:schemeClr val="tx2"/>
              </a:buClr>
              <a:buSzPct val="65000"/>
              <a:buFont typeface="Wingdings" pitchFamily="2" charset="2"/>
              <a:buChar char="q"/>
              <a:defRPr/>
            </a:pPr>
            <a:r>
              <a:rPr lang="en-GB" sz="2000" b="0" dirty="0" smtClean="0">
                <a:solidFill>
                  <a:schemeClr val="tx2"/>
                </a:solidFill>
                <a:latin typeface="+mn-lt"/>
              </a:rPr>
              <a:t>Injector “67 MeV”</a:t>
            </a:r>
          </a:p>
          <a:p>
            <a:pPr marL="1485900" lvl="2" indent="-342900" eaLnBrk="1" hangingPunct="1">
              <a:lnSpc>
                <a:spcPct val="120000"/>
              </a:lnSpc>
              <a:buClr>
                <a:schemeClr val="tx2"/>
              </a:buClr>
              <a:buSzPct val="65000"/>
              <a:buFont typeface="Wingdings" pitchFamily="2" charset="2"/>
              <a:buChar char="q"/>
              <a:defRPr/>
            </a:pPr>
            <a:r>
              <a:rPr lang="en-GB" sz="2000" b="0" dirty="0" smtClean="0">
                <a:solidFill>
                  <a:schemeClr val="tx2"/>
                </a:solidFill>
                <a:latin typeface="+mn-lt"/>
              </a:rPr>
              <a:t>Increase operation current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209800" y="304800"/>
            <a:ext cx="65532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3200" dirty="0" err="1" smtClean="0"/>
              <a:t>Summary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120540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Text Box 8"/>
          <p:cNvSpPr txBox="1">
            <a:spLocks noChangeArrowheads="1"/>
          </p:cNvSpPr>
          <p:nvPr/>
        </p:nvSpPr>
        <p:spPr bwMode="auto">
          <a:xfrm>
            <a:off x="1676400" y="5029200"/>
            <a:ext cx="5791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GB" altLang="en-US" sz="2400" b="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Thanks to you,</a:t>
            </a:r>
          </a:p>
          <a:p>
            <a:pPr algn="ctr" eaLnBrk="0" hangingPunct="0"/>
            <a:r>
              <a:rPr lang="en-GB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to the accelerators team</a:t>
            </a:r>
          </a:p>
          <a:p>
            <a:pPr algn="ctr" eaLnBrk="0" hangingPunct="0"/>
            <a:r>
              <a:rPr lang="en-GB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and </a:t>
            </a:r>
            <a:r>
              <a:rPr lang="en-GB" altLang="en-US" sz="2400" b="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many others</a:t>
            </a:r>
            <a:endParaRPr lang="en-GB" altLang="en-US" sz="2400" b="0" i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517482862"/>
              </p:ext>
            </p:extLst>
          </p:nvPr>
        </p:nvGraphicFramePr>
        <p:xfrm>
          <a:off x="381000" y="76200"/>
          <a:ext cx="8915400" cy="670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896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0"/>
          <p:cNvSpPr txBox="1">
            <a:spLocks noChangeArrowheads="1"/>
          </p:cNvSpPr>
          <p:nvPr/>
        </p:nvSpPr>
        <p:spPr bwMode="auto">
          <a:xfrm>
            <a:off x="1835150" y="188913"/>
            <a:ext cx="6481763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50000"/>
              </a:spcBef>
            </a:pPr>
            <a:r>
              <a:rPr lang="es-ES" altLang="en-US" sz="3200">
                <a:solidFill>
                  <a:schemeClr val="bg1"/>
                </a:solidFill>
                <a:latin typeface="Calibri" pitchFamily="34" charset="0"/>
              </a:rPr>
              <a:t>SR and BOOSTER sharing the tunnel</a:t>
            </a:r>
          </a:p>
        </p:txBody>
      </p:sp>
      <p:pic>
        <p:nvPicPr>
          <p:cNvPr id="14339" name="Picture 7" descr="_U5L9674©PepoSegur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57338"/>
            <a:ext cx="9144000" cy="391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 Box 10"/>
          <p:cNvSpPr txBox="1">
            <a:spLocks noChangeArrowheads="1"/>
          </p:cNvSpPr>
          <p:nvPr/>
        </p:nvSpPr>
        <p:spPr bwMode="auto">
          <a:xfrm>
            <a:off x="6516688" y="5516563"/>
            <a:ext cx="172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/>
              <a:t>Booster</a:t>
            </a:r>
            <a:r>
              <a:rPr lang="en-US" altLang="en-US">
                <a:solidFill>
                  <a:schemeClr val="bg1"/>
                </a:solidFill>
              </a:rPr>
              <a:t> </a:t>
            </a:r>
            <a:endParaRPr lang="en-US" altLang="en-US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14341" name="Text Box 10"/>
          <p:cNvSpPr txBox="1">
            <a:spLocks noChangeArrowheads="1"/>
          </p:cNvSpPr>
          <p:nvPr/>
        </p:nvSpPr>
        <p:spPr bwMode="auto">
          <a:xfrm>
            <a:off x="1189038" y="5510213"/>
            <a:ext cx="172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/>
              <a:t>SR</a:t>
            </a:r>
            <a:r>
              <a:rPr lang="en-US" altLang="en-US">
                <a:solidFill>
                  <a:schemeClr val="bg1"/>
                </a:solidFill>
              </a:rPr>
              <a:t> </a:t>
            </a:r>
            <a:endParaRPr lang="en-US" altLang="en-US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14342" name="Text Box 10"/>
          <p:cNvSpPr txBox="1">
            <a:spLocks noChangeArrowheads="1"/>
          </p:cNvSpPr>
          <p:nvPr/>
        </p:nvSpPr>
        <p:spPr bwMode="auto">
          <a:xfrm>
            <a:off x="4932363" y="119062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/>
              <a:t>In vacuum undulator</a:t>
            </a:r>
            <a:endParaRPr lang="en-US" altLang="en-US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14343" name="Text Box 10"/>
          <p:cNvSpPr txBox="1">
            <a:spLocks noChangeArrowheads="1"/>
          </p:cNvSpPr>
          <p:nvPr/>
        </p:nvSpPr>
        <p:spPr bwMode="auto">
          <a:xfrm>
            <a:off x="2700338" y="1190625"/>
            <a:ext cx="172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/>
              <a:t>RF cavities</a:t>
            </a:r>
            <a:endParaRPr lang="en-US" altLang="en-US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14344" name="Line 13"/>
          <p:cNvSpPr>
            <a:spLocks noChangeShapeType="1"/>
          </p:cNvSpPr>
          <p:nvPr/>
        </p:nvSpPr>
        <p:spPr bwMode="auto">
          <a:xfrm>
            <a:off x="3419475" y="1484313"/>
            <a:ext cx="360363" cy="576262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5" name="Line 14"/>
          <p:cNvSpPr>
            <a:spLocks noChangeShapeType="1"/>
          </p:cNvSpPr>
          <p:nvPr/>
        </p:nvSpPr>
        <p:spPr bwMode="auto">
          <a:xfrm>
            <a:off x="5435600" y="1484313"/>
            <a:ext cx="792163" cy="165735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827088" y="1196975"/>
            <a:ext cx="172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/>
              <a:t>Bending</a:t>
            </a:r>
            <a:endParaRPr lang="en-US" altLang="en-US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14347" name="Line 16"/>
          <p:cNvSpPr>
            <a:spLocks noChangeShapeType="1"/>
          </p:cNvSpPr>
          <p:nvPr/>
        </p:nvSpPr>
        <p:spPr bwMode="auto">
          <a:xfrm>
            <a:off x="1692275" y="1484313"/>
            <a:ext cx="215900" cy="1223962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8" name="Line 18"/>
          <p:cNvSpPr>
            <a:spLocks noChangeShapeType="1"/>
          </p:cNvSpPr>
          <p:nvPr/>
        </p:nvSpPr>
        <p:spPr bwMode="auto">
          <a:xfrm flipV="1">
            <a:off x="7308850" y="4868863"/>
            <a:ext cx="215900" cy="7207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1" name="Line 18"/>
          <p:cNvSpPr>
            <a:spLocks noChangeShapeType="1"/>
          </p:cNvSpPr>
          <p:nvPr/>
        </p:nvSpPr>
        <p:spPr bwMode="auto">
          <a:xfrm flipH="1" flipV="1">
            <a:off x="1908175" y="4581525"/>
            <a:ext cx="142875" cy="935038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752600" y="304800"/>
            <a:ext cx="65532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s-ES" sz="3200" dirty="0" smtClean="0"/>
              <a:t>ALBA </a:t>
            </a:r>
            <a:r>
              <a:rPr lang="es-ES" sz="3200" dirty="0" err="1" smtClean="0"/>
              <a:t>Accelerators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175587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2"/>
          <p:cNvSpPr txBox="1">
            <a:spLocks noChangeArrowheads="1"/>
          </p:cNvSpPr>
          <p:nvPr/>
        </p:nvSpPr>
        <p:spPr bwMode="auto">
          <a:xfrm>
            <a:off x="2339975" y="401638"/>
            <a:ext cx="54260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sz="3200">
                <a:solidFill>
                  <a:schemeClr val="bg1"/>
                </a:solidFill>
              </a:rPr>
              <a:t>Storage Ring: Main Parameters</a:t>
            </a:r>
          </a:p>
        </p:txBody>
      </p:sp>
      <p:sp>
        <p:nvSpPr>
          <p:cNvPr id="66563" name="Text Box 3"/>
          <p:cNvSpPr txBox="1">
            <a:spLocks noChangeArrowheads="1"/>
          </p:cNvSpPr>
          <p:nvPr/>
        </p:nvSpPr>
        <p:spPr bwMode="auto">
          <a:xfrm>
            <a:off x="755707" y="1484313"/>
            <a:ext cx="7702493" cy="4376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GB" altLang="en-US" sz="2000" b="0" dirty="0"/>
              <a:t>Electron beam energy				3.0 </a:t>
            </a:r>
            <a:r>
              <a:rPr lang="en-GB" altLang="en-US" sz="2000" b="0" dirty="0" err="1"/>
              <a:t>GeV</a:t>
            </a:r>
            <a:endParaRPr lang="en-GB" altLang="en-US" sz="2000" b="0" dirty="0"/>
          </a:p>
          <a:p>
            <a:pPr>
              <a:lnSpc>
                <a:spcPct val="120000"/>
              </a:lnSpc>
            </a:pPr>
            <a:r>
              <a:rPr lang="en-GB" altLang="en-US" sz="2000" b="0" dirty="0"/>
              <a:t>Storage Ring Circumference	</a:t>
            </a:r>
            <a:r>
              <a:rPr lang="en-GB" altLang="en-US" sz="2000" dirty="0"/>
              <a:t>	</a:t>
            </a:r>
            <a:r>
              <a:rPr lang="en-GB" altLang="en-US" sz="2000" dirty="0" smtClean="0"/>
              <a:t>	</a:t>
            </a:r>
            <a:r>
              <a:rPr lang="en-GB" altLang="en-US" sz="2000" b="0" dirty="0" smtClean="0"/>
              <a:t>268.8 </a:t>
            </a:r>
            <a:r>
              <a:rPr lang="en-GB" altLang="en-US" sz="2000" b="0" dirty="0"/>
              <a:t>m</a:t>
            </a:r>
          </a:p>
          <a:p>
            <a:pPr>
              <a:lnSpc>
                <a:spcPct val="120000"/>
              </a:lnSpc>
            </a:pPr>
            <a:r>
              <a:rPr lang="en-GB" altLang="en-US" sz="2000" b="0" dirty="0"/>
              <a:t>Number of cells				</a:t>
            </a:r>
            <a:r>
              <a:rPr lang="en-GB" altLang="en-US" sz="2000" dirty="0"/>
              <a:t>	</a:t>
            </a:r>
            <a:r>
              <a:rPr lang="en-GB" altLang="en-US" sz="2000" b="0" dirty="0" smtClean="0"/>
              <a:t>16</a:t>
            </a:r>
            <a:endParaRPr lang="en-GB" altLang="en-US" sz="2000" b="0" dirty="0"/>
          </a:p>
          <a:p>
            <a:pPr>
              <a:lnSpc>
                <a:spcPct val="120000"/>
              </a:lnSpc>
            </a:pPr>
            <a:r>
              <a:rPr lang="en-GB" altLang="en-US" sz="2000" b="0" dirty="0"/>
              <a:t>Symmetry					</a:t>
            </a:r>
            <a:r>
              <a:rPr lang="en-GB" altLang="en-US" sz="2000" b="0" dirty="0" smtClean="0"/>
              <a:t>4</a:t>
            </a:r>
            <a:endParaRPr lang="en-GB" altLang="en-US" sz="2000" b="0" dirty="0"/>
          </a:p>
          <a:p>
            <a:pPr>
              <a:lnSpc>
                <a:spcPct val="120000"/>
              </a:lnSpc>
            </a:pPr>
            <a:endParaRPr lang="en-GB" altLang="en-US" sz="1600" b="0" dirty="0"/>
          </a:p>
          <a:p>
            <a:pPr>
              <a:lnSpc>
                <a:spcPct val="120000"/>
              </a:lnSpc>
            </a:pPr>
            <a:r>
              <a:rPr lang="en-GB" altLang="en-US" sz="2000" b="0" dirty="0"/>
              <a:t>Straight </a:t>
            </a:r>
            <a:r>
              <a:rPr lang="en-GB" altLang="en-US" sz="2000" b="0" dirty="0" smtClean="0"/>
              <a:t>sections:</a:t>
            </a:r>
            <a:r>
              <a:rPr lang="en-GB" altLang="en-US" sz="2000" b="0" dirty="0"/>
              <a:t>	</a:t>
            </a:r>
            <a:r>
              <a:rPr lang="en-GB" altLang="en-US" sz="2000" b="0" dirty="0" smtClean="0"/>
              <a:t>  4 Long</a:t>
            </a:r>
            <a:r>
              <a:rPr lang="en-GB" altLang="en-US" sz="2000" b="0" dirty="0"/>
              <a:t>	  </a:t>
            </a:r>
            <a:r>
              <a:rPr lang="en-GB" altLang="en-US" sz="2000" b="0" dirty="0" smtClean="0"/>
              <a:t>	8.0 </a:t>
            </a:r>
            <a:r>
              <a:rPr lang="en-GB" altLang="en-US" sz="2000" b="0" dirty="0"/>
              <a:t>m    </a:t>
            </a:r>
            <a:r>
              <a:rPr lang="en-GB" altLang="en-US" sz="2000" b="0" dirty="0" smtClean="0"/>
              <a:t>	for   3 ID </a:t>
            </a:r>
            <a:r>
              <a:rPr lang="en-GB" altLang="en-US" sz="2000" dirty="0"/>
              <a:t>&amp;</a:t>
            </a:r>
            <a:r>
              <a:rPr lang="en-GB" altLang="en-US" sz="2000" b="0" dirty="0" smtClean="0"/>
              <a:t> Injection</a:t>
            </a:r>
            <a:endParaRPr lang="en-GB" altLang="en-US" sz="2000" b="0" dirty="0"/>
          </a:p>
          <a:p>
            <a:pPr>
              <a:lnSpc>
                <a:spcPct val="120000"/>
              </a:lnSpc>
            </a:pPr>
            <a:r>
              <a:rPr lang="en-GB" altLang="en-US" sz="2000" b="0" dirty="0"/>
              <a:t>		</a:t>
            </a:r>
            <a:r>
              <a:rPr lang="en-GB" altLang="en-US" sz="2000" b="0" dirty="0" smtClean="0"/>
              <a:t>12 </a:t>
            </a:r>
            <a:r>
              <a:rPr lang="en-GB" altLang="en-US" sz="2000" dirty="0" smtClean="0"/>
              <a:t>Medium	</a:t>
            </a:r>
            <a:r>
              <a:rPr lang="en-GB" altLang="en-US" sz="2000" b="0" dirty="0" smtClean="0"/>
              <a:t>4.4 </a:t>
            </a:r>
            <a:r>
              <a:rPr lang="en-GB" altLang="en-US" sz="2000" b="0" dirty="0"/>
              <a:t>m    </a:t>
            </a:r>
            <a:r>
              <a:rPr lang="en-GB" altLang="en-US" sz="2000" b="0" dirty="0" smtClean="0"/>
              <a:t>	for 12 ID</a:t>
            </a:r>
            <a:endParaRPr lang="en-GB" altLang="en-US" sz="2000" b="0" dirty="0"/>
          </a:p>
          <a:p>
            <a:pPr>
              <a:lnSpc>
                <a:spcPct val="120000"/>
              </a:lnSpc>
            </a:pPr>
            <a:r>
              <a:rPr lang="en-GB" altLang="en-US" sz="2000" b="0" dirty="0"/>
              <a:t>		</a:t>
            </a:r>
            <a:r>
              <a:rPr lang="en-GB" altLang="en-US" sz="2000" b="0" dirty="0" smtClean="0"/>
              <a:t>  8 Short		2.6 </a:t>
            </a:r>
            <a:r>
              <a:rPr lang="en-GB" altLang="en-US" sz="2000" b="0" dirty="0"/>
              <a:t>m    </a:t>
            </a:r>
            <a:r>
              <a:rPr lang="en-GB" altLang="en-US" sz="2000" b="0" dirty="0" smtClean="0"/>
              <a:t>	for   2 ID &amp; RF &amp; Diagnostics</a:t>
            </a:r>
          </a:p>
          <a:p>
            <a:pPr>
              <a:lnSpc>
                <a:spcPct val="120000"/>
              </a:lnSpc>
            </a:pPr>
            <a:endParaRPr lang="en-GB" altLang="en-US" sz="1600" b="0" dirty="0"/>
          </a:p>
          <a:p>
            <a:pPr>
              <a:lnSpc>
                <a:spcPct val="120000"/>
              </a:lnSpc>
            </a:pPr>
            <a:r>
              <a:rPr lang="en-GB" altLang="en-US" sz="2000" b="0" dirty="0"/>
              <a:t>Beam current					</a:t>
            </a:r>
            <a:r>
              <a:rPr lang="en-GB" altLang="en-US" sz="2000" b="0" dirty="0" smtClean="0"/>
              <a:t>250 </a:t>
            </a:r>
            <a:r>
              <a:rPr lang="en-GB" altLang="en-US" sz="2000" b="0" dirty="0"/>
              <a:t>mA</a:t>
            </a:r>
          </a:p>
          <a:p>
            <a:pPr>
              <a:lnSpc>
                <a:spcPct val="120000"/>
              </a:lnSpc>
            </a:pPr>
            <a:r>
              <a:rPr lang="en-GB" altLang="en-US" sz="2000" b="0" dirty="0" err="1"/>
              <a:t>Emittance</a:t>
            </a:r>
            <a:r>
              <a:rPr lang="en-GB" altLang="en-US" sz="2000" b="0" dirty="0"/>
              <a:t>					</a:t>
            </a:r>
            <a:r>
              <a:rPr lang="en-GB" altLang="en-US" sz="2000" b="0" dirty="0" smtClean="0"/>
              <a:t>4.3 </a:t>
            </a:r>
            <a:r>
              <a:rPr lang="en-GB" altLang="en-US" sz="2000" b="0" dirty="0" err="1"/>
              <a:t>nm.rad</a:t>
            </a:r>
            <a:endParaRPr lang="en-GB" altLang="en-US" sz="2000" b="0" dirty="0"/>
          </a:p>
          <a:p>
            <a:pPr>
              <a:lnSpc>
                <a:spcPct val="120000"/>
              </a:lnSpc>
            </a:pPr>
            <a:r>
              <a:rPr lang="en-GB" altLang="en-US" sz="2000" b="0" dirty="0"/>
              <a:t>Lifetime						&gt; 10 h</a:t>
            </a:r>
          </a:p>
        </p:txBody>
      </p:sp>
      <p:sp>
        <p:nvSpPr>
          <p:cNvPr id="66565" name="Line 5"/>
          <p:cNvSpPr>
            <a:spLocks noChangeShapeType="1"/>
          </p:cNvSpPr>
          <p:nvPr/>
        </p:nvSpPr>
        <p:spPr bwMode="auto">
          <a:xfrm>
            <a:off x="755650" y="3213100"/>
            <a:ext cx="77041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66" name="Line 6"/>
          <p:cNvSpPr>
            <a:spLocks noChangeShapeType="1"/>
          </p:cNvSpPr>
          <p:nvPr/>
        </p:nvSpPr>
        <p:spPr bwMode="auto">
          <a:xfrm>
            <a:off x="759619" y="4572000"/>
            <a:ext cx="77041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752600" y="304800"/>
            <a:ext cx="65532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s-ES" sz="3200" dirty="0" smtClean="0"/>
              <a:t>ALBA Storage Ring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19656615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8405" y="1216193"/>
            <a:ext cx="5803795" cy="4270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752600" y="304800"/>
            <a:ext cx="65532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s-ES" sz="3200" dirty="0" smtClean="0"/>
              <a:t>ALBA Storage Ring</a:t>
            </a:r>
            <a:endParaRPr lang="es-ES" sz="3200" dirty="0"/>
          </a:p>
        </p:txBody>
      </p:sp>
      <p:graphicFrame>
        <p:nvGraphicFramePr>
          <p:cNvPr id="30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65365"/>
              </p:ext>
            </p:extLst>
          </p:nvPr>
        </p:nvGraphicFramePr>
        <p:xfrm>
          <a:off x="6194871" y="1324055"/>
          <a:ext cx="2411412" cy="4054481"/>
        </p:xfrm>
        <a:graphic>
          <a:graphicData uri="http://schemas.openxmlformats.org/drawingml/2006/table">
            <a:tbl>
              <a:tblPr/>
              <a:tblGrid>
                <a:gridCol w="1281112"/>
                <a:gridCol w="1130300"/>
              </a:tblGrid>
              <a:tr h="334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accent2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accent2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accent2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 [</a:t>
                      </a:r>
                      <a:r>
                        <a:rPr kumimoji="0" lang="en-US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GeV</a:t>
                      </a: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]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accent2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accent2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accent2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accent2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accent2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accent2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 [m]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accent2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accent2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accent2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268.8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accent2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accent2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accent2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Q</a:t>
                      </a:r>
                      <a:r>
                        <a:rPr kumimoji="0" lang="de-DE" altLang="en-US" sz="1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x</a:t>
                      </a:r>
                      <a:endParaRPr kumimoji="0" lang="en-US" altLang="en-US" sz="14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  <a:sym typeface="Symbol" pitchFamily="18" charset="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accent2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accent2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accent2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accent2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accent2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accent2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Q</a:t>
                      </a:r>
                      <a:r>
                        <a:rPr kumimoji="0" lang="de-DE" altLang="en-US" sz="1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y</a:t>
                      </a:r>
                      <a:endParaRPr kumimoji="0" lang="en-US" altLang="en-US" sz="14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  <a:sym typeface="Symbol" pitchFamily="18" charset="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accent2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accent2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accent2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accent2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accent2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accent2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</a:t>
                      </a:r>
                      <a:r>
                        <a:rPr kumimoji="0" lang="de-DE" altLang="en-US" sz="1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x </a:t>
                      </a:r>
                      <a:r>
                        <a:rPr kumimoji="0" lang="de-DE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[nm rad]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  <a:sym typeface="Symbol" pitchFamily="18" charset="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accent2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accent2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accent2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4.3</a:t>
                      </a:r>
                      <a:endParaRPr kumimoji="0" lang="en-US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accent2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accent2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accent2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ξ</a:t>
                      </a:r>
                      <a:r>
                        <a:rPr kumimoji="0" lang="es-ES_tradnl" altLang="en-US" sz="1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x</a:t>
                      </a:r>
                      <a:endParaRPr kumimoji="0" lang="en-US" altLang="en-US" sz="14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  <a:sym typeface="Symbol" pitchFamily="18" charset="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accent2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accent2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accent2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accent2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accent2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accent2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ξ</a:t>
                      </a:r>
                      <a:r>
                        <a:rPr kumimoji="0" lang="es-ES_tradnl" altLang="en-US" sz="1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y</a:t>
                      </a:r>
                      <a:endParaRPr kumimoji="0" lang="en-US" altLang="en-US" sz="14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  <a:sym typeface="Symbol" pitchFamily="18" charset="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accent2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accent2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accent2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-24.5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accent2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accent2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accent2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α</a:t>
                      </a:r>
                      <a:r>
                        <a:rPr kumimoji="0" lang="es-ES_tradnl" altLang="en-US" sz="1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p</a:t>
                      </a:r>
                      <a:endParaRPr kumimoji="0" lang="en-US" altLang="en-US" sz="14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  <a:sym typeface="Symbol" pitchFamily="18" charset="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accent2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accent2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accent2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8.4×10</a:t>
                      </a:r>
                      <a:r>
                        <a:rPr kumimoji="0" lang="en-US" altLang="en-US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accent2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accent2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accent2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a</a:t>
                      </a:r>
                      <a:r>
                        <a:rPr kumimoji="0" lang="en-GB" altLang="en-US" sz="1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2</a:t>
                      </a:r>
                      <a:endParaRPr kumimoji="0" lang="en-US" altLang="en-US" sz="14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  <a:sym typeface="Symbol" pitchFamily="18" charset="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accent2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accent2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accent2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2.5×10</a:t>
                      </a:r>
                      <a:r>
                        <a:rPr kumimoji="0" lang="en-US" altLang="en-US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accent2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accent2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accent2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</a:t>
                      </a:r>
                      <a:r>
                        <a:rPr kumimoji="0" lang="de-DE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E/E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  <a:sym typeface="Symbol" pitchFamily="18" charset="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accent2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accent2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accent2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1.05×10</a:t>
                      </a:r>
                      <a:r>
                        <a:rPr kumimoji="0" lang="en-US" altLang="en-US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accent2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accent2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accent2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  <a:r>
                        <a:rPr kumimoji="0" lang="en-US" altLang="en-US" sz="1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/J</a:t>
                      </a:r>
                      <a:r>
                        <a:rPr kumimoji="0" lang="en-US" altLang="en-US" sz="1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/J</a:t>
                      </a:r>
                      <a:r>
                        <a:rPr kumimoji="0" lang="en-US" altLang="en-US" sz="1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accent2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accent2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accent2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1.3/1/1.7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accent2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accent2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accent2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kumimoji="0" lang="en-US" altLang="en-US" sz="1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/t</a:t>
                      </a:r>
                      <a:r>
                        <a:rPr kumimoji="0" lang="en-US" altLang="en-US" sz="1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/t</a:t>
                      </a:r>
                      <a:r>
                        <a:rPr kumimoji="0" lang="en-US" altLang="en-US" sz="1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 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[ms]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accent2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accent2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accent2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accent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4.0/5.3/3.1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491329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"/>
          <p:cNvSpPr txBox="1">
            <a:spLocks noChangeArrowheads="1"/>
          </p:cNvSpPr>
          <p:nvPr/>
        </p:nvSpPr>
        <p:spPr bwMode="auto">
          <a:xfrm>
            <a:off x="1865824" y="949085"/>
            <a:ext cx="482453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ca-ES" dirty="0" err="1" smtClean="0"/>
              <a:t>The</a:t>
            </a:r>
            <a:r>
              <a:rPr lang="ca-ES" dirty="0" smtClean="0"/>
              <a:t> </a:t>
            </a:r>
            <a:r>
              <a:rPr lang="ca-ES" dirty="0" err="1" smtClean="0"/>
              <a:t>cooling</a:t>
            </a:r>
            <a:r>
              <a:rPr lang="ca-ES" dirty="0" smtClean="0"/>
              <a:t> incident </a:t>
            </a:r>
            <a:r>
              <a:rPr lang="ca-ES" dirty="0" err="1" smtClean="0"/>
              <a:t>force</a:t>
            </a:r>
            <a:r>
              <a:rPr lang="ca-ES" dirty="0" smtClean="0"/>
              <a:t> a major </a:t>
            </a:r>
            <a:r>
              <a:rPr lang="ca-ES" dirty="0" err="1" smtClean="0"/>
              <a:t>modification</a:t>
            </a:r>
            <a:r>
              <a:rPr lang="ca-ES" dirty="0" smtClean="0"/>
              <a:t> of </a:t>
            </a:r>
            <a:r>
              <a:rPr lang="ca-ES" dirty="0" err="1" smtClean="0"/>
              <a:t>the</a:t>
            </a:r>
            <a:r>
              <a:rPr lang="ca-ES" dirty="0" smtClean="0"/>
              <a:t> </a:t>
            </a:r>
            <a:r>
              <a:rPr lang="ca-ES" dirty="0" err="1" smtClean="0"/>
              <a:t>operations</a:t>
            </a:r>
            <a:r>
              <a:rPr lang="ca-ES" dirty="0" smtClean="0"/>
              <a:t> calendar in </a:t>
            </a:r>
            <a:r>
              <a:rPr lang="ca-ES" dirty="0" err="1" smtClean="0"/>
              <a:t>July</a:t>
            </a:r>
            <a:r>
              <a:rPr lang="ca-ES" dirty="0" smtClean="0"/>
              <a:t> 2013</a:t>
            </a:r>
            <a:endParaRPr lang="ca-ES" dirty="0"/>
          </a:p>
        </p:txBody>
      </p:sp>
      <p:sp>
        <p:nvSpPr>
          <p:cNvPr id="2" name="TextBox 1"/>
          <p:cNvSpPr txBox="1"/>
          <p:nvPr/>
        </p:nvSpPr>
        <p:spPr>
          <a:xfrm>
            <a:off x="304800" y="4876800"/>
            <a:ext cx="48013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Total </a:t>
            </a:r>
            <a:r>
              <a:rPr lang="es-ES" dirty="0" err="1" smtClean="0"/>
              <a:t>hours</a:t>
            </a:r>
            <a:r>
              <a:rPr lang="es-ES" dirty="0" smtClean="0"/>
              <a:t> </a:t>
            </a:r>
            <a:r>
              <a:rPr lang="es-ES" dirty="0" err="1" smtClean="0"/>
              <a:t>lost</a:t>
            </a:r>
            <a:r>
              <a:rPr lang="es-ES" dirty="0" smtClean="0"/>
              <a:t> (</a:t>
            </a:r>
            <a:r>
              <a:rPr lang="es-ES" dirty="0" err="1" smtClean="0"/>
              <a:t>runs</a:t>
            </a:r>
            <a:r>
              <a:rPr lang="es-ES" dirty="0" smtClean="0"/>
              <a:t> 03 </a:t>
            </a:r>
            <a:r>
              <a:rPr lang="es-ES" dirty="0" err="1" smtClean="0"/>
              <a:t>to</a:t>
            </a:r>
            <a:r>
              <a:rPr lang="es-ES" dirty="0" smtClean="0"/>
              <a:t> 05):    </a:t>
            </a:r>
            <a:r>
              <a:rPr lang="es-ES" dirty="0" smtClean="0">
                <a:solidFill>
                  <a:srgbClr val="FF0000"/>
                </a:solidFill>
              </a:rPr>
              <a:t>1416 h</a:t>
            </a:r>
          </a:p>
          <a:p>
            <a:r>
              <a:rPr lang="es-ES" dirty="0" smtClean="0"/>
              <a:t>Total </a:t>
            </a:r>
            <a:r>
              <a:rPr lang="es-ES" dirty="0" err="1" smtClean="0"/>
              <a:t>hours</a:t>
            </a:r>
            <a:r>
              <a:rPr lang="es-ES" dirty="0" smtClean="0"/>
              <a:t> </a:t>
            </a:r>
            <a:r>
              <a:rPr lang="es-ES" dirty="0" err="1" smtClean="0"/>
              <a:t>added</a:t>
            </a:r>
            <a:r>
              <a:rPr lang="es-ES" dirty="0" smtClean="0"/>
              <a:t> (</a:t>
            </a:r>
            <a:r>
              <a:rPr lang="es-ES" dirty="0" err="1" smtClean="0"/>
              <a:t>runs</a:t>
            </a:r>
            <a:r>
              <a:rPr lang="es-ES" dirty="0" smtClean="0"/>
              <a:t> 06 </a:t>
            </a:r>
            <a:r>
              <a:rPr lang="es-ES" dirty="0" err="1" smtClean="0"/>
              <a:t>to</a:t>
            </a:r>
            <a:r>
              <a:rPr lang="es-ES" dirty="0" smtClean="0"/>
              <a:t> 09):  </a:t>
            </a:r>
            <a:r>
              <a:rPr lang="es-ES" dirty="0" smtClean="0">
                <a:solidFill>
                  <a:schemeClr val="accent3">
                    <a:lumMod val="75000"/>
                  </a:schemeClr>
                </a:solidFill>
              </a:rPr>
              <a:t>824 h</a:t>
            </a:r>
            <a:r>
              <a:rPr lang="es-ES" dirty="0" smtClean="0"/>
              <a:t>	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209800" y="304800"/>
            <a:ext cx="6553200" cy="63094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3200" dirty="0" err="1" smtClean="0"/>
              <a:t>Operation</a:t>
            </a:r>
            <a:r>
              <a:rPr lang="es-ES" sz="3200" dirty="0" smtClean="0"/>
              <a:t> 2013</a:t>
            </a:r>
            <a:endParaRPr lang="es-ES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3247" y="1630250"/>
            <a:ext cx="4322763" cy="226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9600" y="3962400"/>
            <a:ext cx="4265578" cy="2239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val 9"/>
          <p:cNvSpPr/>
          <p:nvPr/>
        </p:nvSpPr>
        <p:spPr>
          <a:xfrm>
            <a:off x="5706291" y="4320094"/>
            <a:ext cx="1029057" cy="1524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735348" y="5452161"/>
            <a:ext cx="362129" cy="26283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7772400" y="4613961"/>
            <a:ext cx="362129" cy="26283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8077200" y="4876800"/>
            <a:ext cx="362129" cy="26283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400871" y="4876800"/>
            <a:ext cx="362129" cy="49143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400800" y="5523131"/>
            <a:ext cx="362129" cy="34426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60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"/>
          <p:cNvSpPr txBox="1">
            <a:spLocks noChangeArrowheads="1"/>
          </p:cNvSpPr>
          <p:nvPr/>
        </p:nvSpPr>
        <p:spPr bwMode="auto">
          <a:xfrm>
            <a:off x="1881064" y="1258669"/>
            <a:ext cx="482453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ca-ES" dirty="0" err="1" smtClean="0"/>
              <a:t>The</a:t>
            </a:r>
            <a:r>
              <a:rPr lang="ca-ES" dirty="0" smtClean="0"/>
              <a:t> </a:t>
            </a:r>
            <a:r>
              <a:rPr lang="ca-ES" dirty="0" err="1" smtClean="0"/>
              <a:t>cooling</a:t>
            </a:r>
            <a:r>
              <a:rPr lang="ca-ES" dirty="0" smtClean="0"/>
              <a:t> incident </a:t>
            </a:r>
            <a:r>
              <a:rPr lang="ca-ES" dirty="0" err="1" smtClean="0"/>
              <a:t>force</a:t>
            </a:r>
            <a:r>
              <a:rPr lang="ca-ES" dirty="0" smtClean="0"/>
              <a:t> a major </a:t>
            </a:r>
            <a:r>
              <a:rPr lang="ca-ES" dirty="0" err="1" smtClean="0"/>
              <a:t>modification</a:t>
            </a:r>
            <a:r>
              <a:rPr lang="ca-ES" dirty="0" smtClean="0"/>
              <a:t> of </a:t>
            </a:r>
            <a:r>
              <a:rPr lang="ca-ES" dirty="0" err="1" smtClean="0"/>
              <a:t>the</a:t>
            </a:r>
            <a:r>
              <a:rPr lang="ca-ES" dirty="0" smtClean="0"/>
              <a:t> </a:t>
            </a:r>
            <a:r>
              <a:rPr lang="ca-ES" dirty="0" err="1" smtClean="0"/>
              <a:t>operations</a:t>
            </a:r>
            <a:r>
              <a:rPr lang="ca-ES" dirty="0" smtClean="0"/>
              <a:t> calendar in </a:t>
            </a:r>
            <a:r>
              <a:rPr lang="ca-ES" dirty="0" err="1" smtClean="0"/>
              <a:t>July</a:t>
            </a:r>
            <a:r>
              <a:rPr lang="ca-ES" dirty="0" smtClean="0"/>
              <a:t> 2013</a:t>
            </a:r>
            <a:endParaRPr lang="ca-ES" dirty="0"/>
          </a:p>
        </p:txBody>
      </p:sp>
      <p:graphicFrame>
        <p:nvGraphicFramePr>
          <p:cNvPr id="3193" name="Group 1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9166932"/>
              </p:ext>
            </p:extLst>
          </p:nvPr>
        </p:nvGraphicFramePr>
        <p:xfrm>
          <a:off x="1371600" y="2133600"/>
          <a:ext cx="6119808" cy="2868930"/>
        </p:xfrm>
        <a:graphic>
          <a:graphicData uri="http://schemas.openxmlformats.org/drawingml/2006/table">
            <a:tbl>
              <a:tblPr/>
              <a:tblGrid>
                <a:gridCol w="1529952"/>
                <a:gridCol w="1529952"/>
                <a:gridCol w="1529952"/>
                <a:gridCol w="1529952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</a:rPr>
                        <a:t>Initial</a:t>
                      </a:r>
                      <a:r>
                        <a:rPr kumimoji="0" lang="ca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ca-E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</a:rPr>
                        <a:t>schedule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</a:rPr>
                        <a:t>Revised</a:t>
                      </a:r>
                      <a:r>
                        <a:rPr kumimoji="0" lang="es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es-E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</a:rPr>
                        <a:t>schedule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</a:rPr>
                        <a:t>Delivered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8A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BL(2012)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2387.3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BL(2013)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3539.5 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3069.0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2971.5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Injections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252.5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219.0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M+csn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 1488.0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1368.0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W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2432.0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3240.0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Off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1048.0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864.0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2209800" y="304800"/>
            <a:ext cx="6553200" cy="63094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l"/>
            <a:r>
              <a:rPr lang="es-ES" sz="3200" dirty="0" err="1" smtClean="0"/>
              <a:t>Operation</a:t>
            </a:r>
            <a:r>
              <a:rPr lang="es-ES" sz="3200" dirty="0" smtClean="0"/>
              <a:t> 2013</a:t>
            </a:r>
            <a:endParaRPr lang="es-E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2057400" y="5257800"/>
            <a:ext cx="48013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Total </a:t>
            </a:r>
            <a:r>
              <a:rPr lang="es-ES" dirty="0" err="1" smtClean="0"/>
              <a:t>hours</a:t>
            </a:r>
            <a:r>
              <a:rPr lang="es-ES" dirty="0" smtClean="0"/>
              <a:t> </a:t>
            </a:r>
            <a:r>
              <a:rPr lang="es-ES" dirty="0" err="1" smtClean="0"/>
              <a:t>lost</a:t>
            </a:r>
            <a:r>
              <a:rPr lang="es-ES" dirty="0" smtClean="0"/>
              <a:t> (</a:t>
            </a:r>
            <a:r>
              <a:rPr lang="es-ES" dirty="0" err="1" smtClean="0"/>
              <a:t>runs</a:t>
            </a:r>
            <a:r>
              <a:rPr lang="es-ES" dirty="0" smtClean="0"/>
              <a:t> 03 </a:t>
            </a:r>
            <a:r>
              <a:rPr lang="es-ES" dirty="0" err="1" smtClean="0"/>
              <a:t>to</a:t>
            </a:r>
            <a:r>
              <a:rPr lang="es-ES" dirty="0" smtClean="0"/>
              <a:t> 05):    </a:t>
            </a:r>
            <a:r>
              <a:rPr lang="es-ES" dirty="0" smtClean="0">
                <a:solidFill>
                  <a:srgbClr val="FF0000"/>
                </a:solidFill>
              </a:rPr>
              <a:t>1416 h</a:t>
            </a:r>
          </a:p>
          <a:p>
            <a:r>
              <a:rPr lang="es-ES" dirty="0" smtClean="0"/>
              <a:t>Total </a:t>
            </a:r>
            <a:r>
              <a:rPr lang="es-ES" dirty="0" err="1" smtClean="0"/>
              <a:t>hours</a:t>
            </a:r>
            <a:r>
              <a:rPr lang="es-ES" dirty="0" smtClean="0"/>
              <a:t> </a:t>
            </a:r>
            <a:r>
              <a:rPr lang="es-ES" dirty="0" err="1" smtClean="0"/>
              <a:t>added</a:t>
            </a:r>
            <a:r>
              <a:rPr lang="es-ES" dirty="0" smtClean="0"/>
              <a:t> (</a:t>
            </a:r>
            <a:r>
              <a:rPr lang="es-ES" dirty="0" err="1" smtClean="0"/>
              <a:t>runs</a:t>
            </a:r>
            <a:r>
              <a:rPr lang="es-ES" dirty="0" smtClean="0"/>
              <a:t> 06 </a:t>
            </a:r>
            <a:r>
              <a:rPr lang="es-ES" dirty="0" err="1" smtClean="0"/>
              <a:t>to</a:t>
            </a:r>
            <a:r>
              <a:rPr lang="es-ES" dirty="0" smtClean="0"/>
              <a:t> 09):  </a:t>
            </a:r>
            <a:r>
              <a:rPr lang="es-ES" dirty="0" smtClean="0">
                <a:solidFill>
                  <a:schemeClr val="accent3">
                    <a:lumMod val="75000"/>
                  </a:schemeClr>
                </a:solidFill>
              </a:rPr>
              <a:t>824 h</a:t>
            </a:r>
            <a:r>
              <a:rPr lang="es-ES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08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GLS_AdvanceSchool-oPA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>
          <a:noFill/>
        </a:ln>
      </a:spPr>
      <a:bodyPr wrap="square" rtlCol="0">
        <a:spAutoFit/>
      </a:bodyPr>
      <a:lstStyle>
        <a:defPPr>
          <a:defRPr dirty="0" smtClean="0">
            <a:solidFill>
              <a:schemeClr val="bg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3GLS_AdvanceSchool-oPAC</Template>
  <TotalTime>9392</TotalTime>
  <Words>1208</Words>
  <Application>Microsoft Office PowerPoint</Application>
  <PresentationFormat>On-screen Show (4:3)</PresentationFormat>
  <Paragraphs>445</Paragraphs>
  <Slides>46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3GLS_AdvanceSchool-oPAC</vt:lpstr>
      <vt:lpstr>Machine Status and Top Up Operation</vt:lpstr>
      <vt:lpstr>Outline</vt:lpstr>
      <vt:lpstr>Operation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Top 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Accelerator Developments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Francisco José Pérez Rodríguez</dc:creator>
  <cp:lastModifiedBy>Francisco José Pérez Rodríguez</cp:lastModifiedBy>
  <cp:revision>207</cp:revision>
  <cp:lastPrinted>2014-06-30T09:37:00Z</cp:lastPrinted>
  <dcterms:created xsi:type="dcterms:W3CDTF">2014-06-17T14:33:52Z</dcterms:created>
  <dcterms:modified xsi:type="dcterms:W3CDTF">2014-06-30T15:19:50Z</dcterms:modified>
</cp:coreProperties>
</file>